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av" ContentType="audio/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2.xml" ContentType="application/vnd.openxmlformats-officedocument.theme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media/audio2.wav" ContentType="audio/x-wav"/>
  <Override PartName="/ppt/media/audio3.wav" ContentType="audio/x-wav"/>
  <Override PartName="/ppt/media/audio4.wav" ContentType="audio/x-wav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media/audio5.wav" ContentType="audio/x-wav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1" r:id="rId2"/>
    <p:sldMasterId id="2147483688" r:id="rId3"/>
  </p:sldMasterIdLst>
  <p:notesMasterIdLst>
    <p:notesMasterId r:id="rId23"/>
  </p:notesMasterIdLst>
  <p:sldIdLst>
    <p:sldId id="330" r:id="rId4"/>
    <p:sldId id="271" r:id="rId5"/>
    <p:sldId id="278" r:id="rId6"/>
    <p:sldId id="272" r:id="rId7"/>
    <p:sldId id="273" r:id="rId8"/>
    <p:sldId id="279" r:id="rId9"/>
    <p:sldId id="276" r:id="rId10"/>
    <p:sldId id="277" r:id="rId11"/>
    <p:sldId id="275" r:id="rId12"/>
    <p:sldId id="282" r:id="rId13"/>
    <p:sldId id="283" r:id="rId14"/>
    <p:sldId id="287" r:id="rId15"/>
    <p:sldId id="285" r:id="rId16"/>
    <p:sldId id="286" r:id="rId17"/>
    <p:sldId id="284" r:id="rId18"/>
    <p:sldId id="289" r:id="rId19"/>
    <p:sldId id="307" r:id="rId20"/>
    <p:sldId id="329" r:id="rId21"/>
    <p:sldId id="325" r:id="rId2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6E6E6"/>
    <a:srgbClr val="FF6600"/>
    <a:srgbClr val="FFFF99"/>
    <a:srgbClr val="E7254F"/>
    <a:srgbClr val="0065AE"/>
    <a:srgbClr val="FF7C80"/>
    <a:srgbClr val="99FF99"/>
    <a:srgbClr val="F0FE5E"/>
    <a:srgbClr val="A83D40"/>
    <a:srgbClr val="F4ACB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976" autoAdjust="0"/>
    <p:restoredTop sz="93741" autoAdjust="0"/>
  </p:normalViewPr>
  <p:slideViewPr>
    <p:cSldViewPr snapToGrid="0">
      <p:cViewPr varScale="1">
        <p:scale>
          <a:sx n="66" d="100"/>
          <a:sy n="66" d="100"/>
        </p:scale>
        <p:origin x="556" y="-4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50" d="100"/>
          <a:sy n="50" d="100"/>
        </p:scale>
        <p:origin x="2708" y="4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presProps" Target="pres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4E5CA3D-F670-4B3E-9616-ACE2C1A80486}" type="doc">
      <dgm:prSet loTypeId="urn:microsoft.com/office/officeart/2005/8/layout/rings+Icon" loCatId="officeonlin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SG"/>
        </a:p>
      </dgm:t>
    </dgm:pt>
    <dgm:pt modelId="{FD83E4C5-F819-4FFF-8FC9-6452F4E3673B}" type="pres">
      <dgm:prSet presAssocID="{44E5CA3D-F670-4B3E-9616-ACE2C1A80486}" presName="Name0" presStyleCnt="0">
        <dgm:presLayoutVars>
          <dgm:chMax val="7"/>
          <dgm:dir/>
          <dgm:resizeHandles val="exact"/>
        </dgm:presLayoutVars>
      </dgm:prSet>
      <dgm:spPr/>
    </dgm:pt>
  </dgm:ptLst>
  <dgm:cxnLst>
    <dgm:cxn modelId="{600FDE55-33C5-48C1-9BC0-6613A60FF279}" type="presOf" srcId="{44E5CA3D-F670-4B3E-9616-ACE2C1A80486}" destId="{FD83E4C5-F819-4FFF-8FC9-6452F4E3673B}" srcOrd="0" destOrd="0" presId="urn:microsoft.com/office/officeart/2005/8/layout/rings+Icon"/>
  </dgm:cxnLst>
  <dgm:bg/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ings+Icon">
  <dgm:title val="Interconnected Rings"/>
  <dgm:desc val="Use to show overlapping or interconnected ideas or concepts. The first seven lines of Level 1 text correspond with a circle. Unused text does not appear, but remains available if you switch layouts.  "/>
  <dgm:catLst>
    <dgm:cat type="relationship" pri="32000"/>
    <dgm:cat type="officeonline" pri="6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0"/>
        <dgm:pt modelId="20"/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/>
        <dgm:pt modelId="20"/>
        <dgm:pt modelId="30"/>
        <dgm:pt modelId="40"/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2" destOrd="0"/>
      </dgm:cxnLst>
      <dgm:bg/>
      <dgm:whole/>
    </dgm:dataModel>
  </dgm:clrData>
  <dgm:layoutNode name="Name0">
    <dgm:varLst>
      <dgm:chMax val="7"/>
      <dgm:dir/>
      <dgm:resizeHandles val="exact"/>
    </dgm:varLst>
    <dgm:choose name="Name1">
      <dgm:if name="Name2" axis="ch" ptType="node" func="cnt" op="lt" val="1">
        <dgm:alg type="composite"/>
        <dgm:shape xmlns:r="http://schemas.openxmlformats.org/officeDocument/2006/relationships" r:blip="">
          <dgm:adjLst/>
        </dgm:shape>
        <dgm:presOf/>
        <dgm:constrLst/>
        <dgm:ruleLst/>
      </dgm:if>
      <dgm:if name="Name3" axis="ch" ptType="node" func="cnt" op="equ" val="1">
        <dgm:alg type="composite">
          <dgm:param type="ar" val="1"/>
        </dgm:alg>
        <dgm:shape xmlns:r="http://schemas.openxmlformats.org/officeDocument/2006/relationships" r:blip="">
          <dgm:adjLst/>
        </dgm:shape>
        <dgm:presOf/>
        <dgm:constrLst>
          <dgm:constr type="primFontSz" for="des" ptType="node" op="equ" val="65"/>
          <dgm:constr type="l" for="ch" forName="ellipse1" refType="w" fact="0"/>
          <dgm:constr type="t" for="ch" forName="ellipse1" refType="h" fact="0"/>
          <dgm:constr type="w" for="ch" forName="ellipse1" refType="w"/>
          <dgm:constr type="h" for="ch" forName="ellipse1" refType="h"/>
        </dgm:constrLst>
      </dgm:if>
      <dgm:if name="Name4" axis="ch" ptType="node" func="cnt" op="equ" val="2">
        <dgm:alg type="composite">
          <dgm:param type="ar" val="0.9086"/>
        </dgm:alg>
        <dgm:shape xmlns:r="http://schemas.openxmlformats.org/officeDocument/2006/relationships" r:blip="">
          <dgm:adjLst/>
        </dgm:shape>
        <dgm:presOf/>
        <dgm:constrLst>
          <dgm:constr type="primFontSz" for="des" ptType="node" op="equ" val="65"/>
          <dgm:constr type="l" for="ch" forName="ellipse1" refType="w" fact="0"/>
          <dgm:constr type="t" for="ch" forName="ellipse1" refType="h" fact="0"/>
          <dgm:constr type="w" for="ch" forName="ellipse1" refType="w" fact="0.6602"/>
          <dgm:constr type="h" for="ch" forName="ellipse1" refType="h" fact="0.5999"/>
          <dgm:constr type="l" for="ch" forName="ellipse2" refType="w" fact="0.3398"/>
          <dgm:constr type="t" for="ch" forName="ellipse2" refType="h" fact="0.4001"/>
          <dgm:constr type="w" for="ch" forName="ellipse2" refType="w" fact="0.6602"/>
          <dgm:constr type="h" for="ch" forName="ellipse2" refType="h" fact="0.5999"/>
        </dgm:constrLst>
      </dgm:if>
      <dgm:if name="Name5" axis="ch" ptType="node" func="cnt" op="equ" val="3">
        <dgm:alg type="composite">
          <dgm:param type="ar" val="1.2171"/>
        </dgm:alg>
        <dgm:shape xmlns:r="http://schemas.openxmlformats.org/officeDocument/2006/relationships" r:blip="">
          <dgm:adjLst/>
        </dgm:shape>
        <dgm:presOf/>
        <dgm:constrLst>
          <dgm:constr type="primFontSz" for="des" ptType="node" op="equ" val="65"/>
          <dgm:constr type="l" for="ch" forName="ellipse1" refType="w" fact="0"/>
          <dgm:constr type="t" for="ch" forName="ellipse1" refType="h" fact="0"/>
          <dgm:constr type="w" for="ch" forName="ellipse1" refType="w" fact="0.4929"/>
          <dgm:constr type="h" for="ch" forName="ellipse1" refType="h" fact="0.5999"/>
          <dgm:constr type="l" for="ch" forName="ellipse2" refType="w" fact="0.2537"/>
          <dgm:constr type="t" for="ch" forName="ellipse2" refType="h" fact="0.4001"/>
          <dgm:constr type="w" for="ch" forName="ellipse2" refType="w" fact="0.4929"/>
          <dgm:constr type="h" for="ch" forName="ellipse2" refType="h" fact="0.5999"/>
          <dgm:constr type="l" for="ch" forName="ellipse3" refType="w" fact="0.5071"/>
          <dgm:constr type="t" for="ch" forName="ellipse3" refType="h" fact="0"/>
          <dgm:constr type="w" for="ch" forName="ellipse3" refType="w" fact="0.4929"/>
          <dgm:constr type="h" for="ch" forName="ellipse3" refType="h" fact="0.5999"/>
        </dgm:constrLst>
      </dgm:if>
      <dgm:if name="Name6" axis="ch" ptType="node" func="cnt" op="equ" val="4">
        <dgm:alg type="composite">
          <dgm:param type="ar" val="1.5255"/>
        </dgm:alg>
        <dgm:shape xmlns:r="http://schemas.openxmlformats.org/officeDocument/2006/relationships" r:blip="">
          <dgm:adjLst/>
        </dgm:shape>
        <dgm:presOf/>
        <dgm:constrLst>
          <dgm:constr type="primFontSz" for="des" ptType="node" op="equ" val="65"/>
          <dgm:constr type="l" for="ch" forName="ellipse1" refType="w" fact="0"/>
          <dgm:constr type="t" for="ch" forName="ellipse1" refType="h" fact="0"/>
          <dgm:constr type="w" for="ch" forName="ellipse1" refType="w" fact="0.3932"/>
          <dgm:constr type="h" for="ch" forName="ellipse1" refType="h" fact="0.5999"/>
          <dgm:constr type="l" for="ch" forName="ellipse2" refType="w" fact="0.2023"/>
          <dgm:constr type="t" for="ch" forName="ellipse2" refType="h" fact="0.4001"/>
          <dgm:constr type="w" for="ch" forName="ellipse2" refType="w" fact="0.3932"/>
          <dgm:constr type="h" for="ch" forName="ellipse2" refType="h" fact="0.5999"/>
          <dgm:constr type="l" for="ch" forName="ellipse3" refType="w" fact="0.4045"/>
          <dgm:constr type="t" for="ch" forName="ellipse3" refType="h" fact="0"/>
          <dgm:constr type="w" for="ch" forName="ellipse3" refType="w" fact="0.3932"/>
          <dgm:constr type="h" for="ch" forName="ellipse3" refType="h" fact="0.5999"/>
          <dgm:constr type="l" for="ch" forName="ellipse4" refType="w" fact="0.6068"/>
          <dgm:constr type="t" for="ch" forName="ellipse4" refType="h" fact="0.4001"/>
          <dgm:constr type="w" for="ch" forName="ellipse4" refType="w" fact="0.3932"/>
          <dgm:constr type="h" for="ch" forName="ellipse4" refType="h" fact="0.5999"/>
        </dgm:constrLst>
      </dgm:if>
      <dgm:if name="Name7" axis="ch" ptType="node" func="cnt" op="equ" val="5">
        <dgm:alg type="composite">
          <dgm:param type="ar" val="1.834"/>
        </dgm:alg>
        <dgm:shape xmlns:r="http://schemas.openxmlformats.org/officeDocument/2006/relationships" r:blip="">
          <dgm:adjLst/>
        </dgm:shape>
        <dgm:presOf/>
        <dgm:constrLst>
          <dgm:constr type="primFontSz" for="des" ptType="node" op="equ" val="65"/>
          <dgm:constr type="l" for="ch" forName="ellipse1" refType="w" fact="0"/>
          <dgm:constr type="t" for="ch" forName="ellipse1" refType="h" fact="0"/>
          <dgm:constr type="w" for="ch" forName="ellipse1" refType="w" fact="0.3271"/>
          <dgm:constr type="h" for="ch" forName="ellipse1" refType="h" fact="0.5999"/>
          <dgm:constr type="l" for="ch" forName="ellipse2" refType="w" fact="0.1682"/>
          <dgm:constr type="t" for="ch" forName="ellipse2" refType="h" fact="0.4001"/>
          <dgm:constr type="w" for="ch" forName="ellipse2" refType="w" fact="0.3271"/>
          <dgm:constr type="h" for="ch" forName="ellipse2" refType="h" fact="0.5999"/>
          <dgm:constr type="l" for="ch" forName="ellipse3" refType="w" fact="0.3365"/>
          <dgm:constr type="t" for="ch" forName="ellipse3" refType="h" fact="0"/>
          <dgm:constr type="w" for="ch" forName="ellipse3" refType="w" fact="0.3271"/>
          <dgm:constr type="h" for="ch" forName="ellipse3" refType="h" fact="0.5999"/>
          <dgm:constr type="l" for="ch" forName="ellipse4" refType="w" fact="0.5047"/>
          <dgm:constr type="t" for="ch" forName="ellipse4" refType="h" fact="0.4001"/>
          <dgm:constr type="w" for="ch" forName="ellipse4" refType="w" fact="0.3271"/>
          <dgm:constr type="h" for="ch" forName="ellipse4" refType="h" fact="0.5999"/>
          <dgm:constr type="l" for="ch" forName="ellipse5" refType="w" fact="0.6729"/>
          <dgm:constr type="t" for="ch" forName="ellipse5" refType="h" fact="0"/>
          <dgm:constr type="w" for="ch" forName="ellipse5" refType="w" fact="0.3271"/>
          <dgm:constr type="h" for="ch" forName="ellipse5" refType="h" fact="0.5999"/>
        </dgm:constrLst>
      </dgm:if>
      <dgm:if name="Name8" axis="ch" ptType="node" func="cnt" op="equ" val="6">
        <dgm:alg type="composite">
          <dgm:param type="ar" val="2.1873"/>
        </dgm:alg>
        <dgm:shape xmlns:r="http://schemas.openxmlformats.org/officeDocument/2006/relationships" r:blip="">
          <dgm:adjLst/>
        </dgm:shape>
        <dgm:presOf/>
        <dgm:constrLst>
          <dgm:constr type="primFontSz" for="des" ptType="node" op="equ" val="65"/>
          <dgm:constr type="l" for="ch" forName="ellipse1" refType="w" fact="0"/>
          <dgm:constr type="t" for="ch" forName="ellipse1" refType="h" fact="0"/>
          <dgm:constr type="w" for="ch" forName="ellipse1" refType="w" fact="0.278"/>
          <dgm:constr type="h" for="ch" forName="ellipse1" refType="h" fact="0.6081"/>
          <dgm:constr type="l" for="ch" forName="ellipse2" refType="w" fact="0.1444"/>
          <dgm:constr type="t" for="ch" forName="ellipse2" refType="h" fact="0.3919"/>
          <dgm:constr type="w" for="ch" forName="ellipse2" refType="w" fact="0.278"/>
          <dgm:constr type="h" for="ch" forName="ellipse2" refType="h" fact="0.6081"/>
          <dgm:constr type="l" for="ch" forName="ellipse3" refType="w" fact="0.2888"/>
          <dgm:constr type="t" for="ch" forName="ellipse3" refType="h" fact="0"/>
          <dgm:constr type="w" for="ch" forName="ellipse3" refType="w" fact="0.278"/>
          <dgm:constr type="h" for="ch" forName="ellipse3" refType="h" fact="0.6081"/>
          <dgm:constr type="l" for="ch" forName="ellipse4" refType="w" fact="0.4332"/>
          <dgm:constr type="t" for="ch" forName="ellipse4" refType="h" fact="0.3919"/>
          <dgm:constr type="w" for="ch" forName="ellipse4" refType="w" fact="0.278"/>
          <dgm:constr type="h" for="ch" forName="ellipse4" refType="h" fact="0.6081"/>
          <dgm:constr type="l" for="ch" forName="ellipse5" refType="w" fact="0.5776"/>
          <dgm:constr type="t" for="ch" forName="ellipse5" refType="h" fact="0"/>
          <dgm:constr type="w" for="ch" forName="ellipse5" refType="w" fact="0.278"/>
          <dgm:constr type="h" for="ch" forName="ellipse5" refType="h" fact="0.6081"/>
          <dgm:constr type="l" for="ch" forName="ellipse6" refType="w" fact="0.722"/>
          <dgm:constr type="t" for="ch" forName="ellipse6" refType="h" fact="0.3919"/>
          <dgm:constr type="w" for="ch" forName="ellipse6" refType="w" fact="0.278"/>
          <dgm:constr type="h" for="ch" forName="ellipse6" refType="h" fact="0.6081"/>
        </dgm:constrLst>
      </dgm:if>
      <dgm:else name="Name9">
        <dgm:alg type="composite">
          <dgm:param type="ar" val="2.3466"/>
        </dgm:alg>
        <dgm:shape xmlns:r="http://schemas.openxmlformats.org/officeDocument/2006/relationships" r:blip="">
          <dgm:adjLst/>
        </dgm:shape>
        <dgm:presOf/>
        <dgm:constrLst>
          <dgm:constr type="primFontSz" for="des" ptType="node" op="equ" val="65"/>
          <dgm:constr type="l" for="ch" forName="ellipse1" refType="w" fact="0"/>
          <dgm:constr type="t" for="ch" forName="ellipse1" refType="h" fact="0"/>
          <dgm:constr type="w" for="ch" forName="ellipse1" refType="w" fact="0.2455"/>
          <dgm:constr type="h" for="ch" forName="ellipse1" refType="h" fact="0.5761"/>
          <dgm:constr type="l" for="ch" forName="ellipse2" refType="w" fact="0.1257"/>
          <dgm:constr type="t" for="ch" forName="ellipse2" refType="h" fact="0.4239"/>
          <dgm:constr type="w" for="ch" forName="ellipse2" refType="w" fact="0.2455"/>
          <dgm:constr type="h" for="ch" forName="ellipse2" refType="h" fact="0.5761"/>
          <dgm:constr type="l" for="ch" forName="ellipse3" refType="w" fact="0.2515"/>
          <dgm:constr type="t" for="ch" forName="ellipse3" refType="h" fact="0"/>
          <dgm:constr type="w" for="ch" forName="ellipse3" refType="w" fact="0.2455"/>
          <dgm:constr type="h" for="ch" forName="ellipse3" refType="h" fact="0.5761"/>
          <dgm:constr type="l" for="ch" forName="ellipse4" refType="w" fact="0.3772"/>
          <dgm:constr type="t" for="ch" forName="ellipse4" refType="h" fact="0.4239"/>
          <dgm:constr type="w" for="ch" forName="ellipse4" refType="w" fact="0.2455"/>
          <dgm:constr type="h" for="ch" forName="ellipse4" refType="h" fact="0.5761"/>
          <dgm:constr type="l" for="ch" forName="ellipse5" refType="w" fact="0.503"/>
          <dgm:constr type="t" for="ch" forName="ellipse5" refType="h" fact="0"/>
          <dgm:constr type="w" for="ch" forName="ellipse5" refType="w" fact="0.2455"/>
          <dgm:constr type="h" for="ch" forName="ellipse5" refType="h" fact="0.5761"/>
          <dgm:constr type="l" for="ch" forName="ellipse6" refType="w" fact="0.6287"/>
          <dgm:constr type="t" for="ch" forName="ellipse6" refType="h" fact="0.4239"/>
          <dgm:constr type="w" for="ch" forName="ellipse6" refType="w" fact="0.2455"/>
          <dgm:constr type="h" for="ch" forName="ellipse6" refType="h" fact="0.5761"/>
          <dgm:constr type="l" for="ch" forName="ellipse7" refType="w" fact="0.7545"/>
          <dgm:constr type="t" for="ch" forName="ellipse7" refType="h" fact="0"/>
          <dgm:constr type="w" for="ch" forName="ellipse7" refType="w" fact="0.2455"/>
          <dgm:constr type="h" for="ch" forName="ellipse7" refType="h" fact="0.5761"/>
        </dgm:constrLst>
      </dgm:else>
    </dgm:choose>
    <dgm:choose name="Name10">
      <dgm:if name="Name11" axis="ch" ptType="node" func="cnt" op="gte" val="1">
        <dgm:layoutNode name="ellipse1" styleLbl="vennNode1">
          <dgm:varLst>
            <dgm:bulletEnabled val="1"/>
          </dgm:varLst>
          <dgm:alg type="tx"/>
          <dgm:shape xmlns:r="http://schemas.openxmlformats.org/officeDocument/2006/relationships" type="ellipse" r:blip="">
            <dgm:adjLst/>
          </dgm:shape>
          <dgm:choose name="Name12">
            <dgm:if name="Name13" func="var" arg="dir" op="equ" val="norm">
              <dgm:presOf axis="ch desOrSelf" ptType="node node" st="1 1" cnt="1 0"/>
            </dgm:if>
            <dgm:else name="Name14">
              <dgm:choose name="Name15">
                <dgm:if name="Name16" axis="ch" ptType="node" func="cnt" op="equ" val="1">
                  <dgm:presOf axis="ch desOrSelf" ptType="node node" st="1 1" cnt="1 0"/>
                </dgm:if>
                <dgm:if name="Name17" axis="ch" ptType="node" func="cnt" op="equ" val="2">
                  <dgm:presOf axis="ch desOrSelf" ptType="node node" st="2 1" cnt="1 0"/>
                </dgm:if>
                <dgm:if name="Name18" axis="ch" ptType="node" func="cnt" op="equ" val="3">
                  <dgm:presOf axis="ch desOrSelf" ptType="node node" st="3 1" cnt="1 0"/>
                </dgm:if>
                <dgm:if name="Name19" axis="ch" ptType="node" func="cnt" op="equ" val="4">
                  <dgm:presOf axis="ch desOrSelf" ptType="node node" st="4 1" cnt="1 0"/>
                </dgm:if>
                <dgm:if name="Name20" axis="ch" ptType="node" func="cnt" op="equ" val="5">
                  <dgm:presOf axis="ch desOrSelf" ptType="node node" st="5 1" cnt="1 0"/>
                </dgm:if>
                <dgm:if name="Name21" axis="ch" ptType="node" func="cnt" op="equ" val="6">
                  <dgm:presOf axis="ch desOrSelf" ptType="node node" st="6 1" cnt="1 0"/>
                </dgm:if>
                <dgm:if name="Name22" axis="ch" ptType="node" func="cnt" op="gte" val="7">
                  <dgm:presOf axis="ch desOrSelf" ptType="node node" st="7 1" cnt="1 0"/>
                </dgm:if>
                <dgm:else name="Name23"/>
              </dgm:choose>
            </dgm:else>
          </dgm:choose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24"/>
    </dgm:choose>
    <dgm:choose name="Name25">
      <dgm:if name="Name26" axis="ch" ptType="node" func="cnt" op="gte" val="2">
        <dgm:layoutNode name="ellipse2" styleLbl="vennNode1">
          <dgm:varLst>
            <dgm:bulletEnabled val="1"/>
          </dgm:varLst>
          <dgm:alg type="tx"/>
          <dgm:choose name="Name27">
            <dgm:if name="Name28" func="var" arg="dir" op="equ" val="norm">
              <dgm:shape xmlns:r="http://schemas.openxmlformats.org/officeDocument/2006/relationships" type="ellipse" r:blip="">
                <dgm:adjLst/>
              </dgm:shape>
              <dgm:presOf axis="ch desOrSelf" ptType="node node" st="2 1" cnt="1 0"/>
            </dgm:if>
            <dgm:else name="Name29">
              <dgm:shape xmlns:r="http://schemas.openxmlformats.org/officeDocument/2006/relationships" type="ellipse" r:blip="" zOrderOff="-2">
                <dgm:adjLst/>
              </dgm:shape>
              <dgm:choose name="Name30">
                <dgm:if name="Name31" axis="ch" ptType="node" func="cnt" op="equ" val="2">
                  <dgm:presOf axis="ch desOrSelf" ptType="node node" st="1 1" cnt="1 0"/>
                </dgm:if>
                <dgm:if name="Name32" axis="ch" ptType="node" func="cnt" op="equ" val="3">
                  <dgm:presOf axis="ch desOrSelf" ptType="node node" st="2 1" cnt="1 0"/>
                </dgm:if>
                <dgm:if name="Name33" axis="ch" ptType="node" func="cnt" op="equ" val="4">
                  <dgm:presOf axis="ch desOrSelf" ptType="node node" st="3 1" cnt="1 0"/>
                </dgm:if>
                <dgm:if name="Name34" axis="ch" ptType="node" func="cnt" op="equ" val="5">
                  <dgm:presOf axis="ch desOrSelf" ptType="node node" st="4 1" cnt="1 0"/>
                </dgm:if>
                <dgm:if name="Name35" axis="ch" ptType="node" func="cnt" op="equ" val="6">
                  <dgm:presOf axis="ch desOrSelf" ptType="node node" st="5 1" cnt="1 0"/>
                </dgm:if>
                <dgm:if name="Name36" axis="ch" ptType="node" func="cnt" op="gte" val="7">
                  <dgm:presOf axis="ch desOrSelf" ptType="node node" st="6 1" cnt="1 0"/>
                </dgm:if>
                <dgm:else name="Name37"/>
              </dgm:choose>
            </dgm:else>
          </dgm:choose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38"/>
    </dgm:choose>
    <dgm:choose name="Name39">
      <dgm:if name="Name40" axis="ch" ptType="node" func="cnt" op="gte" val="3">
        <dgm:layoutNode name="ellipse3" styleLbl="vennNode1">
          <dgm:varLst>
            <dgm:bulletEnabled val="1"/>
          </dgm:varLst>
          <dgm:alg type="tx"/>
          <dgm:shape xmlns:r="http://schemas.openxmlformats.org/officeDocument/2006/relationships" type="ellipse" r:blip="">
            <dgm:adjLst/>
          </dgm:shape>
          <dgm:choose name="Name41">
            <dgm:if name="Name42" func="var" arg="dir" op="equ" val="norm">
              <dgm:shape xmlns:r="http://schemas.openxmlformats.org/officeDocument/2006/relationships" type="ellipse" r:blip="">
                <dgm:adjLst/>
              </dgm:shape>
              <dgm:presOf axis="ch desOrSelf" ptType="node node" st="3 1" cnt="1 0"/>
            </dgm:if>
            <dgm:else name="Name43">
              <dgm:shape xmlns:r="http://schemas.openxmlformats.org/officeDocument/2006/relationships" type="ellipse" r:blip="" zOrderOff="-4">
                <dgm:adjLst/>
              </dgm:shape>
              <dgm:choose name="Name44">
                <dgm:if name="Name45" axis="ch" ptType="node" func="cnt" op="equ" val="3">
                  <dgm:presOf axis="ch desOrSelf" ptType="node node" st="1 1" cnt="1 0"/>
                </dgm:if>
                <dgm:if name="Name46" axis="ch" ptType="node" func="cnt" op="equ" val="4">
                  <dgm:presOf axis="ch desOrSelf" ptType="node node" st="2 1" cnt="1 0"/>
                </dgm:if>
                <dgm:if name="Name47" axis="ch" ptType="node" func="cnt" op="equ" val="5">
                  <dgm:presOf axis="ch desOrSelf" ptType="node node" st="3 1" cnt="1 0"/>
                </dgm:if>
                <dgm:if name="Name48" axis="ch" ptType="node" func="cnt" op="equ" val="6">
                  <dgm:presOf axis="ch desOrSelf" ptType="node node" st="4 1" cnt="1 0"/>
                </dgm:if>
                <dgm:if name="Name49" axis="ch" ptType="node" func="cnt" op="gte" val="7">
                  <dgm:presOf axis="ch desOrSelf" ptType="node node" st="5 1" cnt="1 0"/>
                </dgm:if>
                <dgm:else name="Name50"/>
              </dgm:choose>
            </dgm:else>
          </dgm:choose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1"/>
    </dgm:choose>
    <dgm:choose name="Name52">
      <dgm:if name="Name53" axis="ch" ptType="node" func="cnt" op="gte" val="4">
        <dgm:layoutNode name="ellipse4" styleLbl="vennNode1">
          <dgm:varLst>
            <dgm:bulletEnabled val="1"/>
          </dgm:varLst>
          <dgm:alg type="tx"/>
          <dgm:choose name="Name54">
            <dgm:if name="Name55" func="var" arg="dir" op="equ" val="norm">
              <dgm:shape xmlns:r="http://schemas.openxmlformats.org/officeDocument/2006/relationships" type="ellipse" r:blip="">
                <dgm:adjLst/>
              </dgm:shape>
              <dgm:presOf axis="ch desOrSelf" ptType="node node" st="4 1" cnt="1 0"/>
            </dgm:if>
            <dgm:else name="Name56">
              <dgm:shape xmlns:r="http://schemas.openxmlformats.org/officeDocument/2006/relationships" type="ellipse" r:blip="" zOrderOff="-6">
                <dgm:adjLst/>
              </dgm:shape>
              <dgm:choose name="Name57">
                <dgm:if name="Name58" axis="ch" ptType="node" func="cnt" op="equ" val="4">
                  <dgm:presOf axis="ch desOrSelf" ptType="node node" st="1 1" cnt="1 0"/>
                </dgm:if>
                <dgm:if name="Name59" axis="ch" ptType="node" func="cnt" op="equ" val="5">
                  <dgm:presOf axis="ch desOrSelf" ptType="node node" st="2 1" cnt="1 0"/>
                </dgm:if>
                <dgm:if name="Name60" axis="ch" ptType="node" func="cnt" op="equ" val="6">
                  <dgm:presOf axis="ch desOrSelf" ptType="node node" st="3 1" cnt="1 0"/>
                </dgm:if>
                <dgm:if name="Name61" axis="ch" ptType="node" func="cnt" op="gte" val="7">
                  <dgm:presOf axis="ch desOrSelf" ptType="node node" st="4 1" cnt="1 0"/>
                </dgm:if>
                <dgm:else name="Name62"/>
              </dgm:choose>
            </dgm:else>
          </dgm:choose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63"/>
    </dgm:choose>
    <dgm:choose name="Name64">
      <dgm:if name="Name65" axis="ch" ptType="node" func="cnt" op="gte" val="5">
        <dgm:layoutNode name="ellipse5" styleLbl="vennNode1">
          <dgm:varLst>
            <dgm:bulletEnabled val="1"/>
          </dgm:varLst>
          <dgm:alg type="tx"/>
          <dgm:choose name="Name66">
            <dgm:if name="Name67" func="var" arg="dir" op="equ" val="norm">
              <dgm:shape xmlns:r="http://schemas.openxmlformats.org/officeDocument/2006/relationships" type="ellipse" r:blip="">
                <dgm:adjLst/>
              </dgm:shape>
              <dgm:presOf axis="ch desOrSelf" ptType="node node" st="5 1" cnt="1 0"/>
            </dgm:if>
            <dgm:else name="Name68">
              <dgm:shape xmlns:r="http://schemas.openxmlformats.org/officeDocument/2006/relationships" type="ellipse" r:blip="" zOrderOff="-8">
                <dgm:adjLst/>
              </dgm:shape>
              <dgm:choose name="Name69">
                <dgm:if name="Name70" axis="ch" ptType="node" func="cnt" op="equ" val="5">
                  <dgm:presOf axis="ch desOrSelf" ptType="node node" st="1 1" cnt="1 0"/>
                </dgm:if>
                <dgm:if name="Name71" axis="ch" ptType="node" func="cnt" op="equ" val="6">
                  <dgm:presOf axis="ch desOrSelf" ptType="node node" st="2 1" cnt="1 0"/>
                </dgm:if>
                <dgm:if name="Name72" axis="ch" ptType="node" func="cnt" op="gte" val="7">
                  <dgm:presOf axis="ch desOrSelf" ptType="node node" st="3 1" cnt="1 0"/>
                </dgm:if>
                <dgm:else name="Name73"/>
              </dgm:choose>
            </dgm:else>
          </dgm:choose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74"/>
    </dgm:choose>
    <dgm:choose name="Name75">
      <dgm:if name="Name76" axis="ch" ptType="node" func="cnt" op="gte" val="6">
        <dgm:layoutNode name="ellipse6" styleLbl="vennNode1">
          <dgm:varLst>
            <dgm:bulletEnabled val="1"/>
          </dgm:varLst>
          <dgm:alg type="tx"/>
          <dgm:choose name="Name77">
            <dgm:if name="Name78" func="var" arg="dir" op="equ" val="norm">
              <dgm:shape xmlns:r="http://schemas.openxmlformats.org/officeDocument/2006/relationships" type="ellipse" r:blip="">
                <dgm:adjLst/>
              </dgm:shape>
              <dgm:presOf axis="ch desOrSelf" ptType="node node" st="6 1" cnt="1 0"/>
            </dgm:if>
            <dgm:else name="Name79">
              <dgm:shape xmlns:r="http://schemas.openxmlformats.org/officeDocument/2006/relationships" type="ellipse" r:blip="" zOrderOff="-10">
                <dgm:adjLst/>
              </dgm:shape>
              <dgm:choose name="Name80">
                <dgm:if name="Name81" axis="ch" ptType="node" func="cnt" op="equ" val="6">
                  <dgm:presOf axis="ch desOrSelf" ptType="node node" st="1 1" cnt="1 0"/>
                </dgm:if>
                <dgm:if name="Name82" axis="ch" ptType="node" func="cnt" op="gte" val="7">
                  <dgm:presOf axis="ch desOrSelf" ptType="node node" st="2 1" cnt="1 0"/>
                </dgm:if>
                <dgm:else name="Name83"/>
              </dgm:choose>
            </dgm:else>
          </dgm:choose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84"/>
    </dgm:choose>
    <dgm:choose name="Name85">
      <dgm:if name="Name86" axis="ch" ptType="node" func="cnt" op="gte" val="7">
        <dgm:layoutNode name="ellipse7" styleLbl="vennNode1">
          <dgm:varLst>
            <dgm:bulletEnabled val="1"/>
          </dgm:varLst>
          <dgm:alg type="tx"/>
          <dgm:choose name="Name87">
            <dgm:if name="Name88" func="var" arg="dir" op="equ" val="norm">
              <dgm:shape xmlns:r="http://schemas.openxmlformats.org/officeDocument/2006/relationships" type="ellipse" r:blip="">
                <dgm:adjLst/>
              </dgm:shape>
              <dgm:presOf axis="ch desOrSelf" ptType="node node" st="7 1" cnt="1 0"/>
            </dgm:if>
            <dgm:else name="Name89">
              <dgm:shape xmlns:r="http://schemas.openxmlformats.org/officeDocument/2006/relationships" type="ellipse" r:blip="" zOrderOff="-12">
                <dgm:adjLst/>
              </dgm:shape>
              <dgm:presOf axis="ch desOrSelf" ptType="node node" st="1 1" cnt="1 0"/>
            </dgm:else>
          </dgm:choose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90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SG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AB7B96A-6F64-4316-9DC4-106D32F4C79E}" type="datetimeFigureOut">
              <a:rPr lang="en-SG" smtClean="0"/>
              <a:t>16/9/2024</a:t>
            </a:fld>
            <a:endParaRPr lang="en-SG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SG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S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8AE8E73-13A0-4702-A64B-89C2B007E011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4370417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8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82" name="Google Shape;6882;gd362d286f3_1_1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83" name="Google Shape;6883;gd362d286f3_1_12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6" name="Google Shape;2216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17" name="Google Shape;2217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2282421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1.wav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1.wav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1.wav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1.wav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1.wav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1.wav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1.wav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1.wav"/><Relationship Id="rId4" Type="http://schemas.openxmlformats.org/officeDocument/2006/relationships/audio" Target="../media/audio1.wav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1.wav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1.wav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1.wav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1.wav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1.wav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1.wav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1.wav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1.wav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1.wav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1.wav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1.wav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1.wav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1.wav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hyperlink" Target="http://bit.ly/2Tynxth" TargetMode="External"/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1.wav"/><Relationship Id="rId6" Type="http://schemas.openxmlformats.org/officeDocument/2006/relationships/audio" Target="../media/audio1.wav"/><Relationship Id="rId5" Type="http://schemas.openxmlformats.org/officeDocument/2006/relationships/hyperlink" Target="http://bit.ly/2TtBDfr" TargetMode="External"/><Relationship Id="rId4" Type="http://schemas.openxmlformats.org/officeDocument/2006/relationships/hyperlink" Target="http://bit.ly/2TyoMsr" TargetMode="External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1.wav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3" Type="http://schemas.openxmlformats.org/officeDocument/2006/relationships/audio" Target="NULL"/><Relationship Id="rId2" Type="http://schemas.openxmlformats.org/officeDocument/2006/relationships/slideMaster" Target="../slideMasters/slideMaster3.xml"/><Relationship Id="rId1" Type="http://schemas.openxmlformats.org/officeDocument/2006/relationships/audio" Target="../media/audio1.wav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18800E-F594-45A4-9AE2-1365530FC2C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B955AA5-9177-4964-8F77-EDBBAF7920D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SG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53E4431-B62D-4C47-B7B0-6C435C1D1F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FC4A36-6D6B-4B16-949A-EED7647A27DA}" type="datetimeFigureOut">
              <a:rPr lang="en-SG" smtClean="0"/>
              <a:t>16/9/2024</a:t>
            </a:fld>
            <a:endParaRPr lang="en-SG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173DAF8-83F7-4141-B62F-B126C28B25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FDDBB7D-0215-4E50-9C4E-08B8975EDA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87CFED-4268-4081-99B7-0E4C66B17699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19488553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BE2618-24C8-464B-8EE5-C8F4B40949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CB98F01-F02A-463B-9443-1DFD4AFEC77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509DE94-330B-473A-86AA-4561F90DB1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FC4A36-6D6B-4B16-949A-EED7647A27DA}" type="datetimeFigureOut">
              <a:rPr lang="en-SG" smtClean="0"/>
              <a:t>16/9/2024</a:t>
            </a:fld>
            <a:endParaRPr lang="en-SG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377ABD6-F34F-4EF2-90AF-CF37B14C83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E8D8F6B-742C-4E6B-AD4F-D223D48957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87CFED-4268-4081-99B7-0E4C66B17699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17100084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51290B2-7CBD-4FD6-A157-10965DD2FA3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A3B1C08-A3F1-44EB-B387-891BB59AAC4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B804AED-B3E5-4DE2-AA56-F9C6A55AF9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FC4A36-6D6B-4B16-949A-EED7647A27DA}" type="datetimeFigureOut">
              <a:rPr lang="en-SG" smtClean="0"/>
              <a:t>16/9/2024</a:t>
            </a:fld>
            <a:endParaRPr lang="en-SG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BA55115-6009-4D33-B59A-4CBA6B101E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A2D81C1-263F-4532-AE74-37BFAA4635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87CFED-4268-4081-99B7-0E4C66B17699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400459455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spTree>
      <p:nvGrpSpPr>
        <p:cNvPr id="1" name="Shape 2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" name="Google Shape;270;p3"/>
          <p:cNvSpPr/>
          <p:nvPr/>
        </p:nvSpPr>
        <p:spPr>
          <a:xfrm>
            <a:off x="0" y="377135"/>
            <a:ext cx="12192032" cy="1778056"/>
          </a:xfrm>
          <a:custGeom>
            <a:avLst/>
            <a:gdLst/>
            <a:ahLst/>
            <a:cxnLst/>
            <a:rect l="l" t="t" r="r" b="b"/>
            <a:pathLst>
              <a:path w="108932" h="14048" extrusionOk="0">
                <a:moveTo>
                  <a:pt x="80728" y="1"/>
                </a:moveTo>
                <a:cubicBezTo>
                  <a:pt x="80331" y="1"/>
                  <a:pt x="79935" y="4"/>
                  <a:pt x="79537" y="10"/>
                </a:cubicBezTo>
                <a:cubicBezTo>
                  <a:pt x="75180" y="77"/>
                  <a:pt x="70825" y="482"/>
                  <a:pt x="66618" y="1109"/>
                </a:cubicBezTo>
                <a:cubicBezTo>
                  <a:pt x="59747" y="2130"/>
                  <a:pt x="52880" y="3876"/>
                  <a:pt x="45692" y="3876"/>
                </a:cubicBezTo>
                <a:cubicBezTo>
                  <a:pt x="44695" y="3876"/>
                  <a:pt x="43691" y="3842"/>
                  <a:pt x="42680" y="3768"/>
                </a:cubicBezTo>
                <a:cubicBezTo>
                  <a:pt x="34944" y="3203"/>
                  <a:pt x="27985" y="934"/>
                  <a:pt x="20231" y="409"/>
                </a:cubicBezTo>
                <a:cubicBezTo>
                  <a:pt x="17945" y="255"/>
                  <a:pt x="15639" y="183"/>
                  <a:pt x="13328" y="183"/>
                </a:cubicBezTo>
                <a:cubicBezTo>
                  <a:pt x="8868" y="183"/>
                  <a:pt x="4389" y="451"/>
                  <a:pt x="1" y="911"/>
                </a:cubicBezTo>
                <a:lnTo>
                  <a:pt x="1" y="11965"/>
                </a:lnTo>
                <a:cubicBezTo>
                  <a:pt x="693" y="12163"/>
                  <a:pt x="1356" y="12396"/>
                  <a:pt x="2035" y="12608"/>
                </a:cubicBezTo>
                <a:cubicBezTo>
                  <a:pt x="3039" y="12921"/>
                  <a:pt x="4108" y="13106"/>
                  <a:pt x="5223" y="13255"/>
                </a:cubicBezTo>
                <a:cubicBezTo>
                  <a:pt x="7490" y="13555"/>
                  <a:pt x="9843" y="13699"/>
                  <a:pt x="12156" y="13848"/>
                </a:cubicBezTo>
                <a:cubicBezTo>
                  <a:pt x="14148" y="13976"/>
                  <a:pt x="16147" y="14047"/>
                  <a:pt x="18145" y="14047"/>
                </a:cubicBezTo>
                <a:cubicBezTo>
                  <a:pt x="20586" y="14047"/>
                  <a:pt x="23025" y="13941"/>
                  <a:pt x="25446" y="13707"/>
                </a:cubicBezTo>
                <a:cubicBezTo>
                  <a:pt x="29573" y="13306"/>
                  <a:pt x="33545" y="12458"/>
                  <a:pt x="37522" y="11746"/>
                </a:cubicBezTo>
                <a:cubicBezTo>
                  <a:pt x="41371" y="11057"/>
                  <a:pt x="45309" y="10436"/>
                  <a:pt x="49363" y="10306"/>
                </a:cubicBezTo>
                <a:cubicBezTo>
                  <a:pt x="49833" y="10291"/>
                  <a:pt x="50301" y="10284"/>
                  <a:pt x="50769" y="10284"/>
                </a:cubicBezTo>
                <a:cubicBezTo>
                  <a:pt x="54590" y="10284"/>
                  <a:pt x="58329" y="10766"/>
                  <a:pt x="61990" y="11370"/>
                </a:cubicBezTo>
                <a:cubicBezTo>
                  <a:pt x="64106" y="11720"/>
                  <a:pt x="66202" y="12105"/>
                  <a:pt x="68318" y="12455"/>
                </a:cubicBezTo>
                <a:cubicBezTo>
                  <a:pt x="70446" y="12804"/>
                  <a:pt x="72542" y="13102"/>
                  <a:pt x="74773" y="13131"/>
                </a:cubicBezTo>
                <a:cubicBezTo>
                  <a:pt x="74938" y="13133"/>
                  <a:pt x="75102" y="13134"/>
                  <a:pt x="75266" y="13134"/>
                </a:cubicBezTo>
                <a:cubicBezTo>
                  <a:pt x="79336" y="13134"/>
                  <a:pt x="83318" y="12504"/>
                  <a:pt x="87187" y="11856"/>
                </a:cubicBezTo>
                <a:cubicBezTo>
                  <a:pt x="89161" y="11523"/>
                  <a:pt x="91131" y="11175"/>
                  <a:pt x="93128" y="10884"/>
                </a:cubicBezTo>
                <a:cubicBezTo>
                  <a:pt x="94703" y="10655"/>
                  <a:pt x="96304" y="10493"/>
                  <a:pt x="97895" y="10303"/>
                </a:cubicBezTo>
                <a:cubicBezTo>
                  <a:pt x="100734" y="9967"/>
                  <a:pt x="103595" y="9619"/>
                  <a:pt x="106505" y="9556"/>
                </a:cubicBezTo>
                <a:cubicBezTo>
                  <a:pt x="106791" y="9550"/>
                  <a:pt x="107084" y="9546"/>
                  <a:pt x="107382" y="9546"/>
                </a:cubicBezTo>
                <a:cubicBezTo>
                  <a:pt x="107891" y="9546"/>
                  <a:pt x="108413" y="9557"/>
                  <a:pt x="108932" y="9586"/>
                </a:cubicBezTo>
                <a:lnTo>
                  <a:pt x="108932" y="2594"/>
                </a:lnTo>
                <a:cubicBezTo>
                  <a:pt x="103344" y="2458"/>
                  <a:pt x="97739" y="1482"/>
                  <a:pt x="92390" y="788"/>
                </a:cubicBezTo>
                <a:cubicBezTo>
                  <a:pt x="88561" y="292"/>
                  <a:pt x="84658" y="1"/>
                  <a:pt x="80728" y="1"/>
                </a:cubicBezTo>
                <a:close/>
              </a:path>
            </a:pathLst>
          </a:custGeom>
          <a:solidFill>
            <a:srgbClr val="FFFFFF">
              <a:alpha val="1183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71" name="Google Shape;271;p3"/>
          <p:cNvSpPr/>
          <p:nvPr/>
        </p:nvSpPr>
        <p:spPr>
          <a:xfrm>
            <a:off x="0" y="2952383"/>
            <a:ext cx="12191920" cy="3905571"/>
          </a:xfrm>
          <a:custGeom>
            <a:avLst/>
            <a:gdLst/>
            <a:ahLst/>
            <a:cxnLst/>
            <a:rect l="l" t="t" r="r" b="b"/>
            <a:pathLst>
              <a:path w="108931" h="30857" extrusionOk="0">
                <a:moveTo>
                  <a:pt x="82499" y="1"/>
                </a:moveTo>
                <a:cubicBezTo>
                  <a:pt x="81172" y="1"/>
                  <a:pt x="79839" y="32"/>
                  <a:pt x="78497" y="104"/>
                </a:cubicBezTo>
                <a:cubicBezTo>
                  <a:pt x="74034" y="343"/>
                  <a:pt x="69646" y="895"/>
                  <a:pt x="65316" y="1531"/>
                </a:cubicBezTo>
                <a:cubicBezTo>
                  <a:pt x="56889" y="2768"/>
                  <a:pt x="48502" y="4367"/>
                  <a:pt x="39737" y="4645"/>
                </a:cubicBezTo>
                <a:cubicBezTo>
                  <a:pt x="38892" y="4672"/>
                  <a:pt x="38045" y="4687"/>
                  <a:pt x="37198" y="4687"/>
                </a:cubicBezTo>
                <a:cubicBezTo>
                  <a:pt x="35874" y="4687"/>
                  <a:pt x="34549" y="4652"/>
                  <a:pt x="33230" y="4578"/>
                </a:cubicBezTo>
                <a:cubicBezTo>
                  <a:pt x="30848" y="4446"/>
                  <a:pt x="28505" y="4157"/>
                  <a:pt x="26160" y="3899"/>
                </a:cubicBezTo>
                <a:cubicBezTo>
                  <a:pt x="21022" y="3331"/>
                  <a:pt x="15854" y="2758"/>
                  <a:pt x="10608" y="2649"/>
                </a:cubicBezTo>
                <a:cubicBezTo>
                  <a:pt x="10143" y="2639"/>
                  <a:pt x="9680" y="2634"/>
                  <a:pt x="9220" y="2634"/>
                </a:cubicBezTo>
                <a:cubicBezTo>
                  <a:pt x="6066" y="2634"/>
                  <a:pt x="3022" y="2868"/>
                  <a:pt x="1" y="3431"/>
                </a:cubicBezTo>
                <a:lnTo>
                  <a:pt x="1" y="30857"/>
                </a:lnTo>
                <a:lnTo>
                  <a:pt x="108931" y="30857"/>
                </a:lnTo>
                <a:lnTo>
                  <a:pt x="108931" y="1818"/>
                </a:lnTo>
                <a:cubicBezTo>
                  <a:pt x="103411" y="1531"/>
                  <a:pt x="97911" y="936"/>
                  <a:pt x="92446" y="480"/>
                </a:cubicBezTo>
                <a:cubicBezTo>
                  <a:pt x="89116" y="201"/>
                  <a:pt x="85824" y="1"/>
                  <a:pt x="82499" y="1"/>
                </a:cubicBezTo>
                <a:close/>
              </a:path>
            </a:pathLst>
          </a:custGeom>
          <a:solidFill>
            <a:srgbClr val="FFFFFF">
              <a:alpha val="1183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72" name="Google Shape;272;p3"/>
          <p:cNvSpPr/>
          <p:nvPr/>
        </p:nvSpPr>
        <p:spPr>
          <a:xfrm>
            <a:off x="0" y="6007234"/>
            <a:ext cx="12191920" cy="850789"/>
          </a:xfrm>
          <a:custGeom>
            <a:avLst/>
            <a:gdLst/>
            <a:ahLst/>
            <a:cxnLst/>
            <a:rect l="l" t="t" r="r" b="b"/>
            <a:pathLst>
              <a:path w="108931" h="26651" extrusionOk="0">
                <a:moveTo>
                  <a:pt x="40719" y="0"/>
                </a:moveTo>
                <a:cubicBezTo>
                  <a:pt x="33414" y="0"/>
                  <a:pt x="26245" y="987"/>
                  <a:pt x="18963" y="1234"/>
                </a:cubicBezTo>
                <a:cubicBezTo>
                  <a:pt x="18864" y="1237"/>
                  <a:pt x="18725" y="1239"/>
                  <a:pt x="18553" y="1239"/>
                </a:cubicBezTo>
                <a:cubicBezTo>
                  <a:pt x="16979" y="1239"/>
                  <a:pt x="12628" y="1111"/>
                  <a:pt x="10787" y="1056"/>
                </a:cubicBezTo>
                <a:cubicBezTo>
                  <a:pt x="9808" y="1028"/>
                  <a:pt x="8585" y="1006"/>
                  <a:pt x="7253" y="1006"/>
                </a:cubicBezTo>
                <a:cubicBezTo>
                  <a:pt x="4920" y="1006"/>
                  <a:pt x="2256" y="1073"/>
                  <a:pt x="1" y="1289"/>
                </a:cubicBezTo>
                <a:lnTo>
                  <a:pt x="1" y="26651"/>
                </a:lnTo>
                <a:lnTo>
                  <a:pt x="108931" y="26651"/>
                </a:lnTo>
                <a:lnTo>
                  <a:pt x="108931" y="695"/>
                </a:lnTo>
                <a:cubicBezTo>
                  <a:pt x="107402" y="594"/>
                  <a:pt x="105851" y="561"/>
                  <a:pt x="104306" y="559"/>
                </a:cubicBezTo>
                <a:cubicBezTo>
                  <a:pt x="104260" y="559"/>
                  <a:pt x="104215" y="559"/>
                  <a:pt x="104169" y="559"/>
                </a:cubicBezTo>
                <a:cubicBezTo>
                  <a:pt x="102593" y="559"/>
                  <a:pt x="101017" y="580"/>
                  <a:pt x="99441" y="580"/>
                </a:cubicBezTo>
                <a:cubicBezTo>
                  <a:pt x="99197" y="580"/>
                  <a:pt x="98952" y="579"/>
                  <a:pt x="98708" y="578"/>
                </a:cubicBezTo>
                <a:cubicBezTo>
                  <a:pt x="96715" y="566"/>
                  <a:pt x="94741" y="470"/>
                  <a:pt x="92753" y="400"/>
                </a:cubicBezTo>
                <a:cubicBezTo>
                  <a:pt x="90733" y="330"/>
                  <a:pt x="88712" y="301"/>
                  <a:pt x="86691" y="301"/>
                </a:cubicBezTo>
                <a:cubicBezTo>
                  <a:pt x="80241" y="301"/>
                  <a:pt x="73791" y="592"/>
                  <a:pt x="67351" y="743"/>
                </a:cubicBezTo>
                <a:cubicBezTo>
                  <a:pt x="64953" y="800"/>
                  <a:pt x="62552" y="841"/>
                  <a:pt x="60151" y="841"/>
                </a:cubicBezTo>
                <a:cubicBezTo>
                  <a:pt x="58367" y="841"/>
                  <a:pt x="56584" y="818"/>
                  <a:pt x="54802" y="762"/>
                </a:cubicBezTo>
                <a:cubicBezTo>
                  <a:pt x="52809" y="698"/>
                  <a:pt x="50819" y="588"/>
                  <a:pt x="48844" y="425"/>
                </a:cubicBezTo>
                <a:cubicBezTo>
                  <a:pt x="46717" y="247"/>
                  <a:pt x="44612" y="69"/>
                  <a:pt x="42461" y="20"/>
                </a:cubicBezTo>
                <a:cubicBezTo>
                  <a:pt x="41879" y="7"/>
                  <a:pt x="41299" y="0"/>
                  <a:pt x="40719" y="0"/>
                </a:cubicBezTo>
                <a:close/>
              </a:path>
            </a:pathLst>
          </a:custGeom>
          <a:solidFill>
            <a:srgbClr val="99D46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273" name="Google Shape;273;p3"/>
          <p:cNvGrpSpPr/>
          <p:nvPr/>
        </p:nvGrpSpPr>
        <p:grpSpPr>
          <a:xfrm>
            <a:off x="137451" y="6118346"/>
            <a:ext cx="11970264" cy="661941"/>
            <a:chOff x="103088" y="4588759"/>
            <a:chExt cx="8977698" cy="496456"/>
          </a:xfrm>
        </p:grpSpPr>
        <p:sp>
          <p:nvSpPr>
            <p:cNvPr id="274" name="Google Shape;274;p3"/>
            <p:cNvSpPr/>
            <p:nvPr/>
          </p:nvSpPr>
          <p:spPr>
            <a:xfrm>
              <a:off x="555409" y="4603868"/>
              <a:ext cx="33188" cy="102763"/>
            </a:xfrm>
            <a:custGeom>
              <a:avLst/>
              <a:gdLst/>
              <a:ahLst/>
              <a:cxnLst/>
              <a:rect l="l" t="t" r="r" b="b"/>
              <a:pathLst>
                <a:path w="581" h="1799" extrusionOk="0">
                  <a:moveTo>
                    <a:pt x="300" y="0"/>
                  </a:moveTo>
                  <a:cubicBezTo>
                    <a:pt x="224" y="0"/>
                    <a:pt x="148" y="46"/>
                    <a:pt x="114" y="137"/>
                  </a:cubicBezTo>
                  <a:cubicBezTo>
                    <a:pt x="22" y="389"/>
                    <a:pt x="32" y="700"/>
                    <a:pt x="16" y="968"/>
                  </a:cubicBezTo>
                  <a:cubicBezTo>
                    <a:pt x="0" y="1232"/>
                    <a:pt x="5" y="1500"/>
                    <a:pt x="120" y="1743"/>
                  </a:cubicBezTo>
                  <a:cubicBezTo>
                    <a:pt x="136" y="1778"/>
                    <a:pt x="178" y="1799"/>
                    <a:pt x="219" y="1799"/>
                  </a:cubicBezTo>
                  <a:cubicBezTo>
                    <a:pt x="248" y="1799"/>
                    <a:pt x="276" y="1788"/>
                    <a:pt x="293" y="1765"/>
                  </a:cubicBezTo>
                  <a:cubicBezTo>
                    <a:pt x="467" y="1544"/>
                    <a:pt x="522" y="1270"/>
                    <a:pt x="540" y="994"/>
                  </a:cubicBezTo>
                  <a:cubicBezTo>
                    <a:pt x="554" y="722"/>
                    <a:pt x="580" y="397"/>
                    <a:pt x="484" y="137"/>
                  </a:cubicBezTo>
                  <a:cubicBezTo>
                    <a:pt x="451" y="46"/>
                    <a:pt x="375" y="0"/>
                    <a:pt x="300" y="0"/>
                  </a:cubicBezTo>
                  <a:close/>
                </a:path>
              </a:pathLst>
            </a:custGeom>
            <a:solidFill>
              <a:srgbClr val="191919">
                <a:alpha val="59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275" name="Google Shape;275;p3"/>
            <p:cNvGrpSpPr/>
            <p:nvPr/>
          </p:nvGrpSpPr>
          <p:grpSpPr>
            <a:xfrm>
              <a:off x="103087" y="4641588"/>
              <a:ext cx="142923" cy="130526"/>
              <a:chOff x="178100" y="3904645"/>
              <a:chExt cx="142923" cy="130526"/>
            </a:xfrm>
          </p:grpSpPr>
          <p:sp>
            <p:nvSpPr>
              <p:cNvPr id="276" name="Google Shape;276;p3"/>
              <p:cNvSpPr/>
              <p:nvPr/>
            </p:nvSpPr>
            <p:spPr>
              <a:xfrm>
                <a:off x="178100" y="3936863"/>
                <a:ext cx="40843" cy="98308"/>
              </a:xfrm>
              <a:custGeom>
                <a:avLst/>
                <a:gdLst/>
                <a:ahLst/>
                <a:cxnLst/>
                <a:rect l="l" t="t" r="r" b="b"/>
                <a:pathLst>
                  <a:path w="715" h="1721" extrusionOk="0">
                    <a:moveTo>
                      <a:pt x="237" y="1"/>
                    </a:moveTo>
                    <a:cubicBezTo>
                      <a:pt x="157" y="1"/>
                      <a:pt x="77" y="54"/>
                      <a:pt x="49" y="139"/>
                    </a:cubicBezTo>
                    <a:cubicBezTo>
                      <a:pt x="1" y="283"/>
                      <a:pt x="37" y="436"/>
                      <a:pt x="59" y="582"/>
                    </a:cubicBezTo>
                    <a:cubicBezTo>
                      <a:pt x="76" y="711"/>
                      <a:pt x="98" y="838"/>
                      <a:pt x="120" y="966"/>
                    </a:cubicBezTo>
                    <a:cubicBezTo>
                      <a:pt x="142" y="1093"/>
                      <a:pt x="158" y="1223"/>
                      <a:pt x="193" y="1347"/>
                    </a:cubicBezTo>
                    <a:cubicBezTo>
                      <a:pt x="234" y="1488"/>
                      <a:pt x="302" y="1592"/>
                      <a:pt x="413" y="1688"/>
                    </a:cubicBezTo>
                    <a:cubicBezTo>
                      <a:pt x="438" y="1709"/>
                      <a:pt x="467" y="1720"/>
                      <a:pt x="496" y="1720"/>
                    </a:cubicBezTo>
                    <a:cubicBezTo>
                      <a:pt x="533" y="1720"/>
                      <a:pt x="570" y="1702"/>
                      <a:pt x="594" y="1665"/>
                    </a:cubicBezTo>
                    <a:cubicBezTo>
                      <a:pt x="672" y="1542"/>
                      <a:pt x="715" y="1424"/>
                      <a:pt x="707" y="1275"/>
                    </a:cubicBezTo>
                    <a:cubicBezTo>
                      <a:pt x="700" y="1133"/>
                      <a:pt x="672" y="990"/>
                      <a:pt x="643" y="848"/>
                    </a:cubicBezTo>
                    <a:cubicBezTo>
                      <a:pt x="592" y="595"/>
                      <a:pt x="554" y="244"/>
                      <a:pt x="362" y="51"/>
                    </a:cubicBezTo>
                    <a:cubicBezTo>
                      <a:pt x="326" y="16"/>
                      <a:pt x="281" y="1"/>
                      <a:pt x="237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77" name="Google Shape;277;p3"/>
              <p:cNvSpPr/>
              <p:nvPr/>
            </p:nvSpPr>
            <p:spPr>
              <a:xfrm>
                <a:off x="230654" y="3904645"/>
                <a:ext cx="37187" cy="110589"/>
              </a:xfrm>
              <a:custGeom>
                <a:avLst/>
                <a:gdLst/>
                <a:ahLst/>
                <a:cxnLst/>
                <a:rect l="l" t="t" r="r" b="b"/>
                <a:pathLst>
                  <a:path w="651" h="1936" extrusionOk="0">
                    <a:moveTo>
                      <a:pt x="399" y="0"/>
                    </a:moveTo>
                    <a:cubicBezTo>
                      <a:pt x="364" y="0"/>
                      <a:pt x="331" y="13"/>
                      <a:pt x="305" y="45"/>
                    </a:cubicBezTo>
                    <a:cubicBezTo>
                      <a:pt x="124" y="270"/>
                      <a:pt x="142" y="647"/>
                      <a:pt x="102" y="921"/>
                    </a:cubicBezTo>
                    <a:cubicBezTo>
                      <a:pt x="57" y="1239"/>
                      <a:pt x="0" y="1544"/>
                      <a:pt x="117" y="1853"/>
                    </a:cubicBezTo>
                    <a:cubicBezTo>
                      <a:pt x="136" y="1902"/>
                      <a:pt x="182" y="1936"/>
                      <a:pt x="229" y="1936"/>
                    </a:cubicBezTo>
                    <a:cubicBezTo>
                      <a:pt x="255" y="1936"/>
                      <a:pt x="282" y="1925"/>
                      <a:pt x="305" y="1902"/>
                    </a:cubicBezTo>
                    <a:cubicBezTo>
                      <a:pt x="542" y="1660"/>
                      <a:pt x="598" y="1348"/>
                      <a:pt x="625" y="1020"/>
                    </a:cubicBezTo>
                    <a:cubicBezTo>
                      <a:pt x="637" y="862"/>
                      <a:pt x="650" y="703"/>
                      <a:pt x="643" y="545"/>
                    </a:cubicBezTo>
                    <a:cubicBezTo>
                      <a:pt x="637" y="392"/>
                      <a:pt x="640" y="203"/>
                      <a:pt x="542" y="75"/>
                    </a:cubicBezTo>
                    <a:cubicBezTo>
                      <a:pt x="511" y="33"/>
                      <a:pt x="454" y="0"/>
                      <a:pt x="399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78" name="Google Shape;278;p3"/>
              <p:cNvSpPr/>
              <p:nvPr/>
            </p:nvSpPr>
            <p:spPr>
              <a:xfrm>
                <a:off x="275667" y="3947545"/>
                <a:ext cx="45355" cy="85284"/>
              </a:xfrm>
              <a:custGeom>
                <a:avLst/>
                <a:gdLst/>
                <a:ahLst/>
                <a:cxnLst/>
                <a:rect l="l" t="t" r="r" b="b"/>
                <a:pathLst>
                  <a:path w="794" h="1493" extrusionOk="0">
                    <a:moveTo>
                      <a:pt x="528" y="0"/>
                    </a:moveTo>
                    <a:cubicBezTo>
                      <a:pt x="514" y="0"/>
                      <a:pt x="500" y="3"/>
                      <a:pt x="486" y="9"/>
                    </a:cubicBezTo>
                    <a:cubicBezTo>
                      <a:pt x="246" y="103"/>
                      <a:pt x="170" y="438"/>
                      <a:pt x="116" y="669"/>
                    </a:cubicBezTo>
                    <a:cubicBezTo>
                      <a:pt x="56" y="916"/>
                      <a:pt x="1" y="1211"/>
                      <a:pt x="155" y="1435"/>
                    </a:cubicBezTo>
                    <a:cubicBezTo>
                      <a:pt x="182" y="1473"/>
                      <a:pt x="219" y="1492"/>
                      <a:pt x="257" y="1492"/>
                    </a:cubicBezTo>
                    <a:cubicBezTo>
                      <a:pt x="286" y="1492"/>
                      <a:pt x="315" y="1481"/>
                      <a:pt x="342" y="1459"/>
                    </a:cubicBezTo>
                    <a:cubicBezTo>
                      <a:pt x="531" y="1295"/>
                      <a:pt x="571" y="1040"/>
                      <a:pt x="622" y="809"/>
                    </a:cubicBezTo>
                    <a:cubicBezTo>
                      <a:pt x="667" y="603"/>
                      <a:pt x="793" y="275"/>
                      <a:pt x="670" y="86"/>
                    </a:cubicBezTo>
                    <a:cubicBezTo>
                      <a:pt x="642" y="40"/>
                      <a:pt x="585" y="0"/>
                      <a:pt x="528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279" name="Google Shape;279;p3"/>
            <p:cNvGrpSpPr/>
            <p:nvPr/>
          </p:nvGrpSpPr>
          <p:grpSpPr>
            <a:xfrm>
              <a:off x="779951" y="4682022"/>
              <a:ext cx="88313" cy="132981"/>
              <a:chOff x="712664" y="4070529"/>
              <a:chExt cx="88313" cy="132981"/>
            </a:xfrm>
          </p:grpSpPr>
          <p:sp>
            <p:nvSpPr>
              <p:cNvPr id="280" name="Google Shape;280;p3"/>
              <p:cNvSpPr/>
              <p:nvPr/>
            </p:nvSpPr>
            <p:spPr>
              <a:xfrm>
                <a:off x="712664" y="4082639"/>
                <a:ext cx="44613" cy="91225"/>
              </a:xfrm>
              <a:custGeom>
                <a:avLst/>
                <a:gdLst/>
                <a:ahLst/>
                <a:cxnLst/>
                <a:rect l="l" t="t" r="r" b="b"/>
                <a:pathLst>
                  <a:path w="781" h="1597" extrusionOk="0">
                    <a:moveTo>
                      <a:pt x="221" y="1"/>
                    </a:moveTo>
                    <a:cubicBezTo>
                      <a:pt x="138" y="1"/>
                      <a:pt x="60" y="44"/>
                      <a:pt x="44" y="145"/>
                    </a:cubicBezTo>
                    <a:cubicBezTo>
                      <a:pt x="1" y="407"/>
                      <a:pt x="81" y="683"/>
                      <a:pt x="139" y="938"/>
                    </a:cubicBezTo>
                    <a:cubicBezTo>
                      <a:pt x="196" y="1187"/>
                      <a:pt x="264" y="1427"/>
                      <a:pt x="489" y="1579"/>
                    </a:cubicBezTo>
                    <a:cubicBezTo>
                      <a:pt x="506" y="1591"/>
                      <a:pt x="526" y="1596"/>
                      <a:pt x="546" y="1596"/>
                    </a:cubicBezTo>
                    <a:cubicBezTo>
                      <a:pt x="589" y="1596"/>
                      <a:pt x="632" y="1573"/>
                      <a:pt x="652" y="1535"/>
                    </a:cubicBezTo>
                    <a:cubicBezTo>
                      <a:pt x="780" y="1308"/>
                      <a:pt x="735" y="1060"/>
                      <a:pt x="674" y="820"/>
                    </a:cubicBezTo>
                    <a:cubicBezTo>
                      <a:pt x="614" y="582"/>
                      <a:pt x="569" y="295"/>
                      <a:pt x="422" y="97"/>
                    </a:cubicBezTo>
                    <a:cubicBezTo>
                      <a:pt x="377" y="36"/>
                      <a:pt x="297" y="1"/>
                      <a:pt x="221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81" name="Google Shape;281;p3"/>
              <p:cNvSpPr/>
              <p:nvPr/>
            </p:nvSpPr>
            <p:spPr>
              <a:xfrm>
                <a:off x="767617" y="4070529"/>
                <a:ext cx="33360" cy="132981"/>
              </a:xfrm>
              <a:custGeom>
                <a:avLst/>
                <a:gdLst/>
                <a:ahLst/>
                <a:cxnLst/>
                <a:rect l="l" t="t" r="r" b="b"/>
                <a:pathLst>
                  <a:path w="584" h="2328" extrusionOk="0">
                    <a:moveTo>
                      <a:pt x="295" y="1"/>
                    </a:moveTo>
                    <a:cubicBezTo>
                      <a:pt x="171" y="1"/>
                      <a:pt x="45" y="86"/>
                      <a:pt x="30" y="255"/>
                    </a:cubicBezTo>
                    <a:cubicBezTo>
                      <a:pt x="0" y="597"/>
                      <a:pt x="2" y="946"/>
                      <a:pt x="6" y="1290"/>
                    </a:cubicBezTo>
                    <a:cubicBezTo>
                      <a:pt x="9" y="1631"/>
                      <a:pt x="24" y="1959"/>
                      <a:pt x="178" y="2270"/>
                    </a:cubicBezTo>
                    <a:cubicBezTo>
                      <a:pt x="198" y="2309"/>
                      <a:pt x="239" y="2328"/>
                      <a:pt x="281" y="2328"/>
                    </a:cubicBezTo>
                    <a:cubicBezTo>
                      <a:pt x="323" y="2328"/>
                      <a:pt x="365" y="2309"/>
                      <a:pt x="385" y="2270"/>
                    </a:cubicBezTo>
                    <a:cubicBezTo>
                      <a:pt x="543" y="1960"/>
                      <a:pt x="560" y="1631"/>
                      <a:pt x="569" y="1290"/>
                    </a:cubicBezTo>
                    <a:cubicBezTo>
                      <a:pt x="576" y="946"/>
                      <a:pt x="583" y="597"/>
                      <a:pt x="557" y="255"/>
                    </a:cubicBezTo>
                    <a:cubicBezTo>
                      <a:pt x="544" y="85"/>
                      <a:pt x="420" y="1"/>
                      <a:pt x="295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282" name="Google Shape;282;p3"/>
            <p:cNvGrpSpPr/>
            <p:nvPr/>
          </p:nvGrpSpPr>
          <p:grpSpPr>
            <a:xfrm>
              <a:off x="432325" y="4835818"/>
              <a:ext cx="148749" cy="138123"/>
              <a:chOff x="417563" y="4145250"/>
              <a:chExt cx="148749" cy="138123"/>
            </a:xfrm>
          </p:grpSpPr>
          <p:sp>
            <p:nvSpPr>
              <p:cNvPr id="283" name="Google Shape;283;p3"/>
              <p:cNvSpPr/>
              <p:nvPr/>
            </p:nvSpPr>
            <p:spPr>
              <a:xfrm>
                <a:off x="417563" y="4179924"/>
                <a:ext cx="39186" cy="103449"/>
              </a:xfrm>
              <a:custGeom>
                <a:avLst/>
                <a:gdLst/>
                <a:ahLst/>
                <a:cxnLst/>
                <a:rect l="l" t="t" r="r" b="b"/>
                <a:pathLst>
                  <a:path w="686" h="1811" extrusionOk="0">
                    <a:moveTo>
                      <a:pt x="283" y="1"/>
                    </a:moveTo>
                    <a:cubicBezTo>
                      <a:pt x="215" y="1"/>
                      <a:pt x="148" y="32"/>
                      <a:pt x="118" y="96"/>
                    </a:cubicBezTo>
                    <a:cubicBezTo>
                      <a:pt x="0" y="348"/>
                      <a:pt x="83" y="703"/>
                      <a:pt x="102" y="970"/>
                    </a:cubicBezTo>
                    <a:cubicBezTo>
                      <a:pt x="112" y="1123"/>
                      <a:pt x="118" y="1280"/>
                      <a:pt x="141" y="1432"/>
                    </a:cubicBezTo>
                    <a:cubicBezTo>
                      <a:pt x="163" y="1569"/>
                      <a:pt x="227" y="1672"/>
                      <a:pt x="315" y="1777"/>
                    </a:cubicBezTo>
                    <a:cubicBezTo>
                      <a:pt x="333" y="1800"/>
                      <a:pt x="363" y="1811"/>
                      <a:pt x="394" y="1811"/>
                    </a:cubicBezTo>
                    <a:cubicBezTo>
                      <a:pt x="425" y="1811"/>
                      <a:pt x="456" y="1799"/>
                      <a:pt x="475" y="1777"/>
                    </a:cubicBezTo>
                    <a:cubicBezTo>
                      <a:pt x="685" y="1537"/>
                      <a:pt x="670" y="1245"/>
                      <a:pt x="647" y="944"/>
                    </a:cubicBezTo>
                    <a:cubicBezTo>
                      <a:pt x="625" y="670"/>
                      <a:pt x="621" y="266"/>
                      <a:pt x="421" y="56"/>
                    </a:cubicBezTo>
                    <a:cubicBezTo>
                      <a:pt x="386" y="19"/>
                      <a:pt x="334" y="1"/>
                      <a:pt x="283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84" name="Google Shape;284;p3"/>
              <p:cNvSpPr/>
              <p:nvPr/>
            </p:nvSpPr>
            <p:spPr>
              <a:xfrm>
                <a:off x="469888" y="4145250"/>
                <a:ext cx="42556" cy="117101"/>
              </a:xfrm>
              <a:custGeom>
                <a:avLst/>
                <a:gdLst/>
                <a:ahLst/>
                <a:cxnLst/>
                <a:rect l="l" t="t" r="r" b="b"/>
                <a:pathLst>
                  <a:path w="745" h="2050" extrusionOk="0">
                    <a:moveTo>
                      <a:pt x="476" y="0"/>
                    </a:moveTo>
                    <a:cubicBezTo>
                      <a:pt x="449" y="0"/>
                      <a:pt x="419" y="8"/>
                      <a:pt x="384" y="23"/>
                    </a:cubicBezTo>
                    <a:cubicBezTo>
                      <a:pt x="243" y="88"/>
                      <a:pt x="219" y="278"/>
                      <a:pt x="192" y="415"/>
                    </a:cubicBezTo>
                    <a:cubicBezTo>
                      <a:pt x="158" y="589"/>
                      <a:pt x="132" y="764"/>
                      <a:pt x="104" y="936"/>
                    </a:cubicBezTo>
                    <a:cubicBezTo>
                      <a:pt x="47" y="1281"/>
                      <a:pt x="1" y="1611"/>
                      <a:pt x="84" y="1954"/>
                    </a:cubicBezTo>
                    <a:cubicBezTo>
                      <a:pt x="99" y="2020"/>
                      <a:pt x="150" y="2049"/>
                      <a:pt x="204" y="2049"/>
                    </a:cubicBezTo>
                    <a:cubicBezTo>
                      <a:pt x="250" y="2049"/>
                      <a:pt x="298" y="2027"/>
                      <a:pt x="327" y="1988"/>
                    </a:cubicBezTo>
                    <a:cubicBezTo>
                      <a:pt x="568" y="1660"/>
                      <a:pt x="617" y="1267"/>
                      <a:pt x="652" y="870"/>
                    </a:cubicBezTo>
                    <a:cubicBezTo>
                      <a:pt x="666" y="718"/>
                      <a:pt x="745" y="0"/>
                      <a:pt x="476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85" name="Google Shape;285;p3"/>
              <p:cNvSpPr/>
              <p:nvPr/>
            </p:nvSpPr>
            <p:spPr>
              <a:xfrm>
                <a:off x="528840" y="4206144"/>
                <a:ext cx="37472" cy="75173"/>
              </a:xfrm>
              <a:custGeom>
                <a:avLst/>
                <a:gdLst/>
                <a:ahLst/>
                <a:cxnLst/>
                <a:rect l="l" t="t" r="r" b="b"/>
                <a:pathLst>
                  <a:path w="656" h="1316" extrusionOk="0">
                    <a:moveTo>
                      <a:pt x="371" y="0"/>
                    </a:moveTo>
                    <a:cubicBezTo>
                      <a:pt x="302" y="0"/>
                      <a:pt x="231" y="34"/>
                      <a:pt x="180" y="103"/>
                    </a:cubicBezTo>
                    <a:cubicBezTo>
                      <a:pt x="57" y="271"/>
                      <a:pt x="44" y="533"/>
                      <a:pt x="23" y="733"/>
                    </a:cubicBezTo>
                    <a:cubicBezTo>
                      <a:pt x="1" y="928"/>
                      <a:pt x="15" y="1125"/>
                      <a:pt x="152" y="1281"/>
                    </a:cubicBezTo>
                    <a:cubicBezTo>
                      <a:pt x="172" y="1303"/>
                      <a:pt x="205" y="1315"/>
                      <a:pt x="238" y="1315"/>
                    </a:cubicBezTo>
                    <a:cubicBezTo>
                      <a:pt x="259" y="1315"/>
                      <a:pt x="281" y="1310"/>
                      <a:pt x="298" y="1298"/>
                    </a:cubicBezTo>
                    <a:cubicBezTo>
                      <a:pt x="470" y="1186"/>
                      <a:pt x="536" y="999"/>
                      <a:pt x="566" y="805"/>
                    </a:cubicBezTo>
                    <a:cubicBezTo>
                      <a:pt x="598" y="604"/>
                      <a:pt x="655" y="349"/>
                      <a:pt x="581" y="154"/>
                    </a:cubicBezTo>
                    <a:cubicBezTo>
                      <a:pt x="541" y="53"/>
                      <a:pt x="457" y="0"/>
                      <a:pt x="371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sp>
          <p:nvSpPr>
            <p:cNvPr id="286" name="Google Shape;286;p3"/>
            <p:cNvSpPr/>
            <p:nvPr/>
          </p:nvSpPr>
          <p:spPr>
            <a:xfrm>
              <a:off x="1206009" y="4964780"/>
              <a:ext cx="33188" cy="102763"/>
            </a:xfrm>
            <a:custGeom>
              <a:avLst/>
              <a:gdLst/>
              <a:ahLst/>
              <a:cxnLst/>
              <a:rect l="l" t="t" r="r" b="b"/>
              <a:pathLst>
                <a:path w="581" h="1799" extrusionOk="0">
                  <a:moveTo>
                    <a:pt x="300" y="0"/>
                  </a:moveTo>
                  <a:cubicBezTo>
                    <a:pt x="224" y="0"/>
                    <a:pt x="148" y="46"/>
                    <a:pt x="114" y="137"/>
                  </a:cubicBezTo>
                  <a:cubicBezTo>
                    <a:pt x="22" y="389"/>
                    <a:pt x="32" y="700"/>
                    <a:pt x="16" y="968"/>
                  </a:cubicBezTo>
                  <a:cubicBezTo>
                    <a:pt x="0" y="1232"/>
                    <a:pt x="5" y="1500"/>
                    <a:pt x="120" y="1743"/>
                  </a:cubicBezTo>
                  <a:cubicBezTo>
                    <a:pt x="136" y="1778"/>
                    <a:pt x="178" y="1799"/>
                    <a:pt x="219" y="1799"/>
                  </a:cubicBezTo>
                  <a:cubicBezTo>
                    <a:pt x="248" y="1799"/>
                    <a:pt x="276" y="1788"/>
                    <a:pt x="293" y="1765"/>
                  </a:cubicBezTo>
                  <a:cubicBezTo>
                    <a:pt x="467" y="1544"/>
                    <a:pt x="522" y="1270"/>
                    <a:pt x="540" y="994"/>
                  </a:cubicBezTo>
                  <a:cubicBezTo>
                    <a:pt x="554" y="722"/>
                    <a:pt x="580" y="397"/>
                    <a:pt x="484" y="137"/>
                  </a:cubicBezTo>
                  <a:cubicBezTo>
                    <a:pt x="451" y="46"/>
                    <a:pt x="375" y="0"/>
                    <a:pt x="300" y="0"/>
                  </a:cubicBezTo>
                  <a:close/>
                </a:path>
              </a:pathLst>
            </a:custGeom>
            <a:solidFill>
              <a:srgbClr val="191919">
                <a:alpha val="59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287" name="Google Shape;287;p3"/>
            <p:cNvGrpSpPr/>
            <p:nvPr/>
          </p:nvGrpSpPr>
          <p:grpSpPr>
            <a:xfrm>
              <a:off x="834763" y="4933213"/>
              <a:ext cx="142923" cy="130526"/>
              <a:chOff x="178100" y="3904645"/>
              <a:chExt cx="142923" cy="130526"/>
            </a:xfrm>
          </p:grpSpPr>
          <p:sp>
            <p:nvSpPr>
              <p:cNvPr id="288" name="Google Shape;288;p3"/>
              <p:cNvSpPr/>
              <p:nvPr/>
            </p:nvSpPr>
            <p:spPr>
              <a:xfrm>
                <a:off x="178100" y="3936863"/>
                <a:ext cx="40843" cy="98308"/>
              </a:xfrm>
              <a:custGeom>
                <a:avLst/>
                <a:gdLst/>
                <a:ahLst/>
                <a:cxnLst/>
                <a:rect l="l" t="t" r="r" b="b"/>
                <a:pathLst>
                  <a:path w="715" h="1721" extrusionOk="0">
                    <a:moveTo>
                      <a:pt x="237" y="1"/>
                    </a:moveTo>
                    <a:cubicBezTo>
                      <a:pt x="157" y="1"/>
                      <a:pt x="77" y="54"/>
                      <a:pt x="49" y="139"/>
                    </a:cubicBezTo>
                    <a:cubicBezTo>
                      <a:pt x="1" y="283"/>
                      <a:pt x="37" y="436"/>
                      <a:pt x="59" y="582"/>
                    </a:cubicBezTo>
                    <a:cubicBezTo>
                      <a:pt x="76" y="711"/>
                      <a:pt x="98" y="838"/>
                      <a:pt x="120" y="966"/>
                    </a:cubicBezTo>
                    <a:cubicBezTo>
                      <a:pt x="142" y="1093"/>
                      <a:pt x="158" y="1223"/>
                      <a:pt x="193" y="1347"/>
                    </a:cubicBezTo>
                    <a:cubicBezTo>
                      <a:pt x="234" y="1488"/>
                      <a:pt x="302" y="1592"/>
                      <a:pt x="413" y="1688"/>
                    </a:cubicBezTo>
                    <a:cubicBezTo>
                      <a:pt x="438" y="1709"/>
                      <a:pt x="467" y="1720"/>
                      <a:pt x="496" y="1720"/>
                    </a:cubicBezTo>
                    <a:cubicBezTo>
                      <a:pt x="533" y="1720"/>
                      <a:pt x="570" y="1702"/>
                      <a:pt x="594" y="1665"/>
                    </a:cubicBezTo>
                    <a:cubicBezTo>
                      <a:pt x="672" y="1542"/>
                      <a:pt x="715" y="1424"/>
                      <a:pt x="707" y="1275"/>
                    </a:cubicBezTo>
                    <a:cubicBezTo>
                      <a:pt x="700" y="1133"/>
                      <a:pt x="672" y="990"/>
                      <a:pt x="643" y="848"/>
                    </a:cubicBezTo>
                    <a:cubicBezTo>
                      <a:pt x="592" y="595"/>
                      <a:pt x="554" y="244"/>
                      <a:pt x="362" y="51"/>
                    </a:cubicBezTo>
                    <a:cubicBezTo>
                      <a:pt x="326" y="16"/>
                      <a:pt x="281" y="1"/>
                      <a:pt x="237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89" name="Google Shape;289;p3"/>
              <p:cNvSpPr/>
              <p:nvPr/>
            </p:nvSpPr>
            <p:spPr>
              <a:xfrm>
                <a:off x="230654" y="3904645"/>
                <a:ext cx="37187" cy="110589"/>
              </a:xfrm>
              <a:custGeom>
                <a:avLst/>
                <a:gdLst/>
                <a:ahLst/>
                <a:cxnLst/>
                <a:rect l="l" t="t" r="r" b="b"/>
                <a:pathLst>
                  <a:path w="651" h="1936" extrusionOk="0">
                    <a:moveTo>
                      <a:pt x="399" y="0"/>
                    </a:moveTo>
                    <a:cubicBezTo>
                      <a:pt x="364" y="0"/>
                      <a:pt x="331" y="13"/>
                      <a:pt x="305" y="45"/>
                    </a:cubicBezTo>
                    <a:cubicBezTo>
                      <a:pt x="124" y="270"/>
                      <a:pt x="142" y="647"/>
                      <a:pt x="102" y="921"/>
                    </a:cubicBezTo>
                    <a:cubicBezTo>
                      <a:pt x="57" y="1239"/>
                      <a:pt x="0" y="1544"/>
                      <a:pt x="117" y="1853"/>
                    </a:cubicBezTo>
                    <a:cubicBezTo>
                      <a:pt x="136" y="1902"/>
                      <a:pt x="182" y="1936"/>
                      <a:pt x="229" y="1936"/>
                    </a:cubicBezTo>
                    <a:cubicBezTo>
                      <a:pt x="255" y="1936"/>
                      <a:pt x="282" y="1925"/>
                      <a:pt x="305" y="1902"/>
                    </a:cubicBezTo>
                    <a:cubicBezTo>
                      <a:pt x="542" y="1660"/>
                      <a:pt x="598" y="1348"/>
                      <a:pt x="625" y="1020"/>
                    </a:cubicBezTo>
                    <a:cubicBezTo>
                      <a:pt x="637" y="862"/>
                      <a:pt x="650" y="703"/>
                      <a:pt x="643" y="545"/>
                    </a:cubicBezTo>
                    <a:cubicBezTo>
                      <a:pt x="637" y="392"/>
                      <a:pt x="640" y="203"/>
                      <a:pt x="542" y="75"/>
                    </a:cubicBezTo>
                    <a:cubicBezTo>
                      <a:pt x="511" y="33"/>
                      <a:pt x="454" y="0"/>
                      <a:pt x="399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90" name="Google Shape;290;p3"/>
              <p:cNvSpPr/>
              <p:nvPr/>
            </p:nvSpPr>
            <p:spPr>
              <a:xfrm>
                <a:off x="275667" y="3947545"/>
                <a:ext cx="45355" cy="85284"/>
              </a:xfrm>
              <a:custGeom>
                <a:avLst/>
                <a:gdLst/>
                <a:ahLst/>
                <a:cxnLst/>
                <a:rect l="l" t="t" r="r" b="b"/>
                <a:pathLst>
                  <a:path w="794" h="1493" extrusionOk="0">
                    <a:moveTo>
                      <a:pt x="528" y="0"/>
                    </a:moveTo>
                    <a:cubicBezTo>
                      <a:pt x="514" y="0"/>
                      <a:pt x="500" y="3"/>
                      <a:pt x="486" y="9"/>
                    </a:cubicBezTo>
                    <a:cubicBezTo>
                      <a:pt x="246" y="103"/>
                      <a:pt x="170" y="438"/>
                      <a:pt x="116" y="669"/>
                    </a:cubicBezTo>
                    <a:cubicBezTo>
                      <a:pt x="56" y="916"/>
                      <a:pt x="1" y="1211"/>
                      <a:pt x="155" y="1435"/>
                    </a:cubicBezTo>
                    <a:cubicBezTo>
                      <a:pt x="182" y="1473"/>
                      <a:pt x="219" y="1492"/>
                      <a:pt x="257" y="1492"/>
                    </a:cubicBezTo>
                    <a:cubicBezTo>
                      <a:pt x="286" y="1492"/>
                      <a:pt x="315" y="1481"/>
                      <a:pt x="342" y="1459"/>
                    </a:cubicBezTo>
                    <a:cubicBezTo>
                      <a:pt x="531" y="1295"/>
                      <a:pt x="571" y="1040"/>
                      <a:pt x="622" y="809"/>
                    </a:cubicBezTo>
                    <a:cubicBezTo>
                      <a:pt x="667" y="603"/>
                      <a:pt x="793" y="275"/>
                      <a:pt x="670" y="86"/>
                    </a:cubicBezTo>
                    <a:cubicBezTo>
                      <a:pt x="642" y="40"/>
                      <a:pt x="585" y="0"/>
                      <a:pt x="528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291" name="Google Shape;291;p3"/>
            <p:cNvGrpSpPr/>
            <p:nvPr/>
          </p:nvGrpSpPr>
          <p:grpSpPr>
            <a:xfrm>
              <a:off x="5901800" y="4851518"/>
              <a:ext cx="148749" cy="138123"/>
              <a:chOff x="417563" y="4145250"/>
              <a:chExt cx="148749" cy="138123"/>
            </a:xfrm>
          </p:grpSpPr>
          <p:sp>
            <p:nvSpPr>
              <p:cNvPr id="292" name="Google Shape;292;p3"/>
              <p:cNvSpPr/>
              <p:nvPr/>
            </p:nvSpPr>
            <p:spPr>
              <a:xfrm>
                <a:off x="417563" y="4179924"/>
                <a:ext cx="39186" cy="103449"/>
              </a:xfrm>
              <a:custGeom>
                <a:avLst/>
                <a:gdLst/>
                <a:ahLst/>
                <a:cxnLst/>
                <a:rect l="l" t="t" r="r" b="b"/>
                <a:pathLst>
                  <a:path w="686" h="1811" extrusionOk="0">
                    <a:moveTo>
                      <a:pt x="283" y="1"/>
                    </a:moveTo>
                    <a:cubicBezTo>
                      <a:pt x="215" y="1"/>
                      <a:pt x="148" y="32"/>
                      <a:pt x="118" y="96"/>
                    </a:cubicBezTo>
                    <a:cubicBezTo>
                      <a:pt x="0" y="348"/>
                      <a:pt x="83" y="703"/>
                      <a:pt x="102" y="970"/>
                    </a:cubicBezTo>
                    <a:cubicBezTo>
                      <a:pt x="112" y="1123"/>
                      <a:pt x="118" y="1280"/>
                      <a:pt x="141" y="1432"/>
                    </a:cubicBezTo>
                    <a:cubicBezTo>
                      <a:pt x="163" y="1569"/>
                      <a:pt x="227" y="1672"/>
                      <a:pt x="315" y="1777"/>
                    </a:cubicBezTo>
                    <a:cubicBezTo>
                      <a:pt x="333" y="1800"/>
                      <a:pt x="363" y="1811"/>
                      <a:pt x="394" y="1811"/>
                    </a:cubicBezTo>
                    <a:cubicBezTo>
                      <a:pt x="425" y="1811"/>
                      <a:pt x="456" y="1799"/>
                      <a:pt x="475" y="1777"/>
                    </a:cubicBezTo>
                    <a:cubicBezTo>
                      <a:pt x="685" y="1537"/>
                      <a:pt x="670" y="1245"/>
                      <a:pt x="647" y="944"/>
                    </a:cubicBezTo>
                    <a:cubicBezTo>
                      <a:pt x="625" y="670"/>
                      <a:pt x="621" y="266"/>
                      <a:pt x="421" y="56"/>
                    </a:cubicBezTo>
                    <a:cubicBezTo>
                      <a:pt x="386" y="19"/>
                      <a:pt x="334" y="1"/>
                      <a:pt x="283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93" name="Google Shape;293;p3"/>
              <p:cNvSpPr/>
              <p:nvPr/>
            </p:nvSpPr>
            <p:spPr>
              <a:xfrm>
                <a:off x="469888" y="4145250"/>
                <a:ext cx="42556" cy="117101"/>
              </a:xfrm>
              <a:custGeom>
                <a:avLst/>
                <a:gdLst/>
                <a:ahLst/>
                <a:cxnLst/>
                <a:rect l="l" t="t" r="r" b="b"/>
                <a:pathLst>
                  <a:path w="745" h="2050" extrusionOk="0">
                    <a:moveTo>
                      <a:pt x="476" y="0"/>
                    </a:moveTo>
                    <a:cubicBezTo>
                      <a:pt x="449" y="0"/>
                      <a:pt x="419" y="8"/>
                      <a:pt x="384" y="23"/>
                    </a:cubicBezTo>
                    <a:cubicBezTo>
                      <a:pt x="243" y="88"/>
                      <a:pt x="219" y="278"/>
                      <a:pt x="192" y="415"/>
                    </a:cubicBezTo>
                    <a:cubicBezTo>
                      <a:pt x="158" y="589"/>
                      <a:pt x="132" y="764"/>
                      <a:pt x="104" y="936"/>
                    </a:cubicBezTo>
                    <a:cubicBezTo>
                      <a:pt x="47" y="1281"/>
                      <a:pt x="1" y="1611"/>
                      <a:pt x="84" y="1954"/>
                    </a:cubicBezTo>
                    <a:cubicBezTo>
                      <a:pt x="99" y="2020"/>
                      <a:pt x="150" y="2049"/>
                      <a:pt x="204" y="2049"/>
                    </a:cubicBezTo>
                    <a:cubicBezTo>
                      <a:pt x="250" y="2049"/>
                      <a:pt x="298" y="2027"/>
                      <a:pt x="327" y="1988"/>
                    </a:cubicBezTo>
                    <a:cubicBezTo>
                      <a:pt x="568" y="1660"/>
                      <a:pt x="617" y="1267"/>
                      <a:pt x="652" y="870"/>
                    </a:cubicBezTo>
                    <a:cubicBezTo>
                      <a:pt x="666" y="718"/>
                      <a:pt x="745" y="0"/>
                      <a:pt x="476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94" name="Google Shape;294;p3"/>
              <p:cNvSpPr/>
              <p:nvPr/>
            </p:nvSpPr>
            <p:spPr>
              <a:xfrm>
                <a:off x="528840" y="4206144"/>
                <a:ext cx="37472" cy="75173"/>
              </a:xfrm>
              <a:custGeom>
                <a:avLst/>
                <a:gdLst/>
                <a:ahLst/>
                <a:cxnLst/>
                <a:rect l="l" t="t" r="r" b="b"/>
                <a:pathLst>
                  <a:path w="656" h="1316" extrusionOk="0">
                    <a:moveTo>
                      <a:pt x="371" y="0"/>
                    </a:moveTo>
                    <a:cubicBezTo>
                      <a:pt x="302" y="0"/>
                      <a:pt x="231" y="34"/>
                      <a:pt x="180" y="103"/>
                    </a:cubicBezTo>
                    <a:cubicBezTo>
                      <a:pt x="57" y="271"/>
                      <a:pt x="44" y="533"/>
                      <a:pt x="23" y="733"/>
                    </a:cubicBezTo>
                    <a:cubicBezTo>
                      <a:pt x="1" y="928"/>
                      <a:pt x="15" y="1125"/>
                      <a:pt x="152" y="1281"/>
                    </a:cubicBezTo>
                    <a:cubicBezTo>
                      <a:pt x="172" y="1303"/>
                      <a:pt x="205" y="1315"/>
                      <a:pt x="238" y="1315"/>
                    </a:cubicBezTo>
                    <a:cubicBezTo>
                      <a:pt x="259" y="1315"/>
                      <a:pt x="281" y="1310"/>
                      <a:pt x="298" y="1298"/>
                    </a:cubicBezTo>
                    <a:cubicBezTo>
                      <a:pt x="470" y="1186"/>
                      <a:pt x="536" y="999"/>
                      <a:pt x="566" y="805"/>
                    </a:cubicBezTo>
                    <a:cubicBezTo>
                      <a:pt x="598" y="604"/>
                      <a:pt x="655" y="349"/>
                      <a:pt x="581" y="154"/>
                    </a:cubicBezTo>
                    <a:cubicBezTo>
                      <a:pt x="541" y="53"/>
                      <a:pt x="457" y="0"/>
                      <a:pt x="371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sp>
          <p:nvSpPr>
            <p:cNvPr id="295" name="Google Shape;295;p3"/>
            <p:cNvSpPr/>
            <p:nvPr/>
          </p:nvSpPr>
          <p:spPr>
            <a:xfrm>
              <a:off x="3194946" y="4869205"/>
              <a:ext cx="33188" cy="102763"/>
            </a:xfrm>
            <a:custGeom>
              <a:avLst/>
              <a:gdLst/>
              <a:ahLst/>
              <a:cxnLst/>
              <a:rect l="l" t="t" r="r" b="b"/>
              <a:pathLst>
                <a:path w="581" h="1799" extrusionOk="0">
                  <a:moveTo>
                    <a:pt x="300" y="0"/>
                  </a:moveTo>
                  <a:cubicBezTo>
                    <a:pt x="224" y="0"/>
                    <a:pt x="148" y="46"/>
                    <a:pt x="114" y="137"/>
                  </a:cubicBezTo>
                  <a:cubicBezTo>
                    <a:pt x="22" y="389"/>
                    <a:pt x="32" y="700"/>
                    <a:pt x="16" y="968"/>
                  </a:cubicBezTo>
                  <a:cubicBezTo>
                    <a:pt x="0" y="1232"/>
                    <a:pt x="5" y="1500"/>
                    <a:pt x="120" y="1743"/>
                  </a:cubicBezTo>
                  <a:cubicBezTo>
                    <a:pt x="136" y="1778"/>
                    <a:pt x="178" y="1799"/>
                    <a:pt x="219" y="1799"/>
                  </a:cubicBezTo>
                  <a:cubicBezTo>
                    <a:pt x="248" y="1799"/>
                    <a:pt x="276" y="1788"/>
                    <a:pt x="293" y="1765"/>
                  </a:cubicBezTo>
                  <a:cubicBezTo>
                    <a:pt x="467" y="1544"/>
                    <a:pt x="522" y="1270"/>
                    <a:pt x="540" y="994"/>
                  </a:cubicBezTo>
                  <a:cubicBezTo>
                    <a:pt x="554" y="722"/>
                    <a:pt x="580" y="397"/>
                    <a:pt x="484" y="137"/>
                  </a:cubicBezTo>
                  <a:cubicBezTo>
                    <a:pt x="451" y="46"/>
                    <a:pt x="375" y="0"/>
                    <a:pt x="300" y="0"/>
                  </a:cubicBezTo>
                  <a:close/>
                </a:path>
              </a:pathLst>
            </a:custGeom>
            <a:solidFill>
              <a:srgbClr val="191919">
                <a:alpha val="59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296" name="Google Shape;296;p3"/>
            <p:cNvGrpSpPr/>
            <p:nvPr/>
          </p:nvGrpSpPr>
          <p:grpSpPr>
            <a:xfrm>
              <a:off x="1088463" y="4638600"/>
              <a:ext cx="142923" cy="130526"/>
              <a:chOff x="178100" y="3904645"/>
              <a:chExt cx="142923" cy="130526"/>
            </a:xfrm>
          </p:grpSpPr>
          <p:sp>
            <p:nvSpPr>
              <p:cNvPr id="297" name="Google Shape;297;p3"/>
              <p:cNvSpPr/>
              <p:nvPr/>
            </p:nvSpPr>
            <p:spPr>
              <a:xfrm>
                <a:off x="178100" y="3936863"/>
                <a:ext cx="40843" cy="98308"/>
              </a:xfrm>
              <a:custGeom>
                <a:avLst/>
                <a:gdLst/>
                <a:ahLst/>
                <a:cxnLst/>
                <a:rect l="l" t="t" r="r" b="b"/>
                <a:pathLst>
                  <a:path w="715" h="1721" extrusionOk="0">
                    <a:moveTo>
                      <a:pt x="237" y="1"/>
                    </a:moveTo>
                    <a:cubicBezTo>
                      <a:pt x="157" y="1"/>
                      <a:pt x="77" y="54"/>
                      <a:pt x="49" y="139"/>
                    </a:cubicBezTo>
                    <a:cubicBezTo>
                      <a:pt x="1" y="283"/>
                      <a:pt x="37" y="436"/>
                      <a:pt x="59" y="582"/>
                    </a:cubicBezTo>
                    <a:cubicBezTo>
                      <a:pt x="76" y="711"/>
                      <a:pt x="98" y="838"/>
                      <a:pt x="120" y="966"/>
                    </a:cubicBezTo>
                    <a:cubicBezTo>
                      <a:pt x="142" y="1093"/>
                      <a:pt x="158" y="1223"/>
                      <a:pt x="193" y="1347"/>
                    </a:cubicBezTo>
                    <a:cubicBezTo>
                      <a:pt x="234" y="1488"/>
                      <a:pt x="302" y="1592"/>
                      <a:pt x="413" y="1688"/>
                    </a:cubicBezTo>
                    <a:cubicBezTo>
                      <a:pt x="438" y="1709"/>
                      <a:pt x="467" y="1720"/>
                      <a:pt x="496" y="1720"/>
                    </a:cubicBezTo>
                    <a:cubicBezTo>
                      <a:pt x="533" y="1720"/>
                      <a:pt x="570" y="1702"/>
                      <a:pt x="594" y="1665"/>
                    </a:cubicBezTo>
                    <a:cubicBezTo>
                      <a:pt x="672" y="1542"/>
                      <a:pt x="715" y="1424"/>
                      <a:pt x="707" y="1275"/>
                    </a:cubicBezTo>
                    <a:cubicBezTo>
                      <a:pt x="700" y="1133"/>
                      <a:pt x="672" y="990"/>
                      <a:pt x="643" y="848"/>
                    </a:cubicBezTo>
                    <a:cubicBezTo>
                      <a:pt x="592" y="595"/>
                      <a:pt x="554" y="244"/>
                      <a:pt x="362" y="51"/>
                    </a:cubicBezTo>
                    <a:cubicBezTo>
                      <a:pt x="326" y="16"/>
                      <a:pt x="281" y="1"/>
                      <a:pt x="237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98" name="Google Shape;298;p3"/>
              <p:cNvSpPr/>
              <p:nvPr/>
            </p:nvSpPr>
            <p:spPr>
              <a:xfrm>
                <a:off x="230654" y="3904645"/>
                <a:ext cx="37187" cy="110589"/>
              </a:xfrm>
              <a:custGeom>
                <a:avLst/>
                <a:gdLst/>
                <a:ahLst/>
                <a:cxnLst/>
                <a:rect l="l" t="t" r="r" b="b"/>
                <a:pathLst>
                  <a:path w="651" h="1936" extrusionOk="0">
                    <a:moveTo>
                      <a:pt x="399" y="0"/>
                    </a:moveTo>
                    <a:cubicBezTo>
                      <a:pt x="364" y="0"/>
                      <a:pt x="331" y="13"/>
                      <a:pt x="305" y="45"/>
                    </a:cubicBezTo>
                    <a:cubicBezTo>
                      <a:pt x="124" y="270"/>
                      <a:pt x="142" y="647"/>
                      <a:pt x="102" y="921"/>
                    </a:cubicBezTo>
                    <a:cubicBezTo>
                      <a:pt x="57" y="1239"/>
                      <a:pt x="0" y="1544"/>
                      <a:pt x="117" y="1853"/>
                    </a:cubicBezTo>
                    <a:cubicBezTo>
                      <a:pt x="136" y="1902"/>
                      <a:pt x="182" y="1936"/>
                      <a:pt x="229" y="1936"/>
                    </a:cubicBezTo>
                    <a:cubicBezTo>
                      <a:pt x="255" y="1936"/>
                      <a:pt x="282" y="1925"/>
                      <a:pt x="305" y="1902"/>
                    </a:cubicBezTo>
                    <a:cubicBezTo>
                      <a:pt x="542" y="1660"/>
                      <a:pt x="598" y="1348"/>
                      <a:pt x="625" y="1020"/>
                    </a:cubicBezTo>
                    <a:cubicBezTo>
                      <a:pt x="637" y="862"/>
                      <a:pt x="650" y="703"/>
                      <a:pt x="643" y="545"/>
                    </a:cubicBezTo>
                    <a:cubicBezTo>
                      <a:pt x="637" y="392"/>
                      <a:pt x="640" y="203"/>
                      <a:pt x="542" y="75"/>
                    </a:cubicBezTo>
                    <a:cubicBezTo>
                      <a:pt x="511" y="33"/>
                      <a:pt x="454" y="0"/>
                      <a:pt x="399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99" name="Google Shape;299;p3"/>
              <p:cNvSpPr/>
              <p:nvPr/>
            </p:nvSpPr>
            <p:spPr>
              <a:xfrm>
                <a:off x="275667" y="3947545"/>
                <a:ext cx="45355" cy="85284"/>
              </a:xfrm>
              <a:custGeom>
                <a:avLst/>
                <a:gdLst/>
                <a:ahLst/>
                <a:cxnLst/>
                <a:rect l="l" t="t" r="r" b="b"/>
                <a:pathLst>
                  <a:path w="794" h="1493" extrusionOk="0">
                    <a:moveTo>
                      <a:pt x="528" y="0"/>
                    </a:moveTo>
                    <a:cubicBezTo>
                      <a:pt x="514" y="0"/>
                      <a:pt x="500" y="3"/>
                      <a:pt x="486" y="9"/>
                    </a:cubicBezTo>
                    <a:cubicBezTo>
                      <a:pt x="246" y="103"/>
                      <a:pt x="170" y="438"/>
                      <a:pt x="116" y="669"/>
                    </a:cubicBezTo>
                    <a:cubicBezTo>
                      <a:pt x="56" y="916"/>
                      <a:pt x="1" y="1211"/>
                      <a:pt x="155" y="1435"/>
                    </a:cubicBezTo>
                    <a:cubicBezTo>
                      <a:pt x="182" y="1473"/>
                      <a:pt x="219" y="1492"/>
                      <a:pt x="257" y="1492"/>
                    </a:cubicBezTo>
                    <a:cubicBezTo>
                      <a:pt x="286" y="1492"/>
                      <a:pt x="315" y="1481"/>
                      <a:pt x="342" y="1459"/>
                    </a:cubicBezTo>
                    <a:cubicBezTo>
                      <a:pt x="531" y="1295"/>
                      <a:pt x="571" y="1040"/>
                      <a:pt x="622" y="809"/>
                    </a:cubicBezTo>
                    <a:cubicBezTo>
                      <a:pt x="667" y="603"/>
                      <a:pt x="793" y="275"/>
                      <a:pt x="670" y="86"/>
                    </a:cubicBezTo>
                    <a:cubicBezTo>
                      <a:pt x="642" y="40"/>
                      <a:pt x="585" y="0"/>
                      <a:pt x="528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300" name="Google Shape;300;p3"/>
            <p:cNvGrpSpPr/>
            <p:nvPr/>
          </p:nvGrpSpPr>
          <p:grpSpPr>
            <a:xfrm>
              <a:off x="1631214" y="4654247"/>
              <a:ext cx="88313" cy="132981"/>
              <a:chOff x="712664" y="3994329"/>
              <a:chExt cx="88313" cy="132981"/>
            </a:xfrm>
          </p:grpSpPr>
          <p:sp>
            <p:nvSpPr>
              <p:cNvPr id="301" name="Google Shape;301;p3"/>
              <p:cNvSpPr/>
              <p:nvPr/>
            </p:nvSpPr>
            <p:spPr>
              <a:xfrm>
                <a:off x="712664" y="4006439"/>
                <a:ext cx="44613" cy="91225"/>
              </a:xfrm>
              <a:custGeom>
                <a:avLst/>
                <a:gdLst/>
                <a:ahLst/>
                <a:cxnLst/>
                <a:rect l="l" t="t" r="r" b="b"/>
                <a:pathLst>
                  <a:path w="781" h="1597" extrusionOk="0">
                    <a:moveTo>
                      <a:pt x="221" y="1"/>
                    </a:moveTo>
                    <a:cubicBezTo>
                      <a:pt x="138" y="1"/>
                      <a:pt x="60" y="44"/>
                      <a:pt x="44" y="145"/>
                    </a:cubicBezTo>
                    <a:cubicBezTo>
                      <a:pt x="1" y="407"/>
                      <a:pt x="81" y="683"/>
                      <a:pt x="139" y="938"/>
                    </a:cubicBezTo>
                    <a:cubicBezTo>
                      <a:pt x="196" y="1187"/>
                      <a:pt x="264" y="1427"/>
                      <a:pt x="489" y="1579"/>
                    </a:cubicBezTo>
                    <a:cubicBezTo>
                      <a:pt x="506" y="1591"/>
                      <a:pt x="526" y="1596"/>
                      <a:pt x="546" y="1596"/>
                    </a:cubicBezTo>
                    <a:cubicBezTo>
                      <a:pt x="589" y="1596"/>
                      <a:pt x="632" y="1573"/>
                      <a:pt x="652" y="1535"/>
                    </a:cubicBezTo>
                    <a:cubicBezTo>
                      <a:pt x="780" y="1308"/>
                      <a:pt x="735" y="1060"/>
                      <a:pt x="674" y="820"/>
                    </a:cubicBezTo>
                    <a:cubicBezTo>
                      <a:pt x="614" y="582"/>
                      <a:pt x="569" y="295"/>
                      <a:pt x="422" y="97"/>
                    </a:cubicBezTo>
                    <a:cubicBezTo>
                      <a:pt x="377" y="36"/>
                      <a:pt x="297" y="1"/>
                      <a:pt x="221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02" name="Google Shape;302;p3"/>
              <p:cNvSpPr/>
              <p:nvPr/>
            </p:nvSpPr>
            <p:spPr>
              <a:xfrm>
                <a:off x="767617" y="3994329"/>
                <a:ext cx="33360" cy="132981"/>
              </a:xfrm>
              <a:custGeom>
                <a:avLst/>
                <a:gdLst/>
                <a:ahLst/>
                <a:cxnLst/>
                <a:rect l="l" t="t" r="r" b="b"/>
                <a:pathLst>
                  <a:path w="584" h="2328" extrusionOk="0">
                    <a:moveTo>
                      <a:pt x="295" y="1"/>
                    </a:moveTo>
                    <a:cubicBezTo>
                      <a:pt x="171" y="1"/>
                      <a:pt x="45" y="86"/>
                      <a:pt x="30" y="255"/>
                    </a:cubicBezTo>
                    <a:cubicBezTo>
                      <a:pt x="0" y="597"/>
                      <a:pt x="2" y="946"/>
                      <a:pt x="6" y="1290"/>
                    </a:cubicBezTo>
                    <a:cubicBezTo>
                      <a:pt x="9" y="1631"/>
                      <a:pt x="24" y="1959"/>
                      <a:pt x="178" y="2270"/>
                    </a:cubicBezTo>
                    <a:cubicBezTo>
                      <a:pt x="198" y="2309"/>
                      <a:pt x="239" y="2328"/>
                      <a:pt x="281" y="2328"/>
                    </a:cubicBezTo>
                    <a:cubicBezTo>
                      <a:pt x="323" y="2328"/>
                      <a:pt x="365" y="2309"/>
                      <a:pt x="385" y="2270"/>
                    </a:cubicBezTo>
                    <a:cubicBezTo>
                      <a:pt x="543" y="1960"/>
                      <a:pt x="560" y="1631"/>
                      <a:pt x="569" y="1290"/>
                    </a:cubicBezTo>
                    <a:cubicBezTo>
                      <a:pt x="576" y="946"/>
                      <a:pt x="583" y="597"/>
                      <a:pt x="557" y="255"/>
                    </a:cubicBezTo>
                    <a:cubicBezTo>
                      <a:pt x="544" y="85"/>
                      <a:pt x="420" y="1"/>
                      <a:pt x="295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303" name="Google Shape;303;p3"/>
            <p:cNvGrpSpPr/>
            <p:nvPr/>
          </p:nvGrpSpPr>
          <p:grpSpPr>
            <a:xfrm>
              <a:off x="1430650" y="4814993"/>
              <a:ext cx="148749" cy="138123"/>
              <a:chOff x="417563" y="4145250"/>
              <a:chExt cx="148749" cy="138123"/>
            </a:xfrm>
          </p:grpSpPr>
          <p:sp>
            <p:nvSpPr>
              <p:cNvPr id="304" name="Google Shape;304;p3"/>
              <p:cNvSpPr/>
              <p:nvPr/>
            </p:nvSpPr>
            <p:spPr>
              <a:xfrm>
                <a:off x="417563" y="4179924"/>
                <a:ext cx="39186" cy="103449"/>
              </a:xfrm>
              <a:custGeom>
                <a:avLst/>
                <a:gdLst/>
                <a:ahLst/>
                <a:cxnLst/>
                <a:rect l="l" t="t" r="r" b="b"/>
                <a:pathLst>
                  <a:path w="686" h="1811" extrusionOk="0">
                    <a:moveTo>
                      <a:pt x="283" y="1"/>
                    </a:moveTo>
                    <a:cubicBezTo>
                      <a:pt x="215" y="1"/>
                      <a:pt x="148" y="32"/>
                      <a:pt x="118" y="96"/>
                    </a:cubicBezTo>
                    <a:cubicBezTo>
                      <a:pt x="0" y="348"/>
                      <a:pt x="83" y="703"/>
                      <a:pt x="102" y="970"/>
                    </a:cubicBezTo>
                    <a:cubicBezTo>
                      <a:pt x="112" y="1123"/>
                      <a:pt x="118" y="1280"/>
                      <a:pt x="141" y="1432"/>
                    </a:cubicBezTo>
                    <a:cubicBezTo>
                      <a:pt x="163" y="1569"/>
                      <a:pt x="227" y="1672"/>
                      <a:pt x="315" y="1777"/>
                    </a:cubicBezTo>
                    <a:cubicBezTo>
                      <a:pt x="333" y="1800"/>
                      <a:pt x="363" y="1811"/>
                      <a:pt x="394" y="1811"/>
                    </a:cubicBezTo>
                    <a:cubicBezTo>
                      <a:pt x="425" y="1811"/>
                      <a:pt x="456" y="1799"/>
                      <a:pt x="475" y="1777"/>
                    </a:cubicBezTo>
                    <a:cubicBezTo>
                      <a:pt x="685" y="1537"/>
                      <a:pt x="670" y="1245"/>
                      <a:pt x="647" y="944"/>
                    </a:cubicBezTo>
                    <a:cubicBezTo>
                      <a:pt x="625" y="670"/>
                      <a:pt x="621" y="266"/>
                      <a:pt x="421" y="56"/>
                    </a:cubicBezTo>
                    <a:cubicBezTo>
                      <a:pt x="386" y="19"/>
                      <a:pt x="334" y="1"/>
                      <a:pt x="283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05" name="Google Shape;305;p3"/>
              <p:cNvSpPr/>
              <p:nvPr/>
            </p:nvSpPr>
            <p:spPr>
              <a:xfrm>
                <a:off x="469888" y="4145250"/>
                <a:ext cx="42556" cy="117101"/>
              </a:xfrm>
              <a:custGeom>
                <a:avLst/>
                <a:gdLst/>
                <a:ahLst/>
                <a:cxnLst/>
                <a:rect l="l" t="t" r="r" b="b"/>
                <a:pathLst>
                  <a:path w="745" h="2050" extrusionOk="0">
                    <a:moveTo>
                      <a:pt x="476" y="0"/>
                    </a:moveTo>
                    <a:cubicBezTo>
                      <a:pt x="449" y="0"/>
                      <a:pt x="419" y="8"/>
                      <a:pt x="384" y="23"/>
                    </a:cubicBezTo>
                    <a:cubicBezTo>
                      <a:pt x="243" y="88"/>
                      <a:pt x="219" y="278"/>
                      <a:pt x="192" y="415"/>
                    </a:cubicBezTo>
                    <a:cubicBezTo>
                      <a:pt x="158" y="589"/>
                      <a:pt x="132" y="764"/>
                      <a:pt x="104" y="936"/>
                    </a:cubicBezTo>
                    <a:cubicBezTo>
                      <a:pt x="47" y="1281"/>
                      <a:pt x="1" y="1611"/>
                      <a:pt x="84" y="1954"/>
                    </a:cubicBezTo>
                    <a:cubicBezTo>
                      <a:pt x="99" y="2020"/>
                      <a:pt x="150" y="2049"/>
                      <a:pt x="204" y="2049"/>
                    </a:cubicBezTo>
                    <a:cubicBezTo>
                      <a:pt x="250" y="2049"/>
                      <a:pt x="298" y="2027"/>
                      <a:pt x="327" y="1988"/>
                    </a:cubicBezTo>
                    <a:cubicBezTo>
                      <a:pt x="568" y="1660"/>
                      <a:pt x="617" y="1267"/>
                      <a:pt x="652" y="870"/>
                    </a:cubicBezTo>
                    <a:cubicBezTo>
                      <a:pt x="666" y="718"/>
                      <a:pt x="745" y="0"/>
                      <a:pt x="476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06" name="Google Shape;306;p3"/>
              <p:cNvSpPr/>
              <p:nvPr/>
            </p:nvSpPr>
            <p:spPr>
              <a:xfrm>
                <a:off x="528840" y="4206144"/>
                <a:ext cx="37472" cy="75173"/>
              </a:xfrm>
              <a:custGeom>
                <a:avLst/>
                <a:gdLst/>
                <a:ahLst/>
                <a:cxnLst/>
                <a:rect l="l" t="t" r="r" b="b"/>
                <a:pathLst>
                  <a:path w="656" h="1316" extrusionOk="0">
                    <a:moveTo>
                      <a:pt x="371" y="0"/>
                    </a:moveTo>
                    <a:cubicBezTo>
                      <a:pt x="302" y="0"/>
                      <a:pt x="231" y="34"/>
                      <a:pt x="180" y="103"/>
                    </a:cubicBezTo>
                    <a:cubicBezTo>
                      <a:pt x="57" y="271"/>
                      <a:pt x="44" y="533"/>
                      <a:pt x="23" y="733"/>
                    </a:cubicBezTo>
                    <a:cubicBezTo>
                      <a:pt x="1" y="928"/>
                      <a:pt x="15" y="1125"/>
                      <a:pt x="152" y="1281"/>
                    </a:cubicBezTo>
                    <a:cubicBezTo>
                      <a:pt x="172" y="1303"/>
                      <a:pt x="205" y="1315"/>
                      <a:pt x="238" y="1315"/>
                    </a:cubicBezTo>
                    <a:cubicBezTo>
                      <a:pt x="259" y="1315"/>
                      <a:pt x="281" y="1310"/>
                      <a:pt x="298" y="1298"/>
                    </a:cubicBezTo>
                    <a:cubicBezTo>
                      <a:pt x="470" y="1186"/>
                      <a:pt x="536" y="999"/>
                      <a:pt x="566" y="805"/>
                    </a:cubicBezTo>
                    <a:cubicBezTo>
                      <a:pt x="598" y="604"/>
                      <a:pt x="655" y="349"/>
                      <a:pt x="581" y="154"/>
                    </a:cubicBezTo>
                    <a:cubicBezTo>
                      <a:pt x="541" y="53"/>
                      <a:pt x="457" y="0"/>
                      <a:pt x="371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307" name="Google Shape;307;p3"/>
            <p:cNvGrpSpPr/>
            <p:nvPr/>
          </p:nvGrpSpPr>
          <p:grpSpPr>
            <a:xfrm>
              <a:off x="2621688" y="4908138"/>
              <a:ext cx="142923" cy="130526"/>
              <a:chOff x="178100" y="3904645"/>
              <a:chExt cx="142923" cy="130526"/>
            </a:xfrm>
          </p:grpSpPr>
          <p:sp>
            <p:nvSpPr>
              <p:cNvPr id="308" name="Google Shape;308;p3"/>
              <p:cNvSpPr/>
              <p:nvPr/>
            </p:nvSpPr>
            <p:spPr>
              <a:xfrm>
                <a:off x="178100" y="3936863"/>
                <a:ext cx="40843" cy="98308"/>
              </a:xfrm>
              <a:custGeom>
                <a:avLst/>
                <a:gdLst/>
                <a:ahLst/>
                <a:cxnLst/>
                <a:rect l="l" t="t" r="r" b="b"/>
                <a:pathLst>
                  <a:path w="715" h="1721" extrusionOk="0">
                    <a:moveTo>
                      <a:pt x="237" y="1"/>
                    </a:moveTo>
                    <a:cubicBezTo>
                      <a:pt x="157" y="1"/>
                      <a:pt x="77" y="54"/>
                      <a:pt x="49" y="139"/>
                    </a:cubicBezTo>
                    <a:cubicBezTo>
                      <a:pt x="1" y="283"/>
                      <a:pt x="37" y="436"/>
                      <a:pt x="59" y="582"/>
                    </a:cubicBezTo>
                    <a:cubicBezTo>
                      <a:pt x="76" y="711"/>
                      <a:pt x="98" y="838"/>
                      <a:pt x="120" y="966"/>
                    </a:cubicBezTo>
                    <a:cubicBezTo>
                      <a:pt x="142" y="1093"/>
                      <a:pt x="158" y="1223"/>
                      <a:pt x="193" y="1347"/>
                    </a:cubicBezTo>
                    <a:cubicBezTo>
                      <a:pt x="234" y="1488"/>
                      <a:pt x="302" y="1592"/>
                      <a:pt x="413" y="1688"/>
                    </a:cubicBezTo>
                    <a:cubicBezTo>
                      <a:pt x="438" y="1709"/>
                      <a:pt x="467" y="1720"/>
                      <a:pt x="496" y="1720"/>
                    </a:cubicBezTo>
                    <a:cubicBezTo>
                      <a:pt x="533" y="1720"/>
                      <a:pt x="570" y="1702"/>
                      <a:pt x="594" y="1665"/>
                    </a:cubicBezTo>
                    <a:cubicBezTo>
                      <a:pt x="672" y="1542"/>
                      <a:pt x="715" y="1424"/>
                      <a:pt x="707" y="1275"/>
                    </a:cubicBezTo>
                    <a:cubicBezTo>
                      <a:pt x="700" y="1133"/>
                      <a:pt x="672" y="990"/>
                      <a:pt x="643" y="848"/>
                    </a:cubicBezTo>
                    <a:cubicBezTo>
                      <a:pt x="592" y="595"/>
                      <a:pt x="554" y="244"/>
                      <a:pt x="362" y="51"/>
                    </a:cubicBezTo>
                    <a:cubicBezTo>
                      <a:pt x="326" y="16"/>
                      <a:pt x="281" y="1"/>
                      <a:pt x="237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09" name="Google Shape;309;p3"/>
              <p:cNvSpPr/>
              <p:nvPr/>
            </p:nvSpPr>
            <p:spPr>
              <a:xfrm>
                <a:off x="230654" y="3904645"/>
                <a:ext cx="37187" cy="110589"/>
              </a:xfrm>
              <a:custGeom>
                <a:avLst/>
                <a:gdLst/>
                <a:ahLst/>
                <a:cxnLst/>
                <a:rect l="l" t="t" r="r" b="b"/>
                <a:pathLst>
                  <a:path w="651" h="1936" extrusionOk="0">
                    <a:moveTo>
                      <a:pt x="399" y="0"/>
                    </a:moveTo>
                    <a:cubicBezTo>
                      <a:pt x="364" y="0"/>
                      <a:pt x="331" y="13"/>
                      <a:pt x="305" y="45"/>
                    </a:cubicBezTo>
                    <a:cubicBezTo>
                      <a:pt x="124" y="270"/>
                      <a:pt x="142" y="647"/>
                      <a:pt x="102" y="921"/>
                    </a:cubicBezTo>
                    <a:cubicBezTo>
                      <a:pt x="57" y="1239"/>
                      <a:pt x="0" y="1544"/>
                      <a:pt x="117" y="1853"/>
                    </a:cubicBezTo>
                    <a:cubicBezTo>
                      <a:pt x="136" y="1902"/>
                      <a:pt x="182" y="1936"/>
                      <a:pt x="229" y="1936"/>
                    </a:cubicBezTo>
                    <a:cubicBezTo>
                      <a:pt x="255" y="1936"/>
                      <a:pt x="282" y="1925"/>
                      <a:pt x="305" y="1902"/>
                    </a:cubicBezTo>
                    <a:cubicBezTo>
                      <a:pt x="542" y="1660"/>
                      <a:pt x="598" y="1348"/>
                      <a:pt x="625" y="1020"/>
                    </a:cubicBezTo>
                    <a:cubicBezTo>
                      <a:pt x="637" y="862"/>
                      <a:pt x="650" y="703"/>
                      <a:pt x="643" y="545"/>
                    </a:cubicBezTo>
                    <a:cubicBezTo>
                      <a:pt x="637" y="392"/>
                      <a:pt x="640" y="203"/>
                      <a:pt x="542" y="75"/>
                    </a:cubicBezTo>
                    <a:cubicBezTo>
                      <a:pt x="511" y="33"/>
                      <a:pt x="454" y="0"/>
                      <a:pt x="399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10" name="Google Shape;310;p3"/>
              <p:cNvSpPr/>
              <p:nvPr/>
            </p:nvSpPr>
            <p:spPr>
              <a:xfrm>
                <a:off x="275667" y="3947545"/>
                <a:ext cx="45355" cy="85284"/>
              </a:xfrm>
              <a:custGeom>
                <a:avLst/>
                <a:gdLst/>
                <a:ahLst/>
                <a:cxnLst/>
                <a:rect l="l" t="t" r="r" b="b"/>
                <a:pathLst>
                  <a:path w="794" h="1493" extrusionOk="0">
                    <a:moveTo>
                      <a:pt x="528" y="0"/>
                    </a:moveTo>
                    <a:cubicBezTo>
                      <a:pt x="514" y="0"/>
                      <a:pt x="500" y="3"/>
                      <a:pt x="486" y="9"/>
                    </a:cubicBezTo>
                    <a:cubicBezTo>
                      <a:pt x="246" y="103"/>
                      <a:pt x="170" y="438"/>
                      <a:pt x="116" y="669"/>
                    </a:cubicBezTo>
                    <a:cubicBezTo>
                      <a:pt x="56" y="916"/>
                      <a:pt x="1" y="1211"/>
                      <a:pt x="155" y="1435"/>
                    </a:cubicBezTo>
                    <a:cubicBezTo>
                      <a:pt x="182" y="1473"/>
                      <a:pt x="219" y="1492"/>
                      <a:pt x="257" y="1492"/>
                    </a:cubicBezTo>
                    <a:cubicBezTo>
                      <a:pt x="286" y="1492"/>
                      <a:pt x="315" y="1481"/>
                      <a:pt x="342" y="1459"/>
                    </a:cubicBezTo>
                    <a:cubicBezTo>
                      <a:pt x="531" y="1295"/>
                      <a:pt x="571" y="1040"/>
                      <a:pt x="622" y="809"/>
                    </a:cubicBezTo>
                    <a:cubicBezTo>
                      <a:pt x="667" y="603"/>
                      <a:pt x="793" y="275"/>
                      <a:pt x="670" y="86"/>
                    </a:cubicBezTo>
                    <a:cubicBezTo>
                      <a:pt x="642" y="40"/>
                      <a:pt x="585" y="0"/>
                      <a:pt x="528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311" name="Google Shape;311;p3"/>
            <p:cNvGrpSpPr/>
            <p:nvPr/>
          </p:nvGrpSpPr>
          <p:grpSpPr>
            <a:xfrm>
              <a:off x="4349951" y="4706647"/>
              <a:ext cx="88313" cy="132981"/>
              <a:chOff x="712664" y="3994329"/>
              <a:chExt cx="88313" cy="132981"/>
            </a:xfrm>
          </p:grpSpPr>
          <p:sp>
            <p:nvSpPr>
              <p:cNvPr id="312" name="Google Shape;312;p3"/>
              <p:cNvSpPr/>
              <p:nvPr/>
            </p:nvSpPr>
            <p:spPr>
              <a:xfrm>
                <a:off x="712664" y="4006439"/>
                <a:ext cx="44613" cy="91225"/>
              </a:xfrm>
              <a:custGeom>
                <a:avLst/>
                <a:gdLst/>
                <a:ahLst/>
                <a:cxnLst/>
                <a:rect l="l" t="t" r="r" b="b"/>
                <a:pathLst>
                  <a:path w="781" h="1597" extrusionOk="0">
                    <a:moveTo>
                      <a:pt x="221" y="1"/>
                    </a:moveTo>
                    <a:cubicBezTo>
                      <a:pt x="138" y="1"/>
                      <a:pt x="60" y="44"/>
                      <a:pt x="44" y="145"/>
                    </a:cubicBezTo>
                    <a:cubicBezTo>
                      <a:pt x="1" y="407"/>
                      <a:pt x="81" y="683"/>
                      <a:pt x="139" y="938"/>
                    </a:cubicBezTo>
                    <a:cubicBezTo>
                      <a:pt x="196" y="1187"/>
                      <a:pt x="264" y="1427"/>
                      <a:pt x="489" y="1579"/>
                    </a:cubicBezTo>
                    <a:cubicBezTo>
                      <a:pt x="506" y="1591"/>
                      <a:pt x="526" y="1596"/>
                      <a:pt x="546" y="1596"/>
                    </a:cubicBezTo>
                    <a:cubicBezTo>
                      <a:pt x="589" y="1596"/>
                      <a:pt x="632" y="1573"/>
                      <a:pt x="652" y="1535"/>
                    </a:cubicBezTo>
                    <a:cubicBezTo>
                      <a:pt x="780" y="1308"/>
                      <a:pt x="735" y="1060"/>
                      <a:pt x="674" y="820"/>
                    </a:cubicBezTo>
                    <a:cubicBezTo>
                      <a:pt x="614" y="582"/>
                      <a:pt x="569" y="295"/>
                      <a:pt x="422" y="97"/>
                    </a:cubicBezTo>
                    <a:cubicBezTo>
                      <a:pt x="377" y="36"/>
                      <a:pt x="297" y="1"/>
                      <a:pt x="221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13" name="Google Shape;313;p3"/>
              <p:cNvSpPr/>
              <p:nvPr/>
            </p:nvSpPr>
            <p:spPr>
              <a:xfrm>
                <a:off x="767617" y="3994329"/>
                <a:ext cx="33360" cy="132981"/>
              </a:xfrm>
              <a:custGeom>
                <a:avLst/>
                <a:gdLst/>
                <a:ahLst/>
                <a:cxnLst/>
                <a:rect l="l" t="t" r="r" b="b"/>
                <a:pathLst>
                  <a:path w="584" h="2328" extrusionOk="0">
                    <a:moveTo>
                      <a:pt x="295" y="1"/>
                    </a:moveTo>
                    <a:cubicBezTo>
                      <a:pt x="171" y="1"/>
                      <a:pt x="45" y="86"/>
                      <a:pt x="30" y="255"/>
                    </a:cubicBezTo>
                    <a:cubicBezTo>
                      <a:pt x="0" y="597"/>
                      <a:pt x="2" y="946"/>
                      <a:pt x="6" y="1290"/>
                    </a:cubicBezTo>
                    <a:cubicBezTo>
                      <a:pt x="9" y="1631"/>
                      <a:pt x="24" y="1959"/>
                      <a:pt x="178" y="2270"/>
                    </a:cubicBezTo>
                    <a:cubicBezTo>
                      <a:pt x="198" y="2309"/>
                      <a:pt x="239" y="2328"/>
                      <a:pt x="281" y="2328"/>
                    </a:cubicBezTo>
                    <a:cubicBezTo>
                      <a:pt x="323" y="2328"/>
                      <a:pt x="365" y="2309"/>
                      <a:pt x="385" y="2270"/>
                    </a:cubicBezTo>
                    <a:cubicBezTo>
                      <a:pt x="543" y="1960"/>
                      <a:pt x="560" y="1631"/>
                      <a:pt x="569" y="1290"/>
                    </a:cubicBezTo>
                    <a:cubicBezTo>
                      <a:pt x="576" y="946"/>
                      <a:pt x="583" y="597"/>
                      <a:pt x="557" y="255"/>
                    </a:cubicBezTo>
                    <a:cubicBezTo>
                      <a:pt x="544" y="85"/>
                      <a:pt x="420" y="1"/>
                      <a:pt x="295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sp>
          <p:nvSpPr>
            <p:cNvPr id="314" name="Google Shape;314;p3"/>
            <p:cNvSpPr/>
            <p:nvPr/>
          </p:nvSpPr>
          <p:spPr>
            <a:xfrm>
              <a:off x="2301421" y="4697130"/>
              <a:ext cx="33188" cy="102763"/>
            </a:xfrm>
            <a:custGeom>
              <a:avLst/>
              <a:gdLst/>
              <a:ahLst/>
              <a:cxnLst/>
              <a:rect l="l" t="t" r="r" b="b"/>
              <a:pathLst>
                <a:path w="581" h="1799" extrusionOk="0">
                  <a:moveTo>
                    <a:pt x="300" y="0"/>
                  </a:moveTo>
                  <a:cubicBezTo>
                    <a:pt x="224" y="0"/>
                    <a:pt x="148" y="46"/>
                    <a:pt x="114" y="137"/>
                  </a:cubicBezTo>
                  <a:cubicBezTo>
                    <a:pt x="22" y="389"/>
                    <a:pt x="32" y="700"/>
                    <a:pt x="16" y="968"/>
                  </a:cubicBezTo>
                  <a:cubicBezTo>
                    <a:pt x="0" y="1232"/>
                    <a:pt x="5" y="1500"/>
                    <a:pt x="120" y="1743"/>
                  </a:cubicBezTo>
                  <a:cubicBezTo>
                    <a:pt x="136" y="1778"/>
                    <a:pt x="178" y="1799"/>
                    <a:pt x="219" y="1799"/>
                  </a:cubicBezTo>
                  <a:cubicBezTo>
                    <a:pt x="248" y="1799"/>
                    <a:pt x="276" y="1788"/>
                    <a:pt x="293" y="1765"/>
                  </a:cubicBezTo>
                  <a:cubicBezTo>
                    <a:pt x="467" y="1544"/>
                    <a:pt x="522" y="1270"/>
                    <a:pt x="540" y="994"/>
                  </a:cubicBezTo>
                  <a:cubicBezTo>
                    <a:pt x="554" y="722"/>
                    <a:pt x="580" y="397"/>
                    <a:pt x="484" y="137"/>
                  </a:cubicBezTo>
                  <a:cubicBezTo>
                    <a:pt x="451" y="46"/>
                    <a:pt x="375" y="0"/>
                    <a:pt x="300" y="0"/>
                  </a:cubicBezTo>
                  <a:close/>
                </a:path>
              </a:pathLst>
            </a:custGeom>
            <a:solidFill>
              <a:srgbClr val="191919">
                <a:alpha val="59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315" name="Google Shape;315;p3"/>
            <p:cNvGrpSpPr/>
            <p:nvPr/>
          </p:nvGrpSpPr>
          <p:grpSpPr>
            <a:xfrm>
              <a:off x="1927025" y="4603875"/>
              <a:ext cx="142923" cy="130526"/>
              <a:chOff x="178100" y="3904645"/>
              <a:chExt cx="142923" cy="130526"/>
            </a:xfrm>
          </p:grpSpPr>
          <p:sp>
            <p:nvSpPr>
              <p:cNvPr id="316" name="Google Shape;316;p3"/>
              <p:cNvSpPr/>
              <p:nvPr/>
            </p:nvSpPr>
            <p:spPr>
              <a:xfrm>
                <a:off x="178100" y="3936863"/>
                <a:ext cx="40843" cy="98308"/>
              </a:xfrm>
              <a:custGeom>
                <a:avLst/>
                <a:gdLst/>
                <a:ahLst/>
                <a:cxnLst/>
                <a:rect l="l" t="t" r="r" b="b"/>
                <a:pathLst>
                  <a:path w="715" h="1721" extrusionOk="0">
                    <a:moveTo>
                      <a:pt x="237" y="1"/>
                    </a:moveTo>
                    <a:cubicBezTo>
                      <a:pt x="157" y="1"/>
                      <a:pt x="77" y="54"/>
                      <a:pt x="49" y="139"/>
                    </a:cubicBezTo>
                    <a:cubicBezTo>
                      <a:pt x="1" y="283"/>
                      <a:pt x="37" y="436"/>
                      <a:pt x="59" y="582"/>
                    </a:cubicBezTo>
                    <a:cubicBezTo>
                      <a:pt x="76" y="711"/>
                      <a:pt x="98" y="838"/>
                      <a:pt x="120" y="966"/>
                    </a:cubicBezTo>
                    <a:cubicBezTo>
                      <a:pt x="142" y="1093"/>
                      <a:pt x="158" y="1223"/>
                      <a:pt x="193" y="1347"/>
                    </a:cubicBezTo>
                    <a:cubicBezTo>
                      <a:pt x="234" y="1488"/>
                      <a:pt x="302" y="1592"/>
                      <a:pt x="413" y="1688"/>
                    </a:cubicBezTo>
                    <a:cubicBezTo>
                      <a:pt x="438" y="1709"/>
                      <a:pt x="467" y="1720"/>
                      <a:pt x="496" y="1720"/>
                    </a:cubicBezTo>
                    <a:cubicBezTo>
                      <a:pt x="533" y="1720"/>
                      <a:pt x="570" y="1702"/>
                      <a:pt x="594" y="1665"/>
                    </a:cubicBezTo>
                    <a:cubicBezTo>
                      <a:pt x="672" y="1542"/>
                      <a:pt x="715" y="1424"/>
                      <a:pt x="707" y="1275"/>
                    </a:cubicBezTo>
                    <a:cubicBezTo>
                      <a:pt x="700" y="1133"/>
                      <a:pt x="672" y="990"/>
                      <a:pt x="643" y="848"/>
                    </a:cubicBezTo>
                    <a:cubicBezTo>
                      <a:pt x="592" y="595"/>
                      <a:pt x="554" y="244"/>
                      <a:pt x="362" y="51"/>
                    </a:cubicBezTo>
                    <a:cubicBezTo>
                      <a:pt x="326" y="16"/>
                      <a:pt x="281" y="1"/>
                      <a:pt x="237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17" name="Google Shape;317;p3"/>
              <p:cNvSpPr/>
              <p:nvPr/>
            </p:nvSpPr>
            <p:spPr>
              <a:xfrm>
                <a:off x="230654" y="3904645"/>
                <a:ext cx="37187" cy="110589"/>
              </a:xfrm>
              <a:custGeom>
                <a:avLst/>
                <a:gdLst/>
                <a:ahLst/>
                <a:cxnLst/>
                <a:rect l="l" t="t" r="r" b="b"/>
                <a:pathLst>
                  <a:path w="651" h="1936" extrusionOk="0">
                    <a:moveTo>
                      <a:pt x="399" y="0"/>
                    </a:moveTo>
                    <a:cubicBezTo>
                      <a:pt x="364" y="0"/>
                      <a:pt x="331" y="13"/>
                      <a:pt x="305" y="45"/>
                    </a:cubicBezTo>
                    <a:cubicBezTo>
                      <a:pt x="124" y="270"/>
                      <a:pt x="142" y="647"/>
                      <a:pt x="102" y="921"/>
                    </a:cubicBezTo>
                    <a:cubicBezTo>
                      <a:pt x="57" y="1239"/>
                      <a:pt x="0" y="1544"/>
                      <a:pt x="117" y="1853"/>
                    </a:cubicBezTo>
                    <a:cubicBezTo>
                      <a:pt x="136" y="1902"/>
                      <a:pt x="182" y="1936"/>
                      <a:pt x="229" y="1936"/>
                    </a:cubicBezTo>
                    <a:cubicBezTo>
                      <a:pt x="255" y="1936"/>
                      <a:pt x="282" y="1925"/>
                      <a:pt x="305" y="1902"/>
                    </a:cubicBezTo>
                    <a:cubicBezTo>
                      <a:pt x="542" y="1660"/>
                      <a:pt x="598" y="1348"/>
                      <a:pt x="625" y="1020"/>
                    </a:cubicBezTo>
                    <a:cubicBezTo>
                      <a:pt x="637" y="862"/>
                      <a:pt x="650" y="703"/>
                      <a:pt x="643" y="545"/>
                    </a:cubicBezTo>
                    <a:cubicBezTo>
                      <a:pt x="637" y="392"/>
                      <a:pt x="640" y="203"/>
                      <a:pt x="542" y="75"/>
                    </a:cubicBezTo>
                    <a:cubicBezTo>
                      <a:pt x="511" y="33"/>
                      <a:pt x="454" y="0"/>
                      <a:pt x="399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18" name="Google Shape;318;p3"/>
              <p:cNvSpPr/>
              <p:nvPr/>
            </p:nvSpPr>
            <p:spPr>
              <a:xfrm>
                <a:off x="275667" y="3947545"/>
                <a:ext cx="45355" cy="85284"/>
              </a:xfrm>
              <a:custGeom>
                <a:avLst/>
                <a:gdLst/>
                <a:ahLst/>
                <a:cxnLst/>
                <a:rect l="l" t="t" r="r" b="b"/>
                <a:pathLst>
                  <a:path w="794" h="1493" extrusionOk="0">
                    <a:moveTo>
                      <a:pt x="528" y="0"/>
                    </a:moveTo>
                    <a:cubicBezTo>
                      <a:pt x="514" y="0"/>
                      <a:pt x="500" y="3"/>
                      <a:pt x="486" y="9"/>
                    </a:cubicBezTo>
                    <a:cubicBezTo>
                      <a:pt x="246" y="103"/>
                      <a:pt x="170" y="438"/>
                      <a:pt x="116" y="669"/>
                    </a:cubicBezTo>
                    <a:cubicBezTo>
                      <a:pt x="56" y="916"/>
                      <a:pt x="1" y="1211"/>
                      <a:pt x="155" y="1435"/>
                    </a:cubicBezTo>
                    <a:cubicBezTo>
                      <a:pt x="182" y="1473"/>
                      <a:pt x="219" y="1492"/>
                      <a:pt x="257" y="1492"/>
                    </a:cubicBezTo>
                    <a:cubicBezTo>
                      <a:pt x="286" y="1492"/>
                      <a:pt x="315" y="1481"/>
                      <a:pt x="342" y="1459"/>
                    </a:cubicBezTo>
                    <a:cubicBezTo>
                      <a:pt x="531" y="1295"/>
                      <a:pt x="571" y="1040"/>
                      <a:pt x="622" y="809"/>
                    </a:cubicBezTo>
                    <a:cubicBezTo>
                      <a:pt x="667" y="603"/>
                      <a:pt x="793" y="275"/>
                      <a:pt x="670" y="86"/>
                    </a:cubicBezTo>
                    <a:cubicBezTo>
                      <a:pt x="642" y="40"/>
                      <a:pt x="585" y="0"/>
                      <a:pt x="528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319" name="Google Shape;319;p3"/>
            <p:cNvGrpSpPr/>
            <p:nvPr/>
          </p:nvGrpSpPr>
          <p:grpSpPr>
            <a:xfrm>
              <a:off x="2464539" y="4706647"/>
              <a:ext cx="88313" cy="132981"/>
              <a:chOff x="712664" y="3994329"/>
              <a:chExt cx="88313" cy="132981"/>
            </a:xfrm>
          </p:grpSpPr>
          <p:sp>
            <p:nvSpPr>
              <p:cNvPr id="320" name="Google Shape;320;p3"/>
              <p:cNvSpPr/>
              <p:nvPr/>
            </p:nvSpPr>
            <p:spPr>
              <a:xfrm>
                <a:off x="712664" y="4006439"/>
                <a:ext cx="44613" cy="91225"/>
              </a:xfrm>
              <a:custGeom>
                <a:avLst/>
                <a:gdLst/>
                <a:ahLst/>
                <a:cxnLst/>
                <a:rect l="l" t="t" r="r" b="b"/>
                <a:pathLst>
                  <a:path w="781" h="1597" extrusionOk="0">
                    <a:moveTo>
                      <a:pt x="221" y="1"/>
                    </a:moveTo>
                    <a:cubicBezTo>
                      <a:pt x="138" y="1"/>
                      <a:pt x="60" y="44"/>
                      <a:pt x="44" y="145"/>
                    </a:cubicBezTo>
                    <a:cubicBezTo>
                      <a:pt x="1" y="407"/>
                      <a:pt x="81" y="683"/>
                      <a:pt x="139" y="938"/>
                    </a:cubicBezTo>
                    <a:cubicBezTo>
                      <a:pt x="196" y="1187"/>
                      <a:pt x="264" y="1427"/>
                      <a:pt x="489" y="1579"/>
                    </a:cubicBezTo>
                    <a:cubicBezTo>
                      <a:pt x="506" y="1591"/>
                      <a:pt x="526" y="1596"/>
                      <a:pt x="546" y="1596"/>
                    </a:cubicBezTo>
                    <a:cubicBezTo>
                      <a:pt x="589" y="1596"/>
                      <a:pt x="632" y="1573"/>
                      <a:pt x="652" y="1535"/>
                    </a:cubicBezTo>
                    <a:cubicBezTo>
                      <a:pt x="780" y="1308"/>
                      <a:pt x="735" y="1060"/>
                      <a:pt x="674" y="820"/>
                    </a:cubicBezTo>
                    <a:cubicBezTo>
                      <a:pt x="614" y="582"/>
                      <a:pt x="569" y="295"/>
                      <a:pt x="422" y="97"/>
                    </a:cubicBezTo>
                    <a:cubicBezTo>
                      <a:pt x="377" y="36"/>
                      <a:pt x="297" y="1"/>
                      <a:pt x="221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21" name="Google Shape;321;p3"/>
              <p:cNvSpPr/>
              <p:nvPr/>
            </p:nvSpPr>
            <p:spPr>
              <a:xfrm>
                <a:off x="767617" y="3994329"/>
                <a:ext cx="33360" cy="132981"/>
              </a:xfrm>
              <a:custGeom>
                <a:avLst/>
                <a:gdLst/>
                <a:ahLst/>
                <a:cxnLst/>
                <a:rect l="l" t="t" r="r" b="b"/>
                <a:pathLst>
                  <a:path w="584" h="2328" extrusionOk="0">
                    <a:moveTo>
                      <a:pt x="295" y="1"/>
                    </a:moveTo>
                    <a:cubicBezTo>
                      <a:pt x="171" y="1"/>
                      <a:pt x="45" y="86"/>
                      <a:pt x="30" y="255"/>
                    </a:cubicBezTo>
                    <a:cubicBezTo>
                      <a:pt x="0" y="597"/>
                      <a:pt x="2" y="946"/>
                      <a:pt x="6" y="1290"/>
                    </a:cubicBezTo>
                    <a:cubicBezTo>
                      <a:pt x="9" y="1631"/>
                      <a:pt x="24" y="1959"/>
                      <a:pt x="178" y="2270"/>
                    </a:cubicBezTo>
                    <a:cubicBezTo>
                      <a:pt x="198" y="2309"/>
                      <a:pt x="239" y="2328"/>
                      <a:pt x="281" y="2328"/>
                    </a:cubicBezTo>
                    <a:cubicBezTo>
                      <a:pt x="323" y="2328"/>
                      <a:pt x="365" y="2309"/>
                      <a:pt x="385" y="2270"/>
                    </a:cubicBezTo>
                    <a:cubicBezTo>
                      <a:pt x="543" y="1960"/>
                      <a:pt x="560" y="1631"/>
                      <a:pt x="569" y="1290"/>
                    </a:cubicBezTo>
                    <a:cubicBezTo>
                      <a:pt x="576" y="946"/>
                      <a:pt x="583" y="597"/>
                      <a:pt x="557" y="255"/>
                    </a:cubicBezTo>
                    <a:cubicBezTo>
                      <a:pt x="544" y="85"/>
                      <a:pt x="420" y="1"/>
                      <a:pt x="295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322" name="Google Shape;322;p3"/>
            <p:cNvGrpSpPr/>
            <p:nvPr/>
          </p:nvGrpSpPr>
          <p:grpSpPr>
            <a:xfrm>
              <a:off x="1995663" y="4835818"/>
              <a:ext cx="148749" cy="138123"/>
              <a:chOff x="417563" y="4145250"/>
              <a:chExt cx="148749" cy="138123"/>
            </a:xfrm>
          </p:grpSpPr>
          <p:sp>
            <p:nvSpPr>
              <p:cNvPr id="323" name="Google Shape;323;p3"/>
              <p:cNvSpPr/>
              <p:nvPr/>
            </p:nvSpPr>
            <p:spPr>
              <a:xfrm>
                <a:off x="417563" y="4179924"/>
                <a:ext cx="39186" cy="103449"/>
              </a:xfrm>
              <a:custGeom>
                <a:avLst/>
                <a:gdLst/>
                <a:ahLst/>
                <a:cxnLst/>
                <a:rect l="l" t="t" r="r" b="b"/>
                <a:pathLst>
                  <a:path w="686" h="1811" extrusionOk="0">
                    <a:moveTo>
                      <a:pt x="283" y="1"/>
                    </a:moveTo>
                    <a:cubicBezTo>
                      <a:pt x="215" y="1"/>
                      <a:pt x="148" y="32"/>
                      <a:pt x="118" y="96"/>
                    </a:cubicBezTo>
                    <a:cubicBezTo>
                      <a:pt x="0" y="348"/>
                      <a:pt x="83" y="703"/>
                      <a:pt x="102" y="970"/>
                    </a:cubicBezTo>
                    <a:cubicBezTo>
                      <a:pt x="112" y="1123"/>
                      <a:pt x="118" y="1280"/>
                      <a:pt x="141" y="1432"/>
                    </a:cubicBezTo>
                    <a:cubicBezTo>
                      <a:pt x="163" y="1569"/>
                      <a:pt x="227" y="1672"/>
                      <a:pt x="315" y="1777"/>
                    </a:cubicBezTo>
                    <a:cubicBezTo>
                      <a:pt x="333" y="1800"/>
                      <a:pt x="363" y="1811"/>
                      <a:pt x="394" y="1811"/>
                    </a:cubicBezTo>
                    <a:cubicBezTo>
                      <a:pt x="425" y="1811"/>
                      <a:pt x="456" y="1799"/>
                      <a:pt x="475" y="1777"/>
                    </a:cubicBezTo>
                    <a:cubicBezTo>
                      <a:pt x="685" y="1537"/>
                      <a:pt x="670" y="1245"/>
                      <a:pt x="647" y="944"/>
                    </a:cubicBezTo>
                    <a:cubicBezTo>
                      <a:pt x="625" y="670"/>
                      <a:pt x="621" y="266"/>
                      <a:pt x="421" y="56"/>
                    </a:cubicBezTo>
                    <a:cubicBezTo>
                      <a:pt x="386" y="19"/>
                      <a:pt x="334" y="1"/>
                      <a:pt x="283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24" name="Google Shape;324;p3"/>
              <p:cNvSpPr/>
              <p:nvPr/>
            </p:nvSpPr>
            <p:spPr>
              <a:xfrm>
                <a:off x="469888" y="4145250"/>
                <a:ext cx="42556" cy="117101"/>
              </a:xfrm>
              <a:custGeom>
                <a:avLst/>
                <a:gdLst/>
                <a:ahLst/>
                <a:cxnLst/>
                <a:rect l="l" t="t" r="r" b="b"/>
                <a:pathLst>
                  <a:path w="745" h="2050" extrusionOk="0">
                    <a:moveTo>
                      <a:pt x="476" y="0"/>
                    </a:moveTo>
                    <a:cubicBezTo>
                      <a:pt x="449" y="0"/>
                      <a:pt x="419" y="8"/>
                      <a:pt x="384" y="23"/>
                    </a:cubicBezTo>
                    <a:cubicBezTo>
                      <a:pt x="243" y="88"/>
                      <a:pt x="219" y="278"/>
                      <a:pt x="192" y="415"/>
                    </a:cubicBezTo>
                    <a:cubicBezTo>
                      <a:pt x="158" y="589"/>
                      <a:pt x="132" y="764"/>
                      <a:pt x="104" y="936"/>
                    </a:cubicBezTo>
                    <a:cubicBezTo>
                      <a:pt x="47" y="1281"/>
                      <a:pt x="1" y="1611"/>
                      <a:pt x="84" y="1954"/>
                    </a:cubicBezTo>
                    <a:cubicBezTo>
                      <a:pt x="99" y="2020"/>
                      <a:pt x="150" y="2049"/>
                      <a:pt x="204" y="2049"/>
                    </a:cubicBezTo>
                    <a:cubicBezTo>
                      <a:pt x="250" y="2049"/>
                      <a:pt x="298" y="2027"/>
                      <a:pt x="327" y="1988"/>
                    </a:cubicBezTo>
                    <a:cubicBezTo>
                      <a:pt x="568" y="1660"/>
                      <a:pt x="617" y="1267"/>
                      <a:pt x="652" y="870"/>
                    </a:cubicBezTo>
                    <a:cubicBezTo>
                      <a:pt x="666" y="718"/>
                      <a:pt x="745" y="0"/>
                      <a:pt x="476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25" name="Google Shape;325;p3"/>
              <p:cNvSpPr/>
              <p:nvPr/>
            </p:nvSpPr>
            <p:spPr>
              <a:xfrm>
                <a:off x="528840" y="4206144"/>
                <a:ext cx="37472" cy="75173"/>
              </a:xfrm>
              <a:custGeom>
                <a:avLst/>
                <a:gdLst/>
                <a:ahLst/>
                <a:cxnLst/>
                <a:rect l="l" t="t" r="r" b="b"/>
                <a:pathLst>
                  <a:path w="656" h="1316" extrusionOk="0">
                    <a:moveTo>
                      <a:pt x="371" y="0"/>
                    </a:moveTo>
                    <a:cubicBezTo>
                      <a:pt x="302" y="0"/>
                      <a:pt x="231" y="34"/>
                      <a:pt x="180" y="103"/>
                    </a:cubicBezTo>
                    <a:cubicBezTo>
                      <a:pt x="57" y="271"/>
                      <a:pt x="44" y="533"/>
                      <a:pt x="23" y="733"/>
                    </a:cubicBezTo>
                    <a:cubicBezTo>
                      <a:pt x="1" y="928"/>
                      <a:pt x="15" y="1125"/>
                      <a:pt x="152" y="1281"/>
                    </a:cubicBezTo>
                    <a:cubicBezTo>
                      <a:pt x="172" y="1303"/>
                      <a:pt x="205" y="1315"/>
                      <a:pt x="238" y="1315"/>
                    </a:cubicBezTo>
                    <a:cubicBezTo>
                      <a:pt x="259" y="1315"/>
                      <a:pt x="281" y="1310"/>
                      <a:pt x="298" y="1298"/>
                    </a:cubicBezTo>
                    <a:cubicBezTo>
                      <a:pt x="470" y="1186"/>
                      <a:pt x="536" y="999"/>
                      <a:pt x="566" y="805"/>
                    </a:cubicBezTo>
                    <a:cubicBezTo>
                      <a:pt x="598" y="604"/>
                      <a:pt x="655" y="349"/>
                      <a:pt x="581" y="154"/>
                    </a:cubicBezTo>
                    <a:cubicBezTo>
                      <a:pt x="541" y="53"/>
                      <a:pt x="457" y="0"/>
                      <a:pt x="371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326" name="Google Shape;326;p3"/>
            <p:cNvGrpSpPr/>
            <p:nvPr/>
          </p:nvGrpSpPr>
          <p:grpSpPr>
            <a:xfrm>
              <a:off x="1735864" y="4896184"/>
              <a:ext cx="88313" cy="132981"/>
              <a:chOff x="712664" y="3994329"/>
              <a:chExt cx="88313" cy="132981"/>
            </a:xfrm>
          </p:grpSpPr>
          <p:sp>
            <p:nvSpPr>
              <p:cNvPr id="327" name="Google Shape;327;p3"/>
              <p:cNvSpPr/>
              <p:nvPr/>
            </p:nvSpPr>
            <p:spPr>
              <a:xfrm>
                <a:off x="712664" y="4006439"/>
                <a:ext cx="44613" cy="91225"/>
              </a:xfrm>
              <a:custGeom>
                <a:avLst/>
                <a:gdLst/>
                <a:ahLst/>
                <a:cxnLst/>
                <a:rect l="l" t="t" r="r" b="b"/>
                <a:pathLst>
                  <a:path w="781" h="1597" extrusionOk="0">
                    <a:moveTo>
                      <a:pt x="221" y="1"/>
                    </a:moveTo>
                    <a:cubicBezTo>
                      <a:pt x="138" y="1"/>
                      <a:pt x="60" y="44"/>
                      <a:pt x="44" y="145"/>
                    </a:cubicBezTo>
                    <a:cubicBezTo>
                      <a:pt x="1" y="407"/>
                      <a:pt x="81" y="683"/>
                      <a:pt x="139" y="938"/>
                    </a:cubicBezTo>
                    <a:cubicBezTo>
                      <a:pt x="196" y="1187"/>
                      <a:pt x="264" y="1427"/>
                      <a:pt x="489" y="1579"/>
                    </a:cubicBezTo>
                    <a:cubicBezTo>
                      <a:pt x="506" y="1591"/>
                      <a:pt x="526" y="1596"/>
                      <a:pt x="546" y="1596"/>
                    </a:cubicBezTo>
                    <a:cubicBezTo>
                      <a:pt x="589" y="1596"/>
                      <a:pt x="632" y="1573"/>
                      <a:pt x="652" y="1535"/>
                    </a:cubicBezTo>
                    <a:cubicBezTo>
                      <a:pt x="780" y="1308"/>
                      <a:pt x="735" y="1060"/>
                      <a:pt x="674" y="820"/>
                    </a:cubicBezTo>
                    <a:cubicBezTo>
                      <a:pt x="614" y="582"/>
                      <a:pt x="569" y="295"/>
                      <a:pt x="422" y="97"/>
                    </a:cubicBezTo>
                    <a:cubicBezTo>
                      <a:pt x="377" y="36"/>
                      <a:pt x="297" y="1"/>
                      <a:pt x="221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28" name="Google Shape;328;p3"/>
              <p:cNvSpPr/>
              <p:nvPr/>
            </p:nvSpPr>
            <p:spPr>
              <a:xfrm>
                <a:off x="767617" y="3994329"/>
                <a:ext cx="33360" cy="132981"/>
              </a:xfrm>
              <a:custGeom>
                <a:avLst/>
                <a:gdLst/>
                <a:ahLst/>
                <a:cxnLst/>
                <a:rect l="l" t="t" r="r" b="b"/>
                <a:pathLst>
                  <a:path w="584" h="2328" extrusionOk="0">
                    <a:moveTo>
                      <a:pt x="295" y="1"/>
                    </a:moveTo>
                    <a:cubicBezTo>
                      <a:pt x="171" y="1"/>
                      <a:pt x="45" y="86"/>
                      <a:pt x="30" y="255"/>
                    </a:cubicBezTo>
                    <a:cubicBezTo>
                      <a:pt x="0" y="597"/>
                      <a:pt x="2" y="946"/>
                      <a:pt x="6" y="1290"/>
                    </a:cubicBezTo>
                    <a:cubicBezTo>
                      <a:pt x="9" y="1631"/>
                      <a:pt x="24" y="1959"/>
                      <a:pt x="178" y="2270"/>
                    </a:cubicBezTo>
                    <a:cubicBezTo>
                      <a:pt x="198" y="2309"/>
                      <a:pt x="239" y="2328"/>
                      <a:pt x="281" y="2328"/>
                    </a:cubicBezTo>
                    <a:cubicBezTo>
                      <a:pt x="323" y="2328"/>
                      <a:pt x="365" y="2309"/>
                      <a:pt x="385" y="2270"/>
                    </a:cubicBezTo>
                    <a:cubicBezTo>
                      <a:pt x="543" y="1960"/>
                      <a:pt x="560" y="1631"/>
                      <a:pt x="569" y="1290"/>
                    </a:cubicBezTo>
                    <a:cubicBezTo>
                      <a:pt x="576" y="946"/>
                      <a:pt x="583" y="597"/>
                      <a:pt x="557" y="255"/>
                    </a:cubicBezTo>
                    <a:cubicBezTo>
                      <a:pt x="544" y="85"/>
                      <a:pt x="420" y="1"/>
                      <a:pt x="295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329" name="Google Shape;329;p3"/>
            <p:cNvGrpSpPr/>
            <p:nvPr/>
          </p:nvGrpSpPr>
          <p:grpSpPr>
            <a:xfrm>
              <a:off x="140200" y="4947093"/>
              <a:ext cx="148749" cy="138123"/>
              <a:chOff x="417563" y="4145250"/>
              <a:chExt cx="148749" cy="138123"/>
            </a:xfrm>
          </p:grpSpPr>
          <p:sp>
            <p:nvSpPr>
              <p:cNvPr id="330" name="Google Shape;330;p3"/>
              <p:cNvSpPr/>
              <p:nvPr/>
            </p:nvSpPr>
            <p:spPr>
              <a:xfrm>
                <a:off x="417563" y="4179924"/>
                <a:ext cx="39186" cy="103449"/>
              </a:xfrm>
              <a:custGeom>
                <a:avLst/>
                <a:gdLst/>
                <a:ahLst/>
                <a:cxnLst/>
                <a:rect l="l" t="t" r="r" b="b"/>
                <a:pathLst>
                  <a:path w="686" h="1811" extrusionOk="0">
                    <a:moveTo>
                      <a:pt x="283" y="1"/>
                    </a:moveTo>
                    <a:cubicBezTo>
                      <a:pt x="215" y="1"/>
                      <a:pt x="148" y="32"/>
                      <a:pt x="118" y="96"/>
                    </a:cubicBezTo>
                    <a:cubicBezTo>
                      <a:pt x="0" y="348"/>
                      <a:pt x="83" y="703"/>
                      <a:pt x="102" y="970"/>
                    </a:cubicBezTo>
                    <a:cubicBezTo>
                      <a:pt x="112" y="1123"/>
                      <a:pt x="118" y="1280"/>
                      <a:pt x="141" y="1432"/>
                    </a:cubicBezTo>
                    <a:cubicBezTo>
                      <a:pt x="163" y="1569"/>
                      <a:pt x="227" y="1672"/>
                      <a:pt x="315" y="1777"/>
                    </a:cubicBezTo>
                    <a:cubicBezTo>
                      <a:pt x="333" y="1800"/>
                      <a:pt x="363" y="1811"/>
                      <a:pt x="394" y="1811"/>
                    </a:cubicBezTo>
                    <a:cubicBezTo>
                      <a:pt x="425" y="1811"/>
                      <a:pt x="456" y="1799"/>
                      <a:pt x="475" y="1777"/>
                    </a:cubicBezTo>
                    <a:cubicBezTo>
                      <a:pt x="685" y="1537"/>
                      <a:pt x="670" y="1245"/>
                      <a:pt x="647" y="944"/>
                    </a:cubicBezTo>
                    <a:cubicBezTo>
                      <a:pt x="625" y="670"/>
                      <a:pt x="621" y="266"/>
                      <a:pt x="421" y="56"/>
                    </a:cubicBezTo>
                    <a:cubicBezTo>
                      <a:pt x="386" y="19"/>
                      <a:pt x="334" y="1"/>
                      <a:pt x="283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31" name="Google Shape;331;p3"/>
              <p:cNvSpPr/>
              <p:nvPr/>
            </p:nvSpPr>
            <p:spPr>
              <a:xfrm>
                <a:off x="469888" y="4145250"/>
                <a:ext cx="42556" cy="117101"/>
              </a:xfrm>
              <a:custGeom>
                <a:avLst/>
                <a:gdLst/>
                <a:ahLst/>
                <a:cxnLst/>
                <a:rect l="l" t="t" r="r" b="b"/>
                <a:pathLst>
                  <a:path w="745" h="2050" extrusionOk="0">
                    <a:moveTo>
                      <a:pt x="476" y="0"/>
                    </a:moveTo>
                    <a:cubicBezTo>
                      <a:pt x="449" y="0"/>
                      <a:pt x="419" y="8"/>
                      <a:pt x="384" y="23"/>
                    </a:cubicBezTo>
                    <a:cubicBezTo>
                      <a:pt x="243" y="88"/>
                      <a:pt x="219" y="278"/>
                      <a:pt x="192" y="415"/>
                    </a:cubicBezTo>
                    <a:cubicBezTo>
                      <a:pt x="158" y="589"/>
                      <a:pt x="132" y="764"/>
                      <a:pt x="104" y="936"/>
                    </a:cubicBezTo>
                    <a:cubicBezTo>
                      <a:pt x="47" y="1281"/>
                      <a:pt x="1" y="1611"/>
                      <a:pt x="84" y="1954"/>
                    </a:cubicBezTo>
                    <a:cubicBezTo>
                      <a:pt x="99" y="2020"/>
                      <a:pt x="150" y="2049"/>
                      <a:pt x="204" y="2049"/>
                    </a:cubicBezTo>
                    <a:cubicBezTo>
                      <a:pt x="250" y="2049"/>
                      <a:pt x="298" y="2027"/>
                      <a:pt x="327" y="1988"/>
                    </a:cubicBezTo>
                    <a:cubicBezTo>
                      <a:pt x="568" y="1660"/>
                      <a:pt x="617" y="1267"/>
                      <a:pt x="652" y="870"/>
                    </a:cubicBezTo>
                    <a:cubicBezTo>
                      <a:pt x="666" y="718"/>
                      <a:pt x="745" y="0"/>
                      <a:pt x="476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32" name="Google Shape;332;p3"/>
              <p:cNvSpPr/>
              <p:nvPr/>
            </p:nvSpPr>
            <p:spPr>
              <a:xfrm>
                <a:off x="528840" y="4206144"/>
                <a:ext cx="37472" cy="75173"/>
              </a:xfrm>
              <a:custGeom>
                <a:avLst/>
                <a:gdLst/>
                <a:ahLst/>
                <a:cxnLst/>
                <a:rect l="l" t="t" r="r" b="b"/>
                <a:pathLst>
                  <a:path w="656" h="1316" extrusionOk="0">
                    <a:moveTo>
                      <a:pt x="371" y="0"/>
                    </a:moveTo>
                    <a:cubicBezTo>
                      <a:pt x="302" y="0"/>
                      <a:pt x="231" y="34"/>
                      <a:pt x="180" y="103"/>
                    </a:cubicBezTo>
                    <a:cubicBezTo>
                      <a:pt x="57" y="271"/>
                      <a:pt x="44" y="533"/>
                      <a:pt x="23" y="733"/>
                    </a:cubicBezTo>
                    <a:cubicBezTo>
                      <a:pt x="1" y="928"/>
                      <a:pt x="15" y="1125"/>
                      <a:pt x="152" y="1281"/>
                    </a:cubicBezTo>
                    <a:cubicBezTo>
                      <a:pt x="172" y="1303"/>
                      <a:pt x="205" y="1315"/>
                      <a:pt x="238" y="1315"/>
                    </a:cubicBezTo>
                    <a:cubicBezTo>
                      <a:pt x="259" y="1315"/>
                      <a:pt x="281" y="1310"/>
                      <a:pt x="298" y="1298"/>
                    </a:cubicBezTo>
                    <a:cubicBezTo>
                      <a:pt x="470" y="1186"/>
                      <a:pt x="536" y="999"/>
                      <a:pt x="566" y="805"/>
                    </a:cubicBezTo>
                    <a:cubicBezTo>
                      <a:pt x="598" y="604"/>
                      <a:pt x="655" y="349"/>
                      <a:pt x="581" y="154"/>
                    </a:cubicBezTo>
                    <a:cubicBezTo>
                      <a:pt x="541" y="53"/>
                      <a:pt x="457" y="0"/>
                      <a:pt x="371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sp>
          <p:nvSpPr>
            <p:cNvPr id="333" name="Google Shape;333;p3"/>
            <p:cNvSpPr/>
            <p:nvPr/>
          </p:nvSpPr>
          <p:spPr>
            <a:xfrm flipH="1">
              <a:off x="8573276" y="4655480"/>
              <a:ext cx="33188" cy="102763"/>
            </a:xfrm>
            <a:custGeom>
              <a:avLst/>
              <a:gdLst/>
              <a:ahLst/>
              <a:cxnLst/>
              <a:rect l="l" t="t" r="r" b="b"/>
              <a:pathLst>
                <a:path w="581" h="1799" extrusionOk="0">
                  <a:moveTo>
                    <a:pt x="300" y="0"/>
                  </a:moveTo>
                  <a:cubicBezTo>
                    <a:pt x="224" y="0"/>
                    <a:pt x="148" y="46"/>
                    <a:pt x="114" y="137"/>
                  </a:cubicBezTo>
                  <a:cubicBezTo>
                    <a:pt x="22" y="389"/>
                    <a:pt x="32" y="700"/>
                    <a:pt x="16" y="968"/>
                  </a:cubicBezTo>
                  <a:cubicBezTo>
                    <a:pt x="0" y="1232"/>
                    <a:pt x="5" y="1500"/>
                    <a:pt x="120" y="1743"/>
                  </a:cubicBezTo>
                  <a:cubicBezTo>
                    <a:pt x="136" y="1778"/>
                    <a:pt x="178" y="1799"/>
                    <a:pt x="219" y="1799"/>
                  </a:cubicBezTo>
                  <a:cubicBezTo>
                    <a:pt x="248" y="1799"/>
                    <a:pt x="276" y="1788"/>
                    <a:pt x="293" y="1765"/>
                  </a:cubicBezTo>
                  <a:cubicBezTo>
                    <a:pt x="467" y="1544"/>
                    <a:pt x="522" y="1270"/>
                    <a:pt x="540" y="994"/>
                  </a:cubicBezTo>
                  <a:cubicBezTo>
                    <a:pt x="554" y="722"/>
                    <a:pt x="580" y="397"/>
                    <a:pt x="484" y="137"/>
                  </a:cubicBezTo>
                  <a:cubicBezTo>
                    <a:pt x="451" y="46"/>
                    <a:pt x="375" y="0"/>
                    <a:pt x="300" y="0"/>
                  </a:cubicBezTo>
                  <a:close/>
                </a:path>
              </a:pathLst>
            </a:custGeom>
            <a:solidFill>
              <a:srgbClr val="191919">
                <a:alpha val="59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334" name="Google Shape;334;p3"/>
            <p:cNvGrpSpPr/>
            <p:nvPr/>
          </p:nvGrpSpPr>
          <p:grpSpPr>
            <a:xfrm flipH="1">
              <a:off x="8761575" y="4655463"/>
              <a:ext cx="142923" cy="130526"/>
              <a:chOff x="178100" y="3904645"/>
              <a:chExt cx="142923" cy="130526"/>
            </a:xfrm>
          </p:grpSpPr>
          <p:sp>
            <p:nvSpPr>
              <p:cNvPr id="335" name="Google Shape;335;p3"/>
              <p:cNvSpPr/>
              <p:nvPr/>
            </p:nvSpPr>
            <p:spPr>
              <a:xfrm>
                <a:off x="178100" y="3936863"/>
                <a:ext cx="40843" cy="98308"/>
              </a:xfrm>
              <a:custGeom>
                <a:avLst/>
                <a:gdLst/>
                <a:ahLst/>
                <a:cxnLst/>
                <a:rect l="l" t="t" r="r" b="b"/>
                <a:pathLst>
                  <a:path w="715" h="1721" extrusionOk="0">
                    <a:moveTo>
                      <a:pt x="237" y="1"/>
                    </a:moveTo>
                    <a:cubicBezTo>
                      <a:pt x="157" y="1"/>
                      <a:pt x="77" y="54"/>
                      <a:pt x="49" y="139"/>
                    </a:cubicBezTo>
                    <a:cubicBezTo>
                      <a:pt x="1" y="283"/>
                      <a:pt x="37" y="436"/>
                      <a:pt x="59" y="582"/>
                    </a:cubicBezTo>
                    <a:cubicBezTo>
                      <a:pt x="76" y="711"/>
                      <a:pt x="98" y="838"/>
                      <a:pt x="120" y="966"/>
                    </a:cubicBezTo>
                    <a:cubicBezTo>
                      <a:pt x="142" y="1093"/>
                      <a:pt x="158" y="1223"/>
                      <a:pt x="193" y="1347"/>
                    </a:cubicBezTo>
                    <a:cubicBezTo>
                      <a:pt x="234" y="1488"/>
                      <a:pt x="302" y="1592"/>
                      <a:pt x="413" y="1688"/>
                    </a:cubicBezTo>
                    <a:cubicBezTo>
                      <a:pt x="438" y="1709"/>
                      <a:pt x="467" y="1720"/>
                      <a:pt x="496" y="1720"/>
                    </a:cubicBezTo>
                    <a:cubicBezTo>
                      <a:pt x="533" y="1720"/>
                      <a:pt x="570" y="1702"/>
                      <a:pt x="594" y="1665"/>
                    </a:cubicBezTo>
                    <a:cubicBezTo>
                      <a:pt x="672" y="1542"/>
                      <a:pt x="715" y="1424"/>
                      <a:pt x="707" y="1275"/>
                    </a:cubicBezTo>
                    <a:cubicBezTo>
                      <a:pt x="700" y="1133"/>
                      <a:pt x="672" y="990"/>
                      <a:pt x="643" y="848"/>
                    </a:cubicBezTo>
                    <a:cubicBezTo>
                      <a:pt x="592" y="595"/>
                      <a:pt x="554" y="244"/>
                      <a:pt x="362" y="51"/>
                    </a:cubicBezTo>
                    <a:cubicBezTo>
                      <a:pt x="326" y="16"/>
                      <a:pt x="281" y="1"/>
                      <a:pt x="237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36" name="Google Shape;336;p3"/>
              <p:cNvSpPr/>
              <p:nvPr/>
            </p:nvSpPr>
            <p:spPr>
              <a:xfrm>
                <a:off x="230654" y="3904645"/>
                <a:ext cx="37187" cy="110589"/>
              </a:xfrm>
              <a:custGeom>
                <a:avLst/>
                <a:gdLst/>
                <a:ahLst/>
                <a:cxnLst/>
                <a:rect l="l" t="t" r="r" b="b"/>
                <a:pathLst>
                  <a:path w="651" h="1936" extrusionOk="0">
                    <a:moveTo>
                      <a:pt x="399" y="0"/>
                    </a:moveTo>
                    <a:cubicBezTo>
                      <a:pt x="364" y="0"/>
                      <a:pt x="331" y="13"/>
                      <a:pt x="305" y="45"/>
                    </a:cubicBezTo>
                    <a:cubicBezTo>
                      <a:pt x="124" y="270"/>
                      <a:pt x="142" y="647"/>
                      <a:pt x="102" y="921"/>
                    </a:cubicBezTo>
                    <a:cubicBezTo>
                      <a:pt x="57" y="1239"/>
                      <a:pt x="0" y="1544"/>
                      <a:pt x="117" y="1853"/>
                    </a:cubicBezTo>
                    <a:cubicBezTo>
                      <a:pt x="136" y="1902"/>
                      <a:pt x="182" y="1936"/>
                      <a:pt x="229" y="1936"/>
                    </a:cubicBezTo>
                    <a:cubicBezTo>
                      <a:pt x="255" y="1936"/>
                      <a:pt x="282" y="1925"/>
                      <a:pt x="305" y="1902"/>
                    </a:cubicBezTo>
                    <a:cubicBezTo>
                      <a:pt x="542" y="1660"/>
                      <a:pt x="598" y="1348"/>
                      <a:pt x="625" y="1020"/>
                    </a:cubicBezTo>
                    <a:cubicBezTo>
                      <a:pt x="637" y="862"/>
                      <a:pt x="650" y="703"/>
                      <a:pt x="643" y="545"/>
                    </a:cubicBezTo>
                    <a:cubicBezTo>
                      <a:pt x="637" y="392"/>
                      <a:pt x="640" y="203"/>
                      <a:pt x="542" y="75"/>
                    </a:cubicBezTo>
                    <a:cubicBezTo>
                      <a:pt x="511" y="33"/>
                      <a:pt x="454" y="0"/>
                      <a:pt x="399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37" name="Google Shape;337;p3"/>
              <p:cNvSpPr/>
              <p:nvPr/>
            </p:nvSpPr>
            <p:spPr>
              <a:xfrm>
                <a:off x="275667" y="3947545"/>
                <a:ext cx="45355" cy="85284"/>
              </a:xfrm>
              <a:custGeom>
                <a:avLst/>
                <a:gdLst/>
                <a:ahLst/>
                <a:cxnLst/>
                <a:rect l="l" t="t" r="r" b="b"/>
                <a:pathLst>
                  <a:path w="794" h="1493" extrusionOk="0">
                    <a:moveTo>
                      <a:pt x="528" y="0"/>
                    </a:moveTo>
                    <a:cubicBezTo>
                      <a:pt x="514" y="0"/>
                      <a:pt x="500" y="3"/>
                      <a:pt x="486" y="9"/>
                    </a:cubicBezTo>
                    <a:cubicBezTo>
                      <a:pt x="246" y="103"/>
                      <a:pt x="170" y="438"/>
                      <a:pt x="116" y="669"/>
                    </a:cubicBezTo>
                    <a:cubicBezTo>
                      <a:pt x="56" y="916"/>
                      <a:pt x="1" y="1211"/>
                      <a:pt x="155" y="1435"/>
                    </a:cubicBezTo>
                    <a:cubicBezTo>
                      <a:pt x="182" y="1473"/>
                      <a:pt x="219" y="1492"/>
                      <a:pt x="257" y="1492"/>
                    </a:cubicBezTo>
                    <a:cubicBezTo>
                      <a:pt x="286" y="1492"/>
                      <a:pt x="315" y="1481"/>
                      <a:pt x="342" y="1459"/>
                    </a:cubicBezTo>
                    <a:cubicBezTo>
                      <a:pt x="531" y="1295"/>
                      <a:pt x="571" y="1040"/>
                      <a:pt x="622" y="809"/>
                    </a:cubicBezTo>
                    <a:cubicBezTo>
                      <a:pt x="667" y="603"/>
                      <a:pt x="793" y="275"/>
                      <a:pt x="670" y="86"/>
                    </a:cubicBezTo>
                    <a:cubicBezTo>
                      <a:pt x="642" y="40"/>
                      <a:pt x="585" y="0"/>
                      <a:pt x="528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338" name="Google Shape;338;p3"/>
            <p:cNvGrpSpPr/>
            <p:nvPr/>
          </p:nvGrpSpPr>
          <p:grpSpPr>
            <a:xfrm flipH="1">
              <a:off x="8309559" y="4588759"/>
              <a:ext cx="88313" cy="132981"/>
              <a:chOff x="712664" y="3994329"/>
              <a:chExt cx="88313" cy="132981"/>
            </a:xfrm>
          </p:grpSpPr>
          <p:sp>
            <p:nvSpPr>
              <p:cNvPr id="339" name="Google Shape;339;p3"/>
              <p:cNvSpPr/>
              <p:nvPr/>
            </p:nvSpPr>
            <p:spPr>
              <a:xfrm>
                <a:off x="712664" y="4006439"/>
                <a:ext cx="44613" cy="91225"/>
              </a:xfrm>
              <a:custGeom>
                <a:avLst/>
                <a:gdLst/>
                <a:ahLst/>
                <a:cxnLst/>
                <a:rect l="l" t="t" r="r" b="b"/>
                <a:pathLst>
                  <a:path w="781" h="1597" extrusionOk="0">
                    <a:moveTo>
                      <a:pt x="221" y="1"/>
                    </a:moveTo>
                    <a:cubicBezTo>
                      <a:pt x="138" y="1"/>
                      <a:pt x="60" y="44"/>
                      <a:pt x="44" y="145"/>
                    </a:cubicBezTo>
                    <a:cubicBezTo>
                      <a:pt x="1" y="407"/>
                      <a:pt x="81" y="683"/>
                      <a:pt x="139" y="938"/>
                    </a:cubicBezTo>
                    <a:cubicBezTo>
                      <a:pt x="196" y="1187"/>
                      <a:pt x="264" y="1427"/>
                      <a:pt x="489" y="1579"/>
                    </a:cubicBezTo>
                    <a:cubicBezTo>
                      <a:pt x="506" y="1591"/>
                      <a:pt x="526" y="1596"/>
                      <a:pt x="546" y="1596"/>
                    </a:cubicBezTo>
                    <a:cubicBezTo>
                      <a:pt x="589" y="1596"/>
                      <a:pt x="632" y="1573"/>
                      <a:pt x="652" y="1535"/>
                    </a:cubicBezTo>
                    <a:cubicBezTo>
                      <a:pt x="780" y="1308"/>
                      <a:pt x="735" y="1060"/>
                      <a:pt x="674" y="820"/>
                    </a:cubicBezTo>
                    <a:cubicBezTo>
                      <a:pt x="614" y="582"/>
                      <a:pt x="569" y="295"/>
                      <a:pt x="422" y="97"/>
                    </a:cubicBezTo>
                    <a:cubicBezTo>
                      <a:pt x="377" y="36"/>
                      <a:pt x="297" y="1"/>
                      <a:pt x="221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40" name="Google Shape;340;p3"/>
              <p:cNvSpPr/>
              <p:nvPr/>
            </p:nvSpPr>
            <p:spPr>
              <a:xfrm>
                <a:off x="767617" y="3994329"/>
                <a:ext cx="33360" cy="132981"/>
              </a:xfrm>
              <a:custGeom>
                <a:avLst/>
                <a:gdLst/>
                <a:ahLst/>
                <a:cxnLst/>
                <a:rect l="l" t="t" r="r" b="b"/>
                <a:pathLst>
                  <a:path w="584" h="2328" extrusionOk="0">
                    <a:moveTo>
                      <a:pt x="295" y="1"/>
                    </a:moveTo>
                    <a:cubicBezTo>
                      <a:pt x="171" y="1"/>
                      <a:pt x="45" y="86"/>
                      <a:pt x="30" y="255"/>
                    </a:cubicBezTo>
                    <a:cubicBezTo>
                      <a:pt x="0" y="597"/>
                      <a:pt x="2" y="946"/>
                      <a:pt x="6" y="1290"/>
                    </a:cubicBezTo>
                    <a:cubicBezTo>
                      <a:pt x="9" y="1631"/>
                      <a:pt x="24" y="1959"/>
                      <a:pt x="178" y="2270"/>
                    </a:cubicBezTo>
                    <a:cubicBezTo>
                      <a:pt x="198" y="2309"/>
                      <a:pt x="239" y="2328"/>
                      <a:pt x="281" y="2328"/>
                    </a:cubicBezTo>
                    <a:cubicBezTo>
                      <a:pt x="323" y="2328"/>
                      <a:pt x="365" y="2309"/>
                      <a:pt x="385" y="2270"/>
                    </a:cubicBezTo>
                    <a:cubicBezTo>
                      <a:pt x="543" y="1960"/>
                      <a:pt x="560" y="1631"/>
                      <a:pt x="569" y="1290"/>
                    </a:cubicBezTo>
                    <a:cubicBezTo>
                      <a:pt x="576" y="946"/>
                      <a:pt x="583" y="597"/>
                      <a:pt x="557" y="255"/>
                    </a:cubicBezTo>
                    <a:cubicBezTo>
                      <a:pt x="544" y="85"/>
                      <a:pt x="420" y="1"/>
                      <a:pt x="295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341" name="Google Shape;341;p3"/>
            <p:cNvGrpSpPr/>
            <p:nvPr/>
          </p:nvGrpSpPr>
          <p:grpSpPr>
            <a:xfrm flipH="1">
              <a:off x="8475836" y="4893605"/>
              <a:ext cx="148749" cy="138123"/>
              <a:chOff x="417563" y="4145250"/>
              <a:chExt cx="148749" cy="138123"/>
            </a:xfrm>
          </p:grpSpPr>
          <p:sp>
            <p:nvSpPr>
              <p:cNvPr id="342" name="Google Shape;342;p3"/>
              <p:cNvSpPr/>
              <p:nvPr/>
            </p:nvSpPr>
            <p:spPr>
              <a:xfrm>
                <a:off x="417563" y="4179924"/>
                <a:ext cx="39186" cy="103449"/>
              </a:xfrm>
              <a:custGeom>
                <a:avLst/>
                <a:gdLst/>
                <a:ahLst/>
                <a:cxnLst/>
                <a:rect l="l" t="t" r="r" b="b"/>
                <a:pathLst>
                  <a:path w="686" h="1811" extrusionOk="0">
                    <a:moveTo>
                      <a:pt x="283" y="1"/>
                    </a:moveTo>
                    <a:cubicBezTo>
                      <a:pt x="215" y="1"/>
                      <a:pt x="148" y="32"/>
                      <a:pt x="118" y="96"/>
                    </a:cubicBezTo>
                    <a:cubicBezTo>
                      <a:pt x="0" y="348"/>
                      <a:pt x="83" y="703"/>
                      <a:pt x="102" y="970"/>
                    </a:cubicBezTo>
                    <a:cubicBezTo>
                      <a:pt x="112" y="1123"/>
                      <a:pt x="118" y="1280"/>
                      <a:pt x="141" y="1432"/>
                    </a:cubicBezTo>
                    <a:cubicBezTo>
                      <a:pt x="163" y="1569"/>
                      <a:pt x="227" y="1672"/>
                      <a:pt x="315" y="1777"/>
                    </a:cubicBezTo>
                    <a:cubicBezTo>
                      <a:pt x="333" y="1800"/>
                      <a:pt x="363" y="1811"/>
                      <a:pt x="394" y="1811"/>
                    </a:cubicBezTo>
                    <a:cubicBezTo>
                      <a:pt x="425" y="1811"/>
                      <a:pt x="456" y="1799"/>
                      <a:pt x="475" y="1777"/>
                    </a:cubicBezTo>
                    <a:cubicBezTo>
                      <a:pt x="685" y="1537"/>
                      <a:pt x="670" y="1245"/>
                      <a:pt x="647" y="944"/>
                    </a:cubicBezTo>
                    <a:cubicBezTo>
                      <a:pt x="625" y="670"/>
                      <a:pt x="621" y="266"/>
                      <a:pt x="421" y="56"/>
                    </a:cubicBezTo>
                    <a:cubicBezTo>
                      <a:pt x="386" y="19"/>
                      <a:pt x="334" y="1"/>
                      <a:pt x="283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43" name="Google Shape;343;p3"/>
              <p:cNvSpPr/>
              <p:nvPr/>
            </p:nvSpPr>
            <p:spPr>
              <a:xfrm>
                <a:off x="469888" y="4145250"/>
                <a:ext cx="42556" cy="117101"/>
              </a:xfrm>
              <a:custGeom>
                <a:avLst/>
                <a:gdLst/>
                <a:ahLst/>
                <a:cxnLst/>
                <a:rect l="l" t="t" r="r" b="b"/>
                <a:pathLst>
                  <a:path w="745" h="2050" extrusionOk="0">
                    <a:moveTo>
                      <a:pt x="476" y="0"/>
                    </a:moveTo>
                    <a:cubicBezTo>
                      <a:pt x="449" y="0"/>
                      <a:pt x="419" y="8"/>
                      <a:pt x="384" y="23"/>
                    </a:cubicBezTo>
                    <a:cubicBezTo>
                      <a:pt x="243" y="88"/>
                      <a:pt x="219" y="278"/>
                      <a:pt x="192" y="415"/>
                    </a:cubicBezTo>
                    <a:cubicBezTo>
                      <a:pt x="158" y="589"/>
                      <a:pt x="132" y="764"/>
                      <a:pt x="104" y="936"/>
                    </a:cubicBezTo>
                    <a:cubicBezTo>
                      <a:pt x="47" y="1281"/>
                      <a:pt x="1" y="1611"/>
                      <a:pt x="84" y="1954"/>
                    </a:cubicBezTo>
                    <a:cubicBezTo>
                      <a:pt x="99" y="2020"/>
                      <a:pt x="150" y="2049"/>
                      <a:pt x="204" y="2049"/>
                    </a:cubicBezTo>
                    <a:cubicBezTo>
                      <a:pt x="250" y="2049"/>
                      <a:pt x="298" y="2027"/>
                      <a:pt x="327" y="1988"/>
                    </a:cubicBezTo>
                    <a:cubicBezTo>
                      <a:pt x="568" y="1660"/>
                      <a:pt x="617" y="1267"/>
                      <a:pt x="652" y="870"/>
                    </a:cubicBezTo>
                    <a:cubicBezTo>
                      <a:pt x="666" y="718"/>
                      <a:pt x="745" y="0"/>
                      <a:pt x="476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44" name="Google Shape;344;p3"/>
              <p:cNvSpPr/>
              <p:nvPr/>
            </p:nvSpPr>
            <p:spPr>
              <a:xfrm>
                <a:off x="528840" y="4206144"/>
                <a:ext cx="37472" cy="75173"/>
              </a:xfrm>
              <a:custGeom>
                <a:avLst/>
                <a:gdLst/>
                <a:ahLst/>
                <a:cxnLst/>
                <a:rect l="l" t="t" r="r" b="b"/>
                <a:pathLst>
                  <a:path w="656" h="1316" extrusionOk="0">
                    <a:moveTo>
                      <a:pt x="371" y="0"/>
                    </a:moveTo>
                    <a:cubicBezTo>
                      <a:pt x="302" y="0"/>
                      <a:pt x="231" y="34"/>
                      <a:pt x="180" y="103"/>
                    </a:cubicBezTo>
                    <a:cubicBezTo>
                      <a:pt x="57" y="271"/>
                      <a:pt x="44" y="533"/>
                      <a:pt x="23" y="733"/>
                    </a:cubicBezTo>
                    <a:cubicBezTo>
                      <a:pt x="1" y="928"/>
                      <a:pt x="15" y="1125"/>
                      <a:pt x="152" y="1281"/>
                    </a:cubicBezTo>
                    <a:cubicBezTo>
                      <a:pt x="172" y="1303"/>
                      <a:pt x="205" y="1315"/>
                      <a:pt x="238" y="1315"/>
                    </a:cubicBezTo>
                    <a:cubicBezTo>
                      <a:pt x="259" y="1315"/>
                      <a:pt x="281" y="1310"/>
                      <a:pt x="298" y="1298"/>
                    </a:cubicBezTo>
                    <a:cubicBezTo>
                      <a:pt x="470" y="1186"/>
                      <a:pt x="536" y="999"/>
                      <a:pt x="566" y="805"/>
                    </a:cubicBezTo>
                    <a:cubicBezTo>
                      <a:pt x="598" y="604"/>
                      <a:pt x="655" y="349"/>
                      <a:pt x="581" y="154"/>
                    </a:cubicBezTo>
                    <a:cubicBezTo>
                      <a:pt x="541" y="53"/>
                      <a:pt x="457" y="0"/>
                      <a:pt x="371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sp>
          <p:nvSpPr>
            <p:cNvPr id="345" name="Google Shape;345;p3"/>
            <p:cNvSpPr/>
            <p:nvPr/>
          </p:nvSpPr>
          <p:spPr>
            <a:xfrm flipH="1">
              <a:off x="7858763" y="4947105"/>
              <a:ext cx="33188" cy="102763"/>
            </a:xfrm>
            <a:custGeom>
              <a:avLst/>
              <a:gdLst/>
              <a:ahLst/>
              <a:cxnLst/>
              <a:rect l="l" t="t" r="r" b="b"/>
              <a:pathLst>
                <a:path w="581" h="1799" extrusionOk="0">
                  <a:moveTo>
                    <a:pt x="300" y="0"/>
                  </a:moveTo>
                  <a:cubicBezTo>
                    <a:pt x="224" y="0"/>
                    <a:pt x="148" y="46"/>
                    <a:pt x="114" y="137"/>
                  </a:cubicBezTo>
                  <a:cubicBezTo>
                    <a:pt x="22" y="389"/>
                    <a:pt x="32" y="700"/>
                    <a:pt x="16" y="968"/>
                  </a:cubicBezTo>
                  <a:cubicBezTo>
                    <a:pt x="0" y="1232"/>
                    <a:pt x="5" y="1500"/>
                    <a:pt x="120" y="1743"/>
                  </a:cubicBezTo>
                  <a:cubicBezTo>
                    <a:pt x="136" y="1778"/>
                    <a:pt x="178" y="1799"/>
                    <a:pt x="219" y="1799"/>
                  </a:cubicBezTo>
                  <a:cubicBezTo>
                    <a:pt x="248" y="1799"/>
                    <a:pt x="276" y="1788"/>
                    <a:pt x="293" y="1765"/>
                  </a:cubicBezTo>
                  <a:cubicBezTo>
                    <a:pt x="467" y="1544"/>
                    <a:pt x="522" y="1270"/>
                    <a:pt x="540" y="994"/>
                  </a:cubicBezTo>
                  <a:cubicBezTo>
                    <a:pt x="554" y="722"/>
                    <a:pt x="580" y="397"/>
                    <a:pt x="484" y="137"/>
                  </a:cubicBezTo>
                  <a:cubicBezTo>
                    <a:pt x="451" y="46"/>
                    <a:pt x="375" y="0"/>
                    <a:pt x="300" y="0"/>
                  </a:cubicBezTo>
                  <a:close/>
                </a:path>
              </a:pathLst>
            </a:custGeom>
            <a:solidFill>
              <a:srgbClr val="191919">
                <a:alpha val="59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6" name="Google Shape;346;p3"/>
            <p:cNvSpPr/>
            <p:nvPr/>
          </p:nvSpPr>
          <p:spPr>
            <a:xfrm flipH="1">
              <a:off x="7690888" y="4652480"/>
              <a:ext cx="33188" cy="102763"/>
            </a:xfrm>
            <a:custGeom>
              <a:avLst/>
              <a:gdLst/>
              <a:ahLst/>
              <a:cxnLst/>
              <a:rect l="l" t="t" r="r" b="b"/>
              <a:pathLst>
                <a:path w="581" h="1799" extrusionOk="0">
                  <a:moveTo>
                    <a:pt x="300" y="0"/>
                  </a:moveTo>
                  <a:cubicBezTo>
                    <a:pt x="224" y="0"/>
                    <a:pt x="148" y="46"/>
                    <a:pt x="114" y="137"/>
                  </a:cubicBezTo>
                  <a:cubicBezTo>
                    <a:pt x="22" y="389"/>
                    <a:pt x="32" y="700"/>
                    <a:pt x="16" y="968"/>
                  </a:cubicBezTo>
                  <a:cubicBezTo>
                    <a:pt x="0" y="1232"/>
                    <a:pt x="5" y="1500"/>
                    <a:pt x="120" y="1743"/>
                  </a:cubicBezTo>
                  <a:cubicBezTo>
                    <a:pt x="136" y="1778"/>
                    <a:pt x="178" y="1799"/>
                    <a:pt x="219" y="1799"/>
                  </a:cubicBezTo>
                  <a:cubicBezTo>
                    <a:pt x="248" y="1799"/>
                    <a:pt x="276" y="1788"/>
                    <a:pt x="293" y="1765"/>
                  </a:cubicBezTo>
                  <a:cubicBezTo>
                    <a:pt x="467" y="1544"/>
                    <a:pt x="522" y="1270"/>
                    <a:pt x="540" y="994"/>
                  </a:cubicBezTo>
                  <a:cubicBezTo>
                    <a:pt x="554" y="722"/>
                    <a:pt x="580" y="397"/>
                    <a:pt x="484" y="137"/>
                  </a:cubicBezTo>
                  <a:cubicBezTo>
                    <a:pt x="451" y="46"/>
                    <a:pt x="375" y="0"/>
                    <a:pt x="300" y="0"/>
                  </a:cubicBezTo>
                  <a:close/>
                </a:path>
              </a:pathLst>
            </a:custGeom>
            <a:solidFill>
              <a:srgbClr val="191919">
                <a:alpha val="59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347" name="Google Shape;347;p3"/>
            <p:cNvGrpSpPr/>
            <p:nvPr/>
          </p:nvGrpSpPr>
          <p:grpSpPr>
            <a:xfrm flipH="1">
              <a:off x="8078788" y="4799888"/>
              <a:ext cx="142923" cy="130526"/>
              <a:chOff x="178100" y="3904645"/>
              <a:chExt cx="142923" cy="130526"/>
            </a:xfrm>
          </p:grpSpPr>
          <p:sp>
            <p:nvSpPr>
              <p:cNvPr id="348" name="Google Shape;348;p3"/>
              <p:cNvSpPr/>
              <p:nvPr/>
            </p:nvSpPr>
            <p:spPr>
              <a:xfrm>
                <a:off x="178100" y="3936863"/>
                <a:ext cx="40843" cy="98308"/>
              </a:xfrm>
              <a:custGeom>
                <a:avLst/>
                <a:gdLst/>
                <a:ahLst/>
                <a:cxnLst/>
                <a:rect l="l" t="t" r="r" b="b"/>
                <a:pathLst>
                  <a:path w="715" h="1721" extrusionOk="0">
                    <a:moveTo>
                      <a:pt x="237" y="1"/>
                    </a:moveTo>
                    <a:cubicBezTo>
                      <a:pt x="157" y="1"/>
                      <a:pt x="77" y="54"/>
                      <a:pt x="49" y="139"/>
                    </a:cubicBezTo>
                    <a:cubicBezTo>
                      <a:pt x="1" y="283"/>
                      <a:pt x="37" y="436"/>
                      <a:pt x="59" y="582"/>
                    </a:cubicBezTo>
                    <a:cubicBezTo>
                      <a:pt x="76" y="711"/>
                      <a:pt x="98" y="838"/>
                      <a:pt x="120" y="966"/>
                    </a:cubicBezTo>
                    <a:cubicBezTo>
                      <a:pt x="142" y="1093"/>
                      <a:pt x="158" y="1223"/>
                      <a:pt x="193" y="1347"/>
                    </a:cubicBezTo>
                    <a:cubicBezTo>
                      <a:pt x="234" y="1488"/>
                      <a:pt x="302" y="1592"/>
                      <a:pt x="413" y="1688"/>
                    </a:cubicBezTo>
                    <a:cubicBezTo>
                      <a:pt x="438" y="1709"/>
                      <a:pt x="467" y="1720"/>
                      <a:pt x="496" y="1720"/>
                    </a:cubicBezTo>
                    <a:cubicBezTo>
                      <a:pt x="533" y="1720"/>
                      <a:pt x="570" y="1702"/>
                      <a:pt x="594" y="1665"/>
                    </a:cubicBezTo>
                    <a:cubicBezTo>
                      <a:pt x="672" y="1542"/>
                      <a:pt x="715" y="1424"/>
                      <a:pt x="707" y="1275"/>
                    </a:cubicBezTo>
                    <a:cubicBezTo>
                      <a:pt x="700" y="1133"/>
                      <a:pt x="672" y="990"/>
                      <a:pt x="643" y="848"/>
                    </a:cubicBezTo>
                    <a:cubicBezTo>
                      <a:pt x="592" y="595"/>
                      <a:pt x="554" y="244"/>
                      <a:pt x="362" y="51"/>
                    </a:cubicBezTo>
                    <a:cubicBezTo>
                      <a:pt x="326" y="16"/>
                      <a:pt x="281" y="1"/>
                      <a:pt x="237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49" name="Google Shape;349;p3"/>
              <p:cNvSpPr/>
              <p:nvPr/>
            </p:nvSpPr>
            <p:spPr>
              <a:xfrm>
                <a:off x="230654" y="3904645"/>
                <a:ext cx="37187" cy="110589"/>
              </a:xfrm>
              <a:custGeom>
                <a:avLst/>
                <a:gdLst/>
                <a:ahLst/>
                <a:cxnLst/>
                <a:rect l="l" t="t" r="r" b="b"/>
                <a:pathLst>
                  <a:path w="651" h="1936" extrusionOk="0">
                    <a:moveTo>
                      <a:pt x="399" y="0"/>
                    </a:moveTo>
                    <a:cubicBezTo>
                      <a:pt x="364" y="0"/>
                      <a:pt x="331" y="13"/>
                      <a:pt x="305" y="45"/>
                    </a:cubicBezTo>
                    <a:cubicBezTo>
                      <a:pt x="124" y="270"/>
                      <a:pt x="142" y="647"/>
                      <a:pt x="102" y="921"/>
                    </a:cubicBezTo>
                    <a:cubicBezTo>
                      <a:pt x="57" y="1239"/>
                      <a:pt x="0" y="1544"/>
                      <a:pt x="117" y="1853"/>
                    </a:cubicBezTo>
                    <a:cubicBezTo>
                      <a:pt x="136" y="1902"/>
                      <a:pt x="182" y="1936"/>
                      <a:pt x="229" y="1936"/>
                    </a:cubicBezTo>
                    <a:cubicBezTo>
                      <a:pt x="255" y="1936"/>
                      <a:pt x="282" y="1925"/>
                      <a:pt x="305" y="1902"/>
                    </a:cubicBezTo>
                    <a:cubicBezTo>
                      <a:pt x="542" y="1660"/>
                      <a:pt x="598" y="1348"/>
                      <a:pt x="625" y="1020"/>
                    </a:cubicBezTo>
                    <a:cubicBezTo>
                      <a:pt x="637" y="862"/>
                      <a:pt x="650" y="703"/>
                      <a:pt x="643" y="545"/>
                    </a:cubicBezTo>
                    <a:cubicBezTo>
                      <a:pt x="637" y="392"/>
                      <a:pt x="640" y="203"/>
                      <a:pt x="542" y="75"/>
                    </a:cubicBezTo>
                    <a:cubicBezTo>
                      <a:pt x="511" y="33"/>
                      <a:pt x="454" y="0"/>
                      <a:pt x="399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50" name="Google Shape;350;p3"/>
              <p:cNvSpPr/>
              <p:nvPr/>
            </p:nvSpPr>
            <p:spPr>
              <a:xfrm>
                <a:off x="275667" y="3947545"/>
                <a:ext cx="45355" cy="85284"/>
              </a:xfrm>
              <a:custGeom>
                <a:avLst/>
                <a:gdLst/>
                <a:ahLst/>
                <a:cxnLst/>
                <a:rect l="l" t="t" r="r" b="b"/>
                <a:pathLst>
                  <a:path w="794" h="1493" extrusionOk="0">
                    <a:moveTo>
                      <a:pt x="528" y="0"/>
                    </a:moveTo>
                    <a:cubicBezTo>
                      <a:pt x="514" y="0"/>
                      <a:pt x="500" y="3"/>
                      <a:pt x="486" y="9"/>
                    </a:cubicBezTo>
                    <a:cubicBezTo>
                      <a:pt x="246" y="103"/>
                      <a:pt x="170" y="438"/>
                      <a:pt x="116" y="669"/>
                    </a:cubicBezTo>
                    <a:cubicBezTo>
                      <a:pt x="56" y="916"/>
                      <a:pt x="1" y="1211"/>
                      <a:pt x="155" y="1435"/>
                    </a:cubicBezTo>
                    <a:cubicBezTo>
                      <a:pt x="182" y="1473"/>
                      <a:pt x="219" y="1492"/>
                      <a:pt x="257" y="1492"/>
                    </a:cubicBezTo>
                    <a:cubicBezTo>
                      <a:pt x="286" y="1492"/>
                      <a:pt x="315" y="1481"/>
                      <a:pt x="342" y="1459"/>
                    </a:cubicBezTo>
                    <a:cubicBezTo>
                      <a:pt x="531" y="1295"/>
                      <a:pt x="571" y="1040"/>
                      <a:pt x="622" y="809"/>
                    </a:cubicBezTo>
                    <a:cubicBezTo>
                      <a:pt x="667" y="603"/>
                      <a:pt x="793" y="275"/>
                      <a:pt x="670" y="86"/>
                    </a:cubicBezTo>
                    <a:cubicBezTo>
                      <a:pt x="642" y="40"/>
                      <a:pt x="585" y="0"/>
                      <a:pt x="528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351" name="Google Shape;351;p3"/>
            <p:cNvGrpSpPr/>
            <p:nvPr/>
          </p:nvGrpSpPr>
          <p:grpSpPr>
            <a:xfrm flipH="1">
              <a:off x="7317309" y="4602647"/>
              <a:ext cx="88313" cy="132981"/>
              <a:chOff x="712664" y="3994329"/>
              <a:chExt cx="88313" cy="132981"/>
            </a:xfrm>
          </p:grpSpPr>
          <p:sp>
            <p:nvSpPr>
              <p:cNvPr id="352" name="Google Shape;352;p3"/>
              <p:cNvSpPr/>
              <p:nvPr/>
            </p:nvSpPr>
            <p:spPr>
              <a:xfrm>
                <a:off x="712664" y="4006439"/>
                <a:ext cx="44613" cy="91225"/>
              </a:xfrm>
              <a:custGeom>
                <a:avLst/>
                <a:gdLst/>
                <a:ahLst/>
                <a:cxnLst/>
                <a:rect l="l" t="t" r="r" b="b"/>
                <a:pathLst>
                  <a:path w="781" h="1597" extrusionOk="0">
                    <a:moveTo>
                      <a:pt x="221" y="1"/>
                    </a:moveTo>
                    <a:cubicBezTo>
                      <a:pt x="138" y="1"/>
                      <a:pt x="60" y="44"/>
                      <a:pt x="44" y="145"/>
                    </a:cubicBezTo>
                    <a:cubicBezTo>
                      <a:pt x="1" y="407"/>
                      <a:pt x="81" y="683"/>
                      <a:pt x="139" y="938"/>
                    </a:cubicBezTo>
                    <a:cubicBezTo>
                      <a:pt x="196" y="1187"/>
                      <a:pt x="264" y="1427"/>
                      <a:pt x="489" y="1579"/>
                    </a:cubicBezTo>
                    <a:cubicBezTo>
                      <a:pt x="506" y="1591"/>
                      <a:pt x="526" y="1596"/>
                      <a:pt x="546" y="1596"/>
                    </a:cubicBezTo>
                    <a:cubicBezTo>
                      <a:pt x="589" y="1596"/>
                      <a:pt x="632" y="1573"/>
                      <a:pt x="652" y="1535"/>
                    </a:cubicBezTo>
                    <a:cubicBezTo>
                      <a:pt x="780" y="1308"/>
                      <a:pt x="735" y="1060"/>
                      <a:pt x="674" y="820"/>
                    </a:cubicBezTo>
                    <a:cubicBezTo>
                      <a:pt x="614" y="582"/>
                      <a:pt x="569" y="295"/>
                      <a:pt x="422" y="97"/>
                    </a:cubicBezTo>
                    <a:cubicBezTo>
                      <a:pt x="377" y="36"/>
                      <a:pt x="297" y="1"/>
                      <a:pt x="221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53" name="Google Shape;353;p3"/>
              <p:cNvSpPr/>
              <p:nvPr/>
            </p:nvSpPr>
            <p:spPr>
              <a:xfrm>
                <a:off x="767617" y="3994329"/>
                <a:ext cx="33360" cy="132981"/>
              </a:xfrm>
              <a:custGeom>
                <a:avLst/>
                <a:gdLst/>
                <a:ahLst/>
                <a:cxnLst/>
                <a:rect l="l" t="t" r="r" b="b"/>
                <a:pathLst>
                  <a:path w="584" h="2328" extrusionOk="0">
                    <a:moveTo>
                      <a:pt x="295" y="1"/>
                    </a:moveTo>
                    <a:cubicBezTo>
                      <a:pt x="171" y="1"/>
                      <a:pt x="45" y="86"/>
                      <a:pt x="30" y="255"/>
                    </a:cubicBezTo>
                    <a:cubicBezTo>
                      <a:pt x="0" y="597"/>
                      <a:pt x="2" y="946"/>
                      <a:pt x="6" y="1290"/>
                    </a:cubicBezTo>
                    <a:cubicBezTo>
                      <a:pt x="9" y="1631"/>
                      <a:pt x="24" y="1959"/>
                      <a:pt x="178" y="2270"/>
                    </a:cubicBezTo>
                    <a:cubicBezTo>
                      <a:pt x="198" y="2309"/>
                      <a:pt x="239" y="2328"/>
                      <a:pt x="281" y="2328"/>
                    </a:cubicBezTo>
                    <a:cubicBezTo>
                      <a:pt x="323" y="2328"/>
                      <a:pt x="365" y="2309"/>
                      <a:pt x="385" y="2270"/>
                    </a:cubicBezTo>
                    <a:cubicBezTo>
                      <a:pt x="543" y="1960"/>
                      <a:pt x="560" y="1631"/>
                      <a:pt x="569" y="1290"/>
                    </a:cubicBezTo>
                    <a:cubicBezTo>
                      <a:pt x="576" y="946"/>
                      <a:pt x="583" y="597"/>
                      <a:pt x="557" y="255"/>
                    </a:cubicBezTo>
                    <a:cubicBezTo>
                      <a:pt x="544" y="85"/>
                      <a:pt x="420" y="1"/>
                      <a:pt x="295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354" name="Google Shape;354;p3"/>
            <p:cNvGrpSpPr/>
            <p:nvPr/>
          </p:nvGrpSpPr>
          <p:grpSpPr>
            <a:xfrm flipH="1">
              <a:off x="7434236" y="4851518"/>
              <a:ext cx="148749" cy="138123"/>
              <a:chOff x="417563" y="4145250"/>
              <a:chExt cx="148749" cy="138123"/>
            </a:xfrm>
          </p:grpSpPr>
          <p:sp>
            <p:nvSpPr>
              <p:cNvPr id="355" name="Google Shape;355;p3"/>
              <p:cNvSpPr/>
              <p:nvPr/>
            </p:nvSpPr>
            <p:spPr>
              <a:xfrm>
                <a:off x="417563" y="4179924"/>
                <a:ext cx="39186" cy="103449"/>
              </a:xfrm>
              <a:custGeom>
                <a:avLst/>
                <a:gdLst/>
                <a:ahLst/>
                <a:cxnLst/>
                <a:rect l="l" t="t" r="r" b="b"/>
                <a:pathLst>
                  <a:path w="686" h="1811" extrusionOk="0">
                    <a:moveTo>
                      <a:pt x="283" y="1"/>
                    </a:moveTo>
                    <a:cubicBezTo>
                      <a:pt x="215" y="1"/>
                      <a:pt x="148" y="32"/>
                      <a:pt x="118" y="96"/>
                    </a:cubicBezTo>
                    <a:cubicBezTo>
                      <a:pt x="0" y="348"/>
                      <a:pt x="83" y="703"/>
                      <a:pt x="102" y="970"/>
                    </a:cubicBezTo>
                    <a:cubicBezTo>
                      <a:pt x="112" y="1123"/>
                      <a:pt x="118" y="1280"/>
                      <a:pt x="141" y="1432"/>
                    </a:cubicBezTo>
                    <a:cubicBezTo>
                      <a:pt x="163" y="1569"/>
                      <a:pt x="227" y="1672"/>
                      <a:pt x="315" y="1777"/>
                    </a:cubicBezTo>
                    <a:cubicBezTo>
                      <a:pt x="333" y="1800"/>
                      <a:pt x="363" y="1811"/>
                      <a:pt x="394" y="1811"/>
                    </a:cubicBezTo>
                    <a:cubicBezTo>
                      <a:pt x="425" y="1811"/>
                      <a:pt x="456" y="1799"/>
                      <a:pt x="475" y="1777"/>
                    </a:cubicBezTo>
                    <a:cubicBezTo>
                      <a:pt x="685" y="1537"/>
                      <a:pt x="670" y="1245"/>
                      <a:pt x="647" y="944"/>
                    </a:cubicBezTo>
                    <a:cubicBezTo>
                      <a:pt x="625" y="670"/>
                      <a:pt x="621" y="266"/>
                      <a:pt x="421" y="56"/>
                    </a:cubicBezTo>
                    <a:cubicBezTo>
                      <a:pt x="386" y="19"/>
                      <a:pt x="334" y="1"/>
                      <a:pt x="283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56" name="Google Shape;356;p3"/>
              <p:cNvSpPr/>
              <p:nvPr/>
            </p:nvSpPr>
            <p:spPr>
              <a:xfrm>
                <a:off x="469888" y="4145250"/>
                <a:ext cx="42556" cy="117101"/>
              </a:xfrm>
              <a:custGeom>
                <a:avLst/>
                <a:gdLst/>
                <a:ahLst/>
                <a:cxnLst/>
                <a:rect l="l" t="t" r="r" b="b"/>
                <a:pathLst>
                  <a:path w="745" h="2050" extrusionOk="0">
                    <a:moveTo>
                      <a:pt x="476" y="0"/>
                    </a:moveTo>
                    <a:cubicBezTo>
                      <a:pt x="449" y="0"/>
                      <a:pt x="419" y="8"/>
                      <a:pt x="384" y="23"/>
                    </a:cubicBezTo>
                    <a:cubicBezTo>
                      <a:pt x="243" y="88"/>
                      <a:pt x="219" y="278"/>
                      <a:pt x="192" y="415"/>
                    </a:cubicBezTo>
                    <a:cubicBezTo>
                      <a:pt x="158" y="589"/>
                      <a:pt x="132" y="764"/>
                      <a:pt x="104" y="936"/>
                    </a:cubicBezTo>
                    <a:cubicBezTo>
                      <a:pt x="47" y="1281"/>
                      <a:pt x="1" y="1611"/>
                      <a:pt x="84" y="1954"/>
                    </a:cubicBezTo>
                    <a:cubicBezTo>
                      <a:pt x="99" y="2020"/>
                      <a:pt x="150" y="2049"/>
                      <a:pt x="204" y="2049"/>
                    </a:cubicBezTo>
                    <a:cubicBezTo>
                      <a:pt x="250" y="2049"/>
                      <a:pt x="298" y="2027"/>
                      <a:pt x="327" y="1988"/>
                    </a:cubicBezTo>
                    <a:cubicBezTo>
                      <a:pt x="568" y="1660"/>
                      <a:pt x="617" y="1267"/>
                      <a:pt x="652" y="870"/>
                    </a:cubicBezTo>
                    <a:cubicBezTo>
                      <a:pt x="666" y="718"/>
                      <a:pt x="745" y="0"/>
                      <a:pt x="476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57" name="Google Shape;357;p3"/>
              <p:cNvSpPr/>
              <p:nvPr/>
            </p:nvSpPr>
            <p:spPr>
              <a:xfrm>
                <a:off x="528840" y="4206144"/>
                <a:ext cx="37472" cy="75173"/>
              </a:xfrm>
              <a:custGeom>
                <a:avLst/>
                <a:gdLst/>
                <a:ahLst/>
                <a:cxnLst/>
                <a:rect l="l" t="t" r="r" b="b"/>
                <a:pathLst>
                  <a:path w="656" h="1316" extrusionOk="0">
                    <a:moveTo>
                      <a:pt x="371" y="0"/>
                    </a:moveTo>
                    <a:cubicBezTo>
                      <a:pt x="302" y="0"/>
                      <a:pt x="231" y="34"/>
                      <a:pt x="180" y="103"/>
                    </a:cubicBezTo>
                    <a:cubicBezTo>
                      <a:pt x="57" y="271"/>
                      <a:pt x="44" y="533"/>
                      <a:pt x="23" y="733"/>
                    </a:cubicBezTo>
                    <a:cubicBezTo>
                      <a:pt x="1" y="928"/>
                      <a:pt x="15" y="1125"/>
                      <a:pt x="152" y="1281"/>
                    </a:cubicBezTo>
                    <a:cubicBezTo>
                      <a:pt x="172" y="1303"/>
                      <a:pt x="205" y="1315"/>
                      <a:pt x="238" y="1315"/>
                    </a:cubicBezTo>
                    <a:cubicBezTo>
                      <a:pt x="259" y="1315"/>
                      <a:pt x="281" y="1310"/>
                      <a:pt x="298" y="1298"/>
                    </a:cubicBezTo>
                    <a:cubicBezTo>
                      <a:pt x="470" y="1186"/>
                      <a:pt x="536" y="999"/>
                      <a:pt x="566" y="805"/>
                    </a:cubicBezTo>
                    <a:cubicBezTo>
                      <a:pt x="598" y="604"/>
                      <a:pt x="655" y="349"/>
                      <a:pt x="581" y="154"/>
                    </a:cubicBezTo>
                    <a:cubicBezTo>
                      <a:pt x="541" y="53"/>
                      <a:pt x="457" y="0"/>
                      <a:pt x="371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sp>
          <p:nvSpPr>
            <p:cNvPr id="358" name="Google Shape;358;p3"/>
            <p:cNvSpPr/>
            <p:nvPr/>
          </p:nvSpPr>
          <p:spPr>
            <a:xfrm flipH="1">
              <a:off x="6268101" y="4911293"/>
              <a:ext cx="33188" cy="102763"/>
            </a:xfrm>
            <a:custGeom>
              <a:avLst/>
              <a:gdLst/>
              <a:ahLst/>
              <a:cxnLst/>
              <a:rect l="l" t="t" r="r" b="b"/>
              <a:pathLst>
                <a:path w="581" h="1799" extrusionOk="0">
                  <a:moveTo>
                    <a:pt x="300" y="0"/>
                  </a:moveTo>
                  <a:cubicBezTo>
                    <a:pt x="224" y="0"/>
                    <a:pt x="148" y="46"/>
                    <a:pt x="114" y="137"/>
                  </a:cubicBezTo>
                  <a:cubicBezTo>
                    <a:pt x="22" y="389"/>
                    <a:pt x="32" y="700"/>
                    <a:pt x="16" y="968"/>
                  </a:cubicBezTo>
                  <a:cubicBezTo>
                    <a:pt x="0" y="1232"/>
                    <a:pt x="5" y="1500"/>
                    <a:pt x="120" y="1743"/>
                  </a:cubicBezTo>
                  <a:cubicBezTo>
                    <a:pt x="136" y="1778"/>
                    <a:pt x="178" y="1799"/>
                    <a:pt x="219" y="1799"/>
                  </a:cubicBezTo>
                  <a:cubicBezTo>
                    <a:pt x="248" y="1799"/>
                    <a:pt x="276" y="1788"/>
                    <a:pt x="293" y="1765"/>
                  </a:cubicBezTo>
                  <a:cubicBezTo>
                    <a:pt x="467" y="1544"/>
                    <a:pt x="522" y="1270"/>
                    <a:pt x="540" y="994"/>
                  </a:cubicBezTo>
                  <a:cubicBezTo>
                    <a:pt x="554" y="722"/>
                    <a:pt x="580" y="397"/>
                    <a:pt x="484" y="137"/>
                  </a:cubicBezTo>
                  <a:cubicBezTo>
                    <a:pt x="451" y="46"/>
                    <a:pt x="375" y="0"/>
                    <a:pt x="300" y="0"/>
                  </a:cubicBezTo>
                  <a:close/>
                </a:path>
              </a:pathLst>
            </a:custGeom>
            <a:solidFill>
              <a:srgbClr val="191919">
                <a:alpha val="59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359" name="Google Shape;359;p3"/>
            <p:cNvGrpSpPr/>
            <p:nvPr/>
          </p:nvGrpSpPr>
          <p:grpSpPr>
            <a:xfrm flipH="1">
              <a:off x="5467046" y="4869472"/>
              <a:ext cx="88313" cy="132981"/>
              <a:chOff x="712664" y="3994329"/>
              <a:chExt cx="88313" cy="132981"/>
            </a:xfrm>
          </p:grpSpPr>
          <p:sp>
            <p:nvSpPr>
              <p:cNvPr id="360" name="Google Shape;360;p3"/>
              <p:cNvSpPr/>
              <p:nvPr/>
            </p:nvSpPr>
            <p:spPr>
              <a:xfrm>
                <a:off x="712664" y="4006439"/>
                <a:ext cx="44613" cy="91225"/>
              </a:xfrm>
              <a:custGeom>
                <a:avLst/>
                <a:gdLst/>
                <a:ahLst/>
                <a:cxnLst/>
                <a:rect l="l" t="t" r="r" b="b"/>
                <a:pathLst>
                  <a:path w="781" h="1597" extrusionOk="0">
                    <a:moveTo>
                      <a:pt x="221" y="1"/>
                    </a:moveTo>
                    <a:cubicBezTo>
                      <a:pt x="138" y="1"/>
                      <a:pt x="60" y="44"/>
                      <a:pt x="44" y="145"/>
                    </a:cubicBezTo>
                    <a:cubicBezTo>
                      <a:pt x="1" y="407"/>
                      <a:pt x="81" y="683"/>
                      <a:pt x="139" y="938"/>
                    </a:cubicBezTo>
                    <a:cubicBezTo>
                      <a:pt x="196" y="1187"/>
                      <a:pt x="264" y="1427"/>
                      <a:pt x="489" y="1579"/>
                    </a:cubicBezTo>
                    <a:cubicBezTo>
                      <a:pt x="506" y="1591"/>
                      <a:pt x="526" y="1596"/>
                      <a:pt x="546" y="1596"/>
                    </a:cubicBezTo>
                    <a:cubicBezTo>
                      <a:pt x="589" y="1596"/>
                      <a:pt x="632" y="1573"/>
                      <a:pt x="652" y="1535"/>
                    </a:cubicBezTo>
                    <a:cubicBezTo>
                      <a:pt x="780" y="1308"/>
                      <a:pt x="735" y="1060"/>
                      <a:pt x="674" y="820"/>
                    </a:cubicBezTo>
                    <a:cubicBezTo>
                      <a:pt x="614" y="582"/>
                      <a:pt x="569" y="295"/>
                      <a:pt x="422" y="97"/>
                    </a:cubicBezTo>
                    <a:cubicBezTo>
                      <a:pt x="377" y="36"/>
                      <a:pt x="297" y="1"/>
                      <a:pt x="221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61" name="Google Shape;361;p3"/>
              <p:cNvSpPr/>
              <p:nvPr/>
            </p:nvSpPr>
            <p:spPr>
              <a:xfrm>
                <a:off x="767617" y="3994329"/>
                <a:ext cx="33360" cy="132981"/>
              </a:xfrm>
              <a:custGeom>
                <a:avLst/>
                <a:gdLst/>
                <a:ahLst/>
                <a:cxnLst/>
                <a:rect l="l" t="t" r="r" b="b"/>
                <a:pathLst>
                  <a:path w="584" h="2328" extrusionOk="0">
                    <a:moveTo>
                      <a:pt x="295" y="1"/>
                    </a:moveTo>
                    <a:cubicBezTo>
                      <a:pt x="171" y="1"/>
                      <a:pt x="45" y="86"/>
                      <a:pt x="30" y="255"/>
                    </a:cubicBezTo>
                    <a:cubicBezTo>
                      <a:pt x="0" y="597"/>
                      <a:pt x="2" y="946"/>
                      <a:pt x="6" y="1290"/>
                    </a:cubicBezTo>
                    <a:cubicBezTo>
                      <a:pt x="9" y="1631"/>
                      <a:pt x="24" y="1959"/>
                      <a:pt x="178" y="2270"/>
                    </a:cubicBezTo>
                    <a:cubicBezTo>
                      <a:pt x="198" y="2309"/>
                      <a:pt x="239" y="2328"/>
                      <a:pt x="281" y="2328"/>
                    </a:cubicBezTo>
                    <a:cubicBezTo>
                      <a:pt x="323" y="2328"/>
                      <a:pt x="365" y="2309"/>
                      <a:pt x="385" y="2270"/>
                    </a:cubicBezTo>
                    <a:cubicBezTo>
                      <a:pt x="543" y="1960"/>
                      <a:pt x="560" y="1631"/>
                      <a:pt x="569" y="1290"/>
                    </a:cubicBezTo>
                    <a:cubicBezTo>
                      <a:pt x="576" y="946"/>
                      <a:pt x="583" y="597"/>
                      <a:pt x="557" y="255"/>
                    </a:cubicBezTo>
                    <a:cubicBezTo>
                      <a:pt x="544" y="85"/>
                      <a:pt x="420" y="1"/>
                      <a:pt x="295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sp>
          <p:nvSpPr>
            <p:cNvPr id="362" name="Google Shape;362;p3"/>
            <p:cNvSpPr/>
            <p:nvPr/>
          </p:nvSpPr>
          <p:spPr>
            <a:xfrm flipH="1">
              <a:off x="6834713" y="4617755"/>
              <a:ext cx="33188" cy="102763"/>
            </a:xfrm>
            <a:custGeom>
              <a:avLst/>
              <a:gdLst/>
              <a:ahLst/>
              <a:cxnLst/>
              <a:rect l="l" t="t" r="r" b="b"/>
              <a:pathLst>
                <a:path w="581" h="1799" extrusionOk="0">
                  <a:moveTo>
                    <a:pt x="300" y="0"/>
                  </a:moveTo>
                  <a:cubicBezTo>
                    <a:pt x="224" y="0"/>
                    <a:pt x="148" y="46"/>
                    <a:pt x="114" y="137"/>
                  </a:cubicBezTo>
                  <a:cubicBezTo>
                    <a:pt x="22" y="389"/>
                    <a:pt x="32" y="700"/>
                    <a:pt x="16" y="968"/>
                  </a:cubicBezTo>
                  <a:cubicBezTo>
                    <a:pt x="0" y="1232"/>
                    <a:pt x="5" y="1500"/>
                    <a:pt x="120" y="1743"/>
                  </a:cubicBezTo>
                  <a:cubicBezTo>
                    <a:pt x="136" y="1778"/>
                    <a:pt x="178" y="1799"/>
                    <a:pt x="219" y="1799"/>
                  </a:cubicBezTo>
                  <a:cubicBezTo>
                    <a:pt x="248" y="1799"/>
                    <a:pt x="276" y="1788"/>
                    <a:pt x="293" y="1765"/>
                  </a:cubicBezTo>
                  <a:cubicBezTo>
                    <a:pt x="467" y="1544"/>
                    <a:pt x="522" y="1270"/>
                    <a:pt x="540" y="994"/>
                  </a:cubicBezTo>
                  <a:cubicBezTo>
                    <a:pt x="554" y="722"/>
                    <a:pt x="580" y="397"/>
                    <a:pt x="484" y="137"/>
                  </a:cubicBezTo>
                  <a:cubicBezTo>
                    <a:pt x="451" y="46"/>
                    <a:pt x="375" y="0"/>
                    <a:pt x="300" y="0"/>
                  </a:cubicBezTo>
                  <a:close/>
                </a:path>
              </a:pathLst>
            </a:custGeom>
            <a:solidFill>
              <a:srgbClr val="191919">
                <a:alpha val="59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363" name="Google Shape;363;p3"/>
            <p:cNvGrpSpPr/>
            <p:nvPr/>
          </p:nvGrpSpPr>
          <p:grpSpPr>
            <a:xfrm flipH="1">
              <a:off x="7047313" y="4735613"/>
              <a:ext cx="142923" cy="130526"/>
              <a:chOff x="178100" y="3904645"/>
              <a:chExt cx="142923" cy="130526"/>
            </a:xfrm>
          </p:grpSpPr>
          <p:sp>
            <p:nvSpPr>
              <p:cNvPr id="364" name="Google Shape;364;p3"/>
              <p:cNvSpPr/>
              <p:nvPr/>
            </p:nvSpPr>
            <p:spPr>
              <a:xfrm>
                <a:off x="178100" y="3936863"/>
                <a:ext cx="40843" cy="98308"/>
              </a:xfrm>
              <a:custGeom>
                <a:avLst/>
                <a:gdLst/>
                <a:ahLst/>
                <a:cxnLst/>
                <a:rect l="l" t="t" r="r" b="b"/>
                <a:pathLst>
                  <a:path w="715" h="1721" extrusionOk="0">
                    <a:moveTo>
                      <a:pt x="237" y="1"/>
                    </a:moveTo>
                    <a:cubicBezTo>
                      <a:pt x="157" y="1"/>
                      <a:pt x="77" y="54"/>
                      <a:pt x="49" y="139"/>
                    </a:cubicBezTo>
                    <a:cubicBezTo>
                      <a:pt x="1" y="283"/>
                      <a:pt x="37" y="436"/>
                      <a:pt x="59" y="582"/>
                    </a:cubicBezTo>
                    <a:cubicBezTo>
                      <a:pt x="76" y="711"/>
                      <a:pt x="98" y="838"/>
                      <a:pt x="120" y="966"/>
                    </a:cubicBezTo>
                    <a:cubicBezTo>
                      <a:pt x="142" y="1093"/>
                      <a:pt x="158" y="1223"/>
                      <a:pt x="193" y="1347"/>
                    </a:cubicBezTo>
                    <a:cubicBezTo>
                      <a:pt x="234" y="1488"/>
                      <a:pt x="302" y="1592"/>
                      <a:pt x="413" y="1688"/>
                    </a:cubicBezTo>
                    <a:cubicBezTo>
                      <a:pt x="438" y="1709"/>
                      <a:pt x="467" y="1720"/>
                      <a:pt x="496" y="1720"/>
                    </a:cubicBezTo>
                    <a:cubicBezTo>
                      <a:pt x="533" y="1720"/>
                      <a:pt x="570" y="1702"/>
                      <a:pt x="594" y="1665"/>
                    </a:cubicBezTo>
                    <a:cubicBezTo>
                      <a:pt x="672" y="1542"/>
                      <a:pt x="715" y="1424"/>
                      <a:pt x="707" y="1275"/>
                    </a:cubicBezTo>
                    <a:cubicBezTo>
                      <a:pt x="700" y="1133"/>
                      <a:pt x="672" y="990"/>
                      <a:pt x="643" y="848"/>
                    </a:cubicBezTo>
                    <a:cubicBezTo>
                      <a:pt x="592" y="595"/>
                      <a:pt x="554" y="244"/>
                      <a:pt x="362" y="51"/>
                    </a:cubicBezTo>
                    <a:cubicBezTo>
                      <a:pt x="326" y="16"/>
                      <a:pt x="281" y="1"/>
                      <a:pt x="237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65" name="Google Shape;365;p3"/>
              <p:cNvSpPr/>
              <p:nvPr/>
            </p:nvSpPr>
            <p:spPr>
              <a:xfrm>
                <a:off x="230654" y="3904645"/>
                <a:ext cx="37187" cy="110589"/>
              </a:xfrm>
              <a:custGeom>
                <a:avLst/>
                <a:gdLst/>
                <a:ahLst/>
                <a:cxnLst/>
                <a:rect l="l" t="t" r="r" b="b"/>
                <a:pathLst>
                  <a:path w="651" h="1936" extrusionOk="0">
                    <a:moveTo>
                      <a:pt x="399" y="0"/>
                    </a:moveTo>
                    <a:cubicBezTo>
                      <a:pt x="364" y="0"/>
                      <a:pt x="331" y="13"/>
                      <a:pt x="305" y="45"/>
                    </a:cubicBezTo>
                    <a:cubicBezTo>
                      <a:pt x="124" y="270"/>
                      <a:pt x="142" y="647"/>
                      <a:pt x="102" y="921"/>
                    </a:cubicBezTo>
                    <a:cubicBezTo>
                      <a:pt x="57" y="1239"/>
                      <a:pt x="0" y="1544"/>
                      <a:pt x="117" y="1853"/>
                    </a:cubicBezTo>
                    <a:cubicBezTo>
                      <a:pt x="136" y="1902"/>
                      <a:pt x="182" y="1936"/>
                      <a:pt x="229" y="1936"/>
                    </a:cubicBezTo>
                    <a:cubicBezTo>
                      <a:pt x="255" y="1936"/>
                      <a:pt x="282" y="1925"/>
                      <a:pt x="305" y="1902"/>
                    </a:cubicBezTo>
                    <a:cubicBezTo>
                      <a:pt x="542" y="1660"/>
                      <a:pt x="598" y="1348"/>
                      <a:pt x="625" y="1020"/>
                    </a:cubicBezTo>
                    <a:cubicBezTo>
                      <a:pt x="637" y="862"/>
                      <a:pt x="650" y="703"/>
                      <a:pt x="643" y="545"/>
                    </a:cubicBezTo>
                    <a:cubicBezTo>
                      <a:pt x="637" y="392"/>
                      <a:pt x="640" y="203"/>
                      <a:pt x="542" y="75"/>
                    </a:cubicBezTo>
                    <a:cubicBezTo>
                      <a:pt x="511" y="33"/>
                      <a:pt x="454" y="0"/>
                      <a:pt x="399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66" name="Google Shape;366;p3"/>
              <p:cNvSpPr/>
              <p:nvPr/>
            </p:nvSpPr>
            <p:spPr>
              <a:xfrm>
                <a:off x="275667" y="3947545"/>
                <a:ext cx="45355" cy="85284"/>
              </a:xfrm>
              <a:custGeom>
                <a:avLst/>
                <a:gdLst/>
                <a:ahLst/>
                <a:cxnLst/>
                <a:rect l="l" t="t" r="r" b="b"/>
                <a:pathLst>
                  <a:path w="794" h="1493" extrusionOk="0">
                    <a:moveTo>
                      <a:pt x="528" y="0"/>
                    </a:moveTo>
                    <a:cubicBezTo>
                      <a:pt x="514" y="0"/>
                      <a:pt x="500" y="3"/>
                      <a:pt x="486" y="9"/>
                    </a:cubicBezTo>
                    <a:cubicBezTo>
                      <a:pt x="246" y="103"/>
                      <a:pt x="170" y="438"/>
                      <a:pt x="116" y="669"/>
                    </a:cubicBezTo>
                    <a:cubicBezTo>
                      <a:pt x="56" y="916"/>
                      <a:pt x="1" y="1211"/>
                      <a:pt x="155" y="1435"/>
                    </a:cubicBezTo>
                    <a:cubicBezTo>
                      <a:pt x="182" y="1473"/>
                      <a:pt x="219" y="1492"/>
                      <a:pt x="257" y="1492"/>
                    </a:cubicBezTo>
                    <a:cubicBezTo>
                      <a:pt x="286" y="1492"/>
                      <a:pt x="315" y="1481"/>
                      <a:pt x="342" y="1459"/>
                    </a:cubicBezTo>
                    <a:cubicBezTo>
                      <a:pt x="531" y="1295"/>
                      <a:pt x="571" y="1040"/>
                      <a:pt x="622" y="809"/>
                    </a:cubicBezTo>
                    <a:cubicBezTo>
                      <a:pt x="667" y="603"/>
                      <a:pt x="793" y="275"/>
                      <a:pt x="670" y="86"/>
                    </a:cubicBezTo>
                    <a:cubicBezTo>
                      <a:pt x="642" y="40"/>
                      <a:pt x="585" y="0"/>
                      <a:pt x="528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367" name="Google Shape;367;p3"/>
            <p:cNvGrpSpPr/>
            <p:nvPr/>
          </p:nvGrpSpPr>
          <p:grpSpPr>
            <a:xfrm flipH="1">
              <a:off x="6533859" y="4689922"/>
              <a:ext cx="88313" cy="132981"/>
              <a:chOff x="712664" y="3994329"/>
              <a:chExt cx="88313" cy="132981"/>
            </a:xfrm>
          </p:grpSpPr>
          <p:sp>
            <p:nvSpPr>
              <p:cNvPr id="368" name="Google Shape;368;p3"/>
              <p:cNvSpPr/>
              <p:nvPr/>
            </p:nvSpPr>
            <p:spPr>
              <a:xfrm>
                <a:off x="712664" y="4006439"/>
                <a:ext cx="44613" cy="91225"/>
              </a:xfrm>
              <a:custGeom>
                <a:avLst/>
                <a:gdLst/>
                <a:ahLst/>
                <a:cxnLst/>
                <a:rect l="l" t="t" r="r" b="b"/>
                <a:pathLst>
                  <a:path w="781" h="1597" extrusionOk="0">
                    <a:moveTo>
                      <a:pt x="221" y="1"/>
                    </a:moveTo>
                    <a:cubicBezTo>
                      <a:pt x="138" y="1"/>
                      <a:pt x="60" y="44"/>
                      <a:pt x="44" y="145"/>
                    </a:cubicBezTo>
                    <a:cubicBezTo>
                      <a:pt x="1" y="407"/>
                      <a:pt x="81" y="683"/>
                      <a:pt x="139" y="938"/>
                    </a:cubicBezTo>
                    <a:cubicBezTo>
                      <a:pt x="196" y="1187"/>
                      <a:pt x="264" y="1427"/>
                      <a:pt x="489" y="1579"/>
                    </a:cubicBezTo>
                    <a:cubicBezTo>
                      <a:pt x="506" y="1591"/>
                      <a:pt x="526" y="1596"/>
                      <a:pt x="546" y="1596"/>
                    </a:cubicBezTo>
                    <a:cubicBezTo>
                      <a:pt x="589" y="1596"/>
                      <a:pt x="632" y="1573"/>
                      <a:pt x="652" y="1535"/>
                    </a:cubicBezTo>
                    <a:cubicBezTo>
                      <a:pt x="780" y="1308"/>
                      <a:pt x="735" y="1060"/>
                      <a:pt x="674" y="820"/>
                    </a:cubicBezTo>
                    <a:cubicBezTo>
                      <a:pt x="614" y="582"/>
                      <a:pt x="569" y="295"/>
                      <a:pt x="422" y="97"/>
                    </a:cubicBezTo>
                    <a:cubicBezTo>
                      <a:pt x="377" y="36"/>
                      <a:pt x="297" y="1"/>
                      <a:pt x="221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69" name="Google Shape;369;p3"/>
              <p:cNvSpPr/>
              <p:nvPr/>
            </p:nvSpPr>
            <p:spPr>
              <a:xfrm>
                <a:off x="767617" y="3994329"/>
                <a:ext cx="33360" cy="132981"/>
              </a:xfrm>
              <a:custGeom>
                <a:avLst/>
                <a:gdLst/>
                <a:ahLst/>
                <a:cxnLst/>
                <a:rect l="l" t="t" r="r" b="b"/>
                <a:pathLst>
                  <a:path w="584" h="2328" extrusionOk="0">
                    <a:moveTo>
                      <a:pt x="295" y="1"/>
                    </a:moveTo>
                    <a:cubicBezTo>
                      <a:pt x="171" y="1"/>
                      <a:pt x="45" y="86"/>
                      <a:pt x="30" y="255"/>
                    </a:cubicBezTo>
                    <a:cubicBezTo>
                      <a:pt x="0" y="597"/>
                      <a:pt x="2" y="946"/>
                      <a:pt x="6" y="1290"/>
                    </a:cubicBezTo>
                    <a:cubicBezTo>
                      <a:pt x="9" y="1631"/>
                      <a:pt x="24" y="1959"/>
                      <a:pt x="178" y="2270"/>
                    </a:cubicBezTo>
                    <a:cubicBezTo>
                      <a:pt x="198" y="2309"/>
                      <a:pt x="239" y="2328"/>
                      <a:pt x="281" y="2328"/>
                    </a:cubicBezTo>
                    <a:cubicBezTo>
                      <a:pt x="323" y="2328"/>
                      <a:pt x="365" y="2309"/>
                      <a:pt x="385" y="2270"/>
                    </a:cubicBezTo>
                    <a:cubicBezTo>
                      <a:pt x="543" y="1960"/>
                      <a:pt x="560" y="1631"/>
                      <a:pt x="569" y="1290"/>
                    </a:cubicBezTo>
                    <a:cubicBezTo>
                      <a:pt x="576" y="946"/>
                      <a:pt x="583" y="597"/>
                      <a:pt x="557" y="255"/>
                    </a:cubicBezTo>
                    <a:cubicBezTo>
                      <a:pt x="544" y="85"/>
                      <a:pt x="420" y="1"/>
                      <a:pt x="295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370" name="Google Shape;370;p3"/>
            <p:cNvGrpSpPr/>
            <p:nvPr/>
          </p:nvGrpSpPr>
          <p:grpSpPr>
            <a:xfrm flipH="1">
              <a:off x="6789661" y="4866893"/>
              <a:ext cx="148749" cy="138123"/>
              <a:chOff x="417563" y="4145250"/>
              <a:chExt cx="148749" cy="138123"/>
            </a:xfrm>
          </p:grpSpPr>
          <p:sp>
            <p:nvSpPr>
              <p:cNvPr id="371" name="Google Shape;371;p3"/>
              <p:cNvSpPr/>
              <p:nvPr/>
            </p:nvSpPr>
            <p:spPr>
              <a:xfrm>
                <a:off x="417563" y="4179924"/>
                <a:ext cx="39186" cy="103449"/>
              </a:xfrm>
              <a:custGeom>
                <a:avLst/>
                <a:gdLst/>
                <a:ahLst/>
                <a:cxnLst/>
                <a:rect l="l" t="t" r="r" b="b"/>
                <a:pathLst>
                  <a:path w="686" h="1811" extrusionOk="0">
                    <a:moveTo>
                      <a:pt x="283" y="1"/>
                    </a:moveTo>
                    <a:cubicBezTo>
                      <a:pt x="215" y="1"/>
                      <a:pt x="148" y="32"/>
                      <a:pt x="118" y="96"/>
                    </a:cubicBezTo>
                    <a:cubicBezTo>
                      <a:pt x="0" y="348"/>
                      <a:pt x="83" y="703"/>
                      <a:pt x="102" y="970"/>
                    </a:cubicBezTo>
                    <a:cubicBezTo>
                      <a:pt x="112" y="1123"/>
                      <a:pt x="118" y="1280"/>
                      <a:pt x="141" y="1432"/>
                    </a:cubicBezTo>
                    <a:cubicBezTo>
                      <a:pt x="163" y="1569"/>
                      <a:pt x="227" y="1672"/>
                      <a:pt x="315" y="1777"/>
                    </a:cubicBezTo>
                    <a:cubicBezTo>
                      <a:pt x="333" y="1800"/>
                      <a:pt x="363" y="1811"/>
                      <a:pt x="394" y="1811"/>
                    </a:cubicBezTo>
                    <a:cubicBezTo>
                      <a:pt x="425" y="1811"/>
                      <a:pt x="456" y="1799"/>
                      <a:pt x="475" y="1777"/>
                    </a:cubicBezTo>
                    <a:cubicBezTo>
                      <a:pt x="685" y="1537"/>
                      <a:pt x="670" y="1245"/>
                      <a:pt x="647" y="944"/>
                    </a:cubicBezTo>
                    <a:cubicBezTo>
                      <a:pt x="625" y="670"/>
                      <a:pt x="621" y="266"/>
                      <a:pt x="421" y="56"/>
                    </a:cubicBezTo>
                    <a:cubicBezTo>
                      <a:pt x="386" y="19"/>
                      <a:pt x="334" y="1"/>
                      <a:pt x="283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72" name="Google Shape;372;p3"/>
              <p:cNvSpPr/>
              <p:nvPr/>
            </p:nvSpPr>
            <p:spPr>
              <a:xfrm>
                <a:off x="469888" y="4145250"/>
                <a:ext cx="42556" cy="117101"/>
              </a:xfrm>
              <a:custGeom>
                <a:avLst/>
                <a:gdLst/>
                <a:ahLst/>
                <a:cxnLst/>
                <a:rect l="l" t="t" r="r" b="b"/>
                <a:pathLst>
                  <a:path w="745" h="2050" extrusionOk="0">
                    <a:moveTo>
                      <a:pt x="476" y="0"/>
                    </a:moveTo>
                    <a:cubicBezTo>
                      <a:pt x="449" y="0"/>
                      <a:pt x="419" y="8"/>
                      <a:pt x="384" y="23"/>
                    </a:cubicBezTo>
                    <a:cubicBezTo>
                      <a:pt x="243" y="88"/>
                      <a:pt x="219" y="278"/>
                      <a:pt x="192" y="415"/>
                    </a:cubicBezTo>
                    <a:cubicBezTo>
                      <a:pt x="158" y="589"/>
                      <a:pt x="132" y="764"/>
                      <a:pt x="104" y="936"/>
                    </a:cubicBezTo>
                    <a:cubicBezTo>
                      <a:pt x="47" y="1281"/>
                      <a:pt x="1" y="1611"/>
                      <a:pt x="84" y="1954"/>
                    </a:cubicBezTo>
                    <a:cubicBezTo>
                      <a:pt x="99" y="2020"/>
                      <a:pt x="150" y="2049"/>
                      <a:pt x="204" y="2049"/>
                    </a:cubicBezTo>
                    <a:cubicBezTo>
                      <a:pt x="250" y="2049"/>
                      <a:pt x="298" y="2027"/>
                      <a:pt x="327" y="1988"/>
                    </a:cubicBezTo>
                    <a:cubicBezTo>
                      <a:pt x="568" y="1660"/>
                      <a:pt x="617" y="1267"/>
                      <a:pt x="652" y="870"/>
                    </a:cubicBezTo>
                    <a:cubicBezTo>
                      <a:pt x="666" y="718"/>
                      <a:pt x="745" y="0"/>
                      <a:pt x="476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73" name="Google Shape;373;p3"/>
              <p:cNvSpPr/>
              <p:nvPr/>
            </p:nvSpPr>
            <p:spPr>
              <a:xfrm>
                <a:off x="528840" y="4206144"/>
                <a:ext cx="37472" cy="75173"/>
              </a:xfrm>
              <a:custGeom>
                <a:avLst/>
                <a:gdLst/>
                <a:ahLst/>
                <a:cxnLst/>
                <a:rect l="l" t="t" r="r" b="b"/>
                <a:pathLst>
                  <a:path w="656" h="1316" extrusionOk="0">
                    <a:moveTo>
                      <a:pt x="371" y="0"/>
                    </a:moveTo>
                    <a:cubicBezTo>
                      <a:pt x="302" y="0"/>
                      <a:pt x="231" y="34"/>
                      <a:pt x="180" y="103"/>
                    </a:cubicBezTo>
                    <a:cubicBezTo>
                      <a:pt x="57" y="271"/>
                      <a:pt x="44" y="533"/>
                      <a:pt x="23" y="733"/>
                    </a:cubicBezTo>
                    <a:cubicBezTo>
                      <a:pt x="1" y="928"/>
                      <a:pt x="15" y="1125"/>
                      <a:pt x="152" y="1281"/>
                    </a:cubicBezTo>
                    <a:cubicBezTo>
                      <a:pt x="172" y="1303"/>
                      <a:pt x="205" y="1315"/>
                      <a:pt x="238" y="1315"/>
                    </a:cubicBezTo>
                    <a:cubicBezTo>
                      <a:pt x="259" y="1315"/>
                      <a:pt x="281" y="1310"/>
                      <a:pt x="298" y="1298"/>
                    </a:cubicBezTo>
                    <a:cubicBezTo>
                      <a:pt x="470" y="1186"/>
                      <a:pt x="536" y="999"/>
                      <a:pt x="566" y="805"/>
                    </a:cubicBezTo>
                    <a:cubicBezTo>
                      <a:pt x="598" y="604"/>
                      <a:pt x="655" y="349"/>
                      <a:pt x="581" y="154"/>
                    </a:cubicBezTo>
                    <a:cubicBezTo>
                      <a:pt x="541" y="53"/>
                      <a:pt x="457" y="0"/>
                      <a:pt x="371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sp>
          <p:nvSpPr>
            <p:cNvPr id="374" name="Google Shape;374;p3"/>
            <p:cNvSpPr/>
            <p:nvPr/>
          </p:nvSpPr>
          <p:spPr>
            <a:xfrm flipH="1">
              <a:off x="4278663" y="4922030"/>
              <a:ext cx="33188" cy="102763"/>
            </a:xfrm>
            <a:custGeom>
              <a:avLst/>
              <a:gdLst/>
              <a:ahLst/>
              <a:cxnLst/>
              <a:rect l="l" t="t" r="r" b="b"/>
              <a:pathLst>
                <a:path w="581" h="1799" extrusionOk="0">
                  <a:moveTo>
                    <a:pt x="300" y="0"/>
                  </a:moveTo>
                  <a:cubicBezTo>
                    <a:pt x="224" y="0"/>
                    <a:pt x="148" y="46"/>
                    <a:pt x="114" y="137"/>
                  </a:cubicBezTo>
                  <a:cubicBezTo>
                    <a:pt x="22" y="389"/>
                    <a:pt x="32" y="700"/>
                    <a:pt x="16" y="968"/>
                  </a:cubicBezTo>
                  <a:cubicBezTo>
                    <a:pt x="0" y="1232"/>
                    <a:pt x="5" y="1500"/>
                    <a:pt x="120" y="1743"/>
                  </a:cubicBezTo>
                  <a:cubicBezTo>
                    <a:pt x="136" y="1778"/>
                    <a:pt x="178" y="1799"/>
                    <a:pt x="219" y="1799"/>
                  </a:cubicBezTo>
                  <a:cubicBezTo>
                    <a:pt x="248" y="1799"/>
                    <a:pt x="276" y="1788"/>
                    <a:pt x="293" y="1765"/>
                  </a:cubicBezTo>
                  <a:cubicBezTo>
                    <a:pt x="467" y="1544"/>
                    <a:pt x="522" y="1270"/>
                    <a:pt x="540" y="994"/>
                  </a:cubicBezTo>
                  <a:cubicBezTo>
                    <a:pt x="554" y="722"/>
                    <a:pt x="580" y="397"/>
                    <a:pt x="484" y="137"/>
                  </a:cubicBezTo>
                  <a:cubicBezTo>
                    <a:pt x="451" y="46"/>
                    <a:pt x="375" y="0"/>
                    <a:pt x="300" y="0"/>
                  </a:cubicBezTo>
                  <a:close/>
                </a:path>
              </a:pathLst>
            </a:custGeom>
            <a:solidFill>
              <a:srgbClr val="191919">
                <a:alpha val="59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375" name="Google Shape;375;p3"/>
            <p:cNvGrpSpPr/>
            <p:nvPr/>
          </p:nvGrpSpPr>
          <p:grpSpPr>
            <a:xfrm flipH="1">
              <a:off x="8932036" y="4851518"/>
              <a:ext cx="148749" cy="138123"/>
              <a:chOff x="417563" y="4145250"/>
              <a:chExt cx="148749" cy="138123"/>
            </a:xfrm>
          </p:grpSpPr>
          <p:sp>
            <p:nvSpPr>
              <p:cNvPr id="376" name="Google Shape;376;p3"/>
              <p:cNvSpPr/>
              <p:nvPr/>
            </p:nvSpPr>
            <p:spPr>
              <a:xfrm>
                <a:off x="417563" y="4179924"/>
                <a:ext cx="39186" cy="103449"/>
              </a:xfrm>
              <a:custGeom>
                <a:avLst/>
                <a:gdLst/>
                <a:ahLst/>
                <a:cxnLst/>
                <a:rect l="l" t="t" r="r" b="b"/>
                <a:pathLst>
                  <a:path w="686" h="1811" extrusionOk="0">
                    <a:moveTo>
                      <a:pt x="283" y="1"/>
                    </a:moveTo>
                    <a:cubicBezTo>
                      <a:pt x="215" y="1"/>
                      <a:pt x="148" y="32"/>
                      <a:pt x="118" y="96"/>
                    </a:cubicBezTo>
                    <a:cubicBezTo>
                      <a:pt x="0" y="348"/>
                      <a:pt x="83" y="703"/>
                      <a:pt x="102" y="970"/>
                    </a:cubicBezTo>
                    <a:cubicBezTo>
                      <a:pt x="112" y="1123"/>
                      <a:pt x="118" y="1280"/>
                      <a:pt x="141" y="1432"/>
                    </a:cubicBezTo>
                    <a:cubicBezTo>
                      <a:pt x="163" y="1569"/>
                      <a:pt x="227" y="1672"/>
                      <a:pt x="315" y="1777"/>
                    </a:cubicBezTo>
                    <a:cubicBezTo>
                      <a:pt x="333" y="1800"/>
                      <a:pt x="363" y="1811"/>
                      <a:pt x="394" y="1811"/>
                    </a:cubicBezTo>
                    <a:cubicBezTo>
                      <a:pt x="425" y="1811"/>
                      <a:pt x="456" y="1799"/>
                      <a:pt x="475" y="1777"/>
                    </a:cubicBezTo>
                    <a:cubicBezTo>
                      <a:pt x="685" y="1537"/>
                      <a:pt x="670" y="1245"/>
                      <a:pt x="647" y="944"/>
                    </a:cubicBezTo>
                    <a:cubicBezTo>
                      <a:pt x="625" y="670"/>
                      <a:pt x="621" y="266"/>
                      <a:pt x="421" y="56"/>
                    </a:cubicBezTo>
                    <a:cubicBezTo>
                      <a:pt x="386" y="19"/>
                      <a:pt x="334" y="1"/>
                      <a:pt x="283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77" name="Google Shape;377;p3"/>
              <p:cNvSpPr/>
              <p:nvPr/>
            </p:nvSpPr>
            <p:spPr>
              <a:xfrm>
                <a:off x="469888" y="4145250"/>
                <a:ext cx="42556" cy="117101"/>
              </a:xfrm>
              <a:custGeom>
                <a:avLst/>
                <a:gdLst/>
                <a:ahLst/>
                <a:cxnLst/>
                <a:rect l="l" t="t" r="r" b="b"/>
                <a:pathLst>
                  <a:path w="745" h="2050" extrusionOk="0">
                    <a:moveTo>
                      <a:pt x="476" y="0"/>
                    </a:moveTo>
                    <a:cubicBezTo>
                      <a:pt x="449" y="0"/>
                      <a:pt x="419" y="8"/>
                      <a:pt x="384" y="23"/>
                    </a:cubicBezTo>
                    <a:cubicBezTo>
                      <a:pt x="243" y="88"/>
                      <a:pt x="219" y="278"/>
                      <a:pt x="192" y="415"/>
                    </a:cubicBezTo>
                    <a:cubicBezTo>
                      <a:pt x="158" y="589"/>
                      <a:pt x="132" y="764"/>
                      <a:pt x="104" y="936"/>
                    </a:cubicBezTo>
                    <a:cubicBezTo>
                      <a:pt x="47" y="1281"/>
                      <a:pt x="1" y="1611"/>
                      <a:pt x="84" y="1954"/>
                    </a:cubicBezTo>
                    <a:cubicBezTo>
                      <a:pt x="99" y="2020"/>
                      <a:pt x="150" y="2049"/>
                      <a:pt x="204" y="2049"/>
                    </a:cubicBezTo>
                    <a:cubicBezTo>
                      <a:pt x="250" y="2049"/>
                      <a:pt x="298" y="2027"/>
                      <a:pt x="327" y="1988"/>
                    </a:cubicBezTo>
                    <a:cubicBezTo>
                      <a:pt x="568" y="1660"/>
                      <a:pt x="617" y="1267"/>
                      <a:pt x="652" y="870"/>
                    </a:cubicBezTo>
                    <a:cubicBezTo>
                      <a:pt x="666" y="718"/>
                      <a:pt x="745" y="0"/>
                      <a:pt x="476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78" name="Google Shape;378;p3"/>
              <p:cNvSpPr/>
              <p:nvPr/>
            </p:nvSpPr>
            <p:spPr>
              <a:xfrm>
                <a:off x="528840" y="4206144"/>
                <a:ext cx="37472" cy="75173"/>
              </a:xfrm>
              <a:custGeom>
                <a:avLst/>
                <a:gdLst/>
                <a:ahLst/>
                <a:cxnLst/>
                <a:rect l="l" t="t" r="r" b="b"/>
                <a:pathLst>
                  <a:path w="656" h="1316" extrusionOk="0">
                    <a:moveTo>
                      <a:pt x="371" y="0"/>
                    </a:moveTo>
                    <a:cubicBezTo>
                      <a:pt x="302" y="0"/>
                      <a:pt x="231" y="34"/>
                      <a:pt x="180" y="103"/>
                    </a:cubicBezTo>
                    <a:cubicBezTo>
                      <a:pt x="57" y="271"/>
                      <a:pt x="44" y="533"/>
                      <a:pt x="23" y="733"/>
                    </a:cubicBezTo>
                    <a:cubicBezTo>
                      <a:pt x="1" y="928"/>
                      <a:pt x="15" y="1125"/>
                      <a:pt x="152" y="1281"/>
                    </a:cubicBezTo>
                    <a:cubicBezTo>
                      <a:pt x="172" y="1303"/>
                      <a:pt x="205" y="1315"/>
                      <a:pt x="238" y="1315"/>
                    </a:cubicBezTo>
                    <a:cubicBezTo>
                      <a:pt x="259" y="1315"/>
                      <a:pt x="281" y="1310"/>
                      <a:pt x="298" y="1298"/>
                    </a:cubicBezTo>
                    <a:cubicBezTo>
                      <a:pt x="470" y="1186"/>
                      <a:pt x="536" y="999"/>
                      <a:pt x="566" y="805"/>
                    </a:cubicBezTo>
                    <a:cubicBezTo>
                      <a:pt x="598" y="604"/>
                      <a:pt x="655" y="349"/>
                      <a:pt x="581" y="154"/>
                    </a:cubicBezTo>
                    <a:cubicBezTo>
                      <a:pt x="541" y="53"/>
                      <a:pt x="457" y="0"/>
                      <a:pt x="371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379" name="Google Shape;379;p3"/>
            <p:cNvGrpSpPr/>
            <p:nvPr/>
          </p:nvGrpSpPr>
          <p:grpSpPr>
            <a:xfrm flipH="1">
              <a:off x="3504875" y="4870688"/>
              <a:ext cx="142923" cy="130526"/>
              <a:chOff x="178100" y="3904645"/>
              <a:chExt cx="142923" cy="130526"/>
            </a:xfrm>
          </p:grpSpPr>
          <p:sp>
            <p:nvSpPr>
              <p:cNvPr id="380" name="Google Shape;380;p3"/>
              <p:cNvSpPr/>
              <p:nvPr/>
            </p:nvSpPr>
            <p:spPr>
              <a:xfrm>
                <a:off x="178100" y="3936863"/>
                <a:ext cx="40843" cy="98308"/>
              </a:xfrm>
              <a:custGeom>
                <a:avLst/>
                <a:gdLst/>
                <a:ahLst/>
                <a:cxnLst/>
                <a:rect l="l" t="t" r="r" b="b"/>
                <a:pathLst>
                  <a:path w="715" h="1721" extrusionOk="0">
                    <a:moveTo>
                      <a:pt x="237" y="1"/>
                    </a:moveTo>
                    <a:cubicBezTo>
                      <a:pt x="157" y="1"/>
                      <a:pt x="77" y="54"/>
                      <a:pt x="49" y="139"/>
                    </a:cubicBezTo>
                    <a:cubicBezTo>
                      <a:pt x="1" y="283"/>
                      <a:pt x="37" y="436"/>
                      <a:pt x="59" y="582"/>
                    </a:cubicBezTo>
                    <a:cubicBezTo>
                      <a:pt x="76" y="711"/>
                      <a:pt x="98" y="838"/>
                      <a:pt x="120" y="966"/>
                    </a:cubicBezTo>
                    <a:cubicBezTo>
                      <a:pt x="142" y="1093"/>
                      <a:pt x="158" y="1223"/>
                      <a:pt x="193" y="1347"/>
                    </a:cubicBezTo>
                    <a:cubicBezTo>
                      <a:pt x="234" y="1488"/>
                      <a:pt x="302" y="1592"/>
                      <a:pt x="413" y="1688"/>
                    </a:cubicBezTo>
                    <a:cubicBezTo>
                      <a:pt x="438" y="1709"/>
                      <a:pt x="467" y="1720"/>
                      <a:pt x="496" y="1720"/>
                    </a:cubicBezTo>
                    <a:cubicBezTo>
                      <a:pt x="533" y="1720"/>
                      <a:pt x="570" y="1702"/>
                      <a:pt x="594" y="1665"/>
                    </a:cubicBezTo>
                    <a:cubicBezTo>
                      <a:pt x="672" y="1542"/>
                      <a:pt x="715" y="1424"/>
                      <a:pt x="707" y="1275"/>
                    </a:cubicBezTo>
                    <a:cubicBezTo>
                      <a:pt x="700" y="1133"/>
                      <a:pt x="672" y="990"/>
                      <a:pt x="643" y="848"/>
                    </a:cubicBezTo>
                    <a:cubicBezTo>
                      <a:pt x="592" y="595"/>
                      <a:pt x="554" y="244"/>
                      <a:pt x="362" y="51"/>
                    </a:cubicBezTo>
                    <a:cubicBezTo>
                      <a:pt x="326" y="16"/>
                      <a:pt x="281" y="1"/>
                      <a:pt x="237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81" name="Google Shape;381;p3"/>
              <p:cNvSpPr/>
              <p:nvPr/>
            </p:nvSpPr>
            <p:spPr>
              <a:xfrm>
                <a:off x="230654" y="3904645"/>
                <a:ext cx="37187" cy="110589"/>
              </a:xfrm>
              <a:custGeom>
                <a:avLst/>
                <a:gdLst/>
                <a:ahLst/>
                <a:cxnLst/>
                <a:rect l="l" t="t" r="r" b="b"/>
                <a:pathLst>
                  <a:path w="651" h="1936" extrusionOk="0">
                    <a:moveTo>
                      <a:pt x="399" y="0"/>
                    </a:moveTo>
                    <a:cubicBezTo>
                      <a:pt x="364" y="0"/>
                      <a:pt x="331" y="13"/>
                      <a:pt x="305" y="45"/>
                    </a:cubicBezTo>
                    <a:cubicBezTo>
                      <a:pt x="124" y="270"/>
                      <a:pt x="142" y="647"/>
                      <a:pt x="102" y="921"/>
                    </a:cubicBezTo>
                    <a:cubicBezTo>
                      <a:pt x="57" y="1239"/>
                      <a:pt x="0" y="1544"/>
                      <a:pt x="117" y="1853"/>
                    </a:cubicBezTo>
                    <a:cubicBezTo>
                      <a:pt x="136" y="1902"/>
                      <a:pt x="182" y="1936"/>
                      <a:pt x="229" y="1936"/>
                    </a:cubicBezTo>
                    <a:cubicBezTo>
                      <a:pt x="255" y="1936"/>
                      <a:pt x="282" y="1925"/>
                      <a:pt x="305" y="1902"/>
                    </a:cubicBezTo>
                    <a:cubicBezTo>
                      <a:pt x="542" y="1660"/>
                      <a:pt x="598" y="1348"/>
                      <a:pt x="625" y="1020"/>
                    </a:cubicBezTo>
                    <a:cubicBezTo>
                      <a:pt x="637" y="862"/>
                      <a:pt x="650" y="703"/>
                      <a:pt x="643" y="545"/>
                    </a:cubicBezTo>
                    <a:cubicBezTo>
                      <a:pt x="637" y="392"/>
                      <a:pt x="640" y="203"/>
                      <a:pt x="542" y="75"/>
                    </a:cubicBezTo>
                    <a:cubicBezTo>
                      <a:pt x="511" y="33"/>
                      <a:pt x="454" y="0"/>
                      <a:pt x="399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82" name="Google Shape;382;p3"/>
              <p:cNvSpPr/>
              <p:nvPr/>
            </p:nvSpPr>
            <p:spPr>
              <a:xfrm>
                <a:off x="275667" y="3947545"/>
                <a:ext cx="45355" cy="85284"/>
              </a:xfrm>
              <a:custGeom>
                <a:avLst/>
                <a:gdLst/>
                <a:ahLst/>
                <a:cxnLst/>
                <a:rect l="l" t="t" r="r" b="b"/>
                <a:pathLst>
                  <a:path w="794" h="1493" extrusionOk="0">
                    <a:moveTo>
                      <a:pt x="528" y="0"/>
                    </a:moveTo>
                    <a:cubicBezTo>
                      <a:pt x="514" y="0"/>
                      <a:pt x="500" y="3"/>
                      <a:pt x="486" y="9"/>
                    </a:cubicBezTo>
                    <a:cubicBezTo>
                      <a:pt x="246" y="103"/>
                      <a:pt x="170" y="438"/>
                      <a:pt x="116" y="669"/>
                    </a:cubicBezTo>
                    <a:cubicBezTo>
                      <a:pt x="56" y="916"/>
                      <a:pt x="1" y="1211"/>
                      <a:pt x="155" y="1435"/>
                    </a:cubicBezTo>
                    <a:cubicBezTo>
                      <a:pt x="182" y="1473"/>
                      <a:pt x="219" y="1492"/>
                      <a:pt x="257" y="1492"/>
                    </a:cubicBezTo>
                    <a:cubicBezTo>
                      <a:pt x="286" y="1492"/>
                      <a:pt x="315" y="1481"/>
                      <a:pt x="342" y="1459"/>
                    </a:cubicBezTo>
                    <a:cubicBezTo>
                      <a:pt x="531" y="1295"/>
                      <a:pt x="571" y="1040"/>
                      <a:pt x="622" y="809"/>
                    </a:cubicBezTo>
                    <a:cubicBezTo>
                      <a:pt x="667" y="603"/>
                      <a:pt x="793" y="275"/>
                      <a:pt x="670" y="86"/>
                    </a:cubicBezTo>
                    <a:cubicBezTo>
                      <a:pt x="642" y="40"/>
                      <a:pt x="585" y="0"/>
                      <a:pt x="528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383" name="Google Shape;383;p3"/>
            <p:cNvGrpSpPr/>
            <p:nvPr/>
          </p:nvGrpSpPr>
          <p:grpSpPr>
            <a:xfrm flipH="1">
              <a:off x="4736159" y="4869472"/>
              <a:ext cx="88313" cy="132981"/>
              <a:chOff x="712664" y="3994329"/>
              <a:chExt cx="88313" cy="132981"/>
            </a:xfrm>
          </p:grpSpPr>
          <p:sp>
            <p:nvSpPr>
              <p:cNvPr id="384" name="Google Shape;384;p3"/>
              <p:cNvSpPr/>
              <p:nvPr/>
            </p:nvSpPr>
            <p:spPr>
              <a:xfrm>
                <a:off x="712664" y="4006439"/>
                <a:ext cx="44613" cy="91225"/>
              </a:xfrm>
              <a:custGeom>
                <a:avLst/>
                <a:gdLst/>
                <a:ahLst/>
                <a:cxnLst/>
                <a:rect l="l" t="t" r="r" b="b"/>
                <a:pathLst>
                  <a:path w="781" h="1597" extrusionOk="0">
                    <a:moveTo>
                      <a:pt x="221" y="1"/>
                    </a:moveTo>
                    <a:cubicBezTo>
                      <a:pt x="138" y="1"/>
                      <a:pt x="60" y="44"/>
                      <a:pt x="44" y="145"/>
                    </a:cubicBezTo>
                    <a:cubicBezTo>
                      <a:pt x="1" y="407"/>
                      <a:pt x="81" y="683"/>
                      <a:pt x="139" y="938"/>
                    </a:cubicBezTo>
                    <a:cubicBezTo>
                      <a:pt x="196" y="1187"/>
                      <a:pt x="264" y="1427"/>
                      <a:pt x="489" y="1579"/>
                    </a:cubicBezTo>
                    <a:cubicBezTo>
                      <a:pt x="506" y="1591"/>
                      <a:pt x="526" y="1596"/>
                      <a:pt x="546" y="1596"/>
                    </a:cubicBezTo>
                    <a:cubicBezTo>
                      <a:pt x="589" y="1596"/>
                      <a:pt x="632" y="1573"/>
                      <a:pt x="652" y="1535"/>
                    </a:cubicBezTo>
                    <a:cubicBezTo>
                      <a:pt x="780" y="1308"/>
                      <a:pt x="735" y="1060"/>
                      <a:pt x="674" y="820"/>
                    </a:cubicBezTo>
                    <a:cubicBezTo>
                      <a:pt x="614" y="582"/>
                      <a:pt x="569" y="295"/>
                      <a:pt x="422" y="97"/>
                    </a:cubicBezTo>
                    <a:cubicBezTo>
                      <a:pt x="377" y="36"/>
                      <a:pt x="297" y="1"/>
                      <a:pt x="221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85" name="Google Shape;385;p3"/>
              <p:cNvSpPr/>
              <p:nvPr/>
            </p:nvSpPr>
            <p:spPr>
              <a:xfrm>
                <a:off x="767617" y="3994329"/>
                <a:ext cx="33360" cy="132981"/>
              </a:xfrm>
              <a:custGeom>
                <a:avLst/>
                <a:gdLst/>
                <a:ahLst/>
                <a:cxnLst/>
                <a:rect l="l" t="t" r="r" b="b"/>
                <a:pathLst>
                  <a:path w="584" h="2328" extrusionOk="0">
                    <a:moveTo>
                      <a:pt x="295" y="1"/>
                    </a:moveTo>
                    <a:cubicBezTo>
                      <a:pt x="171" y="1"/>
                      <a:pt x="45" y="86"/>
                      <a:pt x="30" y="255"/>
                    </a:cubicBezTo>
                    <a:cubicBezTo>
                      <a:pt x="0" y="597"/>
                      <a:pt x="2" y="946"/>
                      <a:pt x="6" y="1290"/>
                    </a:cubicBezTo>
                    <a:cubicBezTo>
                      <a:pt x="9" y="1631"/>
                      <a:pt x="24" y="1959"/>
                      <a:pt x="178" y="2270"/>
                    </a:cubicBezTo>
                    <a:cubicBezTo>
                      <a:pt x="198" y="2309"/>
                      <a:pt x="239" y="2328"/>
                      <a:pt x="281" y="2328"/>
                    </a:cubicBezTo>
                    <a:cubicBezTo>
                      <a:pt x="323" y="2328"/>
                      <a:pt x="365" y="2309"/>
                      <a:pt x="385" y="2270"/>
                    </a:cubicBezTo>
                    <a:cubicBezTo>
                      <a:pt x="543" y="1960"/>
                      <a:pt x="560" y="1631"/>
                      <a:pt x="569" y="1290"/>
                    </a:cubicBezTo>
                    <a:cubicBezTo>
                      <a:pt x="576" y="946"/>
                      <a:pt x="583" y="597"/>
                      <a:pt x="557" y="255"/>
                    </a:cubicBezTo>
                    <a:cubicBezTo>
                      <a:pt x="544" y="85"/>
                      <a:pt x="420" y="1"/>
                      <a:pt x="295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386" name="Google Shape;386;p3"/>
            <p:cNvGrpSpPr/>
            <p:nvPr/>
          </p:nvGrpSpPr>
          <p:grpSpPr>
            <a:xfrm flipH="1">
              <a:off x="3950663" y="4855325"/>
              <a:ext cx="142923" cy="130526"/>
              <a:chOff x="178100" y="3904645"/>
              <a:chExt cx="142923" cy="130526"/>
            </a:xfrm>
          </p:grpSpPr>
          <p:sp>
            <p:nvSpPr>
              <p:cNvPr id="387" name="Google Shape;387;p3"/>
              <p:cNvSpPr/>
              <p:nvPr/>
            </p:nvSpPr>
            <p:spPr>
              <a:xfrm>
                <a:off x="178100" y="3936863"/>
                <a:ext cx="40843" cy="98308"/>
              </a:xfrm>
              <a:custGeom>
                <a:avLst/>
                <a:gdLst/>
                <a:ahLst/>
                <a:cxnLst/>
                <a:rect l="l" t="t" r="r" b="b"/>
                <a:pathLst>
                  <a:path w="715" h="1721" extrusionOk="0">
                    <a:moveTo>
                      <a:pt x="237" y="1"/>
                    </a:moveTo>
                    <a:cubicBezTo>
                      <a:pt x="157" y="1"/>
                      <a:pt x="77" y="54"/>
                      <a:pt x="49" y="139"/>
                    </a:cubicBezTo>
                    <a:cubicBezTo>
                      <a:pt x="1" y="283"/>
                      <a:pt x="37" y="436"/>
                      <a:pt x="59" y="582"/>
                    </a:cubicBezTo>
                    <a:cubicBezTo>
                      <a:pt x="76" y="711"/>
                      <a:pt x="98" y="838"/>
                      <a:pt x="120" y="966"/>
                    </a:cubicBezTo>
                    <a:cubicBezTo>
                      <a:pt x="142" y="1093"/>
                      <a:pt x="158" y="1223"/>
                      <a:pt x="193" y="1347"/>
                    </a:cubicBezTo>
                    <a:cubicBezTo>
                      <a:pt x="234" y="1488"/>
                      <a:pt x="302" y="1592"/>
                      <a:pt x="413" y="1688"/>
                    </a:cubicBezTo>
                    <a:cubicBezTo>
                      <a:pt x="438" y="1709"/>
                      <a:pt x="467" y="1720"/>
                      <a:pt x="496" y="1720"/>
                    </a:cubicBezTo>
                    <a:cubicBezTo>
                      <a:pt x="533" y="1720"/>
                      <a:pt x="570" y="1702"/>
                      <a:pt x="594" y="1665"/>
                    </a:cubicBezTo>
                    <a:cubicBezTo>
                      <a:pt x="672" y="1542"/>
                      <a:pt x="715" y="1424"/>
                      <a:pt x="707" y="1275"/>
                    </a:cubicBezTo>
                    <a:cubicBezTo>
                      <a:pt x="700" y="1133"/>
                      <a:pt x="672" y="990"/>
                      <a:pt x="643" y="848"/>
                    </a:cubicBezTo>
                    <a:cubicBezTo>
                      <a:pt x="592" y="595"/>
                      <a:pt x="554" y="244"/>
                      <a:pt x="362" y="51"/>
                    </a:cubicBezTo>
                    <a:cubicBezTo>
                      <a:pt x="326" y="16"/>
                      <a:pt x="281" y="1"/>
                      <a:pt x="237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88" name="Google Shape;388;p3"/>
              <p:cNvSpPr/>
              <p:nvPr/>
            </p:nvSpPr>
            <p:spPr>
              <a:xfrm>
                <a:off x="230654" y="3904645"/>
                <a:ext cx="37187" cy="110589"/>
              </a:xfrm>
              <a:custGeom>
                <a:avLst/>
                <a:gdLst/>
                <a:ahLst/>
                <a:cxnLst/>
                <a:rect l="l" t="t" r="r" b="b"/>
                <a:pathLst>
                  <a:path w="651" h="1936" extrusionOk="0">
                    <a:moveTo>
                      <a:pt x="399" y="0"/>
                    </a:moveTo>
                    <a:cubicBezTo>
                      <a:pt x="364" y="0"/>
                      <a:pt x="331" y="13"/>
                      <a:pt x="305" y="45"/>
                    </a:cubicBezTo>
                    <a:cubicBezTo>
                      <a:pt x="124" y="270"/>
                      <a:pt x="142" y="647"/>
                      <a:pt x="102" y="921"/>
                    </a:cubicBezTo>
                    <a:cubicBezTo>
                      <a:pt x="57" y="1239"/>
                      <a:pt x="0" y="1544"/>
                      <a:pt x="117" y="1853"/>
                    </a:cubicBezTo>
                    <a:cubicBezTo>
                      <a:pt x="136" y="1902"/>
                      <a:pt x="182" y="1936"/>
                      <a:pt x="229" y="1936"/>
                    </a:cubicBezTo>
                    <a:cubicBezTo>
                      <a:pt x="255" y="1936"/>
                      <a:pt x="282" y="1925"/>
                      <a:pt x="305" y="1902"/>
                    </a:cubicBezTo>
                    <a:cubicBezTo>
                      <a:pt x="542" y="1660"/>
                      <a:pt x="598" y="1348"/>
                      <a:pt x="625" y="1020"/>
                    </a:cubicBezTo>
                    <a:cubicBezTo>
                      <a:pt x="637" y="862"/>
                      <a:pt x="650" y="703"/>
                      <a:pt x="643" y="545"/>
                    </a:cubicBezTo>
                    <a:cubicBezTo>
                      <a:pt x="637" y="392"/>
                      <a:pt x="640" y="203"/>
                      <a:pt x="542" y="75"/>
                    </a:cubicBezTo>
                    <a:cubicBezTo>
                      <a:pt x="511" y="33"/>
                      <a:pt x="454" y="0"/>
                      <a:pt x="399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89" name="Google Shape;389;p3"/>
              <p:cNvSpPr/>
              <p:nvPr/>
            </p:nvSpPr>
            <p:spPr>
              <a:xfrm>
                <a:off x="275667" y="3947545"/>
                <a:ext cx="45355" cy="85284"/>
              </a:xfrm>
              <a:custGeom>
                <a:avLst/>
                <a:gdLst/>
                <a:ahLst/>
                <a:cxnLst/>
                <a:rect l="l" t="t" r="r" b="b"/>
                <a:pathLst>
                  <a:path w="794" h="1493" extrusionOk="0">
                    <a:moveTo>
                      <a:pt x="528" y="0"/>
                    </a:moveTo>
                    <a:cubicBezTo>
                      <a:pt x="514" y="0"/>
                      <a:pt x="500" y="3"/>
                      <a:pt x="486" y="9"/>
                    </a:cubicBezTo>
                    <a:cubicBezTo>
                      <a:pt x="246" y="103"/>
                      <a:pt x="170" y="438"/>
                      <a:pt x="116" y="669"/>
                    </a:cubicBezTo>
                    <a:cubicBezTo>
                      <a:pt x="56" y="916"/>
                      <a:pt x="1" y="1211"/>
                      <a:pt x="155" y="1435"/>
                    </a:cubicBezTo>
                    <a:cubicBezTo>
                      <a:pt x="182" y="1473"/>
                      <a:pt x="219" y="1492"/>
                      <a:pt x="257" y="1492"/>
                    </a:cubicBezTo>
                    <a:cubicBezTo>
                      <a:pt x="286" y="1492"/>
                      <a:pt x="315" y="1481"/>
                      <a:pt x="342" y="1459"/>
                    </a:cubicBezTo>
                    <a:cubicBezTo>
                      <a:pt x="531" y="1295"/>
                      <a:pt x="571" y="1040"/>
                      <a:pt x="622" y="809"/>
                    </a:cubicBezTo>
                    <a:cubicBezTo>
                      <a:pt x="667" y="603"/>
                      <a:pt x="793" y="275"/>
                      <a:pt x="670" y="86"/>
                    </a:cubicBezTo>
                    <a:cubicBezTo>
                      <a:pt x="642" y="40"/>
                      <a:pt x="585" y="0"/>
                      <a:pt x="528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390" name="Google Shape;390;p3"/>
            <p:cNvGrpSpPr/>
            <p:nvPr/>
          </p:nvGrpSpPr>
          <p:grpSpPr>
            <a:xfrm flipH="1">
              <a:off x="2932009" y="4854097"/>
              <a:ext cx="88313" cy="132981"/>
              <a:chOff x="712664" y="3994329"/>
              <a:chExt cx="88313" cy="132981"/>
            </a:xfrm>
          </p:grpSpPr>
          <p:sp>
            <p:nvSpPr>
              <p:cNvPr id="391" name="Google Shape;391;p3"/>
              <p:cNvSpPr/>
              <p:nvPr/>
            </p:nvSpPr>
            <p:spPr>
              <a:xfrm>
                <a:off x="712664" y="4006439"/>
                <a:ext cx="44613" cy="91225"/>
              </a:xfrm>
              <a:custGeom>
                <a:avLst/>
                <a:gdLst/>
                <a:ahLst/>
                <a:cxnLst/>
                <a:rect l="l" t="t" r="r" b="b"/>
                <a:pathLst>
                  <a:path w="781" h="1597" extrusionOk="0">
                    <a:moveTo>
                      <a:pt x="221" y="1"/>
                    </a:moveTo>
                    <a:cubicBezTo>
                      <a:pt x="138" y="1"/>
                      <a:pt x="60" y="44"/>
                      <a:pt x="44" y="145"/>
                    </a:cubicBezTo>
                    <a:cubicBezTo>
                      <a:pt x="1" y="407"/>
                      <a:pt x="81" y="683"/>
                      <a:pt x="139" y="938"/>
                    </a:cubicBezTo>
                    <a:cubicBezTo>
                      <a:pt x="196" y="1187"/>
                      <a:pt x="264" y="1427"/>
                      <a:pt x="489" y="1579"/>
                    </a:cubicBezTo>
                    <a:cubicBezTo>
                      <a:pt x="506" y="1591"/>
                      <a:pt x="526" y="1596"/>
                      <a:pt x="546" y="1596"/>
                    </a:cubicBezTo>
                    <a:cubicBezTo>
                      <a:pt x="589" y="1596"/>
                      <a:pt x="632" y="1573"/>
                      <a:pt x="652" y="1535"/>
                    </a:cubicBezTo>
                    <a:cubicBezTo>
                      <a:pt x="780" y="1308"/>
                      <a:pt x="735" y="1060"/>
                      <a:pt x="674" y="820"/>
                    </a:cubicBezTo>
                    <a:cubicBezTo>
                      <a:pt x="614" y="582"/>
                      <a:pt x="569" y="295"/>
                      <a:pt x="422" y="97"/>
                    </a:cubicBezTo>
                    <a:cubicBezTo>
                      <a:pt x="377" y="36"/>
                      <a:pt x="297" y="1"/>
                      <a:pt x="221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92" name="Google Shape;392;p3"/>
              <p:cNvSpPr/>
              <p:nvPr/>
            </p:nvSpPr>
            <p:spPr>
              <a:xfrm>
                <a:off x="767617" y="3994329"/>
                <a:ext cx="33360" cy="132981"/>
              </a:xfrm>
              <a:custGeom>
                <a:avLst/>
                <a:gdLst/>
                <a:ahLst/>
                <a:cxnLst/>
                <a:rect l="l" t="t" r="r" b="b"/>
                <a:pathLst>
                  <a:path w="584" h="2328" extrusionOk="0">
                    <a:moveTo>
                      <a:pt x="295" y="1"/>
                    </a:moveTo>
                    <a:cubicBezTo>
                      <a:pt x="171" y="1"/>
                      <a:pt x="45" y="86"/>
                      <a:pt x="30" y="255"/>
                    </a:cubicBezTo>
                    <a:cubicBezTo>
                      <a:pt x="0" y="597"/>
                      <a:pt x="2" y="946"/>
                      <a:pt x="6" y="1290"/>
                    </a:cubicBezTo>
                    <a:cubicBezTo>
                      <a:pt x="9" y="1631"/>
                      <a:pt x="24" y="1959"/>
                      <a:pt x="178" y="2270"/>
                    </a:cubicBezTo>
                    <a:cubicBezTo>
                      <a:pt x="198" y="2309"/>
                      <a:pt x="239" y="2328"/>
                      <a:pt x="281" y="2328"/>
                    </a:cubicBezTo>
                    <a:cubicBezTo>
                      <a:pt x="323" y="2328"/>
                      <a:pt x="365" y="2309"/>
                      <a:pt x="385" y="2270"/>
                    </a:cubicBezTo>
                    <a:cubicBezTo>
                      <a:pt x="543" y="1960"/>
                      <a:pt x="560" y="1631"/>
                      <a:pt x="569" y="1290"/>
                    </a:cubicBezTo>
                    <a:cubicBezTo>
                      <a:pt x="576" y="946"/>
                      <a:pt x="583" y="597"/>
                      <a:pt x="557" y="255"/>
                    </a:cubicBezTo>
                    <a:cubicBezTo>
                      <a:pt x="544" y="85"/>
                      <a:pt x="420" y="1"/>
                      <a:pt x="295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393" name="Google Shape;393;p3"/>
            <p:cNvGrpSpPr/>
            <p:nvPr/>
          </p:nvGrpSpPr>
          <p:grpSpPr>
            <a:xfrm flipH="1">
              <a:off x="5023923" y="4866905"/>
              <a:ext cx="148749" cy="138123"/>
              <a:chOff x="417563" y="4145250"/>
              <a:chExt cx="148749" cy="138123"/>
            </a:xfrm>
          </p:grpSpPr>
          <p:sp>
            <p:nvSpPr>
              <p:cNvPr id="394" name="Google Shape;394;p3"/>
              <p:cNvSpPr/>
              <p:nvPr/>
            </p:nvSpPr>
            <p:spPr>
              <a:xfrm>
                <a:off x="417563" y="4179924"/>
                <a:ext cx="39186" cy="103449"/>
              </a:xfrm>
              <a:custGeom>
                <a:avLst/>
                <a:gdLst/>
                <a:ahLst/>
                <a:cxnLst/>
                <a:rect l="l" t="t" r="r" b="b"/>
                <a:pathLst>
                  <a:path w="686" h="1811" extrusionOk="0">
                    <a:moveTo>
                      <a:pt x="283" y="1"/>
                    </a:moveTo>
                    <a:cubicBezTo>
                      <a:pt x="215" y="1"/>
                      <a:pt x="148" y="32"/>
                      <a:pt x="118" y="96"/>
                    </a:cubicBezTo>
                    <a:cubicBezTo>
                      <a:pt x="0" y="348"/>
                      <a:pt x="83" y="703"/>
                      <a:pt x="102" y="970"/>
                    </a:cubicBezTo>
                    <a:cubicBezTo>
                      <a:pt x="112" y="1123"/>
                      <a:pt x="118" y="1280"/>
                      <a:pt x="141" y="1432"/>
                    </a:cubicBezTo>
                    <a:cubicBezTo>
                      <a:pt x="163" y="1569"/>
                      <a:pt x="227" y="1672"/>
                      <a:pt x="315" y="1777"/>
                    </a:cubicBezTo>
                    <a:cubicBezTo>
                      <a:pt x="333" y="1800"/>
                      <a:pt x="363" y="1811"/>
                      <a:pt x="394" y="1811"/>
                    </a:cubicBezTo>
                    <a:cubicBezTo>
                      <a:pt x="425" y="1811"/>
                      <a:pt x="456" y="1799"/>
                      <a:pt x="475" y="1777"/>
                    </a:cubicBezTo>
                    <a:cubicBezTo>
                      <a:pt x="685" y="1537"/>
                      <a:pt x="670" y="1245"/>
                      <a:pt x="647" y="944"/>
                    </a:cubicBezTo>
                    <a:cubicBezTo>
                      <a:pt x="625" y="670"/>
                      <a:pt x="621" y="266"/>
                      <a:pt x="421" y="56"/>
                    </a:cubicBezTo>
                    <a:cubicBezTo>
                      <a:pt x="386" y="19"/>
                      <a:pt x="334" y="1"/>
                      <a:pt x="283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95" name="Google Shape;395;p3"/>
              <p:cNvSpPr/>
              <p:nvPr/>
            </p:nvSpPr>
            <p:spPr>
              <a:xfrm>
                <a:off x="469888" y="4145250"/>
                <a:ext cx="42556" cy="117101"/>
              </a:xfrm>
              <a:custGeom>
                <a:avLst/>
                <a:gdLst/>
                <a:ahLst/>
                <a:cxnLst/>
                <a:rect l="l" t="t" r="r" b="b"/>
                <a:pathLst>
                  <a:path w="745" h="2050" extrusionOk="0">
                    <a:moveTo>
                      <a:pt x="476" y="0"/>
                    </a:moveTo>
                    <a:cubicBezTo>
                      <a:pt x="449" y="0"/>
                      <a:pt x="419" y="8"/>
                      <a:pt x="384" y="23"/>
                    </a:cubicBezTo>
                    <a:cubicBezTo>
                      <a:pt x="243" y="88"/>
                      <a:pt x="219" y="278"/>
                      <a:pt x="192" y="415"/>
                    </a:cubicBezTo>
                    <a:cubicBezTo>
                      <a:pt x="158" y="589"/>
                      <a:pt x="132" y="764"/>
                      <a:pt x="104" y="936"/>
                    </a:cubicBezTo>
                    <a:cubicBezTo>
                      <a:pt x="47" y="1281"/>
                      <a:pt x="1" y="1611"/>
                      <a:pt x="84" y="1954"/>
                    </a:cubicBezTo>
                    <a:cubicBezTo>
                      <a:pt x="99" y="2020"/>
                      <a:pt x="150" y="2049"/>
                      <a:pt x="204" y="2049"/>
                    </a:cubicBezTo>
                    <a:cubicBezTo>
                      <a:pt x="250" y="2049"/>
                      <a:pt x="298" y="2027"/>
                      <a:pt x="327" y="1988"/>
                    </a:cubicBezTo>
                    <a:cubicBezTo>
                      <a:pt x="568" y="1660"/>
                      <a:pt x="617" y="1267"/>
                      <a:pt x="652" y="870"/>
                    </a:cubicBezTo>
                    <a:cubicBezTo>
                      <a:pt x="666" y="718"/>
                      <a:pt x="745" y="0"/>
                      <a:pt x="476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96" name="Google Shape;396;p3"/>
              <p:cNvSpPr/>
              <p:nvPr/>
            </p:nvSpPr>
            <p:spPr>
              <a:xfrm>
                <a:off x="528840" y="4206144"/>
                <a:ext cx="37472" cy="75173"/>
              </a:xfrm>
              <a:custGeom>
                <a:avLst/>
                <a:gdLst/>
                <a:ahLst/>
                <a:cxnLst/>
                <a:rect l="l" t="t" r="r" b="b"/>
                <a:pathLst>
                  <a:path w="656" h="1316" extrusionOk="0">
                    <a:moveTo>
                      <a:pt x="371" y="0"/>
                    </a:moveTo>
                    <a:cubicBezTo>
                      <a:pt x="302" y="0"/>
                      <a:pt x="231" y="34"/>
                      <a:pt x="180" y="103"/>
                    </a:cubicBezTo>
                    <a:cubicBezTo>
                      <a:pt x="57" y="271"/>
                      <a:pt x="44" y="533"/>
                      <a:pt x="23" y="733"/>
                    </a:cubicBezTo>
                    <a:cubicBezTo>
                      <a:pt x="1" y="928"/>
                      <a:pt x="15" y="1125"/>
                      <a:pt x="152" y="1281"/>
                    </a:cubicBezTo>
                    <a:cubicBezTo>
                      <a:pt x="172" y="1303"/>
                      <a:pt x="205" y="1315"/>
                      <a:pt x="238" y="1315"/>
                    </a:cubicBezTo>
                    <a:cubicBezTo>
                      <a:pt x="259" y="1315"/>
                      <a:pt x="281" y="1310"/>
                      <a:pt x="298" y="1298"/>
                    </a:cubicBezTo>
                    <a:cubicBezTo>
                      <a:pt x="470" y="1186"/>
                      <a:pt x="536" y="999"/>
                      <a:pt x="566" y="805"/>
                    </a:cubicBezTo>
                    <a:cubicBezTo>
                      <a:pt x="598" y="604"/>
                      <a:pt x="655" y="349"/>
                      <a:pt x="581" y="154"/>
                    </a:cubicBezTo>
                    <a:cubicBezTo>
                      <a:pt x="541" y="53"/>
                      <a:pt x="457" y="0"/>
                      <a:pt x="371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397" name="Google Shape;397;p3"/>
            <p:cNvGrpSpPr/>
            <p:nvPr/>
          </p:nvGrpSpPr>
          <p:grpSpPr>
            <a:xfrm flipH="1">
              <a:off x="7857534" y="4654247"/>
              <a:ext cx="88313" cy="132981"/>
              <a:chOff x="712664" y="3994329"/>
              <a:chExt cx="88313" cy="132981"/>
            </a:xfrm>
          </p:grpSpPr>
          <p:sp>
            <p:nvSpPr>
              <p:cNvPr id="398" name="Google Shape;398;p3"/>
              <p:cNvSpPr/>
              <p:nvPr/>
            </p:nvSpPr>
            <p:spPr>
              <a:xfrm>
                <a:off x="712664" y="4006439"/>
                <a:ext cx="44613" cy="91225"/>
              </a:xfrm>
              <a:custGeom>
                <a:avLst/>
                <a:gdLst/>
                <a:ahLst/>
                <a:cxnLst/>
                <a:rect l="l" t="t" r="r" b="b"/>
                <a:pathLst>
                  <a:path w="781" h="1597" extrusionOk="0">
                    <a:moveTo>
                      <a:pt x="221" y="1"/>
                    </a:moveTo>
                    <a:cubicBezTo>
                      <a:pt x="138" y="1"/>
                      <a:pt x="60" y="44"/>
                      <a:pt x="44" y="145"/>
                    </a:cubicBezTo>
                    <a:cubicBezTo>
                      <a:pt x="1" y="407"/>
                      <a:pt x="81" y="683"/>
                      <a:pt x="139" y="938"/>
                    </a:cubicBezTo>
                    <a:cubicBezTo>
                      <a:pt x="196" y="1187"/>
                      <a:pt x="264" y="1427"/>
                      <a:pt x="489" y="1579"/>
                    </a:cubicBezTo>
                    <a:cubicBezTo>
                      <a:pt x="506" y="1591"/>
                      <a:pt x="526" y="1596"/>
                      <a:pt x="546" y="1596"/>
                    </a:cubicBezTo>
                    <a:cubicBezTo>
                      <a:pt x="589" y="1596"/>
                      <a:pt x="632" y="1573"/>
                      <a:pt x="652" y="1535"/>
                    </a:cubicBezTo>
                    <a:cubicBezTo>
                      <a:pt x="780" y="1308"/>
                      <a:pt x="735" y="1060"/>
                      <a:pt x="674" y="820"/>
                    </a:cubicBezTo>
                    <a:cubicBezTo>
                      <a:pt x="614" y="582"/>
                      <a:pt x="569" y="295"/>
                      <a:pt x="422" y="97"/>
                    </a:cubicBezTo>
                    <a:cubicBezTo>
                      <a:pt x="377" y="36"/>
                      <a:pt x="297" y="1"/>
                      <a:pt x="221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99" name="Google Shape;399;p3"/>
              <p:cNvSpPr/>
              <p:nvPr/>
            </p:nvSpPr>
            <p:spPr>
              <a:xfrm>
                <a:off x="767617" y="3994329"/>
                <a:ext cx="33360" cy="132981"/>
              </a:xfrm>
              <a:custGeom>
                <a:avLst/>
                <a:gdLst/>
                <a:ahLst/>
                <a:cxnLst/>
                <a:rect l="l" t="t" r="r" b="b"/>
                <a:pathLst>
                  <a:path w="584" h="2328" extrusionOk="0">
                    <a:moveTo>
                      <a:pt x="295" y="1"/>
                    </a:moveTo>
                    <a:cubicBezTo>
                      <a:pt x="171" y="1"/>
                      <a:pt x="45" y="86"/>
                      <a:pt x="30" y="255"/>
                    </a:cubicBezTo>
                    <a:cubicBezTo>
                      <a:pt x="0" y="597"/>
                      <a:pt x="2" y="946"/>
                      <a:pt x="6" y="1290"/>
                    </a:cubicBezTo>
                    <a:cubicBezTo>
                      <a:pt x="9" y="1631"/>
                      <a:pt x="24" y="1959"/>
                      <a:pt x="178" y="2270"/>
                    </a:cubicBezTo>
                    <a:cubicBezTo>
                      <a:pt x="198" y="2309"/>
                      <a:pt x="239" y="2328"/>
                      <a:pt x="281" y="2328"/>
                    </a:cubicBezTo>
                    <a:cubicBezTo>
                      <a:pt x="323" y="2328"/>
                      <a:pt x="365" y="2309"/>
                      <a:pt x="385" y="2270"/>
                    </a:cubicBezTo>
                    <a:cubicBezTo>
                      <a:pt x="543" y="1960"/>
                      <a:pt x="560" y="1631"/>
                      <a:pt x="569" y="1290"/>
                    </a:cubicBezTo>
                    <a:cubicBezTo>
                      <a:pt x="576" y="946"/>
                      <a:pt x="583" y="597"/>
                      <a:pt x="557" y="255"/>
                    </a:cubicBezTo>
                    <a:cubicBezTo>
                      <a:pt x="544" y="85"/>
                      <a:pt x="420" y="1"/>
                      <a:pt x="295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400" name="Google Shape;400;p3"/>
            <p:cNvGrpSpPr/>
            <p:nvPr/>
          </p:nvGrpSpPr>
          <p:grpSpPr>
            <a:xfrm>
              <a:off x="2916488" y="4589988"/>
              <a:ext cx="142923" cy="130526"/>
              <a:chOff x="178100" y="3904645"/>
              <a:chExt cx="142923" cy="130526"/>
            </a:xfrm>
          </p:grpSpPr>
          <p:sp>
            <p:nvSpPr>
              <p:cNvPr id="401" name="Google Shape;401;p3"/>
              <p:cNvSpPr/>
              <p:nvPr/>
            </p:nvSpPr>
            <p:spPr>
              <a:xfrm>
                <a:off x="178100" y="3936863"/>
                <a:ext cx="40843" cy="98308"/>
              </a:xfrm>
              <a:custGeom>
                <a:avLst/>
                <a:gdLst/>
                <a:ahLst/>
                <a:cxnLst/>
                <a:rect l="l" t="t" r="r" b="b"/>
                <a:pathLst>
                  <a:path w="715" h="1721" extrusionOk="0">
                    <a:moveTo>
                      <a:pt x="237" y="1"/>
                    </a:moveTo>
                    <a:cubicBezTo>
                      <a:pt x="157" y="1"/>
                      <a:pt x="77" y="54"/>
                      <a:pt x="49" y="139"/>
                    </a:cubicBezTo>
                    <a:cubicBezTo>
                      <a:pt x="1" y="283"/>
                      <a:pt x="37" y="436"/>
                      <a:pt x="59" y="582"/>
                    </a:cubicBezTo>
                    <a:cubicBezTo>
                      <a:pt x="76" y="711"/>
                      <a:pt x="98" y="838"/>
                      <a:pt x="120" y="966"/>
                    </a:cubicBezTo>
                    <a:cubicBezTo>
                      <a:pt x="142" y="1093"/>
                      <a:pt x="158" y="1223"/>
                      <a:pt x="193" y="1347"/>
                    </a:cubicBezTo>
                    <a:cubicBezTo>
                      <a:pt x="234" y="1488"/>
                      <a:pt x="302" y="1592"/>
                      <a:pt x="413" y="1688"/>
                    </a:cubicBezTo>
                    <a:cubicBezTo>
                      <a:pt x="438" y="1709"/>
                      <a:pt x="467" y="1720"/>
                      <a:pt x="496" y="1720"/>
                    </a:cubicBezTo>
                    <a:cubicBezTo>
                      <a:pt x="533" y="1720"/>
                      <a:pt x="570" y="1702"/>
                      <a:pt x="594" y="1665"/>
                    </a:cubicBezTo>
                    <a:cubicBezTo>
                      <a:pt x="672" y="1542"/>
                      <a:pt x="715" y="1424"/>
                      <a:pt x="707" y="1275"/>
                    </a:cubicBezTo>
                    <a:cubicBezTo>
                      <a:pt x="700" y="1133"/>
                      <a:pt x="672" y="990"/>
                      <a:pt x="643" y="848"/>
                    </a:cubicBezTo>
                    <a:cubicBezTo>
                      <a:pt x="592" y="595"/>
                      <a:pt x="554" y="244"/>
                      <a:pt x="362" y="51"/>
                    </a:cubicBezTo>
                    <a:cubicBezTo>
                      <a:pt x="326" y="16"/>
                      <a:pt x="281" y="1"/>
                      <a:pt x="237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02" name="Google Shape;402;p3"/>
              <p:cNvSpPr/>
              <p:nvPr/>
            </p:nvSpPr>
            <p:spPr>
              <a:xfrm>
                <a:off x="230654" y="3904645"/>
                <a:ext cx="37187" cy="110589"/>
              </a:xfrm>
              <a:custGeom>
                <a:avLst/>
                <a:gdLst/>
                <a:ahLst/>
                <a:cxnLst/>
                <a:rect l="l" t="t" r="r" b="b"/>
                <a:pathLst>
                  <a:path w="651" h="1936" extrusionOk="0">
                    <a:moveTo>
                      <a:pt x="399" y="0"/>
                    </a:moveTo>
                    <a:cubicBezTo>
                      <a:pt x="364" y="0"/>
                      <a:pt x="331" y="13"/>
                      <a:pt x="305" y="45"/>
                    </a:cubicBezTo>
                    <a:cubicBezTo>
                      <a:pt x="124" y="270"/>
                      <a:pt x="142" y="647"/>
                      <a:pt x="102" y="921"/>
                    </a:cubicBezTo>
                    <a:cubicBezTo>
                      <a:pt x="57" y="1239"/>
                      <a:pt x="0" y="1544"/>
                      <a:pt x="117" y="1853"/>
                    </a:cubicBezTo>
                    <a:cubicBezTo>
                      <a:pt x="136" y="1902"/>
                      <a:pt x="182" y="1936"/>
                      <a:pt x="229" y="1936"/>
                    </a:cubicBezTo>
                    <a:cubicBezTo>
                      <a:pt x="255" y="1936"/>
                      <a:pt x="282" y="1925"/>
                      <a:pt x="305" y="1902"/>
                    </a:cubicBezTo>
                    <a:cubicBezTo>
                      <a:pt x="542" y="1660"/>
                      <a:pt x="598" y="1348"/>
                      <a:pt x="625" y="1020"/>
                    </a:cubicBezTo>
                    <a:cubicBezTo>
                      <a:pt x="637" y="862"/>
                      <a:pt x="650" y="703"/>
                      <a:pt x="643" y="545"/>
                    </a:cubicBezTo>
                    <a:cubicBezTo>
                      <a:pt x="637" y="392"/>
                      <a:pt x="640" y="203"/>
                      <a:pt x="542" y="75"/>
                    </a:cubicBezTo>
                    <a:cubicBezTo>
                      <a:pt x="511" y="33"/>
                      <a:pt x="454" y="0"/>
                      <a:pt x="399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03" name="Google Shape;403;p3"/>
              <p:cNvSpPr/>
              <p:nvPr/>
            </p:nvSpPr>
            <p:spPr>
              <a:xfrm>
                <a:off x="275667" y="3947545"/>
                <a:ext cx="45355" cy="85284"/>
              </a:xfrm>
              <a:custGeom>
                <a:avLst/>
                <a:gdLst/>
                <a:ahLst/>
                <a:cxnLst/>
                <a:rect l="l" t="t" r="r" b="b"/>
                <a:pathLst>
                  <a:path w="794" h="1493" extrusionOk="0">
                    <a:moveTo>
                      <a:pt x="528" y="0"/>
                    </a:moveTo>
                    <a:cubicBezTo>
                      <a:pt x="514" y="0"/>
                      <a:pt x="500" y="3"/>
                      <a:pt x="486" y="9"/>
                    </a:cubicBezTo>
                    <a:cubicBezTo>
                      <a:pt x="246" y="103"/>
                      <a:pt x="170" y="438"/>
                      <a:pt x="116" y="669"/>
                    </a:cubicBezTo>
                    <a:cubicBezTo>
                      <a:pt x="56" y="916"/>
                      <a:pt x="1" y="1211"/>
                      <a:pt x="155" y="1435"/>
                    </a:cubicBezTo>
                    <a:cubicBezTo>
                      <a:pt x="182" y="1473"/>
                      <a:pt x="219" y="1492"/>
                      <a:pt x="257" y="1492"/>
                    </a:cubicBezTo>
                    <a:cubicBezTo>
                      <a:pt x="286" y="1492"/>
                      <a:pt x="315" y="1481"/>
                      <a:pt x="342" y="1459"/>
                    </a:cubicBezTo>
                    <a:cubicBezTo>
                      <a:pt x="531" y="1295"/>
                      <a:pt x="571" y="1040"/>
                      <a:pt x="622" y="809"/>
                    </a:cubicBezTo>
                    <a:cubicBezTo>
                      <a:pt x="667" y="603"/>
                      <a:pt x="793" y="275"/>
                      <a:pt x="670" y="86"/>
                    </a:cubicBezTo>
                    <a:cubicBezTo>
                      <a:pt x="642" y="40"/>
                      <a:pt x="585" y="0"/>
                      <a:pt x="528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404" name="Google Shape;404;p3"/>
            <p:cNvGrpSpPr/>
            <p:nvPr/>
          </p:nvGrpSpPr>
          <p:grpSpPr>
            <a:xfrm flipH="1">
              <a:off x="3339346" y="4654247"/>
              <a:ext cx="88313" cy="132981"/>
              <a:chOff x="712664" y="3994329"/>
              <a:chExt cx="88313" cy="132981"/>
            </a:xfrm>
          </p:grpSpPr>
          <p:sp>
            <p:nvSpPr>
              <p:cNvPr id="405" name="Google Shape;405;p3"/>
              <p:cNvSpPr/>
              <p:nvPr/>
            </p:nvSpPr>
            <p:spPr>
              <a:xfrm>
                <a:off x="712664" y="4006439"/>
                <a:ext cx="44613" cy="91225"/>
              </a:xfrm>
              <a:custGeom>
                <a:avLst/>
                <a:gdLst/>
                <a:ahLst/>
                <a:cxnLst/>
                <a:rect l="l" t="t" r="r" b="b"/>
                <a:pathLst>
                  <a:path w="781" h="1597" extrusionOk="0">
                    <a:moveTo>
                      <a:pt x="221" y="1"/>
                    </a:moveTo>
                    <a:cubicBezTo>
                      <a:pt x="138" y="1"/>
                      <a:pt x="60" y="44"/>
                      <a:pt x="44" y="145"/>
                    </a:cubicBezTo>
                    <a:cubicBezTo>
                      <a:pt x="1" y="407"/>
                      <a:pt x="81" y="683"/>
                      <a:pt x="139" y="938"/>
                    </a:cubicBezTo>
                    <a:cubicBezTo>
                      <a:pt x="196" y="1187"/>
                      <a:pt x="264" y="1427"/>
                      <a:pt x="489" y="1579"/>
                    </a:cubicBezTo>
                    <a:cubicBezTo>
                      <a:pt x="506" y="1591"/>
                      <a:pt x="526" y="1596"/>
                      <a:pt x="546" y="1596"/>
                    </a:cubicBezTo>
                    <a:cubicBezTo>
                      <a:pt x="589" y="1596"/>
                      <a:pt x="632" y="1573"/>
                      <a:pt x="652" y="1535"/>
                    </a:cubicBezTo>
                    <a:cubicBezTo>
                      <a:pt x="780" y="1308"/>
                      <a:pt x="735" y="1060"/>
                      <a:pt x="674" y="820"/>
                    </a:cubicBezTo>
                    <a:cubicBezTo>
                      <a:pt x="614" y="582"/>
                      <a:pt x="569" y="295"/>
                      <a:pt x="422" y="97"/>
                    </a:cubicBezTo>
                    <a:cubicBezTo>
                      <a:pt x="377" y="36"/>
                      <a:pt x="297" y="1"/>
                      <a:pt x="221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06" name="Google Shape;406;p3"/>
              <p:cNvSpPr/>
              <p:nvPr/>
            </p:nvSpPr>
            <p:spPr>
              <a:xfrm>
                <a:off x="767617" y="3994329"/>
                <a:ext cx="33360" cy="132981"/>
              </a:xfrm>
              <a:custGeom>
                <a:avLst/>
                <a:gdLst/>
                <a:ahLst/>
                <a:cxnLst/>
                <a:rect l="l" t="t" r="r" b="b"/>
                <a:pathLst>
                  <a:path w="584" h="2328" extrusionOk="0">
                    <a:moveTo>
                      <a:pt x="295" y="1"/>
                    </a:moveTo>
                    <a:cubicBezTo>
                      <a:pt x="171" y="1"/>
                      <a:pt x="45" y="86"/>
                      <a:pt x="30" y="255"/>
                    </a:cubicBezTo>
                    <a:cubicBezTo>
                      <a:pt x="0" y="597"/>
                      <a:pt x="2" y="946"/>
                      <a:pt x="6" y="1290"/>
                    </a:cubicBezTo>
                    <a:cubicBezTo>
                      <a:pt x="9" y="1631"/>
                      <a:pt x="24" y="1959"/>
                      <a:pt x="178" y="2270"/>
                    </a:cubicBezTo>
                    <a:cubicBezTo>
                      <a:pt x="198" y="2309"/>
                      <a:pt x="239" y="2328"/>
                      <a:pt x="281" y="2328"/>
                    </a:cubicBezTo>
                    <a:cubicBezTo>
                      <a:pt x="323" y="2328"/>
                      <a:pt x="365" y="2309"/>
                      <a:pt x="385" y="2270"/>
                    </a:cubicBezTo>
                    <a:cubicBezTo>
                      <a:pt x="543" y="1960"/>
                      <a:pt x="560" y="1631"/>
                      <a:pt x="569" y="1290"/>
                    </a:cubicBezTo>
                    <a:cubicBezTo>
                      <a:pt x="576" y="946"/>
                      <a:pt x="583" y="597"/>
                      <a:pt x="557" y="255"/>
                    </a:cubicBezTo>
                    <a:cubicBezTo>
                      <a:pt x="544" y="85"/>
                      <a:pt x="420" y="1"/>
                      <a:pt x="295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sp>
          <p:nvSpPr>
            <p:cNvPr id="407" name="Google Shape;407;p3"/>
            <p:cNvSpPr/>
            <p:nvPr/>
          </p:nvSpPr>
          <p:spPr>
            <a:xfrm>
              <a:off x="3576059" y="4617755"/>
              <a:ext cx="33188" cy="102763"/>
            </a:xfrm>
            <a:custGeom>
              <a:avLst/>
              <a:gdLst/>
              <a:ahLst/>
              <a:cxnLst/>
              <a:rect l="l" t="t" r="r" b="b"/>
              <a:pathLst>
                <a:path w="581" h="1799" extrusionOk="0">
                  <a:moveTo>
                    <a:pt x="300" y="0"/>
                  </a:moveTo>
                  <a:cubicBezTo>
                    <a:pt x="224" y="0"/>
                    <a:pt x="148" y="46"/>
                    <a:pt x="114" y="137"/>
                  </a:cubicBezTo>
                  <a:cubicBezTo>
                    <a:pt x="22" y="389"/>
                    <a:pt x="32" y="700"/>
                    <a:pt x="16" y="968"/>
                  </a:cubicBezTo>
                  <a:cubicBezTo>
                    <a:pt x="0" y="1232"/>
                    <a:pt x="5" y="1500"/>
                    <a:pt x="120" y="1743"/>
                  </a:cubicBezTo>
                  <a:cubicBezTo>
                    <a:pt x="136" y="1778"/>
                    <a:pt x="178" y="1799"/>
                    <a:pt x="219" y="1799"/>
                  </a:cubicBezTo>
                  <a:cubicBezTo>
                    <a:pt x="248" y="1799"/>
                    <a:pt x="276" y="1788"/>
                    <a:pt x="293" y="1765"/>
                  </a:cubicBezTo>
                  <a:cubicBezTo>
                    <a:pt x="467" y="1544"/>
                    <a:pt x="522" y="1270"/>
                    <a:pt x="540" y="994"/>
                  </a:cubicBezTo>
                  <a:cubicBezTo>
                    <a:pt x="554" y="722"/>
                    <a:pt x="580" y="397"/>
                    <a:pt x="484" y="137"/>
                  </a:cubicBezTo>
                  <a:cubicBezTo>
                    <a:pt x="451" y="46"/>
                    <a:pt x="375" y="0"/>
                    <a:pt x="300" y="0"/>
                  </a:cubicBezTo>
                  <a:close/>
                </a:path>
              </a:pathLst>
            </a:custGeom>
            <a:solidFill>
              <a:srgbClr val="191919">
                <a:alpha val="59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408" name="Google Shape;408;p3"/>
            <p:cNvGrpSpPr/>
            <p:nvPr/>
          </p:nvGrpSpPr>
          <p:grpSpPr>
            <a:xfrm>
              <a:off x="4632438" y="4603875"/>
              <a:ext cx="142923" cy="130526"/>
              <a:chOff x="178100" y="3904645"/>
              <a:chExt cx="142923" cy="130526"/>
            </a:xfrm>
          </p:grpSpPr>
          <p:sp>
            <p:nvSpPr>
              <p:cNvPr id="409" name="Google Shape;409;p3"/>
              <p:cNvSpPr/>
              <p:nvPr/>
            </p:nvSpPr>
            <p:spPr>
              <a:xfrm>
                <a:off x="178100" y="3936863"/>
                <a:ext cx="40843" cy="98308"/>
              </a:xfrm>
              <a:custGeom>
                <a:avLst/>
                <a:gdLst/>
                <a:ahLst/>
                <a:cxnLst/>
                <a:rect l="l" t="t" r="r" b="b"/>
                <a:pathLst>
                  <a:path w="715" h="1721" extrusionOk="0">
                    <a:moveTo>
                      <a:pt x="237" y="1"/>
                    </a:moveTo>
                    <a:cubicBezTo>
                      <a:pt x="157" y="1"/>
                      <a:pt x="77" y="54"/>
                      <a:pt x="49" y="139"/>
                    </a:cubicBezTo>
                    <a:cubicBezTo>
                      <a:pt x="1" y="283"/>
                      <a:pt x="37" y="436"/>
                      <a:pt x="59" y="582"/>
                    </a:cubicBezTo>
                    <a:cubicBezTo>
                      <a:pt x="76" y="711"/>
                      <a:pt x="98" y="838"/>
                      <a:pt x="120" y="966"/>
                    </a:cubicBezTo>
                    <a:cubicBezTo>
                      <a:pt x="142" y="1093"/>
                      <a:pt x="158" y="1223"/>
                      <a:pt x="193" y="1347"/>
                    </a:cubicBezTo>
                    <a:cubicBezTo>
                      <a:pt x="234" y="1488"/>
                      <a:pt x="302" y="1592"/>
                      <a:pt x="413" y="1688"/>
                    </a:cubicBezTo>
                    <a:cubicBezTo>
                      <a:pt x="438" y="1709"/>
                      <a:pt x="467" y="1720"/>
                      <a:pt x="496" y="1720"/>
                    </a:cubicBezTo>
                    <a:cubicBezTo>
                      <a:pt x="533" y="1720"/>
                      <a:pt x="570" y="1702"/>
                      <a:pt x="594" y="1665"/>
                    </a:cubicBezTo>
                    <a:cubicBezTo>
                      <a:pt x="672" y="1542"/>
                      <a:pt x="715" y="1424"/>
                      <a:pt x="707" y="1275"/>
                    </a:cubicBezTo>
                    <a:cubicBezTo>
                      <a:pt x="700" y="1133"/>
                      <a:pt x="672" y="990"/>
                      <a:pt x="643" y="848"/>
                    </a:cubicBezTo>
                    <a:cubicBezTo>
                      <a:pt x="592" y="595"/>
                      <a:pt x="554" y="244"/>
                      <a:pt x="362" y="51"/>
                    </a:cubicBezTo>
                    <a:cubicBezTo>
                      <a:pt x="326" y="16"/>
                      <a:pt x="281" y="1"/>
                      <a:pt x="237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10" name="Google Shape;410;p3"/>
              <p:cNvSpPr/>
              <p:nvPr/>
            </p:nvSpPr>
            <p:spPr>
              <a:xfrm>
                <a:off x="230654" y="3904645"/>
                <a:ext cx="37187" cy="110589"/>
              </a:xfrm>
              <a:custGeom>
                <a:avLst/>
                <a:gdLst/>
                <a:ahLst/>
                <a:cxnLst/>
                <a:rect l="l" t="t" r="r" b="b"/>
                <a:pathLst>
                  <a:path w="651" h="1936" extrusionOk="0">
                    <a:moveTo>
                      <a:pt x="399" y="0"/>
                    </a:moveTo>
                    <a:cubicBezTo>
                      <a:pt x="364" y="0"/>
                      <a:pt x="331" y="13"/>
                      <a:pt x="305" y="45"/>
                    </a:cubicBezTo>
                    <a:cubicBezTo>
                      <a:pt x="124" y="270"/>
                      <a:pt x="142" y="647"/>
                      <a:pt x="102" y="921"/>
                    </a:cubicBezTo>
                    <a:cubicBezTo>
                      <a:pt x="57" y="1239"/>
                      <a:pt x="0" y="1544"/>
                      <a:pt x="117" y="1853"/>
                    </a:cubicBezTo>
                    <a:cubicBezTo>
                      <a:pt x="136" y="1902"/>
                      <a:pt x="182" y="1936"/>
                      <a:pt x="229" y="1936"/>
                    </a:cubicBezTo>
                    <a:cubicBezTo>
                      <a:pt x="255" y="1936"/>
                      <a:pt x="282" y="1925"/>
                      <a:pt x="305" y="1902"/>
                    </a:cubicBezTo>
                    <a:cubicBezTo>
                      <a:pt x="542" y="1660"/>
                      <a:pt x="598" y="1348"/>
                      <a:pt x="625" y="1020"/>
                    </a:cubicBezTo>
                    <a:cubicBezTo>
                      <a:pt x="637" y="862"/>
                      <a:pt x="650" y="703"/>
                      <a:pt x="643" y="545"/>
                    </a:cubicBezTo>
                    <a:cubicBezTo>
                      <a:pt x="637" y="392"/>
                      <a:pt x="640" y="203"/>
                      <a:pt x="542" y="75"/>
                    </a:cubicBezTo>
                    <a:cubicBezTo>
                      <a:pt x="511" y="33"/>
                      <a:pt x="454" y="0"/>
                      <a:pt x="399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11" name="Google Shape;411;p3"/>
              <p:cNvSpPr/>
              <p:nvPr/>
            </p:nvSpPr>
            <p:spPr>
              <a:xfrm>
                <a:off x="275667" y="3947545"/>
                <a:ext cx="45355" cy="85284"/>
              </a:xfrm>
              <a:custGeom>
                <a:avLst/>
                <a:gdLst/>
                <a:ahLst/>
                <a:cxnLst/>
                <a:rect l="l" t="t" r="r" b="b"/>
                <a:pathLst>
                  <a:path w="794" h="1493" extrusionOk="0">
                    <a:moveTo>
                      <a:pt x="528" y="0"/>
                    </a:moveTo>
                    <a:cubicBezTo>
                      <a:pt x="514" y="0"/>
                      <a:pt x="500" y="3"/>
                      <a:pt x="486" y="9"/>
                    </a:cubicBezTo>
                    <a:cubicBezTo>
                      <a:pt x="246" y="103"/>
                      <a:pt x="170" y="438"/>
                      <a:pt x="116" y="669"/>
                    </a:cubicBezTo>
                    <a:cubicBezTo>
                      <a:pt x="56" y="916"/>
                      <a:pt x="1" y="1211"/>
                      <a:pt x="155" y="1435"/>
                    </a:cubicBezTo>
                    <a:cubicBezTo>
                      <a:pt x="182" y="1473"/>
                      <a:pt x="219" y="1492"/>
                      <a:pt x="257" y="1492"/>
                    </a:cubicBezTo>
                    <a:cubicBezTo>
                      <a:pt x="286" y="1492"/>
                      <a:pt x="315" y="1481"/>
                      <a:pt x="342" y="1459"/>
                    </a:cubicBezTo>
                    <a:cubicBezTo>
                      <a:pt x="531" y="1295"/>
                      <a:pt x="571" y="1040"/>
                      <a:pt x="622" y="809"/>
                    </a:cubicBezTo>
                    <a:cubicBezTo>
                      <a:pt x="667" y="603"/>
                      <a:pt x="793" y="275"/>
                      <a:pt x="670" y="86"/>
                    </a:cubicBezTo>
                    <a:cubicBezTo>
                      <a:pt x="642" y="40"/>
                      <a:pt x="585" y="0"/>
                      <a:pt x="528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412" name="Google Shape;412;p3"/>
            <p:cNvGrpSpPr/>
            <p:nvPr/>
          </p:nvGrpSpPr>
          <p:grpSpPr>
            <a:xfrm>
              <a:off x="6178388" y="4603875"/>
              <a:ext cx="142923" cy="130526"/>
              <a:chOff x="178100" y="3904645"/>
              <a:chExt cx="142923" cy="130526"/>
            </a:xfrm>
          </p:grpSpPr>
          <p:sp>
            <p:nvSpPr>
              <p:cNvPr id="413" name="Google Shape;413;p3"/>
              <p:cNvSpPr/>
              <p:nvPr/>
            </p:nvSpPr>
            <p:spPr>
              <a:xfrm>
                <a:off x="178100" y="3936863"/>
                <a:ext cx="40843" cy="98308"/>
              </a:xfrm>
              <a:custGeom>
                <a:avLst/>
                <a:gdLst/>
                <a:ahLst/>
                <a:cxnLst/>
                <a:rect l="l" t="t" r="r" b="b"/>
                <a:pathLst>
                  <a:path w="715" h="1721" extrusionOk="0">
                    <a:moveTo>
                      <a:pt x="237" y="1"/>
                    </a:moveTo>
                    <a:cubicBezTo>
                      <a:pt x="157" y="1"/>
                      <a:pt x="77" y="54"/>
                      <a:pt x="49" y="139"/>
                    </a:cubicBezTo>
                    <a:cubicBezTo>
                      <a:pt x="1" y="283"/>
                      <a:pt x="37" y="436"/>
                      <a:pt x="59" y="582"/>
                    </a:cubicBezTo>
                    <a:cubicBezTo>
                      <a:pt x="76" y="711"/>
                      <a:pt x="98" y="838"/>
                      <a:pt x="120" y="966"/>
                    </a:cubicBezTo>
                    <a:cubicBezTo>
                      <a:pt x="142" y="1093"/>
                      <a:pt x="158" y="1223"/>
                      <a:pt x="193" y="1347"/>
                    </a:cubicBezTo>
                    <a:cubicBezTo>
                      <a:pt x="234" y="1488"/>
                      <a:pt x="302" y="1592"/>
                      <a:pt x="413" y="1688"/>
                    </a:cubicBezTo>
                    <a:cubicBezTo>
                      <a:pt x="438" y="1709"/>
                      <a:pt x="467" y="1720"/>
                      <a:pt x="496" y="1720"/>
                    </a:cubicBezTo>
                    <a:cubicBezTo>
                      <a:pt x="533" y="1720"/>
                      <a:pt x="570" y="1702"/>
                      <a:pt x="594" y="1665"/>
                    </a:cubicBezTo>
                    <a:cubicBezTo>
                      <a:pt x="672" y="1542"/>
                      <a:pt x="715" y="1424"/>
                      <a:pt x="707" y="1275"/>
                    </a:cubicBezTo>
                    <a:cubicBezTo>
                      <a:pt x="700" y="1133"/>
                      <a:pt x="672" y="990"/>
                      <a:pt x="643" y="848"/>
                    </a:cubicBezTo>
                    <a:cubicBezTo>
                      <a:pt x="592" y="595"/>
                      <a:pt x="554" y="244"/>
                      <a:pt x="362" y="51"/>
                    </a:cubicBezTo>
                    <a:cubicBezTo>
                      <a:pt x="326" y="16"/>
                      <a:pt x="281" y="1"/>
                      <a:pt x="237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14" name="Google Shape;414;p3"/>
              <p:cNvSpPr/>
              <p:nvPr/>
            </p:nvSpPr>
            <p:spPr>
              <a:xfrm>
                <a:off x="230654" y="3904645"/>
                <a:ext cx="37187" cy="110589"/>
              </a:xfrm>
              <a:custGeom>
                <a:avLst/>
                <a:gdLst/>
                <a:ahLst/>
                <a:cxnLst/>
                <a:rect l="l" t="t" r="r" b="b"/>
                <a:pathLst>
                  <a:path w="651" h="1936" extrusionOk="0">
                    <a:moveTo>
                      <a:pt x="399" y="0"/>
                    </a:moveTo>
                    <a:cubicBezTo>
                      <a:pt x="364" y="0"/>
                      <a:pt x="331" y="13"/>
                      <a:pt x="305" y="45"/>
                    </a:cubicBezTo>
                    <a:cubicBezTo>
                      <a:pt x="124" y="270"/>
                      <a:pt x="142" y="647"/>
                      <a:pt x="102" y="921"/>
                    </a:cubicBezTo>
                    <a:cubicBezTo>
                      <a:pt x="57" y="1239"/>
                      <a:pt x="0" y="1544"/>
                      <a:pt x="117" y="1853"/>
                    </a:cubicBezTo>
                    <a:cubicBezTo>
                      <a:pt x="136" y="1902"/>
                      <a:pt x="182" y="1936"/>
                      <a:pt x="229" y="1936"/>
                    </a:cubicBezTo>
                    <a:cubicBezTo>
                      <a:pt x="255" y="1936"/>
                      <a:pt x="282" y="1925"/>
                      <a:pt x="305" y="1902"/>
                    </a:cubicBezTo>
                    <a:cubicBezTo>
                      <a:pt x="542" y="1660"/>
                      <a:pt x="598" y="1348"/>
                      <a:pt x="625" y="1020"/>
                    </a:cubicBezTo>
                    <a:cubicBezTo>
                      <a:pt x="637" y="862"/>
                      <a:pt x="650" y="703"/>
                      <a:pt x="643" y="545"/>
                    </a:cubicBezTo>
                    <a:cubicBezTo>
                      <a:pt x="637" y="392"/>
                      <a:pt x="640" y="203"/>
                      <a:pt x="542" y="75"/>
                    </a:cubicBezTo>
                    <a:cubicBezTo>
                      <a:pt x="511" y="33"/>
                      <a:pt x="454" y="0"/>
                      <a:pt x="399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15" name="Google Shape;415;p3"/>
              <p:cNvSpPr/>
              <p:nvPr/>
            </p:nvSpPr>
            <p:spPr>
              <a:xfrm>
                <a:off x="275667" y="3947545"/>
                <a:ext cx="45355" cy="85284"/>
              </a:xfrm>
              <a:custGeom>
                <a:avLst/>
                <a:gdLst/>
                <a:ahLst/>
                <a:cxnLst/>
                <a:rect l="l" t="t" r="r" b="b"/>
                <a:pathLst>
                  <a:path w="794" h="1493" extrusionOk="0">
                    <a:moveTo>
                      <a:pt x="528" y="0"/>
                    </a:moveTo>
                    <a:cubicBezTo>
                      <a:pt x="514" y="0"/>
                      <a:pt x="500" y="3"/>
                      <a:pt x="486" y="9"/>
                    </a:cubicBezTo>
                    <a:cubicBezTo>
                      <a:pt x="246" y="103"/>
                      <a:pt x="170" y="438"/>
                      <a:pt x="116" y="669"/>
                    </a:cubicBezTo>
                    <a:cubicBezTo>
                      <a:pt x="56" y="916"/>
                      <a:pt x="1" y="1211"/>
                      <a:pt x="155" y="1435"/>
                    </a:cubicBezTo>
                    <a:cubicBezTo>
                      <a:pt x="182" y="1473"/>
                      <a:pt x="219" y="1492"/>
                      <a:pt x="257" y="1492"/>
                    </a:cubicBezTo>
                    <a:cubicBezTo>
                      <a:pt x="286" y="1492"/>
                      <a:pt x="315" y="1481"/>
                      <a:pt x="342" y="1459"/>
                    </a:cubicBezTo>
                    <a:cubicBezTo>
                      <a:pt x="531" y="1295"/>
                      <a:pt x="571" y="1040"/>
                      <a:pt x="622" y="809"/>
                    </a:cubicBezTo>
                    <a:cubicBezTo>
                      <a:pt x="667" y="603"/>
                      <a:pt x="793" y="275"/>
                      <a:pt x="670" y="86"/>
                    </a:cubicBezTo>
                    <a:cubicBezTo>
                      <a:pt x="642" y="40"/>
                      <a:pt x="585" y="0"/>
                      <a:pt x="528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416" name="Google Shape;416;p3"/>
            <p:cNvGrpSpPr/>
            <p:nvPr/>
          </p:nvGrpSpPr>
          <p:grpSpPr>
            <a:xfrm>
              <a:off x="5250150" y="4638600"/>
              <a:ext cx="142923" cy="130526"/>
              <a:chOff x="178100" y="3904645"/>
              <a:chExt cx="142923" cy="130526"/>
            </a:xfrm>
          </p:grpSpPr>
          <p:sp>
            <p:nvSpPr>
              <p:cNvPr id="417" name="Google Shape;417;p3"/>
              <p:cNvSpPr/>
              <p:nvPr/>
            </p:nvSpPr>
            <p:spPr>
              <a:xfrm>
                <a:off x="178100" y="3936863"/>
                <a:ext cx="40843" cy="98308"/>
              </a:xfrm>
              <a:custGeom>
                <a:avLst/>
                <a:gdLst/>
                <a:ahLst/>
                <a:cxnLst/>
                <a:rect l="l" t="t" r="r" b="b"/>
                <a:pathLst>
                  <a:path w="715" h="1721" extrusionOk="0">
                    <a:moveTo>
                      <a:pt x="237" y="1"/>
                    </a:moveTo>
                    <a:cubicBezTo>
                      <a:pt x="157" y="1"/>
                      <a:pt x="77" y="54"/>
                      <a:pt x="49" y="139"/>
                    </a:cubicBezTo>
                    <a:cubicBezTo>
                      <a:pt x="1" y="283"/>
                      <a:pt x="37" y="436"/>
                      <a:pt x="59" y="582"/>
                    </a:cubicBezTo>
                    <a:cubicBezTo>
                      <a:pt x="76" y="711"/>
                      <a:pt x="98" y="838"/>
                      <a:pt x="120" y="966"/>
                    </a:cubicBezTo>
                    <a:cubicBezTo>
                      <a:pt x="142" y="1093"/>
                      <a:pt x="158" y="1223"/>
                      <a:pt x="193" y="1347"/>
                    </a:cubicBezTo>
                    <a:cubicBezTo>
                      <a:pt x="234" y="1488"/>
                      <a:pt x="302" y="1592"/>
                      <a:pt x="413" y="1688"/>
                    </a:cubicBezTo>
                    <a:cubicBezTo>
                      <a:pt x="438" y="1709"/>
                      <a:pt x="467" y="1720"/>
                      <a:pt x="496" y="1720"/>
                    </a:cubicBezTo>
                    <a:cubicBezTo>
                      <a:pt x="533" y="1720"/>
                      <a:pt x="570" y="1702"/>
                      <a:pt x="594" y="1665"/>
                    </a:cubicBezTo>
                    <a:cubicBezTo>
                      <a:pt x="672" y="1542"/>
                      <a:pt x="715" y="1424"/>
                      <a:pt x="707" y="1275"/>
                    </a:cubicBezTo>
                    <a:cubicBezTo>
                      <a:pt x="700" y="1133"/>
                      <a:pt x="672" y="990"/>
                      <a:pt x="643" y="848"/>
                    </a:cubicBezTo>
                    <a:cubicBezTo>
                      <a:pt x="592" y="595"/>
                      <a:pt x="554" y="244"/>
                      <a:pt x="362" y="51"/>
                    </a:cubicBezTo>
                    <a:cubicBezTo>
                      <a:pt x="326" y="16"/>
                      <a:pt x="281" y="1"/>
                      <a:pt x="237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18" name="Google Shape;418;p3"/>
              <p:cNvSpPr/>
              <p:nvPr/>
            </p:nvSpPr>
            <p:spPr>
              <a:xfrm>
                <a:off x="230654" y="3904645"/>
                <a:ext cx="37187" cy="110589"/>
              </a:xfrm>
              <a:custGeom>
                <a:avLst/>
                <a:gdLst/>
                <a:ahLst/>
                <a:cxnLst/>
                <a:rect l="l" t="t" r="r" b="b"/>
                <a:pathLst>
                  <a:path w="651" h="1936" extrusionOk="0">
                    <a:moveTo>
                      <a:pt x="399" y="0"/>
                    </a:moveTo>
                    <a:cubicBezTo>
                      <a:pt x="364" y="0"/>
                      <a:pt x="331" y="13"/>
                      <a:pt x="305" y="45"/>
                    </a:cubicBezTo>
                    <a:cubicBezTo>
                      <a:pt x="124" y="270"/>
                      <a:pt x="142" y="647"/>
                      <a:pt x="102" y="921"/>
                    </a:cubicBezTo>
                    <a:cubicBezTo>
                      <a:pt x="57" y="1239"/>
                      <a:pt x="0" y="1544"/>
                      <a:pt x="117" y="1853"/>
                    </a:cubicBezTo>
                    <a:cubicBezTo>
                      <a:pt x="136" y="1902"/>
                      <a:pt x="182" y="1936"/>
                      <a:pt x="229" y="1936"/>
                    </a:cubicBezTo>
                    <a:cubicBezTo>
                      <a:pt x="255" y="1936"/>
                      <a:pt x="282" y="1925"/>
                      <a:pt x="305" y="1902"/>
                    </a:cubicBezTo>
                    <a:cubicBezTo>
                      <a:pt x="542" y="1660"/>
                      <a:pt x="598" y="1348"/>
                      <a:pt x="625" y="1020"/>
                    </a:cubicBezTo>
                    <a:cubicBezTo>
                      <a:pt x="637" y="862"/>
                      <a:pt x="650" y="703"/>
                      <a:pt x="643" y="545"/>
                    </a:cubicBezTo>
                    <a:cubicBezTo>
                      <a:pt x="637" y="392"/>
                      <a:pt x="640" y="203"/>
                      <a:pt x="542" y="75"/>
                    </a:cubicBezTo>
                    <a:cubicBezTo>
                      <a:pt x="511" y="33"/>
                      <a:pt x="454" y="0"/>
                      <a:pt x="399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19" name="Google Shape;419;p3"/>
              <p:cNvSpPr/>
              <p:nvPr/>
            </p:nvSpPr>
            <p:spPr>
              <a:xfrm>
                <a:off x="275667" y="3947545"/>
                <a:ext cx="45355" cy="85284"/>
              </a:xfrm>
              <a:custGeom>
                <a:avLst/>
                <a:gdLst/>
                <a:ahLst/>
                <a:cxnLst/>
                <a:rect l="l" t="t" r="r" b="b"/>
                <a:pathLst>
                  <a:path w="794" h="1493" extrusionOk="0">
                    <a:moveTo>
                      <a:pt x="528" y="0"/>
                    </a:moveTo>
                    <a:cubicBezTo>
                      <a:pt x="514" y="0"/>
                      <a:pt x="500" y="3"/>
                      <a:pt x="486" y="9"/>
                    </a:cubicBezTo>
                    <a:cubicBezTo>
                      <a:pt x="246" y="103"/>
                      <a:pt x="170" y="438"/>
                      <a:pt x="116" y="669"/>
                    </a:cubicBezTo>
                    <a:cubicBezTo>
                      <a:pt x="56" y="916"/>
                      <a:pt x="1" y="1211"/>
                      <a:pt x="155" y="1435"/>
                    </a:cubicBezTo>
                    <a:cubicBezTo>
                      <a:pt x="182" y="1473"/>
                      <a:pt x="219" y="1492"/>
                      <a:pt x="257" y="1492"/>
                    </a:cubicBezTo>
                    <a:cubicBezTo>
                      <a:pt x="286" y="1492"/>
                      <a:pt x="315" y="1481"/>
                      <a:pt x="342" y="1459"/>
                    </a:cubicBezTo>
                    <a:cubicBezTo>
                      <a:pt x="531" y="1295"/>
                      <a:pt x="571" y="1040"/>
                      <a:pt x="622" y="809"/>
                    </a:cubicBezTo>
                    <a:cubicBezTo>
                      <a:pt x="667" y="603"/>
                      <a:pt x="793" y="275"/>
                      <a:pt x="670" y="86"/>
                    </a:cubicBezTo>
                    <a:cubicBezTo>
                      <a:pt x="642" y="40"/>
                      <a:pt x="585" y="0"/>
                      <a:pt x="528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420" name="Google Shape;420;p3"/>
            <p:cNvGrpSpPr/>
            <p:nvPr/>
          </p:nvGrpSpPr>
          <p:grpSpPr>
            <a:xfrm flipH="1">
              <a:off x="3748221" y="4689922"/>
              <a:ext cx="88313" cy="132981"/>
              <a:chOff x="712664" y="3994329"/>
              <a:chExt cx="88313" cy="132981"/>
            </a:xfrm>
          </p:grpSpPr>
          <p:sp>
            <p:nvSpPr>
              <p:cNvPr id="421" name="Google Shape;421;p3"/>
              <p:cNvSpPr/>
              <p:nvPr/>
            </p:nvSpPr>
            <p:spPr>
              <a:xfrm>
                <a:off x="712664" y="4006439"/>
                <a:ext cx="44613" cy="91225"/>
              </a:xfrm>
              <a:custGeom>
                <a:avLst/>
                <a:gdLst/>
                <a:ahLst/>
                <a:cxnLst/>
                <a:rect l="l" t="t" r="r" b="b"/>
                <a:pathLst>
                  <a:path w="781" h="1597" extrusionOk="0">
                    <a:moveTo>
                      <a:pt x="221" y="1"/>
                    </a:moveTo>
                    <a:cubicBezTo>
                      <a:pt x="138" y="1"/>
                      <a:pt x="60" y="44"/>
                      <a:pt x="44" y="145"/>
                    </a:cubicBezTo>
                    <a:cubicBezTo>
                      <a:pt x="1" y="407"/>
                      <a:pt x="81" y="683"/>
                      <a:pt x="139" y="938"/>
                    </a:cubicBezTo>
                    <a:cubicBezTo>
                      <a:pt x="196" y="1187"/>
                      <a:pt x="264" y="1427"/>
                      <a:pt x="489" y="1579"/>
                    </a:cubicBezTo>
                    <a:cubicBezTo>
                      <a:pt x="506" y="1591"/>
                      <a:pt x="526" y="1596"/>
                      <a:pt x="546" y="1596"/>
                    </a:cubicBezTo>
                    <a:cubicBezTo>
                      <a:pt x="589" y="1596"/>
                      <a:pt x="632" y="1573"/>
                      <a:pt x="652" y="1535"/>
                    </a:cubicBezTo>
                    <a:cubicBezTo>
                      <a:pt x="780" y="1308"/>
                      <a:pt x="735" y="1060"/>
                      <a:pt x="674" y="820"/>
                    </a:cubicBezTo>
                    <a:cubicBezTo>
                      <a:pt x="614" y="582"/>
                      <a:pt x="569" y="295"/>
                      <a:pt x="422" y="97"/>
                    </a:cubicBezTo>
                    <a:cubicBezTo>
                      <a:pt x="377" y="36"/>
                      <a:pt x="297" y="1"/>
                      <a:pt x="221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22" name="Google Shape;422;p3"/>
              <p:cNvSpPr/>
              <p:nvPr/>
            </p:nvSpPr>
            <p:spPr>
              <a:xfrm>
                <a:off x="767617" y="3994329"/>
                <a:ext cx="33360" cy="132981"/>
              </a:xfrm>
              <a:custGeom>
                <a:avLst/>
                <a:gdLst/>
                <a:ahLst/>
                <a:cxnLst/>
                <a:rect l="l" t="t" r="r" b="b"/>
                <a:pathLst>
                  <a:path w="584" h="2328" extrusionOk="0">
                    <a:moveTo>
                      <a:pt x="295" y="1"/>
                    </a:moveTo>
                    <a:cubicBezTo>
                      <a:pt x="171" y="1"/>
                      <a:pt x="45" y="86"/>
                      <a:pt x="30" y="255"/>
                    </a:cubicBezTo>
                    <a:cubicBezTo>
                      <a:pt x="0" y="597"/>
                      <a:pt x="2" y="946"/>
                      <a:pt x="6" y="1290"/>
                    </a:cubicBezTo>
                    <a:cubicBezTo>
                      <a:pt x="9" y="1631"/>
                      <a:pt x="24" y="1959"/>
                      <a:pt x="178" y="2270"/>
                    </a:cubicBezTo>
                    <a:cubicBezTo>
                      <a:pt x="198" y="2309"/>
                      <a:pt x="239" y="2328"/>
                      <a:pt x="281" y="2328"/>
                    </a:cubicBezTo>
                    <a:cubicBezTo>
                      <a:pt x="323" y="2328"/>
                      <a:pt x="365" y="2309"/>
                      <a:pt x="385" y="2270"/>
                    </a:cubicBezTo>
                    <a:cubicBezTo>
                      <a:pt x="543" y="1960"/>
                      <a:pt x="560" y="1631"/>
                      <a:pt x="569" y="1290"/>
                    </a:cubicBezTo>
                    <a:cubicBezTo>
                      <a:pt x="576" y="946"/>
                      <a:pt x="583" y="597"/>
                      <a:pt x="557" y="255"/>
                    </a:cubicBezTo>
                    <a:cubicBezTo>
                      <a:pt x="544" y="85"/>
                      <a:pt x="420" y="1"/>
                      <a:pt x="295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423" name="Google Shape;423;p3"/>
            <p:cNvGrpSpPr/>
            <p:nvPr/>
          </p:nvGrpSpPr>
          <p:grpSpPr>
            <a:xfrm flipH="1">
              <a:off x="5698684" y="4628872"/>
              <a:ext cx="88313" cy="132981"/>
              <a:chOff x="712664" y="3994329"/>
              <a:chExt cx="88313" cy="132981"/>
            </a:xfrm>
          </p:grpSpPr>
          <p:sp>
            <p:nvSpPr>
              <p:cNvPr id="424" name="Google Shape;424;p3"/>
              <p:cNvSpPr/>
              <p:nvPr/>
            </p:nvSpPr>
            <p:spPr>
              <a:xfrm>
                <a:off x="712664" y="4006439"/>
                <a:ext cx="44613" cy="91225"/>
              </a:xfrm>
              <a:custGeom>
                <a:avLst/>
                <a:gdLst/>
                <a:ahLst/>
                <a:cxnLst/>
                <a:rect l="l" t="t" r="r" b="b"/>
                <a:pathLst>
                  <a:path w="781" h="1597" extrusionOk="0">
                    <a:moveTo>
                      <a:pt x="221" y="1"/>
                    </a:moveTo>
                    <a:cubicBezTo>
                      <a:pt x="138" y="1"/>
                      <a:pt x="60" y="44"/>
                      <a:pt x="44" y="145"/>
                    </a:cubicBezTo>
                    <a:cubicBezTo>
                      <a:pt x="1" y="407"/>
                      <a:pt x="81" y="683"/>
                      <a:pt x="139" y="938"/>
                    </a:cubicBezTo>
                    <a:cubicBezTo>
                      <a:pt x="196" y="1187"/>
                      <a:pt x="264" y="1427"/>
                      <a:pt x="489" y="1579"/>
                    </a:cubicBezTo>
                    <a:cubicBezTo>
                      <a:pt x="506" y="1591"/>
                      <a:pt x="526" y="1596"/>
                      <a:pt x="546" y="1596"/>
                    </a:cubicBezTo>
                    <a:cubicBezTo>
                      <a:pt x="589" y="1596"/>
                      <a:pt x="632" y="1573"/>
                      <a:pt x="652" y="1535"/>
                    </a:cubicBezTo>
                    <a:cubicBezTo>
                      <a:pt x="780" y="1308"/>
                      <a:pt x="735" y="1060"/>
                      <a:pt x="674" y="820"/>
                    </a:cubicBezTo>
                    <a:cubicBezTo>
                      <a:pt x="614" y="582"/>
                      <a:pt x="569" y="295"/>
                      <a:pt x="422" y="97"/>
                    </a:cubicBezTo>
                    <a:cubicBezTo>
                      <a:pt x="377" y="36"/>
                      <a:pt x="297" y="1"/>
                      <a:pt x="221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25" name="Google Shape;425;p3"/>
              <p:cNvSpPr/>
              <p:nvPr/>
            </p:nvSpPr>
            <p:spPr>
              <a:xfrm>
                <a:off x="767617" y="3994329"/>
                <a:ext cx="33360" cy="132981"/>
              </a:xfrm>
              <a:custGeom>
                <a:avLst/>
                <a:gdLst/>
                <a:ahLst/>
                <a:cxnLst/>
                <a:rect l="l" t="t" r="r" b="b"/>
                <a:pathLst>
                  <a:path w="584" h="2328" extrusionOk="0">
                    <a:moveTo>
                      <a:pt x="295" y="1"/>
                    </a:moveTo>
                    <a:cubicBezTo>
                      <a:pt x="171" y="1"/>
                      <a:pt x="45" y="86"/>
                      <a:pt x="30" y="255"/>
                    </a:cubicBezTo>
                    <a:cubicBezTo>
                      <a:pt x="0" y="597"/>
                      <a:pt x="2" y="946"/>
                      <a:pt x="6" y="1290"/>
                    </a:cubicBezTo>
                    <a:cubicBezTo>
                      <a:pt x="9" y="1631"/>
                      <a:pt x="24" y="1959"/>
                      <a:pt x="178" y="2270"/>
                    </a:cubicBezTo>
                    <a:cubicBezTo>
                      <a:pt x="198" y="2309"/>
                      <a:pt x="239" y="2328"/>
                      <a:pt x="281" y="2328"/>
                    </a:cubicBezTo>
                    <a:cubicBezTo>
                      <a:pt x="323" y="2328"/>
                      <a:pt x="365" y="2309"/>
                      <a:pt x="385" y="2270"/>
                    </a:cubicBezTo>
                    <a:cubicBezTo>
                      <a:pt x="543" y="1960"/>
                      <a:pt x="560" y="1631"/>
                      <a:pt x="569" y="1290"/>
                    </a:cubicBezTo>
                    <a:cubicBezTo>
                      <a:pt x="576" y="946"/>
                      <a:pt x="583" y="597"/>
                      <a:pt x="557" y="255"/>
                    </a:cubicBezTo>
                    <a:cubicBezTo>
                      <a:pt x="544" y="85"/>
                      <a:pt x="420" y="1"/>
                      <a:pt x="295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sp>
          <p:nvSpPr>
            <p:cNvPr id="426" name="Google Shape;426;p3"/>
            <p:cNvSpPr/>
            <p:nvPr/>
          </p:nvSpPr>
          <p:spPr>
            <a:xfrm flipH="1">
              <a:off x="4996151" y="4643980"/>
              <a:ext cx="33188" cy="102763"/>
            </a:xfrm>
            <a:custGeom>
              <a:avLst/>
              <a:gdLst/>
              <a:ahLst/>
              <a:cxnLst/>
              <a:rect l="l" t="t" r="r" b="b"/>
              <a:pathLst>
                <a:path w="581" h="1799" extrusionOk="0">
                  <a:moveTo>
                    <a:pt x="300" y="0"/>
                  </a:moveTo>
                  <a:cubicBezTo>
                    <a:pt x="224" y="0"/>
                    <a:pt x="148" y="46"/>
                    <a:pt x="114" y="137"/>
                  </a:cubicBezTo>
                  <a:cubicBezTo>
                    <a:pt x="22" y="389"/>
                    <a:pt x="32" y="700"/>
                    <a:pt x="16" y="968"/>
                  </a:cubicBezTo>
                  <a:cubicBezTo>
                    <a:pt x="0" y="1232"/>
                    <a:pt x="5" y="1500"/>
                    <a:pt x="120" y="1743"/>
                  </a:cubicBezTo>
                  <a:cubicBezTo>
                    <a:pt x="136" y="1778"/>
                    <a:pt x="178" y="1799"/>
                    <a:pt x="219" y="1799"/>
                  </a:cubicBezTo>
                  <a:cubicBezTo>
                    <a:pt x="248" y="1799"/>
                    <a:pt x="276" y="1788"/>
                    <a:pt x="293" y="1765"/>
                  </a:cubicBezTo>
                  <a:cubicBezTo>
                    <a:pt x="467" y="1544"/>
                    <a:pt x="522" y="1270"/>
                    <a:pt x="540" y="994"/>
                  </a:cubicBezTo>
                  <a:cubicBezTo>
                    <a:pt x="554" y="722"/>
                    <a:pt x="580" y="397"/>
                    <a:pt x="484" y="137"/>
                  </a:cubicBezTo>
                  <a:cubicBezTo>
                    <a:pt x="451" y="46"/>
                    <a:pt x="375" y="0"/>
                    <a:pt x="300" y="0"/>
                  </a:cubicBezTo>
                  <a:close/>
                </a:path>
              </a:pathLst>
            </a:custGeom>
            <a:solidFill>
              <a:srgbClr val="191919">
                <a:alpha val="59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7" name="Google Shape;427;p3"/>
            <p:cNvSpPr/>
            <p:nvPr/>
          </p:nvSpPr>
          <p:spPr>
            <a:xfrm flipH="1">
              <a:off x="4154313" y="4643980"/>
              <a:ext cx="33188" cy="102763"/>
            </a:xfrm>
            <a:custGeom>
              <a:avLst/>
              <a:gdLst/>
              <a:ahLst/>
              <a:cxnLst/>
              <a:rect l="l" t="t" r="r" b="b"/>
              <a:pathLst>
                <a:path w="581" h="1799" extrusionOk="0">
                  <a:moveTo>
                    <a:pt x="300" y="0"/>
                  </a:moveTo>
                  <a:cubicBezTo>
                    <a:pt x="224" y="0"/>
                    <a:pt x="148" y="46"/>
                    <a:pt x="114" y="137"/>
                  </a:cubicBezTo>
                  <a:cubicBezTo>
                    <a:pt x="22" y="389"/>
                    <a:pt x="32" y="700"/>
                    <a:pt x="16" y="968"/>
                  </a:cubicBezTo>
                  <a:cubicBezTo>
                    <a:pt x="0" y="1232"/>
                    <a:pt x="5" y="1500"/>
                    <a:pt x="120" y="1743"/>
                  </a:cubicBezTo>
                  <a:cubicBezTo>
                    <a:pt x="136" y="1778"/>
                    <a:pt x="178" y="1799"/>
                    <a:pt x="219" y="1799"/>
                  </a:cubicBezTo>
                  <a:cubicBezTo>
                    <a:pt x="248" y="1799"/>
                    <a:pt x="276" y="1788"/>
                    <a:pt x="293" y="1765"/>
                  </a:cubicBezTo>
                  <a:cubicBezTo>
                    <a:pt x="467" y="1544"/>
                    <a:pt x="522" y="1270"/>
                    <a:pt x="540" y="994"/>
                  </a:cubicBezTo>
                  <a:cubicBezTo>
                    <a:pt x="554" y="722"/>
                    <a:pt x="580" y="397"/>
                    <a:pt x="484" y="137"/>
                  </a:cubicBezTo>
                  <a:cubicBezTo>
                    <a:pt x="451" y="46"/>
                    <a:pt x="375" y="0"/>
                    <a:pt x="300" y="0"/>
                  </a:cubicBezTo>
                  <a:close/>
                </a:path>
              </a:pathLst>
            </a:custGeom>
            <a:solidFill>
              <a:srgbClr val="191919">
                <a:alpha val="59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428" name="Google Shape;428;p3"/>
          <p:cNvSpPr txBox="1">
            <a:spLocks noGrp="1"/>
          </p:cNvSpPr>
          <p:nvPr>
            <p:ph type="title"/>
          </p:nvPr>
        </p:nvSpPr>
        <p:spPr>
          <a:xfrm>
            <a:off x="2295467" y="2535000"/>
            <a:ext cx="7623600" cy="15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9333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sp>
        <p:nvSpPr>
          <p:cNvPr id="429" name="Google Shape;429;p3"/>
          <p:cNvSpPr txBox="1">
            <a:spLocks noGrp="1"/>
          </p:cNvSpPr>
          <p:nvPr>
            <p:ph type="title" idx="2" hasCustomPrompt="1"/>
          </p:nvPr>
        </p:nvSpPr>
        <p:spPr>
          <a:xfrm>
            <a:off x="4766067" y="1162800"/>
            <a:ext cx="2682400" cy="1828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13333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9pPr>
          </a:lstStyle>
          <a:p>
            <a:r>
              <a:t>xx%</a:t>
            </a:r>
          </a:p>
        </p:txBody>
      </p:sp>
      <p:sp>
        <p:nvSpPr>
          <p:cNvPr id="430" name="Google Shape;430;p3"/>
          <p:cNvSpPr txBox="1">
            <a:spLocks noGrp="1"/>
          </p:cNvSpPr>
          <p:nvPr>
            <p:ph type="subTitle" idx="1"/>
          </p:nvPr>
        </p:nvSpPr>
        <p:spPr>
          <a:xfrm>
            <a:off x="3048000" y="4383033"/>
            <a:ext cx="6096000" cy="60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6443648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ndAc>
          <p:stSnd>
            <p:snd r:embed="rId1" name="chimes.wav"/>
          </p:stSnd>
        </p:sndAc>
      </p:transition>
    </mc:Choice>
    <mc:Fallback xmlns="">
      <p:transition spd="slow">
        <p:sndAc>
          <p:stSnd>
            <p:snd r:embed="rId3" name="chimes.wav"/>
          </p:stSnd>
        </p:sndAc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4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2" name="Google Shape;432;p4"/>
          <p:cNvSpPr/>
          <p:nvPr/>
        </p:nvSpPr>
        <p:spPr>
          <a:xfrm>
            <a:off x="0" y="377135"/>
            <a:ext cx="12192032" cy="1778056"/>
          </a:xfrm>
          <a:custGeom>
            <a:avLst/>
            <a:gdLst/>
            <a:ahLst/>
            <a:cxnLst/>
            <a:rect l="l" t="t" r="r" b="b"/>
            <a:pathLst>
              <a:path w="108932" h="14048" extrusionOk="0">
                <a:moveTo>
                  <a:pt x="80728" y="1"/>
                </a:moveTo>
                <a:cubicBezTo>
                  <a:pt x="80331" y="1"/>
                  <a:pt x="79935" y="4"/>
                  <a:pt x="79537" y="10"/>
                </a:cubicBezTo>
                <a:cubicBezTo>
                  <a:pt x="75180" y="77"/>
                  <a:pt x="70825" y="482"/>
                  <a:pt x="66618" y="1109"/>
                </a:cubicBezTo>
                <a:cubicBezTo>
                  <a:pt x="59747" y="2130"/>
                  <a:pt x="52880" y="3876"/>
                  <a:pt x="45692" y="3876"/>
                </a:cubicBezTo>
                <a:cubicBezTo>
                  <a:pt x="44695" y="3876"/>
                  <a:pt x="43691" y="3842"/>
                  <a:pt x="42680" y="3768"/>
                </a:cubicBezTo>
                <a:cubicBezTo>
                  <a:pt x="34944" y="3203"/>
                  <a:pt x="27985" y="934"/>
                  <a:pt x="20231" y="409"/>
                </a:cubicBezTo>
                <a:cubicBezTo>
                  <a:pt x="17945" y="255"/>
                  <a:pt x="15639" y="183"/>
                  <a:pt x="13328" y="183"/>
                </a:cubicBezTo>
                <a:cubicBezTo>
                  <a:pt x="8868" y="183"/>
                  <a:pt x="4389" y="451"/>
                  <a:pt x="1" y="911"/>
                </a:cubicBezTo>
                <a:lnTo>
                  <a:pt x="1" y="11965"/>
                </a:lnTo>
                <a:cubicBezTo>
                  <a:pt x="693" y="12163"/>
                  <a:pt x="1356" y="12396"/>
                  <a:pt x="2035" y="12608"/>
                </a:cubicBezTo>
                <a:cubicBezTo>
                  <a:pt x="3039" y="12921"/>
                  <a:pt x="4108" y="13106"/>
                  <a:pt x="5223" y="13255"/>
                </a:cubicBezTo>
                <a:cubicBezTo>
                  <a:pt x="7490" y="13555"/>
                  <a:pt x="9843" y="13699"/>
                  <a:pt x="12156" y="13848"/>
                </a:cubicBezTo>
                <a:cubicBezTo>
                  <a:pt x="14148" y="13976"/>
                  <a:pt x="16147" y="14047"/>
                  <a:pt x="18145" y="14047"/>
                </a:cubicBezTo>
                <a:cubicBezTo>
                  <a:pt x="20586" y="14047"/>
                  <a:pt x="23025" y="13941"/>
                  <a:pt x="25446" y="13707"/>
                </a:cubicBezTo>
                <a:cubicBezTo>
                  <a:pt x="29573" y="13306"/>
                  <a:pt x="33545" y="12458"/>
                  <a:pt x="37522" y="11746"/>
                </a:cubicBezTo>
                <a:cubicBezTo>
                  <a:pt x="41371" y="11057"/>
                  <a:pt x="45309" y="10436"/>
                  <a:pt x="49363" y="10306"/>
                </a:cubicBezTo>
                <a:cubicBezTo>
                  <a:pt x="49833" y="10291"/>
                  <a:pt x="50301" y="10284"/>
                  <a:pt x="50769" y="10284"/>
                </a:cubicBezTo>
                <a:cubicBezTo>
                  <a:pt x="54590" y="10284"/>
                  <a:pt x="58329" y="10766"/>
                  <a:pt x="61990" y="11370"/>
                </a:cubicBezTo>
                <a:cubicBezTo>
                  <a:pt x="64106" y="11720"/>
                  <a:pt x="66202" y="12105"/>
                  <a:pt x="68318" y="12455"/>
                </a:cubicBezTo>
                <a:cubicBezTo>
                  <a:pt x="70446" y="12804"/>
                  <a:pt x="72542" y="13102"/>
                  <a:pt x="74773" y="13131"/>
                </a:cubicBezTo>
                <a:cubicBezTo>
                  <a:pt x="74938" y="13133"/>
                  <a:pt x="75102" y="13134"/>
                  <a:pt x="75266" y="13134"/>
                </a:cubicBezTo>
                <a:cubicBezTo>
                  <a:pt x="79336" y="13134"/>
                  <a:pt x="83318" y="12504"/>
                  <a:pt x="87187" y="11856"/>
                </a:cubicBezTo>
                <a:cubicBezTo>
                  <a:pt x="89161" y="11523"/>
                  <a:pt x="91131" y="11175"/>
                  <a:pt x="93128" y="10884"/>
                </a:cubicBezTo>
                <a:cubicBezTo>
                  <a:pt x="94703" y="10655"/>
                  <a:pt x="96304" y="10493"/>
                  <a:pt x="97895" y="10303"/>
                </a:cubicBezTo>
                <a:cubicBezTo>
                  <a:pt x="100734" y="9967"/>
                  <a:pt x="103595" y="9619"/>
                  <a:pt x="106505" y="9556"/>
                </a:cubicBezTo>
                <a:cubicBezTo>
                  <a:pt x="106791" y="9550"/>
                  <a:pt x="107084" y="9546"/>
                  <a:pt x="107382" y="9546"/>
                </a:cubicBezTo>
                <a:cubicBezTo>
                  <a:pt x="107891" y="9546"/>
                  <a:pt x="108413" y="9557"/>
                  <a:pt x="108932" y="9586"/>
                </a:cubicBezTo>
                <a:lnTo>
                  <a:pt x="108932" y="2594"/>
                </a:lnTo>
                <a:cubicBezTo>
                  <a:pt x="103344" y="2458"/>
                  <a:pt x="97739" y="1482"/>
                  <a:pt x="92390" y="788"/>
                </a:cubicBezTo>
                <a:cubicBezTo>
                  <a:pt x="88561" y="292"/>
                  <a:pt x="84658" y="1"/>
                  <a:pt x="80728" y="1"/>
                </a:cubicBezTo>
                <a:close/>
              </a:path>
            </a:pathLst>
          </a:custGeom>
          <a:solidFill>
            <a:srgbClr val="FFFFFF">
              <a:alpha val="1183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33" name="Google Shape;433;p4"/>
          <p:cNvSpPr/>
          <p:nvPr/>
        </p:nvSpPr>
        <p:spPr>
          <a:xfrm>
            <a:off x="0" y="2952383"/>
            <a:ext cx="12191920" cy="3905571"/>
          </a:xfrm>
          <a:custGeom>
            <a:avLst/>
            <a:gdLst/>
            <a:ahLst/>
            <a:cxnLst/>
            <a:rect l="l" t="t" r="r" b="b"/>
            <a:pathLst>
              <a:path w="108931" h="30857" extrusionOk="0">
                <a:moveTo>
                  <a:pt x="82499" y="1"/>
                </a:moveTo>
                <a:cubicBezTo>
                  <a:pt x="81172" y="1"/>
                  <a:pt x="79839" y="32"/>
                  <a:pt x="78497" y="104"/>
                </a:cubicBezTo>
                <a:cubicBezTo>
                  <a:pt x="74034" y="343"/>
                  <a:pt x="69646" y="895"/>
                  <a:pt x="65316" y="1531"/>
                </a:cubicBezTo>
                <a:cubicBezTo>
                  <a:pt x="56889" y="2768"/>
                  <a:pt x="48502" y="4367"/>
                  <a:pt x="39737" y="4645"/>
                </a:cubicBezTo>
                <a:cubicBezTo>
                  <a:pt x="38892" y="4672"/>
                  <a:pt x="38045" y="4687"/>
                  <a:pt x="37198" y="4687"/>
                </a:cubicBezTo>
                <a:cubicBezTo>
                  <a:pt x="35874" y="4687"/>
                  <a:pt x="34549" y="4652"/>
                  <a:pt x="33230" y="4578"/>
                </a:cubicBezTo>
                <a:cubicBezTo>
                  <a:pt x="30848" y="4446"/>
                  <a:pt x="28505" y="4157"/>
                  <a:pt x="26160" y="3899"/>
                </a:cubicBezTo>
                <a:cubicBezTo>
                  <a:pt x="21022" y="3331"/>
                  <a:pt x="15854" y="2758"/>
                  <a:pt x="10608" y="2649"/>
                </a:cubicBezTo>
                <a:cubicBezTo>
                  <a:pt x="10143" y="2639"/>
                  <a:pt x="9680" y="2634"/>
                  <a:pt x="9220" y="2634"/>
                </a:cubicBezTo>
                <a:cubicBezTo>
                  <a:pt x="6066" y="2634"/>
                  <a:pt x="3022" y="2868"/>
                  <a:pt x="1" y="3431"/>
                </a:cubicBezTo>
                <a:lnTo>
                  <a:pt x="1" y="30857"/>
                </a:lnTo>
                <a:lnTo>
                  <a:pt x="108931" y="30857"/>
                </a:lnTo>
                <a:lnTo>
                  <a:pt x="108931" y="1818"/>
                </a:lnTo>
                <a:cubicBezTo>
                  <a:pt x="103411" y="1531"/>
                  <a:pt x="97911" y="936"/>
                  <a:pt x="92446" y="480"/>
                </a:cubicBezTo>
                <a:cubicBezTo>
                  <a:pt x="89116" y="201"/>
                  <a:pt x="85824" y="1"/>
                  <a:pt x="82499" y="1"/>
                </a:cubicBezTo>
                <a:close/>
              </a:path>
            </a:pathLst>
          </a:custGeom>
          <a:solidFill>
            <a:srgbClr val="FFFFFF">
              <a:alpha val="1183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34" name="Google Shape;434;p4"/>
          <p:cNvSpPr/>
          <p:nvPr/>
        </p:nvSpPr>
        <p:spPr>
          <a:xfrm>
            <a:off x="0" y="6007234"/>
            <a:ext cx="12191920" cy="850789"/>
          </a:xfrm>
          <a:custGeom>
            <a:avLst/>
            <a:gdLst/>
            <a:ahLst/>
            <a:cxnLst/>
            <a:rect l="l" t="t" r="r" b="b"/>
            <a:pathLst>
              <a:path w="108931" h="26651" extrusionOk="0">
                <a:moveTo>
                  <a:pt x="40719" y="0"/>
                </a:moveTo>
                <a:cubicBezTo>
                  <a:pt x="33414" y="0"/>
                  <a:pt x="26245" y="987"/>
                  <a:pt x="18963" y="1234"/>
                </a:cubicBezTo>
                <a:cubicBezTo>
                  <a:pt x="18864" y="1237"/>
                  <a:pt x="18725" y="1239"/>
                  <a:pt x="18553" y="1239"/>
                </a:cubicBezTo>
                <a:cubicBezTo>
                  <a:pt x="16979" y="1239"/>
                  <a:pt x="12628" y="1111"/>
                  <a:pt x="10787" y="1056"/>
                </a:cubicBezTo>
                <a:cubicBezTo>
                  <a:pt x="9808" y="1028"/>
                  <a:pt x="8585" y="1006"/>
                  <a:pt x="7253" y="1006"/>
                </a:cubicBezTo>
                <a:cubicBezTo>
                  <a:pt x="4920" y="1006"/>
                  <a:pt x="2256" y="1073"/>
                  <a:pt x="1" y="1289"/>
                </a:cubicBezTo>
                <a:lnTo>
                  <a:pt x="1" y="26651"/>
                </a:lnTo>
                <a:lnTo>
                  <a:pt x="108931" y="26651"/>
                </a:lnTo>
                <a:lnTo>
                  <a:pt x="108931" y="695"/>
                </a:lnTo>
                <a:cubicBezTo>
                  <a:pt x="107402" y="594"/>
                  <a:pt x="105851" y="561"/>
                  <a:pt x="104306" y="559"/>
                </a:cubicBezTo>
                <a:cubicBezTo>
                  <a:pt x="104260" y="559"/>
                  <a:pt x="104215" y="559"/>
                  <a:pt x="104169" y="559"/>
                </a:cubicBezTo>
                <a:cubicBezTo>
                  <a:pt x="102593" y="559"/>
                  <a:pt x="101017" y="580"/>
                  <a:pt x="99441" y="580"/>
                </a:cubicBezTo>
                <a:cubicBezTo>
                  <a:pt x="99197" y="580"/>
                  <a:pt x="98952" y="579"/>
                  <a:pt x="98708" y="578"/>
                </a:cubicBezTo>
                <a:cubicBezTo>
                  <a:pt x="96715" y="566"/>
                  <a:pt x="94741" y="470"/>
                  <a:pt x="92753" y="400"/>
                </a:cubicBezTo>
                <a:cubicBezTo>
                  <a:pt x="90733" y="330"/>
                  <a:pt x="88712" y="301"/>
                  <a:pt x="86691" y="301"/>
                </a:cubicBezTo>
                <a:cubicBezTo>
                  <a:pt x="80241" y="301"/>
                  <a:pt x="73791" y="592"/>
                  <a:pt x="67351" y="743"/>
                </a:cubicBezTo>
                <a:cubicBezTo>
                  <a:pt x="64953" y="800"/>
                  <a:pt x="62552" y="841"/>
                  <a:pt x="60151" y="841"/>
                </a:cubicBezTo>
                <a:cubicBezTo>
                  <a:pt x="58367" y="841"/>
                  <a:pt x="56584" y="818"/>
                  <a:pt x="54802" y="762"/>
                </a:cubicBezTo>
                <a:cubicBezTo>
                  <a:pt x="52809" y="698"/>
                  <a:pt x="50819" y="588"/>
                  <a:pt x="48844" y="425"/>
                </a:cubicBezTo>
                <a:cubicBezTo>
                  <a:pt x="46717" y="247"/>
                  <a:pt x="44612" y="69"/>
                  <a:pt x="42461" y="20"/>
                </a:cubicBezTo>
                <a:cubicBezTo>
                  <a:pt x="41879" y="7"/>
                  <a:pt x="41299" y="0"/>
                  <a:pt x="40719" y="0"/>
                </a:cubicBezTo>
                <a:close/>
              </a:path>
            </a:pathLst>
          </a:custGeom>
          <a:solidFill>
            <a:srgbClr val="99D46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435" name="Google Shape;435;p4"/>
          <p:cNvGrpSpPr/>
          <p:nvPr/>
        </p:nvGrpSpPr>
        <p:grpSpPr>
          <a:xfrm>
            <a:off x="137451" y="6118346"/>
            <a:ext cx="11970264" cy="661941"/>
            <a:chOff x="103088" y="4588759"/>
            <a:chExt cx="8977698" cy="496456"/>
          </a:xfrm>
        </p:grpSpPr>
        <p:sp>
          <p:nvSpPr>
            <p:cNvPr id="436" name="Google Shape;436;p4"/>
            <p:cNvSpPr/>
            <p:nvPr/>
          </p:nvSpPr>
          <p:spPr>
            <a:xfrm>
              <a:off x="555409" y="4603868"/>
              <a:ext cx="33188" cy="102763"/>
            </a:xfrm>
            <a:custGeom>
              <a:avLst/>
              <a:gdLst/>
              <a:ahLst/>
              <a:cxnLst/>
              <a:rect l="l" t="t" r="r" b="b"/>
              <a:pathLst>
                <a:path w="581" h="1799" extrusionOk="0">
                  <a:moveTo>
                    <a:pt x="300" y="0"/>
                  </a:moveTo>
                  <a:cubicBezTo>
                    <a:pt x="224" y="0"/>
                    <a:pt x="148" y="46"/>
                    <a:pt x="114" y="137"/>
                  </a:cubicBezTo>
                  <a:cubicBezTo>
                    <a:pt x="22" y="389"/>
                    <a:pt x="32" y="700"/>
                    <a:pt x="16" y="968"/>
                  </a:cubicBezTo>
                  <a:cubicBezTo>
                    <a:pt x="0" y="1232"/>
                    <a:pt x="5" y="1500"/>
                    <a:pt x="120" y="1743"/>
                  </a:cubicBezTo>
                  <a:cubicBezTo>
                    <a:pt x="136" y="1778"/>
                    <a:pt x="178" y="1799"/>
                    <a:pt x="219" y="1799"/>
                  </a:cubicBezTo>
                  <a:cubicBezTo>
                    <a:pt x="248" y="1799"/>
                    <a:pt x="276" y="1788"/>
                    <a:pt x="293" y="1765"/>
                  </a:cubicBezTo>
                  <a:cubicBezTo>
                    <a:pt x="467" y="1544"/>
                    <a:pt x="522" y="1270"/>
                    <a:pt x="540" y="994"/>
                  </a:cubicBezTo>
                  <a:cubicBezTo>
                    <a:pt x="554" y="722"/>
                    <a:pt x="580" y="397"/>
                    <a:pt x="484" y="137"/>
                  </a:cubicBezTo>
                  <a:cubicBezTo>
                    <a:pt x="451" y="46"/>
                    <a:pt x="375" y="0"/>
                    <a:pt x="300" y="0"/>
                  </a:cubicBezTo>
                  <a:close/>
                </a:path>
              </a:pathLst>
            </a:custGeom>
            <a:solidFill>
              <a:srgbClr val="191919">
                <a:alpha val="59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437" name="Google Shape;437;p4"/>
            <p:cNvGrpSpPr/>
            <p:nvPr/>
          </p:nvGrpSpPr>
          <p:grpSpPr>
            <a:xfrm>
              <a:off x="103087" y="4641588"/>
              <a:ext cx="142923" cy="130526"/>
              <a:chOff x="178100" y="3904645"/>
              <a:chExt cx="142923" cy="130526"/>
            </a:xfrm>
          </p:grpSpPr>
          <p:sp>
            <p:nvSpPr>
              <p:cNvPr id="438" name="Google Shape;438;p4"/>
              <p:cNvSpPr/>
              <p:nvPr/>
            </p:nvSpPr>
            <p:spPr>
              <a:xfrm>
                <a:off x="178100" y="3936863"/>
                <a:ext cx="40843" cy="98308"/>
              </a:xfrm>
              <a:custGeom>
                <a:avLst/>
                <a:gdLst/>
                <a:ahLst/>
                <a:cxnLst/>
                <a:rect l="l" t="t" r="r" b="b"/>
                <a:pathLst>
                  <a:path w="715" h="1721" extrusionOk="0">
                    <a:moveTo>
                      <a:pt x="237" y="1"/>
                    </a:moveTo>
                    <a:cubicBezTo>
                      <a:pt x="157" y="1"/>
                      <a:pt x="77" y="54"/>
                      <a:pt x="49" y="139"/>
                    </a:cubicBezTo>
                    <a:cubicBezTo>
                      <a:pt x="1" y="283"/>
                      <a:pt x="37" y="436"/>
                      <a:pt x="59" y="582"/>
                    </a:cubicBezTo>
                    <a:cubicBezTo>
                      <a:pt x="76" y="711"/>
                      <a:pt x="98" y="838"/>
                      <a:pt x="120" y="966"/>
                    </a:cubicBezTo>
                    <a:cubicBezTo>
                      <a:pt x="142" y="1093"/>
                      <a:pt x="158" y="1223"/>
                      <a:pt x="193" y="1347"/>
                    </a:cubicBezTo>
                    <a:cubicBezTo>
                      <a:pt x="234" y="1488"/>
                      <a:pt x="302" y="1592"/>
                      <a:pt x="413" y="1688"/>
                    </a:cubicBezTo>
                    <a:cubicBezTo>
                      <a:pt x="438" y="1709"/>
                      <a:pt x="467" y="1720"/>
                      <a:pt x="496" y="1720"/>
                    </a:cubicBezTo>
                    <a:cubicBezTo>
                      <a:pt x="533" y="1720"/>
                      <a:pt x="570" y="1702"/>
                      <a:pt x="594" y="1665"/>
                    </a:cubicBezTo>
                    <a:cubicBezTo>
                      <a:pt x="672" y="1542"/>
                      <a:pt x="715" y="1424"/>
                      <a:pt x="707" y="1275"/>
                    </a:cubicBezTo>
                    <a:cubicBezTo>
                      <a:pt x="700" y="1133"/>
                      <a:pt x="672" y="990"/>
                      <a:pt x="643" y="848"/>
                    </a:cubicBezTo>
                    <a:cubicBezTo>
                      <a:pt x="592" y="595"/>
                      <a:pt x="554" y="244"/>
                      <a:pt x="362" y="51"/>
                    </a:cubicBezTo>
                    <a:cubicBezTo>
                      <a:pt x="326" y="16"/>
                      <a:pt x="281" y="1"/>
                      <a:pt x="237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39" name="Google Shape;439;p4"/>
              <p:cNvSpPr/>
              <p:nvPr/>
            </p:nvSpPr>
            <p:spPr>
              <a:xfrm>
                <a:off x="230654" y="3904645"/>
                <a:ext cx="37187" cy="110589"/>
              </a:xfrm>
              <a:custGeom>
                <a:avLst/>
                <a:gdLst/>
                <a:ahLst/>
                <a:cxnLst/>
                <a:rect l="l" t="t" r="r" b="b"/>
                <a:pathLst>
                  <a:path w="651" h="1936" extrusionOk="0">
                    <a:moveTo>
                      <a:pt x="399" y="0"/>
                    </a:moveTo>
                    <a:cubicBezTo>
                      <a:pt x="364" y="0"/>
                      <a:pt x="331" y="13"/>
                      <a:pt x="305" y="45"/>
                    </a:cubicBezTo>
                    <a:cubicBezTo>
                      <a:pt x="124" y="270"/>
                      <a:pt x="142" y="647"/>
                      <a:pt x="102" y="921"/>
                    </a:cubicBezTo>
                    <a:cubicBezTo>
                      <a:pt x="57" y="1239"/>
                      <a:pt x="0" y="1544"/>
                      <a:pt x="117" y="1853"/>
                    </a:cubicBezTo>
                    <a:cubicBezTo>
                      <a:pt x="136" y="1902"/>
                      <a:pt x="182" y="1936"/>
                      <a:pt x="229" y="1936"/>
                    </a:cubicBezTo>
                    <a:cubicBezTo>
                      <a:pt x="255" y="1936"/>
                      <a:pt x="282" y="1925"/>
                      <a:pt x="305" y="1902"/>
                    </a:cubicBezTo>
                    <a:cubicBezTo>
                      <a:pt x="542" y="1660"/>
                      <a:pt x="598" y="1348"/>
                      <a:pt x="625" y="1020"/>
                    </a:cubicBezTo>
                    <a:cubicBezTo>
                      <a:pt x="637" y="862"/>
                      <a:pt x="650" y="703"/>
                      <a:pt x="643" y="545"/>
                    </a:cubicBezTo>
                    <a:cubicBezTo>
                      <a:pt x="637" y="392"/>
                      <a:pt x="640" y="203"/>
                      <a:pt x="542" y="75"/>
                    </a:cubicBezTo>
                    <a:cubicBezTo>
                      <a:pt x="511" y="33"/>
                      <a:pt x="454" y="0"/>
                      <a:pt x="399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40" name="Google Shape;440;p4"/>
              <p:cNvSpPr/>
              <p:nvPr/>
            </p:nvSpPr>
            <p:spPr>
              <a:xfrm>
                <a:off x="275667" y="3947545"/>
                <a:ext cx="45355" cy="85284"/>
              </a:xfrm>
              <a:custGeom>
                <a:avLst/>
                <a:gdLst/>
                <a:ahLst/>
                <a:cxnLst/>
                <a:rect l="l" t="t" r="r" b="b"/>
                <a:pathLst>
                  <a:path w="794" h="1493" extrusionOk="0">
                    <a:moveTo>
                      <a:pt x="528" y="0"/>
                    </a:moveTo>
                    <a:cubicBezTo>
                      <a:pt x="514" y="0"/>
                      <a:pt x="500" y="3"/>
                      <a:pt x="486" y="9"/>
                    </a:cubicBezTo>
                    <a:cubicBezTo>
                      <a:pt x="246" y="103"/>
                      <a:pt x="170" y="438"/>
                      <a:pt x="116" y="669"/>
                    </a:cubicBezTo>
                    <a:cubicBezTo>
                      <a:pt x="56" y="916"/>
                      <a:pt x="1" y="1211"/>
                      <a:pt x="155" y="1435"/>
                    </a:cubicBezTo>
                    <a:cubicBezTo>
                      <a:pt x="182" y="1473"/>
                      <a:pt x="219" y="1492"/>
                      <a:pt x="257" y="1492"/>
                    </a:cubicBezTo>
                    <a:cubicBezTo>
                      <a:pt x="286" y="1492"/>
                      <a:pt x="315" y="1481"/>
                      <a:pt x="342" y="1459"/>
                    </a:cubicBezTo>
                    <a:cubicBezTo>
                      <a:pt x="531" y="1295"/>
                      <a:pt x="571" y="1040"/>
                      <a:pt x="622" y="809"/>
                    </a:cubicBezTo>
                    <a:cubicBezTo>
                      <a:pt x="667" y="603"/>
                      <a:pt x="793" y="275"/>
                      <a:pt x="670" y="86"/>
                    </a:cubicBezTo>
                    <a:cubicBezTo>
                      <a:pt x="642" y="40"/>
                      <a:pt x="585" y="0"/>
                      <a:pt x="528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441" name="Google Shape;441;p4"/>
            <p:cNvGrpSpPr/>
            <p:nvPr/>
          </p:nvGrpSpPr>
          <p:grpSpPr>
            <a:xfrm>
              <a:off x="779951" y="4682022"/>
              <a:ext cx="88313" cy="132981"/>
              <a:chOff x="712664" y="4070529"/>
              <a:chExt cx="88313" cy="132981"/>
            </a:xfrm>
          </p:grpSpPr>
          <p:sp>
            <p:nvSpPr>
              <p:cNvPr id="442" name="Google Shape;442;p4"/>
              <p:cNvSpPr/>
              <p:nvPr/>
            </p:nvSpPr>
            <p:spPr>
              <a:xfrm>
                <a:off x="712664" y="4082639"/>
                <a:ext cx="44613" cy="91225"/>
              </a:xfrm>
              <a:custGeom>
                <a:avLst/>
                <a:gdLst/>
                <a:ahLst/>
                <a:cxnLst/>
                <a:rect l="l" t="t" r="r" b="b"/>
                <a:pathLst>
                  <a:path w="781" h="1597" extrusionOk="0">
                    <a:moveTo>
                      <a:pt x="221" y="1"/>
                    </a:moveTo>
                    <a:cubicBezTo>
                      <a:pt x="138" y="1"/>
                      <a:pt x="60" y="44"/>
                      <a:pt x="44" y="145"/>
                    </a:cubicBezTo>
                    <a:cubicBezTo>
                      <a:pt x="1" y="407"/>
                      <a:pt x="81" y="683"/>
                      <a:pt x="139" y="938"/>
                    </a:cubicBezTo>
                    <a:cubicBezTo>
                      <a:pt x="196" y="1187"/>
                      <a:pt x="264" y="1427"/>
                      <a:pt x="489" y="1579"/>
                    </a:cubicBezTo>
                    <a:cubicBezTo>
                      <a:pt x="506" y="1591"/>
                      <a:pt x="526" y="1596"/>
                      <a:pt x="546" y="1596"/>
                    </a:cubicBezTo>
                    <a:cubicBezTo>
                      <a:pt x="589" y="1596"/>
                      <a:pt x="632" y="1573"/>
                      <a:pt x="652" y="1535"/>
                    </a:cubicBezTo>
                    <a:cubicBezTo>
                      <a:pt x="780" y="1308"/>
                      <a:pt x="735" y="1060"/>
                      <a:pt x="674" y="820"/>
                    </a:cubicBezTo>
                    <a:cubicBezTo>
                      <a:pt x="614" y="582"/>
                      <a:pt x="569" y="295"/>
                      <a:pt x="422" y="97"/>
                    </a:cubicBezTo>
                    <a:cubicBezTo>
                      <a:pt x="377" y="36"/>
                      <a:pt x="297" y="1"/>
                      <a:pt x="221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43" name="Google Shape;443;p4"/>
              <p:cNvSpPr/>
              <p:nvPr/>
            </p:nvSpPr>
            <p:spPr>
              <a:xfrm>
                <a:off x="767617" y="4070529"/>
                <a:ext cx="33360" cy="132981"/>
              </a:xfrm>
              <a:custGeom>
                <a:avLst/>
                <a:gdLst/>
                <a:ahLst/>
                <a:cxnLst/>
                <a:rect l="l" t="t" r="r" b="b"/>
                <a:pathLst>
                  <a:path w="584" h="2328" extrusionOk="0">
                    <a:moveTo>
                      <a:pt x="295" y="1"/>
                    </a:moveTo>
                    <a:cubicBezTo>
                      <a:pt x="171" y="1"/>
                      <a:pt x="45" y="86"/>
                      <a:pt x="30" y="255"/>
                    </a:cubicBezTo>
                    <a:cubicBezTo>
                      <a:pt x="0" y="597"/>
                      <a:pt x="2" y="946"/>
                      <a:pt x="6" y="1290"/>
                    </a:cubicBezTo>
                    <a:cubicBezTo>
                      <a:pt x="9" y="1631"/>
                      <a:pt x="24" y="1959"/>
                      <a:pt x="178" y="2270"/>
                    </a:cubicBezTo>
                    <a:cubicBezTo>
                      <a:pt x="198" y="2309"/>
                      <a:pt x="239" y="2328"/>
                      <a:pt x="281" y="2328"/>
                    </a:cubicBezTo>
                    <a:cubicBezTo>
                      <a:pt x="323" y="2328"/>
                      <a:pt x="365" y="2309"/>
                      <a:pt x="385" y="2270"/>
                    </a:cubicBezTo>
                    <a:cubicBezTo>
                      <a:pt x="543" y="1960"/>
                      <a:pt x="560" y="1631"/>
                      <a:pt x="569" y="1290"/>
                    </a:cubicBezTo>
                    <a:cubicBezTo>
                      <a:pt x="576" y="946"/>
                      <a:pt x="583" y="597"/>
                      <a:pt x="557" y="255"/>
                    </a:cubicBezTo>
                    <a:cubicBezTo>
                      <a:pt x="544" y="85"/>
                      <a:pt x="420" y="1"/>
                      <a:pt x="295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444" name="Google Shape;444;p4"/>
            <p:cNvGrpSpPr/>
            <p:nvPr/>
          </p:nvGrpSpPr>
          <p:grpSpPr>
            <a:xfrm>
              <a:off x="432325" y="4835818"/>
              <a:ext cx="148749" cy="138123"/>
              <a:chOff x="417563" y="4145250"/>
              <a:chExt cx="148749" cy="138123"/>
            </a:xfrm>
          </p:grpSpPr>
          <p:sp>
            <p:nvSpPr>
              <p:cNvPr id="445" name="Google Shape;445;p4"/>
              <p:cNvSpPr/>
              <p:nvPr/>
            </p:nvSpPr>
            <p:spPr>
              <a:xfrm>
                <a:off x="417563" y="4179924"/>
                <a:ext cx="39186" cy="103449"/>
              </a:xfrm>
              <a:custGeom>
                <a:avLst/>
                <a:gdLst/>
                <a:ahLst/>
                <a:cxnLst/>
                <a:rect l="l" t="t" r="r" b="b"/>
                <a:pathLst>
                  <a:path w="686" h="1811" extrusionOk="0">
                    <a:moveTo>
                      <a:pt x="283" y="1"/>
                    </a:moveTo>
                    <a:cubicBezTo>
                      <a:pt x="215" y="1"/>
                      <a:pt x="148" y="32"/>
                      <a:pt x="118" y="96"/>
                    </a:cubicBezTo>
                    <a:cubicBezTo>
                      <a:pt x="0" y="348"/>
                      <a:pt x="83" y="703"/>
                      <a:pt x="102" y="970"/>
                    </a:cubicBezTo>
                    <a:cubicBezTo>
                      <a:pt x="112" y="1123"/>
                      <a:pt x="118" y="1280"/>
                      <a:pt x="141" y="1432"/>
                    </a:cubicBezTo>
                    <a:cubicBezTo>
                      <a:pt x="163" y="1569"/>
                      <a:pt x="227" y="1672"/>
                      <a:pt x="315" y="1777"/>
                    </a:cubicBezTo>
                    <a:cubicBezTo>
                      <a:pt x="333" y="1800"/>
                      <a:pt x="363" y="1811"/>
                      <a:pt x="394" y="1811"/>
                    </a:cubicBezTo>
                    <a:cubicBezTo>
                      <a:pt x="425" y="1811"/>
                      <a:pt x="456" y="1799"/>
                      <a:pt x="475" y="1777"/>
                    </a:cubicBezTo>
                    <a:cubicBezTo>
                      <a:pt x="685" y="1537"/>
                      <a:pt x="670" y="1245"/>
                      <a:pt x="647" y="944"/>
                    </a:cubicBezTo>
                    <a:cubicBezTo>
                      <a:pt x="625" y="670"/>
                      <a:pt x="621" y="266"/>
                      <a:pt x="421" y="56"/>
                    </a:cubicBezTo>
                    <a:cubicBezTo>
                      <a:pt x="386" y="19"/>
                      <a:pt x="334" y="1"/>
                      <a:pt x="283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46" name="Google Shape;446;p4"/>
              <p:cNvSpPr/>
              <p:nvPr/>
            </p:nvSpPr>
            <p:spPr>
              <a:xfrm>
                <a:off x="469888" y="4145250"/>
                <a:ext cx="42556" cy="117101"/>
              </a:xfrm>
              <a:custGeom>
                <a:avLst/>
                <a:gdLst/>
                <a:ahLst/>
                <a:cxnLst/>
                <a:rect l="l" t="t" r="r" b="b"/>
                <a:pathLst>
                  <a:path w="745" h="2050" extrusionOk="0">
                    <a:moveTo>
                      <a:pt x="476" y="0"/>
                    </a:moveTo>
                    <a:cubicBezTo>
                      <a:pt x="449" y="0"/>
                      <a:pt x="419" y="8"/>
                      <a:pt x="384" y="23"/>
                    </a:cubicBezTo>
                    <a:cubicBezTo>
                      <a:pt x="243" y="88"/>
                      <a:pt x="219" y="278"/>
                      <a:pt x="192" y="415"/>
                    </a:cubicBezTo>
                    <a:cubicBezTo>
                      <a:pt x="158" y="589"/>
                      <a:pt x="132" y="764"/>
                      <a:pt x="104" y="936"/>
                    </a:cubicBezTo>
                    <a:cubicBezTo>
                      <a:pt x="47" y="1281"/>
                      <a:pt x="1" y="1611"/>
                      <a:pt x="84" y="1954"/>
                    </a:cubicBezTo>
                    <a:cubicBezTo>
                      <a:pt x="99" y="2020"/>
                      <a:pt x="150" y="2049"/>
                      <a:pt x="204" y="2049"/>
                    </a:cubicBezTo>
                    <a:cubicBezTo>
                      <a:pt x="250" y="2049"/>
                      <a:pt x="298" y="2027"/>
                      <a:pt x="327" y="1988"/>
                    </a:cubicBezTo>
                    <a:cubicBezTo>
                      <a:pt x="568" y="1660"/>
                      <a:pt x="617" y="1267"/>
                      <a:pt x="652" y="870"/>
                    </a:cubicBezTo>
                    <a:cubicBezTo>
                      <a:pt x="666" y="718"/>
                      <a:pt x="745" y="0"/>
                      <a:pt x="476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47" name="Google Shape;447;p4"/>
              <p:cNvSpPr/>
              <p:nvPr/>
            </p:nvSpPr>
            <p:spPr>
              <a:xfrm>
                <a:off x="528840" y="4206144"/>
                <a:ext cx="37472" cy="75173"/>
              </a:xfrm>
              <a:custGeom>
                <a:avLst/>
                <a:gdLst/>
                <a:ahLst/>
                <a:cxnLst/>
                <a:rect l="l" t="t" r="r" b="b"/>
                <a:pathLst>
                  <a:path w="656" h="1316" extrusionOk="0">
                    <a:moveTo>
                      <a:pt x="371" y="0"/>
                    </a:moveTo>
                    <a:cubicBezTo>
                      <a:pt x="302" y="0"/>
                      <a:pt x="231" y="34"/>
                      <a:pt x="180" y="103"/>
                    </a:cubicBezTo>
                    <a:cubicBezTo>
                      <a:pt x="57" y="271"/>
                      <a:pt x="44" y="533"/>
                      <a:pt x="23" y="733"/>
                    </a:cubicBezTo>
                    <a:cubicBezTo>
                      <a:pt x="1" y="928"/>
                      <a:pt x="15" y="1125"/>
                      <a:pt x="152" y="1281"/>
                    </a:cubicBezTo>
                    <a:cubicBezTo>
                      <a:pt x="172" y="1303"/>
                      <a:pt x="205" y="1315"/>
                      <a:pt x="238" y="1315"/>
                    </a:cubicBezTo>
                    <a:cubicBezTo>
                      <a:pt x="259" y="1315"/>
                      <a:pt x="281" y="1310"/>
                      <a:pt x="298" y="1298"/>
                    </a:cubicBezTo>
                    <a:cubicBezTo>
                      <a:pt x="470" y="1186"/>
                      <a:pt x="536" y="999"/>
                      <a:pt x="566" y="805"/>
                    </a:cubicBezTo>
                    <a:cubicBezTo>
                      <a:pt x="598" y="604"/>
                      <a:pt x="655" y="349"/>
                      <a:pt x="581" y="154"/>
                    </a:cubicBezTo>
                    <a:cubicBezTo>
                      <a:pt x="541" y="53"/>
                      <a:pt x="457" y="0"/>
                      <a:pt x="371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sp>
          <p:nvSpPr>
            <p:cNvPr id="448" name="Google Shape;448;p4"/>
            <p:cNvSpPr/>
            <p:nvPr/>
          </p:nvSpPr>
          <p:spPr>
            <a:xfrm>
              <a:off x="1206009" y="4964780"/>
              <a:ext cx="33188" cy="102763"/>
            </a:xfrm>
            <a:custGeom>
              <a:avLst/>
              <a:gdLst/>
              <a:ahLst/>
              <a:cxnLst/>
              <a:rect l="l" t="t" r="r" b="b"/>
              <a:pathLst>
                <a:path w="581" h="1799" extrusionOk="0">
                  <a:moveTo>
                    <a:pt x="300" y="0"/>
                  </a:moveTo>
                  <a:cubicBezTo>
                    <a:pt x="224" y="0"/>
                    <a:pt x="148" y="46"/>
                    <a:pt x="114" y="137"/>
                  </a:cubicBezTo>
                  <a:cubicBezTo>
                    <a:pt x="22" y="389"/>
                    <a:pt x="32" y="700"/>
                    <a:pt x="16" y="968"/>
                  </a:cubicBezTo>
                  <a:cubicBezTo>
                    <a:pt x="0" y="1232"/>
                    <a:pt x="5" y="1500"/>
                    <a:pt x="120" y="1743"/>
                  </a:cubicBezTo>
                  <a:cubicBezTo>
                    <a:pt x="136" y="1778"/>
                    <a:pt x="178" y="1799"/>
                    <a:pt x="219" y="1799"/>
                  </a:cubicBezTo>
                  <a:cubicBezTo>
                    <a:pt x="248" y="1799"/>
                    <a:pt x="276" y="1788"/>
                    <a:pt x="293" y="1765"/>
                  </a:cubicBezTo>
                  <a:cubicBezTo>
                    <a:pt x="467" y="1544"/>
                    <a:pt x="522" y="1270"/>
                    <a:pt x="540" y="994"/>
                  </a:cubicBezTo>
                  <a:cubicBezTo>
                    <a:pt x="554" y="722"/>
                    <a:pt x="580" y="397"/>
                    <a:pt x="484" y="137"/>
                  </a:cubicBezTo>
                  <a:cubicBezTo>
                    <a:pt x="451" y="46"/>
                    <a:pt x="375" y="0"/>
                    <a:pt x="300" y="0"/>
                  </a:cubicBezTo>
                  <a:close/>
                </a:path>
              </a:pathLst>
            </a:custGeom>
            <a:solidFill>
              <a:srgbClr val="191919">
                <a:alpha val="59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449" name="Google Shape;449;p4"/>
            <p:cNvGrpSpPr/>
            <p:nvPr/>
          </p:nvGrpSpPr>
          <p:grpSpPr>
            <a:xfrm>
              <a:off x="834763" y="4933213"/>
              <a:ext cx="142923" cy="130526"/>
              <a:chOff x="178100" y="3904645"/>
              <a:chExt cx="142923" cy="130526"/>
            </a:xfrm>
          </p:grpSpPr>
          <p:sp>
            <p:nvSpPr>
              <p:cNvPr id="450" name="Google Shape;450;p4"/>
              <p:cNvSpPr/>
              <p:nvPr/>
            </p:nvSpPr>
            <p:spPr>
              <a:xfrm>
                <a:off x="178100" y="3936863"/>
                <a:ext cx="40843" cy="98308"/>
              </a:xfrm>
              <a:custGeom>
                <a:avLst/>
                <a:gdLst/>
                <a:ahLst/>
                <a:cxnLst/>
                <a:rect l="l" t="t" r="r" b="b"/>
                <a:pathLst>
                  <a:path w="715" h="1721" extrusionOk="0">
                    <a:moveTo>
                      <a:pt x="237" y="1"/>
                    </a:moveTo>
                    <a:cubicBezTo>
                      <a:pt x="157" y="1"/>
                      <a:pt x="77" y="54"/>
                      <a:pt x="49" y="139"/>
                    </a:cubicBezTo>
                    <a:cubicBezTo>
                      <a:pt x="1" y="283"/>
                      <a:pt x="37" y="436"/>
                      <a:pt x="59" y="582"/>
                    </a:cubicBezTo>
                    <a:cubicBezTo>
                      <a:pt x="76" y="711"/>
                      <a:pt x="98" y="838"/>
                      <a:pt x="120" y="966"/>
                    </a:cubicBezTo>
                    <a:cubicBezTo>
                      <a:pt x="142" y="1093"/>
                      <a:pt x="158" y="1223"/>
                      <a:pt x="193" y="1347"/>
                    </a:cubicBezTo>
                    <a:cubicBezTo>
                      <a:pt x="234" y="1488"/>
                      <a:pt x="302" y="1592"/>
                      <a:pt x="413" y="1688"/>
                    </a:cubicBezTo>
                    <a:cubicBezTo>
                      <a:pt x="438" y="1709"/>
                      <a:pt x="467" y="1720"/>
                      <a:pt x="496" y="1720"/>
                    </a:cubicBezTo>
                    <a:cubicBezTo>
                      <a:pt x="533" y="1720"/>
                      <a:pt x="570" y="1702"/>
                      <a:pt x="594" y="1665"/>
                    </a:cubicBezTo>
                    <a:cubicBezTo>
                      <a:pt x="672" y="1542"/>
                      <a:pt x="715" y="1424"/>
                      <a:pt x="707" y="1275"/>
                    </a:cubicBezTo>
                    <a:cubicBezTo>
                      <a:pt x="700" y="1133"/>
                      <a:pt x="672" y="990"/>
                      <a:pt x="643" y="848"/>
                    </a:cubicBezTo>
                    <a:cubicBezTo>
                      <a:pt x="592" y="595"/>
                      <a:pt x="554" y="244"/>
                      <a:pt x="362" y="51"/>
                    </a:cubicBezTo>
                    <a:cubicBezTo>
                      <a:pt x="326" y="16"/>
                      <a:pt x="281" y="1"/>
                      <a:pt x="237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51" name="Google Shape;451;p4"/>
              <p:cNvSpPr/>
              <p:nvPr/>
            </p:nvSpPr>
            <p:spPr>
              <a:xfrm>
                <a:off x="230654" y="3904645"/>
                <a:ext cx="37187" cy="110589"/>
              </a:xfrm>
              <a:custGeom>
                <a:avLst/>
                <a:gdLst/>
                <a:ahLst/>
                <a:cxnLst/>
                <a:rect l="l" t="t" r="r" b="b"/>
                <a:pathLst>
                  <a:path w="651" h="1936" extrusionOk="0">
                    <a:moveTo>
                      <a:pt x="399" y="0"/>
                    </a:moveTo>
                    <a:cubicBezTo>
                      <a:pt x="364" y="0"/>
                      <a:pt x="331" y="13"/>
                      <a:pt x="305" y="45"/>
                    </a:cubicBezTo>
                    <a:cubicBezTo>
                      <a:pt x="124" y="270"/>
                      <a:pt x="142" y="647"/>
                      <a:pt x="102" y="921"/>
                    </a:cubicBezTo>
                    <a:cubicBezTo>
                      <a:pt x="57" y="1239"/>
                      <a:pt x="0" y="1544"/>
                      <a:pt x="117" y="1853"/>
                    </a:cubicBezTo>
                    <a:cubicBezTo>
                      <a:pt x="136" y="1902"/>
                      <a:pt x="182" y="1936"/>
                      <a:pt x="229" y="1936"/>
                    </a:cubicBezTo>
                    <a:cubicBezTo>
                      <a:pt x="255" y="1936"/>
                      <a:pt x="282" y="1925"/>
                      <a:pt x="305" y="1902"/>
                    </a:cubicBezTo>
                    <a:cubicBezTo>
                      <a:pt x="542" y="1660"/>
                      <a:pt x="598" y="1348"/>
                      <a:pt x="625" y="1020"/>
                    </a:cubicBezTo>
                    <a:cubicBezTo>
                      <a:pt x="637" y="862"/>
                      <a:pt x="650" y="703"/>
                      <a:pt x="643" y="545"/>
                    </a:cubicBezTo>
                    <a:cubicBezTo>
                      <a:pt x="637" y="392"/>
                      <a:pt x="640" y="203"/>
                      <a:pt x="542" y="75"/>
                    </a:cubicBezTo>
                    <a:cubicBezTo>
                      <a:pt x="511" y="33"/>
                      <a:pt x="454" y="0"/>
                      <a:pt x="399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52" name="Google Shape;452;p4"/>
              <p:cNvSpPr/>
              <p:nvPr/>
            </p:nvSpPr>
            <p:spPr>
              <a:xfrm>
                <a:off x="275667" y="3947545"/>
                <a:ext cx="45355" cy="85284"/>
              </a:xfrm>
              <a:custGeom>
                <a:avLst/>
                <a:gdLst/>
                <a:ahLst/>
                <a:cxnLst/>
                <a:rect l="l" t="t" r="r" b="b"/>
                <a:pathLst>
                  <a:path w="794" h="1493" extrusionOk="0">
                    <a:moveTo>
                      <a:pt x="528" y="0"/>
                    </a:moveTo>
                    <a:cubicBezTo>
                      <a:pt x="514" y="0"/>
                      <a:pt x="500" y="3"/>
                      <a:pt x="486" y="9"/>
                    </a:cubicBezTo>
                    <a:cubicBezTo>
                      <a:pt x="246" y="103"/>
                      <a:pt x="170" y="438"/>
                      <a:pt x="116" y="669"/>
                    </a:cubicBezTo>
                    <a:cubicBezTo>
                      <a:pt x="56" y="916"/>
                      <a:pt x="1" y="1211"/>
                      <a:pt x="155" y="1435"/>
                    </a:cubicBezTo>
                    <a:cubicBezTo>
                      <a:pt x="182" y="1473"/>
                      <a:pt x="219" y="1492"/>
                      <a:pt x="257" y="1492"/>
                    </a:cubicBezTo>
                    <a:cubicBezTo>
                      <a:pt x="286" y="1492"/>
                      <a:pt x="315" y="1481"/>
                      <a:pt x="342" y="1459"/>
                    </a:cubicBezTo>
                    <a:cubicBezTo>
                      <a:pt x="531" y="1295"/>
                      <a:pt x="571" y="1040"/>
                      <a:pt x="622" y="809"/>
                    </a:cubicBezTo>
                    <a:cubicBezTo>
                      <a:pt x="667" y="603"/>
                      <a:pt x="793" y="275"/>
                      <a:pt x="670" y="86"/>
                    </a:cubicBezTo>
                    <a:cubicBezTo>
                      <a:pt x="642" y="40"/>
                      <a:pt x="585" y="0"/>
                      <a:pt x="528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453" name="Google Shape;453;p4"/>
            <p:cNvGrpSpPr/>
            <p:nvPr/>
          </p:nvGrpSpPr>
          <p:grpSpPr>
            <a:xfrm>
              <a:off x="5901800" y="4851518"/>
              <a:ext cx="148749" cy="138123"/>
              <a:chOff x="417563" y="4145250"/>
              <a:chExt cx="148749" cy="138123"/>
            </a:xfrm>
          </p:grpSpPr>
          <p:sp>
            <p:nvSpPr>
              <p:cNvPr id="454" name="Google Shape;454;p4"/>
              <p:cNvSpPr/>
              <p:nvPr/>
            </p:nvSpPr>
            <p:spPr>
              <a:xfrm>
                <a:off x="417563" y="4179924"/>
                <a:ext cx="39186" cy="103449"/>
              </a:xfrm>
              <a:custGeom>
                <a:avLst/>
                <a:gdLst/>
                <a:ahLst/>
                <a:cxnLst/>
                <a:rect l="l" t="t" r="r" b="b"/>
                <a:pathLst>
                  <a:path w="686" h="1811" extrusionOk="0">
                    <a:moveTo>
                      <a:pt x="283" y="1"/>
                    </a:moveTo>
                    <a:cubicBezTo>
                      <a:pt x="215" y="1"/>
                      <a:pt x="148" y="32"/>
                      <a:pt x="118" y="96"/>
                    </a:cubicBezTo>
                    <a:cubicBezTo>
                      <a:pt x="0" y="348"/>
                      <a:pt x="83" y="703"/>
                      <a:pt x="102" y="970"/>
                    </a:cubicBezTo>
                    <a:cubicBezTo>
                      <a:pt x="112" y="1123"/>
                      <a:pt x="118" y="1280"/>
                      <a:pt x="141" y="1432"/>
                    </a:cubicBezTo>
                    <a:cubicBezTo>
                      <a:pt x="163" y="1569"/>
                      <a:pt x="227" y="1672"/>
                      <a:pt x="315" y="1777"/>
                    </a:cubicBezTo>
                    <a:cubicBezTo>
                      <a:pt x="333" y="1800"/>
                      <a:pt x="363" y="1811"/>
                      <a:pt x="394" y="1811"/>
                    </a:cubicBezTo>
                    <a:cubicBezTo>
                      <a:pt x="425" y="1811"/>
                      <a:pt x="456" y="1799"/>
                      <a:pt x="475" y="1777"/>
                    </a:cubicBezTo>
                    <a:cubicBezTo>
                      <a:pt x="685" y="1537"/>
                      <a:pt x="670" y="1245"/>
                      <a:pt x="647" y="944"/>
                    </a:cubicBezTo>
                    <a:cubicBezTo>
                      <a:pt x="625" y="670"/>
                      <a:pt x="621" y="266"/>
                      <a:pt x="421" y="56"/>
                    </a:cubicBezTo>
                    <a:cubicBezTo>
                      <a:pt x="386" y="19"/>
                      <a:pt x="334" y="1"/>
                      <a:pt x="283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55" name="Google Shape;455;p4"/>
              <p:cNvSpPr/>
              <p:nvPr/>
            </p:nvSpPr>
            <p:spPr>
              <a:xfrm>
                <a:off x="469888" y="4145250"/>
                <a:ext cx="42556" cy="117101"/>
              </a:xfrm>
              <a:custGeom>
                <a:avLst/>
                <a:gdLst/>
                <a:ahLst/>
                <a:cxnLst/>
                <a:rect l="l" t="t" r="r" b="b"/>
                <a:pathLst>
                  <a:path w="745" h="2050" extrusionOk="0">
                    <a:moveTo>
                      <a:pt x="476" y="0"/>
                    </a:moveTo>
                    <a:cubicBezTo>
                      <a:pt x="449" y="0"/>
                      <a:pt x="419" y="8"/>
                      <a:pt x="384" y="23"/>
                    </a:cubicBezTo>
                    <a:cubicBezTo>
                      <a:pt x="243" y="88"/>
                      <a:pt x="219" y="278"/>
                      <a:pt x="192" y="415"/>
                    </a:cubicBezTo>
                    <a:cubicBezTo>
                      <a:pt x="158" y="589"/>
                      <a:pt x="132" y="764"/>
                      <a:pt x="104" y="936"/>
                    </a:cubicBezTo>
                    <a:cubicBezTo>
                      <a:pt x="47" y="1281"/>
                      <a:pt x="1" y="1611"/>
                      <a:pt x="84" y="1954"/>
                    </a:cubicBezTo>
                    <a:cubicBezTo>
                      <a:pt x="99" y="2020"/>
                      <a:pt x="150" y="2049"/>
                      <a:pt x="204" y="2049"/>
                    </a:cubicBezTo>
                    <a:cubicBezTo>
                      <a:pt x="250" y="2049"/>
                      <a:pt x="298" y="2027"/>
                      <a:pt x="327" y="1988"/>
                    </a:cubicBezTo>
                    <a:cubicBezTo>
                      <a:pt x="568" y="1660"/>
                      <a:pt x="617" y="1267"/>
                      <a:pt x="652" y="870"/>
                    </a:cubicBezTo>
                    <a:cubicBezTo>
                      <a:pt x="666" y="718"/>
                      <a:pt x="745" y="0"/>
                      <a:pt x="476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56" name="Google Shape;456;p4"/>
              <p:cNvSpPr/>
              <p:nvPr/>
            </p:nvSpPr>
            <p:spPr>
              <a:xfrm>
                <a:off x="528840" y="4206144"/>
                <a:ext cx="37472" cy="75173"/>
              </a:xfrm>
              <a:custGeom>
                <a:avLst/>
                <a:gdLst/>
                <a:ahLst/>
                <a:cxnLst/>
                <a:rect l="l" t="t" r="r" b="b"/>
                <a:pathLst>
                  <a:path w="656" h="1316" extrusionOk="0">
                    <a:moveTo>
                      <a:pt x="371" y="0"/>
                    </a:moveTo>
                    <a:cubicBezTo>
                      <a:pt x="302" y="0"/>
                      <a:pt x="231" y="34"/>
                      <a:pt x="180" y="103"/>
                    </a:cubicBezTo>
                    <a:cubicBezTo>
                      <a:pt x="57" y="271"/>
                      <a:pt x="44" y="533"/>
                      <a:pt x="23" y="733"/>
                    </a:cubicBezTo>
                    <a:cubicBezTo>
                      <a:pt x="1" y="928"/>
                      <a:pt x="15" y="1125"/>
                      <a:pt x="152" y="1281"/>
                    </a:cubicBezTo>
                    <a:cubicBezTo>
                      <a:pt x="172" y="1303"/>
                      <a:pt x="205" y="1315"/>
                      <a:pt x="238" y="1315"/>
                    </a:cubicBezTo>
                    <a:cubicBezTo>
                      <a:pt x="259" y="1315"/>
                      <a:pt x="281" y="1310"/>
                      <a:pt x="298" y="1298"/>
                    </a:cubicBezTo>
                    <a:cubicBezTo>
                      <a:pt x="470" y="1186"/>
                      <a:pt x="536" y="999"/>
                      <a:pt x="566" y="805"/>
                    </a:cubicBezTo>
                    <a:cubicBezTo>
                      <a:pt x="598" y="604"/>
                      <a:pt x="655" y="349"/>
                      <a:pt x="581" y="154"/>
                    </a:cubicBezTo>
                    <a:cubicBezTo>
                      <a:pt x="541" y="53"/>
                      <a:pt x="457" y="0"/>
                      <a:pt x="371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sp>
          <p:nvSpPr>
            <p:cNvPr id="457" name="Google Shape;457;p4"/>
            <p:cNvSpPr/>
            <p:nvPr/>
          </p:nvSpPr>
          <p:spPr>
            <a:xfrm>
              <a:off x="3194946" y="4869205"/>
              <a:ext cx="33188" cy="102763"/>
            </a:xfrm>
            <a:custGeom>
              <a:avLst/>
              <a:gdLst/>
              <a:ahLst/>
              <a:cxnLst/>
              <a:rect l="l" t="t" r="r" b="b"/>
              <a:pathLst>
                <a:path w="581" h="1799" extrusionOk="0">
                  <a:moveTo>
                    <a:pt x="300" y="0"/>
                  </a:moveTo>
                  <a:cubicBezTo>
                    <a:pt x="224" y="0"/>
                    <a:pt x="148" y="46"/>
                    <a:pt x="114" y="137"/>
                  </a:cubicBezTo>
                  <a:cubicBezTo>
                    <a:pt x="22" y="389"/>
                    <a:pt x="32" y="700"/>
                    <a:pt x="16" y="968"/>
                  </a:cubicBezTo>
                  <a:cubicBezTo>
                    <a:pt x="0" y="1232"/>
                    <a:pt x="5" y="1500"/>
                    <a:pt x="120" y="1743"/>
                  </a:cubicBezTo>
                  <a:cubicBezTo>
                    <a:pt x="136" y="1778"/>
                    <a:pt x="178" y="1799"/>
                    <a:pt x="219" y="1799"/>
                  </a:cubicBezTo>
                  <a:cubicBezTo>
                    <a:pt x="248" y="1799"/>
                    <a:pt x="276" y="1788"/>
                    <a:pt x="293" y="1765"/>
                  </a:cubicBezTo>
                  <a:cubicBezTo>
                    <a:pt x="467" y="1544"/>
                    <a:pt x="522" y="1270"/>
                    <a:pt x="540" y="994"/>
                  </a:cubicBezTo>
                  <a:cubicBezTo>
                    <a:pt x="554" y="722"/>
                    <a:pt x="580" y="397"/>
                    <a:pt x="484" y="137"/>
                  </a:cubicBezTo>
                  <a:cubicBezTo>
                    <a:pt x="451" y="46"/>
                    <a:pt x="375" y="0"/>
                    <a:pt x="300" y="0"/>
                  </a:cubicBezTo>
                  <a:close/>
                </a:path>
              </a:pathLst>
            </a:custGeom>
            <a:solidFill>
              <a:srgbClr val="191919">
                <a:alpha val="59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458" name="Google Shape;458;p4"/>
            <p:cNvGrpSpPr/>
            <p:nvPr/>
          </p:nvGrpSpPr>
          <p:grpSpPr>
            <a:xfrm>
              <a:off x="1088463" y="4638600"/>
              <a:ext cx="142923" cy="130526"/>
              <a:chOff x="178100" y="3904645"/>
              <a:chExt cx="142923" cy="130526"/>
            </a:xfrm>
          </p:grpSpPr>
          <p:sp>
            <p:nvSpPr>
              <p:cNvPr id="459" name="Google Shape;459;p4"/>
              <p:cNvSpPr/>
              <p:nvPr/>
            </p:nvSpPr>
            <p:spPr>
              <a:xfrm>
                <a:off x="178100" y="3936863"/>
                <a:ext cx="40843" cy="98308"/>
              </a:xfrm>
              <a:custGeom>
                <a:avLst/>
                <a:gdLst/>
                <a:ahLst/>
                <a:cxnLst/>
                <a:rect l="l" t="t" r="r" b="b"/>
                <a:pathLst>
                  <a:path w="715" h="1721" extrusionOk="0">
                    <a:moveTo>
                      <a:pt x="237" y="1"/>
                    </a:moveTo>
                    <a:cubicBezTo>
                      <a:pt x="157" y="1"/>
                      <a:pt x="77" y="54"/>
                      <a:pt x="49" y="139"/>
                    </a:cubicBezTo>
                    <a:cubicBezTo>
                      <a:pt x="1" y="283"/>
                      <a:pt x="37" y="436"/>
                      <a:pt x="59" y="582"/>
                    </a:cubicBezTo>
                    <a:cubicBezTo>
                      <a:pt x="76" y="711"/>
                      <a:pt x="98" y="838"/>
                      <a:pt x="120" y="966"/>
                    </a:cubicBezTo>
                    <a:cubicBezTo>
                      <a:pt x="142" y="1093"/>
                      <a:pt x="158" y="1223"/>
                      <a:pt x="193" y="1347"/>
                    </a:cubicBezTo>
                    <a:cubicBezTo>
                      <a:pt x="234" y="1488"/>
                      <a:pt x="302" y="1592"/>
                      <a:pt x="413" y="1688"/>
                    </a:cubicBezTo>
                    <a:cubicBezTo>
                      <a:pt x="438" y="1709"/>
                      <a:pt x="467" y="1720"/>
                      <a:pt x="496" y="1720"/>
                    </a:cubicBezTo>
                    <a:cubicBezTo>
                      <a:pt x="533" y="1720"/>
                      <a:pt x="570" y="1702"/>
                      <a:pt x="594" y="1665"/>
                    </a:cubicBezTo>
                    <a:cubicBezTo>
                      <a:pt x="672" y="1542"/>
                      <a:pt x="715" y="1424"/>
                      <a:pt x="707" y="1275"/>
                    </a:cubicBezTo>
                    <a:cubicBezTo>
                      <a:pt x="700" y="1133"/>
                      <a:pt x="672" y="990"/>
                      <a:pt x="643" y="848"/>
                    </a:cubicBezTo>
                    <a:cubicBezTo>
                      <a:pt x="592" y="595"/>
                      <a:pt x="554" y="244"/>
                      <a:pt x="362" y="51"/>
                    </a:cubicBezTo>
                    <a:cubicBezTo>
                      <a:pt x="326" y="16"/>
                      <a:pt x="281" y="1"/>
                      <a:pt x="237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60" name="Google Shape;460;p4"/>
              <p:cNvSpPr/>
              <p:nvPr/>
            </p:nvSpPr>
            <p:spPr>
              <a:xfrm>
                <a:off x="230654" y="3904645"/>
                <a:ext cx="37187" cy="110589"/>
              </a:xfrm>
              <a:custGeom>
                <a:avLst/>
                <a:gdLst/>
                <a:ahLst/>
                <a:cxnLst/>
                <a:rect l="l" t="t" r="r" b="b"/>
                <a:pathLst>
                  <a:path w="651" h="1936" extrusionOk="0">
                    <a:moveTo>
                      <a:pt x="399" y="0"/>
                    </a:moveTo>
                    <a:cubicBezTo>
                      <a:pt x="364" y="0"/>
                      <a:pt x="331" y="13"/>
                      <a:pt x="305" y="45"/>
                    </a:cubicBezTo>
                    <a:cubicBezTo>
                      <a:pt x="124" y="270"/>
                      <a:pt x="142" y="647"/>
                      <a:pt x="102" y="921"/>
                    </a:cubicBezTo>
                    <a:cubicBezTo>
                      <a:pt x="57" y="1239"/>
                      <a:pt x="0" y="1544"/>
                      <a:pt x="117" y="1853"/>
                    </a:cubicBezTo>
                    <a:cubicBezTo>
                      <a:pt x="136" y="1902"/>
                      <a:pt x="182" y="1936"/>
                      <a:pt x="229" y="1936"/>
                    </a:cubicBezTo>
                    <a:cubicBezTo>
                      <a:pt x="255" y="1936"/>
                      <a:pt x="282" y="1925"/>
                      <a:pt x="305" y="1902"/>
                    </a:cubicBezTo>
                    <a:cubicBezTo>
                      <a:pt x="542" y="1660"/>
                      <a:pt x="598" y="1348"/>
                      <a:pt x="625" y="1020"/>
                    </a:cubicBezTo>
                    <a:cubicBezTo>
                      <a:pt x="637" y="862"/>
                      <a:pt x="650" y="703"/>
                      <a:pt x="643" y="545"/>
                    </a:cubicBezTo>
                    <a:cubicBezTo>
                      <a:pt x="637" y="392"/>
                      <a:pt x="640" y="203"/>
                      <a:pt x="542" y="75"/>
                    </a:cubicBezTo>
                    <a:cubicBezTo>
                      <a:pt x="511" y="33"/>
                      <a:pt x="454" y="0"/>
                      <a:pt x="399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61" name="Google Shape;461;p4"/>
              <p:cNvSpPr/>
              <p:nvPr/>
            </p:nvSpPr>
            <p:spPr>
              <a:xfrm>
                <a:off x="275667" y="3947545"/>
                <a:ext cx="45355" cy="85284"/>
              </a:xfrm>
              <a:custGeom>
                <a:avLst/>
                <a:gdLst/>
                <a:ahLst/>
                <a:cxnLst/>
                <a:rect l="l" t="t" r="r" b="b"/>
                <a:pathLst>
                  <a:path w="794" h="1493" extrusionOk="0">
                    <a:moveTo>
                      <a:pt x="528" y="0"/>
                    </a:moveTo>
                    <a:cubicBezTo>
                      <a:pt x="514" y="0"/>
                      <a:pt x="500" y="3"/>
                      <a:pt x="486" y="9"/>
                    </a:cubicBezTo>
                    <a:cubicBezTo>
                      <a:pt x="246" y="103"/>
                      <a:pt x="170" y="438"/>
                      <a:pt x="116" y="669"/>
                    </a:cubicBezTo>
                    <a:cubicBezTo>
                      <a:pt x="56" y="916"/>
                      <a:pt x="1" y="1211"/>
                      <a:pt x="155" y="1435"/>
                    </a:cubicBezTo>
                    <a:cubicBezTo>
                      <a:pt x="182" y="1473"/>
                      <a:pt x="219" y="1492"/>
                      <a:pt x="257" y="1492"/>
                    </a:cubicBezTo>
                    <a:cubicBezTo>
                      <a:pt x="286" y="1492"/>
                      <a:pt x="315" y="1481"/>
                      <a:pt x="342" y="1459"/>
                    </a:cubicBezTo>
                    <a:cubicBezTo>
                      <a:pt x="531" y="1295"/>
                      <a:pt x="571" y="1040"/>
                      <a:pt x="622" y="809"/>
                    </a:cubicBezTo>
                    <a:cubicBezTo>
                      <a:pt x="667" y="603"/>
                      <a:pt x="793" y="275"/>
                      <a:pt x="670" y="86"/>
                    </a:cubicBezTo>
                    <a:cubicBezTo>
                      <a:pt x="642" y="40"/>
                      <a:pt x="585" y="0"/>
                      <a:pt x="528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462" name="Google Shape;462;p4"/>
            <p:cNvGrpSpPr/>
            <p:nvPr/>
          </p:nvGrpSpPr>
          <p:grpSpPr>
            <a:xfrm>
              <a:off x="1631214" y="4654247"/>
              <a:ext cx="88313" cy="132981"/>
              <a:chOff x="712664" y="3994329"/>
              <a:chExt cx="88313" cy="132981"/>
            </a:xfrm>
          </p:grpSpPr>
          <p:sp>
            <p:nvSpPr>
              <p:cNvPr id="463" name="Google Shape;463;p4"/>
              <p:cNvSpPr/>
              <p:nvPr/>
            </p:nvSpPr>
            <p:spPr>
              <a:xfrm>
                <a:off x="712664" y="4006439"/>
                <a:ext cx="44613" cy="91225"/>
              </a:xfrm>
              <a:custGeom>
                <a:avLst/>
                <a:gdLst/>
                <a:ahLst/>
                <a:cxnLst/>
                <a:rect l="l" t="t" r="r" b="b"/>
                <a:pathLst>
                  <a:path w="781" h="1597" extrusionOk="0">
                    <a:moveTo>
                      <a:pt x="221" y="1"/>
                    </a:moveTo>
                    <a:cubicBezTo>
                      <a:pt x="138" y="1"/>
                      <a:pt x="60" y="44"/>
                      <a:pt x="44" y="145"/>
                    </a:cubicBezTo>
                    <a:cubicBezTo>
                      <a:pt x="1" y="407"/>
                      <a:pt x="81" y="683"/>
                      <a:pt x="139" y="938"/>
                    </a:cubicBezTo>
                    <a:cubicBezTo>
                      <a:pt x="196" y="1187"/>
                      <a:pt x="264" y="1427"/>
                      <a:pt x="489" y="1579"/>
                    </a:cubicBezTo>
                    <a:cubicBezTo>
                      <a:pt x="506" y="1591"/>
                      <a:pt x="526" y="1596"/>
                      <a:pt x="546" y="1596"/>
                    </a:cubicBezTo>
                    <a:cubicBezTo>
                      <a:pt x="589" y="1596"/>
                      <a:pt x="632" y="1573"/>
                      <a:pt x="652" y="1535"/>
                    </a:cubicBezTo>
                    <a:cubicBezTo>
                      <a:pt x="780" y="1308"/>
                      <a:pt x="735" y="1060"/>
                      <a:pt x="674" y="820"/>
                    </a:cubicBezTo>
                    <a:cubicBezTo>
                      <a:pt x="614" y="582"/>
                      <a:pt x="569" y="295"/>
                      <a:pt x="422" y="97"/>
                    </a:cubicBezTo>
                    <a:cubicBezTo>
                      <a:pt x="377" y="36"/>
                      <a:pt x="297" y="1"/>
                      <a:pt x="221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64" name="Google Shape;464;p4"/>
              <p:cNvSpPr/>
              <p:nvPr/>
            </p:nvSpPr>
            <p:spPr>
              <a:xfrm>
                <a:off x="767617" y="3994329"/>
                <a:ext cx="33360" cy="132981"/>
              </a:xfrm>
              <a:custGeom>
                <a:avLst/>
                <a:gdLst/>
                <a:ahLst/>
                <a:cxnLst/>
                <a:rect l="l" t="t" r="r" b="b"/>
                <a:pathLst>
                  <a:path w="584" h="2328" extrusionOk="0">
                    <a:moveTo>
                      <a:pt x="295" y="1"/>
                    </a:moveTo>
                    <a:cubicBezTo>
                      <a:pt x="171" y="1"/>
                      <a:pt x="45" y="86"/>
                      <a:pt x="30" y="255"/>
                    </a:cubicBezTo>
                    <a:cubicBezTo>
                      <a:pt x="0" y="597"/>
                      <a:pt x="2" y="946"/>
                      <a:pt x="6" y="1290"/>
                    </a:cubicBezTo>
                    <a:cubicBezTo>
                      <a:pt x="9" y="1631"/>
                      <a:pt x="24" y="1959"/>
                      <a:pt x="178" y="2270"/>
                    </a:cubicBezTo>
                    <a:cubicBezTo>
                      <a:pt x="198" y="2309"/>
                      <a:pt x="239" y="2328"/>
                      <a:pt x="281" y="2328"/>
                    </a:cubicBezTo>
                    <a:cubicBezTo>
                      <a:pt x="323" y="2328"/>
                      <a:pt x="365" y="2309"/>
                      <a:pt x="385" y="2270"/>
                    </a:cubicBezTo>
                    <a:cubicBezTo>
                      <a:pt x="543" y="1960"/>
                      <a:pt x="560" y="1631"/>
                      <a:pt x="569" y="1290"/>
                    </a:cubicBezTo>
                    <a:cubicBezTo>
                      <a:pt x="576" y="946"/>
                      <a:pt x="583" y="597"/>
                      <a:pt x="557" y="255"/>
                    </a:cubicBezTo>
                    <a:cubicBezTo>
                      <a:pt x="544" y="85"/>
                      <a:pt x="420" y="1"/>
                      <a:pt x="295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465" name="Google Shape;465;p4"/>
            <p:cNvGrpSpPr/>
            <p:nvPr/>
          </p:nvGrpSpPr>
          <p:grpSpPr>
            <a:xfrm>
              <a:off x="1430650" y="4814993"/>
              <a:ext cx="148749" cy="138123"/>
              <a:chOff x="417563" y="4145250"/>
              <a:chExt cx="148749" cy="138123"/>
            </a:xfrm>
          </p:grpSpPr>
          <p:sp>
            <p:nvSpPr>
              <p:cNvPr id="466" name="Google Shape;466;p4"/>
              <p:cNvSpPr/>
              <p:nvPr/>
            </p:nvSpPr>
            <p:spPr>
              <a:xfrm>
                <a:off x="417563" y="4179924"/>
                <a:ext cx="39186" cy="103449"/>
              </a:xfrm>
              <a:custGeom>
                <a:avLst/>
                <a:gdLst/>
                <a:ahLst/>
                <a:cxnLst/>
                <a:rect l="l" t="t" r="r" b="b"/>
                <a:pathLst>
                  <a:path w="686" h="1811" extrusionOk="0">
                    <a:moveTo>
                      <a:pt x="283" y="1"/>
                    </a:moveTo>
                    <a:cubicBezTo>
                      <a:pt x="215" y="1"/>
                      <a:pt x="148" y="32"/>
                      <a:pt x="118" y="96"/>
                    </a:cubicBezTo>
                    <a:cubicBezTo>
                      <a:pt x="0" y="348"/>
                      <a:pt x="83" y="703"/>
                      <a:pt x="102" y="970"/>
                    </a:cubicBezTo>
                    <a:cubicBezTo>
                      <a:pt x="112" y="1123"/>
                      <a:pt x="118" y="1280"/>
                      <a:pt x="141" y="1432"/>
                    </a:cubicBezTo>
                    <a:cubicBezTo>
                      <a:pt x="163" y="1569"/>
                      <a:pt x="227" y="1672"/>
                      <a:pt x="315" y="1777"/>
                    </a:cubicBezTo>
                    <a:cubicBezTo>
                      <a:pt x="333" y="1800"/>
                      <a:pt x="363" y="1811"/>
                      <a:pt x="394" y="1811"/>
                    </a:cubicBezTo>
                    <a:cubicBezTo>
                      <a:pt x="425" y="1811"/>
                      <a:pt x="456" y="1799"/>
                      <a:pt x="475" y="1777"/>
                    </a:cubicBezTo>
                    <a:cubicBezTo>
                      <a:pt x="685" y="1537"/>
                      <a:pt x="670" y="1245"/>
                      <a:pt x="647" y="944"/>
                    </a:cubicBezTo>
                    <a:cubicBezTo>
                      <a:pt x="625" y="670"/>
                      <a:pt x="621" y="266"/>
                      <a:pt x="421" y="56"/>
                    </a:cubicBezTo>
                    <a:cubicBezTo>
                      <a:pt x="386" y="19"/>
                      <a:pt x="334" y="1"/>
                      <a:pt x="283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67" name="Google Shape;467;p4"/>
              <p:cNvSpPr/>
              <p:nvPr/>
            </p:nvSpPr>
            <p:spPr>
              <a:xfrm>
                <a:off x="469888" y="4145250"/>
                <a:ext cx="42556" cy="117101"/>
              </a:xfrm>
              <a:custGeom>
                <a:avLst/>
                <a:gdLst/>
                <a:ahLst/>
                <a:cxnLst/>
                <a:rect l="l" t="t" r="r" b="b"/>
                <a:pathLst>
                  <a:path w="745" h="2050" extrusionOk="0">
                    <a:moveTo>
                      <a:pt x="476" y="0"/>
                    </a:moveTo>
                    <a:cubicBezTo>
                      <a:pt x="449" y="0"/>
                      <a:pt x="419" y="8"/>
                      <a:pt x="384" y="23"/>
                    </a:cubicBezTo>
                    <a:cubicBezTo>
                      <a:pt x="243" y="88"/>
                      <a:pt x="219" y="278"/>
                      <a:pt x="192" y="415"/>
                    </a:cubicBezTo>
                    <a:cubicBezTo>
                      <a:pt x="158" y="589"/>
                      <a:pt x="132" y="764"/>
                      <a:pt x="104" y="936"/>
                    </a:cubicBezTo>
                    <a:cubicBezTo>
                      <a:pt x="47" y="1281"/>
                      <a:pt x="1" y="1611"/>
                      <a:pt x="84" y="1954"/>
                    </a:cubicBezTo>
                    <a:cubicBezTo>
                      <a:pt x="99" y="2020"/>
                      <a:pt x="150" y="2049"/>
                      <a:pt x="204" y="2049"/>
                    </a:cubicBezTo>
                    <a:cubicBezTo>
                      <a:pt x="250" y="2049"/>
                      <a:pt x="298" y="2027"/>
                      <a:pt x="327" y="1988"/>
                    </a:cubicBezTo>
                    <a:cubicBezTo>
                      <a:pt x="568" y="1660"/>
                      <a:pt x="617" y="1267"/>
                      <a:pt x="652" y="870"/>
                    </a:cubicBezTo>
                    <a:cubicBezTo>
                      <a:pt x="666" y="718"/>
                      <a:pt x="745" y="0"/>
                      <a:pt x="476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68" name="Google Shape;468;p4"/>
              <p:cNvSpPr/>
              <p:nvPr/>
            </p:nvSpPr>
            <p:spPr>
              <a:xfrm>
                <a:off x="528840" y="4206144"/>
                <a:ext cx="37472" cy="75173"/>
              </a:xfrm>
              <a:custGeom>
                <a:avLst/>
                <a:gdLst/>
                <a:ahLst/>
                <a:cxnLst/>
                <a:rect l="l" t="t" r="r" b="b"/>
                <a:pathLst>
                  <a:path w="656" h="1316" extrusionOk="0">
                    <a:moveTo>
                      <a:pt x="371" y="0"/>
                    </a:moveTo>
                    <a:cubicBezTo>
                      <a:pt x="302" y="0"/>
                      <a:pt x="231" y="34"/>
                      <a:pt x="180" y="103"/>
                    </a:cubicBezTo>
                    <a:cubicBezTo>
                      <a:pt x="57" y="271"/>
                      <a:pt x="44" y="533"/>
                      <a:pt x="23" y="733"/>
                    </a:cubicBezTo>
                    <a:cubicBezTo>
                      <a:pt x="1" y="928"/>
                      <a:pt x="15" y="1125"/>
                      <a:pt x="152" y="1281"/>
                    </a:cubicBezTo>
                    <a:cubicBezTo>
                      <a:pt x="172" y="1303"/>
                      <a:pt x="205" y="1315"/>
                      <a:pt x="238" y="1315"/>
                    </a:cubicBezTo>
                    <a:cubicBezTo>
                      <a:pt x="259" y="1315"/>
                      <a:pt x="281" y="1310"/>
                      <a:pt x="298" y="1298"/>
                    </a:cubicBezTo>
                    <a:cubicBezTo>
                      <a:pt x="470" y="1186"/>
                      <a:pt x="536" y="999"/>
                      <a:pt x="566" y="805"/>
                    </a:cubicBezTo>
                    <a:cubicBezTo>
                      <a:pt x="598" y="604"/>
                      <a:pt x="655" y="349"/>
                      <a:pt x="581" y="154"/>
                    </a:cubicBezTo>
                    <a:cubicBezTo>
                      <a:pt x="541" y="53"/>
                      <a:pt x="457" y="0"/>
                      <a:pt x="371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469" name="Google Shape;469;p4"/>
            <p:cNvGrpSpPr/>
            <p:nvPr/>
          </p:nvGrpSpPr>
          <p:grpSpPr>
            <a:xfrm>
              <a:off x="2621688" y="4908138"/>
              <a:ext cx="142923" cy="130526"/>
              <a:chOff x="178100" y="3904645"/>
              <a:chExt cx="142923" cy="130526"/>
            </a:xfrm>
          </p:grpSpPr>
          <p:sp>
            <p:nvSpPr>
              <p:cNvPr id="470" name="Google Shape;470;p4"/>
              <p:cNvSpPr/>
              <p:nvPr/>
            </p:nvSpPr>
            <p:spPr>
              <a:xfrm>
                <a:off x="178100" y="3936863"/>
                <a:ext cx="40843" cy="98308"/>
              </a:xfrm>
              <a:custGeom>
                <a:avLst/>
                <a:gdLst/>
                <a:ahLst/>
                <a:cxnLst/>
                <a:rect l="l" t="t" r="r" b="b"/>
                <a:pathLst>
                  <a:path w="715" h="1721" extrusionOk="0">
                    <a:moveTo>
                      <a:pt x="237" y="1"/>
                    </a:moveTo>
                    <a:cubicBezTo>
                      <a:pt x="157" y="1"/>
                      <a:pt x="77" y="54"/>
                      <a:pt x="49" y="139"/>
                    </a:cubicBezTo>
                    <a:cubicBezTo>
                      <a:pt x="1" y="283"/>
                      <a:pt x="37" y="436"/>
                      <a:pt x="59" y="582"/>
                    </a:cubicBezTo>
                    <a:cubicBezTo>
                      <a:pt x="76" y="711"/>
                      <a:pt x="98" y="838"/>
                      <a:pt x="120" y="966"/>
                    </a:cubicBezTo>
                    <a:cubicBezTo>
                      <a:pt x="142" y="1093"/>
                      <a:pt x="158" y="1223"/>
                      <a:pt x="193" y="1347"/>
                    </a:cubicBezTo>
                    <a:cubicBezTo>
                      <a:pt x="234" y="1488"/>
                      <a:pt x="302" y="1592"/>
                      <a:pt x="413" y="1688"/>
                    </a:cubicBezTo>
                    <a:cubicBezTo>
                      <a:pt x="438" y="1709"/>
                      <a:pt x="467" y="1720"/>
                      <a:pt x="496" y="1720"/>
                    </a:cubicBezTo>
                    <a:cubicBezTo>
                      <a:pt x="533" y="1720"/>
                      <a:pt x="570" y="1702"/>
                      <a:pt x="594" y="1665"/>
                    </a:cubicBezTo>
                    <a:cubicBezTo>
                      <a:pt x="672" y="1542"/>
                      <a:pt x="715" y="1424"/>
                      <a:pt x="707" y="1275"/>
                    </a:cubicBezTo>
                    <a:cubicBezTo>
                      <a:pt x="700" y="1133"/>
                      <a:pt x="672" y="990"/>
                      <a:pt x="643" y="848"/>
                    </a:cubicBezTo>
                    <a:cubicBezTo>
                      <a:pt x="592" y="595"/>
                      <a:pt x="554" y="244"/>
                      <a:pt x="362" y="51"/>
                    </a:cubicBezTo>
                    <a:cubicBezTo>
                      <a:pt x="326" y="16"/>
                      <a:pt x="281" y="1"/>
                      <a:pt x="237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71" name="Google Shape;471;p4"/>
              <p:cNvSpPr/>
              <p:nvPr/>
            </p:nvSpPr>
            <p:spPr>
              <a:xfrm>
                <a:off x="230654" y="3904645"/>
                <a:ext cx="37187" cy="110589"/>
              </a:xfrm>
              <a:custGeom>
                <a:avLst/>
                <a:gdLst/>
                <a:ahLst/>
                <a:cxnLst/>
                <a:rect l="l" t="t" r="r" b="b"/>
                <a:pathLst>
                  <a:path w="651" h="1936" extrusionOk="0">
                    <a:moveTo>
                      <a:pt x="399" y="0"/>
                    </a:moveTo>
                    <a:cubicBezTo>
                      <a:pt x="364" y="0"/>
                      <a:pt x="331" y="13"/>
                      <a:pt x="305" y="45"/>
                    </a:cubicBezTo>
                    <a:cubicBezTo>
                      <a:pt x="124" y="270"/>
                      <a:pt x="142" y="647"/>
                      <a:pt x="102" y="921"/>
                    </a:cubicBezTo>
                    <a:cubicBezTo>
                      <a:pt x="57" y="1239"/>
                      <a:pt x="0" y="1544"/>
                      <a:pt x="117" y="1853"/>
                    </a:cubicBezTo>
                    <a:cubicBezTo>
                      <a:pt x="136" y="1902"/>
                      <a:pt x="182" y="1936"/>
                      <a:pt x="229" y="1936"/>
                    </a:cubicBezTo>
                    <a:cubicBezTo>
                      <a:pt x="255" y="1936"/>
                      <a:pt x="282" y="1925"/>
                      <a:pt x="305" y="1902"/>
                    </a:cubicBezTo>
                    <a:cubicBezTo>
                      <a:pt x="542" y="1660"/>
                      <a:pt x="598" y="1348"/>
                      <a:pt x="625" y="1020"/>
                    </a:cubicBezTo>
                    <a:cubicBezTo>
                      <a:pt x="637" y="862"/>
                      <a:pt x="650" y="703"/>
                      <a:pt x="643" y="545"/>
                    </a:cubicBezTo>
                    <a:cubicBezTo>
                      <a:pt x="637" y="392"/>
                      <a:pt x="640" y="203"/>
                      <a:pt x="542" y="75"/>
                    </a:cubicBezTo>
                    <a:cubicBezTo>
                      <a:pt x="511" y="33"/>
                      <a:pt x="454" y="0"/>
                      <a:pt x="399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72" name="Google Shape;472;p4"/>
              <p:cNvSpPr/>
              <p:nvPr/>
            </p:nvSpPr>
            <p:spPr>
              <a:xfrm>
                <a:off x="275667" y="3947545"/>
                <a:ext cx="45355" cy="85284"/>
              </a:xfrm>
              <a:custGeom>
                <a:avLst/>
                <a:gdLst/>
                <a:ahLst/>
                <a:cxnLst/>
                <a:rect l="l" t="t" r="r" b="b"/>
                <a:pathLst>
                  <a:path w="794" h="1493" extrusionOk="0">
                    <a:moveTo>
                      <a:pt x="528" y="0"/>
                    </a:moveTo>
                    <a:cubicBezTo>
                      <a:pt x="514" y="0"/>
                      <a:pt x="500" y="3"/>
                      <a:pt x="486" y="9"/>
                    </a:cubicBezTo>
                    <a:cubicBezTo>
                      <a:pt x="246" y="103"/>
                      <a:pt x="170" y="438"/>
                      <a:pt x="116" y="669"/>
                    </a:cubicBezTo>
                    <a:cubicBezTo>
                      <a:pt x="56" y="916"/>
                      <a:pt x="1" y="1211"/>
                      <a:pt x="155" y="1435"/>
                    </a:cubicBezTo>
                    <a:cubicBezTo>
                      <a:pt x="182" y="1473"/>
                      <a:pt x="219" y="1492"/>
                      <a:pt x="257" y="1492"/>
                    </a:cubicBezTo>
                    <a:cubicBezTo>
                      <a:pt x="286" y="1492"/>
                      <a:pt x="315" y="1481"/>
                      <a:pt x="342" y="1459"/>
                    </a:cubicBezTo>
                    <a:cubicBezTo>
                      <a:pt x="531" y="1295"/>
                      <a:pt x="571" y="1040"/>
                      <a:pt x="622" y="809"/>
                    </a:cubicBezTo>
                    <a:cubicBezTo>
                      <a:pt x="667" y="603"/>
                      <a:pt x="793" y="275"/>
                      <a:pt x="670" y="86"/>
                    </a:cubicBezTo>
                    <a:cubicBezTo>
                      <a:pt x="642" y="40"/>
                      <a:pt x="585" y="0"/>
                      <a:pt x="528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473" name="Google Shape;473;p4"/>
            <p:cNvGrpSpPr/>
            <p:nvPr/>
          </p:nvGrpSpPr>
          <p:grpSpPr>
            <a:xfrm>
              <a:off x="4349951" y="4706647"/>
              <a:ext cx="88313" cy="132981"/>
              <a:chOff x="712664" y="3994329"/>
              <a:chExt cx="88313" cy="132981"/>
            </a:xfrm>
          </p:grpSpPr>
          <p:sp>
            <p:nvSpPr>
              <p:cNvPr id="474" name="Google Shape;474;p4"/>
              <p:cNvSpPr/>
              <p:nvPr/>
            </p:nvSpPr>
            <p:spPr>
              <a:xfrm>
                <a:off x="712664" y="4006439"/>
                <a:ext cx="44613" cy="91225"/>
              </a:xfrm>
              <a:custGeom>
                <a:avLst/>
                <a:gdLst/>
                <a:ahLst/>
                <a:cxnLst/>
                <a:rect l="l" t="t" r="r" b="b"/>
                <a:pathLst>
                  <a:path w="781" h="1597" extrusionOk="0">
                    <a:moveTo>
                      <a:pt x="221" y="1"/>
                    </a:moveTo>
                    <a:cubicBezTo>
                      <a:pt x="138" y="1"/>
                      <a:pt x="60" y="44"/>
                      <a:pt x="44" y="145"/>
                    </a:cubicBezTo>
                    <a:cubicBezTo>
                      <a:pt x="1" y="407"/>
                      <a:pt x="81" y="683"/>
                      <a:pt x="139" y="938"/>
                    </a:cubicBezTo>
                    <a:cubicBezTo>
                      <a:pt x="196" y="1187"/>
                      <a:pt x="264" y="1427"/>
                      <a:pt x="489" y="1579"/>
                    </a:cubicBezTo>
                    <a:cubicBezTo>
                      <a:pt x="506" y="1591"/>
                      <a:pt x="526" y="1596"/>
                      <a:pt x="546" y="1596"/>
                    </a:cubicBezTo>
                    <a:cubicBezTo>
                      <a:pt x="589" y="1596"/>
                      <a:pt x="632" y="1573"/>
                      <a:pt x="652" y="1535"/>
                    </a:cubicBezTo>
                    <a:cubicBezTo>
                      <a:pt x="780" y="1308"/>
                      <a:pt x="735" y="1060"/>
                      <a:pt x="674" y="820"/>
                    </a:cubicBezTo>
                    <a:cubicBezTo>
                      <a:pt x="614" y="582"/>
                      <a:pt x="569" y="295"/>
                      <a:pt x="422" y="97"/>
                    </a:cubicBezTo>
                    <a:cubicBezTo>
                      <a:pt x="377" y="36"/>
                      <a:pt x="297" y="1"/>
                      <a:pt x="221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75" name="Google Shape;475;p4"/>
              <p:cNvSpPr/>
              <p:nvPr/>
            </p:nvSpPr>
            <p:spPr>
              <a:xfrm>
                <a:off x="767617" y="3994329"/>
                <a:ext cx="33360" cy="132981"/>
              </a:xfrm>
              <a:custGeom>
                <a:avLst/>
                <a:gdLst/>
                <a:ahLst/>
                <a:cxnLst/>
                <a:rect l="l" t="t" r="r" b="b"/>
                <a:pathLst>
                  <a:path w="584" h="2328" extrusionOk="0">
                    <a:moveTo>
                      <a:pt x="295" y="1"/>
                    </a:moveTo>
                    <a:cubicBezTo>
                      <a:pt x="171" y="1"/>
                      <a:pt x="45" y="86"/>
                      <a:pt x="30" y="255"/>
                    </a:cubicBezTo>
                    <a:cubicBezTo>
                      <a:pt x="0" y="597"/>
                      <a:pt x="2" y="946"/>
                      <a:pt x="6" y="1290"/>
                    </a:cubicBezTo>
                    <a:cubicBezTo>
                      <a:pt x="9" y="1631"/>
                      <a:pt x="24" y="1959"/>
                      <a:pt x="178" y="2270"/>
                    </a:cubicBezTo>
                    <a:cubicBezTo>
                      <a:pt x="198" y="2309"/>
                      <a:pt x="239" y="2328"/>
                      <a:pt x="281" y="2328"/>
                    </a:cubicBezTo>
                    <a:cubicBezTo>
                      <a:pt x="323" y="2328"/>
                      <a:pt x="365" y="2309"/>
                      <a:pt x="385" y="2270"/>
                    </a:cubicBezTo>
                    <a:cubicBezTo>
                      <a:pt x="543" y="1960"/>
                      <a:pt x="560" y="1631"/>
                      <a:pt x="569" y="1290"/>
                    </a:cubicBezTo>
                    <a:cubicBezTo>
                      <a:pt x="576" y="946"/>
                      <a:pt x="583" y="597"/>
                      <a:pt x="557" y="255"/>
                    </a:cubicBezTo>
                    <a:cubicBezTo>
                      <a:pt x="544" y="85"/>
                      <a:pt x="420" y="1"/>
                      <a:pt x="295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sp>
          <p:nvSpPr>
            <p:cNvPr id="476" name="Google Shape;476;p4"/>
            <p:cNvSpPr/>
            <p:nvPr/>
          </p:nvSpPr>
          <p:spPr>
            <a:xfrm>
              <a:off x="2301421" y="4697130"/>
              <a:ext cx="33188" cy="102763"/>
            </a:xfrm>
            <a:custGeom>
              <a:avLst/>
              <a:gdLst/>
              <a:ahLst/>
              <a:cxnLst/>
              <a:rect l="l" t="t" r="r" b="b"/>
              <a:pathLst>
                <a:path w="581" h="1799" extrusionOk="0">
                  <a:moveTo>
                    <a:pt x="300" y="0"/>
                  </a:moveTo>
                  <a:cubicBezTo>
                    <a:pt x="224" y="0"/>
                    <a:pt x="148" y="46"/>
                    <a:pt x="114" y="137"/>
                  </a:cubicBezTo>
                  <a:cubicBezTo>
                    <a:pt x="22" y="389"/>
                    <a:pt x="32" y="700"/>
                    <a:pt x="16" y="968"/>
                  </a:cubicBezTo>
                  <a:cubicBezTo>
                    <a:pt x="0" y="1232"/>
                    <a:pt x="5" y="1500"/>
                    <a:pt x="120" y="1743"/>
                  </a:cubicBezTo>
                  <a:cubicBezTo>
                    <a:pt x="136" y="1778"/>
                    <a:pt x="178" y="1799"/>
                    <a:pt x="219" y="1799"/>
                  </a:cubicBezTo>
                  <a:cubicBezTo>
                    <a:pt x="248" y="1799"/>
                    <a:pt x="276" y="1788"/>
                    <a:pt x="293" y="1765"/>
                  </a:cubicBezTo>
                  <a:cubicBezTo>
                    <a:pt x="467" y="1544"/>
                    <a:pt x="522" y="1270"/>
                    <a:pt x="540" y="994"/>
                  </a:cubicBezTo>
                  <a:cubicBezTo>
                    <a:pt x="554" y="722"/>
                    <a:pt x="580" y="397"/>
                    <a:pt x="484" y="137"/>
                  </a:cubicBezTo>
                  <a:cubicBezTo>
                    <a:pt x="451" y="46"/>
                    <a:pt x="375" y="0"/>
                    <a:pt x="300" y="0"/>
                  </a:cubicBezTo>
                  <a:close/>
                </a:path>
              </a:pathLst>
            </a:custGeom>
            <a:solidFill>
              <a:srgbClr val="191919">
                <a:alpha val="59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477" name="Google Shape;477;p4"/>
            <p:cNvGrpSpPr/>
            <p:nvPr/>
          </p:nvGrpSpPr>
          <p:grpSpPr>
            <a:xfrm>
              <a:off x="1927025" y="4603875"/>
              <a:ext cx="142923" cy="130526"/>
              <a:chOff x="178100" y="3904645"/>
              <a:chExt cx="142923" cy="130526"/>
            </a:xfrm>
          </p:grpSpPr>
          <p:sp>
            <p:nvSpPr>
              <p:cNvPr id="478" name="Google Shape;478;p4"/>
              <p:cNvSpPr/>
              <p:nvPr/>
            </p:nvSpPr>
            <p:spPr>
              <a:xfrm>
                <a:off x="178100" y="3936863"/>
                <a:ext cx="40843" cy="98308"/>
              </a:xfrm>
              <a:custGeom>
                <a:avLst/>
                <a:gdLst/>
                <a:ahLst/>
                <a:cxnLst/>
                <a:rect l="l" t="t" r="r" b="b"/>
                <a:pathLst>
                  <a:path w="715" h="1721" extrusionOk="0">
                    <a:moveTo>
                      <a:pt x="237" y="1"/>
                    </a:moveTo>
                    <a:cubicBezTo>
                      <a:pt x="157" y="1"/>
                      <a:pt x="77" y="54"/>
                      <a:pt x="49" y="139"/>
                    </a:cubicBezTo>
                    <a:cubicBezTo>
                      <a:pt x="1" y="283"/>
                      <a:pt x="37" y="436"/>
                      <a:pt x="59" y="582"/>
                    </a:cubicBezTo>
                    <a:cubicBezTo>
                      <a:pt x="76" y="711"/>
                      <a:pt x="98" y="838"/>
                      <a:pt x="120" y="966"/>
                    </a:cubicBezTo>
                    <a:cubicBezTo>
                      <a:pt x="142" y="1093"/>
                      <a:pt x="158" y="1223"/>
                      <a:pt x="193" y="1347"/>
                    </a:cubicBezTo>
                    <a:cubicBezTo>
                      <a:pt x="234" y="1488"/>
                      <a:pt x="302" y="1592"/>
                      <a:pt x="413" y="1688"/>
                    </a:cubicBezTo>
                    <a:cubicBezTo>
                      <a:pt x="438" y="1709"/>
                      <a:pt x="467" y="1720"/>
                      <a:pt x="496" y="1720"/>
                    </a:cubicBezTo>
                    <a:cubicBezTo>
                      <a:pt x="533" y="1720"/>
                      <a:pt x="570" y="1702"/>
                      <a:pt x="594" y="1665"/>
                    </a:cubicBezTo>
                    <a:cubicBezTo>
                      <a:pt x="672" y="1542"/>
                      <a:pt x="715" y="1424"/>
                      <a:pt x="707" y="1275"/>
                    </a:cubicBezTo>
                    <a:cubicBezTo>
                      <a:pt x="700" y="1133"/>
                      <a:pt x="672" y="990"/>
                      <a:pt x="643" y="848"/>
                    </a:cubicBezTo>
                    <a:cubicBezTo>
                      <a:pt x="592" y="595"/>
                      <a:pt x="554" y="244"/>
                      <a:pt x="362" y="51"/>
                    </a:cubicBezTo>
                    <a:cubicBezTo>
                      <a:pt x="326" y="16"/>
                      <a:pt x="281" y="1"/>
                      <a:pt x="237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79" name="Google Shape;479;p4"/>
              <p:cNvSpPr/>
              <p:nvPr/>
            </p:nvSpPr>
            <p:spPr>
              <a:xfrm>
                <a:off x="230654" y="3904645"/>
                <a:ext cx="37187" cy="110589"/>
              </a:xfrm>
              <a:custGeom>
                <a:avLst/>
                <a:gdLst/>
                <a:ahLst/>
                <a:cxnLst/>
                <a:rect l="l" t="t" r="r" b="b"/>
                <a:pathLst>
                  <a:path w="651" h="1936" extrusionOk="0">
                    <a:moveTo>
                      <a:pt x="399" y="0"/>
                    </a:moveTo>
                    <a:cubicBezTo>
                      <a:pt x="364" y="0"/>
                      <a:pt x="331" y="13"/>
                      <a:pt x="305" y="45"/>
                    </a:cubicBezTo>
                    <a:cubicBezTo>
                      <a:pt x="124" y="270"/>
                      <a:pt x="142" y="647"/>
                      <a:pt x="102" y="921"/>
                    </a:cubicBezTo>
                    <a:cubicBezTo>
                      <a:pt x="57" y="1239"/>
                      <a:pt x="0" y="1544"/>
                      <a:pt x="117" y="1853"/>
                    </a:cubicBezTo>
                    <a:cubicBezTo>
                      <a:pt x="136" y="1902"/>
                      <a:pt x="182" y="1936"/>
                      <a:pt x="229" y="1936"/>
                    </a:cubicBezTo>
                    <a:cubicBezTo>
                      <a:pt x="255" y="1936"/>
                      <a:pt x="282" y="1925"/>
                      <a:pt x="305" y="1902"/>
                    </a:cubicBezTo>
                    <a:cubicBezTo>
                      <a:pt x="542" y="1660"/>
                      <a:pt x="598" y="1348"/>
                      <a:pt x="625" y="1020"/>
                    </a:cubicBezTo>
                    <a:cubicBezTo>
                      <a:pt x="637" y="862"/>
                      <a:pt x="650" y="703"/>
                      <a:pt x="643" y="545"/>
                    </a:cubicBezTo>
                    <a:cubicBezTo>
                      <a:pt x="637" y="392"/>
                      <a:pt x="640" y="203"/>
                      <a:pt x="542" y="75"/>
                    </a:cubicBezTo>
                    <a:cubicBezTo>
                      <a:pt x="511" y="33"/>
                      <a:pt x="454" y="0"/>
                      <a:pt x="399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80" name="Google Shape;480;p4"/>
              <p:cNvSpPr/>
              <p:nvPr/>
            </p:nvSpPr>
            <p:spPr>
              <a:xfrm>
                <a:off x="275667" y="3947545"/>
                <a:ext cx="45355" cy="85284"/>
              </a:xfrm>
              <a:custGeom>
                <a:avLst/>
                <a:gdLst/>
                <a:ahLst/>
                <a:cxnLst/>
                <a:rect l="l" t="t" r="r" b="b"/>
                <a:pathLst>
                  <a:path w="794" h="1493" extrusionOk="0">
                    <a:moveTo>
                      <a:pt x="528" y="0"/>
                    </a:moveTo>
                    <a:cubicBezTo>
                      <a:pt x="514" y="0"/>
                      <a:pt x="500" y="3"/>
                      <a:pt x="486" y="9"/>
                    </a:cubicBezTo>
                    <a:cubicBezTo>
                      <a:pt x="246" y="103"/>
                      <a:pt x="170" y="438"/>
                      <a:pt x="116" y="669"/>
                    </a:cubicBezTo>
                    <a:cubicBezTo>
                      <a:pt x="56" y="916"/>
                      <a:pt x="1" y="1211"/>
                      <a:pt x="155" y="1435"/>
                    </a:cubicBezTo>
                    <a:cubicBezTo>
                      <a:pt x="182" y="1473"/>
                      <a:pt x="219" y="1492"/>
                      <a:pt x="257" y="1492"/>
                    </a:cubicBezTo>
                    <a:cubicBezTo>
                      <a:pt x="286" y="1492"/>
                      <a:pt x="315" y="1481"/>
                      <a:pt x="342" y="1459"/>
                    </a:cubicBezTo>
                    <a:cubicBezTo>
                      <a:pt x="531" y="1295"/>
                      <a:pt x="571" y="1040"/>
                      <a:pt x="622" y="809"/>
                    </a:cubicBezTo>
                    <a:cubicBezTo>
                      <a:pt x="667" y="603"/>
                      <a:pt x="793" y="275"/>
                      <a:pt x="670" y="86"/>
                    </a:cubicBezTo>
                    <a:cubicBezTo>
                      <a:pt x="642" y="40"/>
                      <a:pt x="585" y="0"/>
                      <a:pt x="528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481" name="Google Shape;481;p4"/>
            <p:cNvGrpSpPr/>
            <p:nvPr/>
          </p:nvGrpSpPr>
          <p:grpSpPr>
            <a:xfrm>
              <a:off x="2464539" y="4706647"/>
              <a:ext cx="88313" cy="132981"/>
              <a:chOff x="712664" y="3994329"/>
              <a:chExt cx="88313" cy="132981"/>
            </a:xfrm>
          </p:grpSpPr>
          <p:sp>
            <p:nvSpPr>
              <p:cNvPr id="482" name="Google Shape;482;p4"/>
              <p:cNvSpPr/>
              <p:nvPr/>
            </p:nvSpPr>
            <p:spPr>
              <a:xfrm>
                <a:off x="712664" y="4006439"/>
                <a:ext cx="44613" cy="91225"/>
              </a:xfrm>
              <a:custGeom>
                <a:avLst/>
                <a:gdLst/>
                <a:ahLst/>
                <a:cxnLst/>
                <a:rect l="l" t="t" r="r" b="b"/>
                <a:pathLst>
                  <a:path w="781" h="1597" extrusionOk="0">
                    <a:moveTo>
                      <a:pt x="221" y="1"/>
                    </a:moveTo>
                    <a:cubicBezTo>
                      <a:pt x="138" y="1"/>
                      <a:pt x="60" y="44"/>
                      <a:pt x="44" y="145"/>
                    </a:cubicBezTo>
                    <a:cubicBezTo>
                      <a:pt x="1" y="407"/>
                      <a:pt x="81" y="683"/>
                      <a:pt x="139" y="938"/>
                    </a:cubicBezTo>
                    <a:cubicBezTo>
                      <a:pt x="196" y="1187"/>
                      <a:pt x="264" y="1427"/>
                      <a:pt x="489" y="1579"/>
                    </a:cubicBezTo>
                    <a:cubicBezTo>
                      <a:pt x="506" y="1591"/>
                      <a:pt x="526" y="1596"/>
                      <a:pt x="546" y="1596"/>
                    </a:cubicBezTo>
                    <a:cubicBezTo>
                      <a:pt x="589" y="1596"/>
                      <a:pt x="632" y="1573"/>
                      <a:pt x="652" y="1535"/>
                    </a:cubicBezTo>
                    <a:cubicBezTo>
                      <a:pt x="780" y="1308"/>
                      <a:pt x="735" y="1060"/>
                      <a:pt x="674" y="820"/>
                    </a:cubicBezTo>
                    <a:cubicBezTo>
                      <a:pt x="614" y="582"/>
                      <a:pt x="569" y="295"/>
                      <a:pt x="422" y="97"/>
                    </a:cubicBezTo>
                    <a:cubicBezTo>
                      <a:pt x="377" y="36"/>
                      <a:pt x="297" y="1"/>
                      <a:pt x="221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83" name="Google Shape;483;p4"/>
              <p:cNvSpPr/>
              <p:nvPr/>
            </p:nvSpPr>
            <p:spPr>
              <a:xfrm>
                <a:off x="767617" y="3994329"/>
                <a:ext cx="33360" cy="132981"/>
              </a:xfrm>
              <a:custGeom>
                <a:avLst/>
                <a:gdLst/>
                <a:ahLst/>
                <a:cxnLst/>
                <a:rect l="l" t="t" r="r" b="b"/>
                <a:pathLst>
                  <a:path w="584" h="2328" extrusionOk="0">
                    <a:moveTo>
                      <a:pt x="295" y="1"/>
                    </a:moveTo>
                    <a:cubicBezTo>
                      <a:pt x="171" y="1"/>
                      <a:pt x="45" y="86"/>
                      <a:pt x="30" y="255"/>
                    </a:cubicBezTo>
                    <a:cubicBezTo>
                      <a:pt x="0" y="597"/>
                      <a:pt x="2" y="946"/>
                      <a:pt x="6" y="1290"/>
                    </a:cubicBezTo>
                    <a:cubicBezTo>
                      <a:pt x="9" y="1631"/>
                      <a:pt x="24" y="1959"/>
                      <a:pt x="178" y="2270"/>
                    </a:cubicBezTo>
                    <a:cubicBezTo>
                      <a:pt x="198" y="2309"/>
                      <a:pt x="239" y="2328"/>
                      <a:pt x="281" y="2328"/>
                    </a:cubicBezTo>
                    <a:cubicBezTo>
                      <a:pt x="323" y="2328"/>
                      <a:pt x="365" y="2309"/>
                      <a:pt x="385" y="2270"/>
                    </a:cubicBezTo>
                    <a:cubicBezTo>
                      <a:pt x="543" y="1960"/>
                      <a:pt x="560" y="1631"/>
                      <a:pt x="569" y="1290"/>
                    </a:cubicBezTo>
                    <a:cubicBezTo>
                      <a:pt x="576" y="946"/>
                      <a:pt x="583" y="597"/>
                      <a:pt x="557" y="255"/>
                    </a:cubicBezTo>
                    <a:cubicBezTo>
                      <a:pt x="544" y="85"/>
                      <a:pt x="420" y="1"/>
                      <a:pt x="295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484" name="Google Shape;484;p4"/>
            <p:cNvGrpSpPr/>
            <p:nvPr/>
          </p:nvGrpSpPr>
          <p:grpSpPr>
            <a:xfrm>
              <a:off x="1995663" y="4835818"/>
              <a:ext cx="148749" cy="138123"/>
              <a:chOff x="417563" y="4145250"/>
              <a:chExt cx="148749" cy="138123"/>
            </a:xfrm>
          </p:grpSpPr>
          <p:sp>
            <p:nvSpPr>
              <p:cNvPr id="485" name="Google Shape;485;p4"/>
              <p:cNvSpPr/>
              <p:nvPr/>
            </p:nvSpPr>
            <p:spPr>
              <a:xfrm>
                <a:off x="417563" y="4179924"/>
                <a:ext cx="39186" cy="103449"/>
              </a:xfrm>
              <a:custGeom>
                <a:avLst/>
                <a:gdLst/>
                <a:ahLst/>
                <a:cxnLst/>
                <a:rect l="l" t="t" r="r" b="b"/>
                <a:pathLst>
                  <a:path w="686" h="1811" extrusionOk="0">
                    <a:moveTo>
                      <a:pt x="283" y="1"/>
                    </a:moveTo>
                    <a:cubicBezTo>
                      <a:pt x="215" y="1"/>
                      <a:pt x="148" y="32"/>
                      <a:pt x="118" y="96"/>
                    </a:cubicBezTo>
                    <a:cubicBezTo>
                      <a:pt x="0" y="348"/>
                      <a:pt x="83" y="703"/>
                      <a:pt x="102" y="970"/>
                    </a:cubicBezTo>
                    <a:cubicBezTo>
                      <a:pt x="112" y="1123"/>
                      <a:pt x="118" y="1280"/>
                      <a:pt x="141" y="1432"/>
                    </a:cubicBezTo>
                    <a:cubicBezTo>
                      <a:pt x="163" y="1569"/>
                      <a:pt x="227" y="1672"/>
                      <a:pt x="315" y="1777"/>
                    </a:cubicBezTo>
                    <a:cubicBezTo>
                      <a:pt x="333" y="1800"/>
                      <a:pt x="363" y="1811"/>
                      <a:pt x="394" y="1811"/>
                    </a:cubicBezTo>
                    <a:cubicBezTo>
                      <a:pt x="425" y="1811"/>
                      <a:pt x="456" y="1799"/>
                      <a:pt x="475" y="1777"/>
                    </a:cubicBezTo>
                    <a:cubicBezTo>
                      <a:pt x="685" y="1537"/>
                      <a:pt x="670" y="1245"/>
                      <a:pt x="647" y="944"/>
                    </a:cubicBezTo>
                    <a:cubicBezTo>
                      <a:pt x="625" y="670"/>
                      <a:pt x="621" y="266"/>
                      <a:pt x="421" y="56"/>
                    </a:cubicBezTo>
                    <a:cubicBezTo>
                      <a:pt x="386" y="19"/>
                      <a:pt x="334" y="1"/>
                      <a:pt x="283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86" name="Google Shape;486;p4"/>
              <p:cNvSpPr/>
              <p:nvPr/>
            </p:nvSpPr>
            <p:spPr>
              <a:xfrm>
                <a:off x="469888" y="4145250"/>
                <a:ext cx="42556" cy="117101"/>
              </a:xfrm>
              <a:custGeom>
                <a:avLst/>
                <a:gdLst/>
                <a:ahLst/>
                <a:cxnLst/>
                <a:rect l="l" t="t" r="r" b="b"/>
                <a:pathLst>
                  <a:path w="745" h="2050" extrusionOk="0">
                    <a:moveTo>
                      <a:pt x="476" y="0"/>
                    </a:moveTo>
                    <a:cubicBezTo>
                      <a:pt x="449" y="0"/>
                      <a:pt x="419" y="8"/>
                      <a:pt x="384" y="23"/>
                    </a:cubicBezTo>
                    <a:cubicBezTo>
                      <a:pt x="243" y="88"/>
                      <a:pt x="219" y="278"/>
                      <a:pt x="192" y="415"/>
                    </a:cubicBezTo>
                    <a:cubicBezTo>
                      <a:pt x="158" y="589"/>
                      <a:pt x="132" y="764"/>
                      <a:pt x="104" y="936"/>
                    </a:cubicBezTo>
                    <a:cubicBezTo>
                      <a:pt x="47" y="1281"/>
                      <a:pt x="1" y="1611"/>
                      <a:pt x="84" y="1954"/>
                    </a:cubicBezTo>
                    <a:cubicBezTo>
                      <a:pt x="99" y="2020"/>
                      <a:pt x="150" y="2049"/>
                      <a:pt x="204" y="2049"/>
                    </a:cubicBezTo>
                    <a:cubicBezTo>
                      <a:pt x="250" y="2049"/>
                      <a:pt x="298" y="2027"/>
                      <a:pt x="327" y="1988"/>
                    </a:cubicBezTo>
                    <a:cubicBezTo>
                      <a:pt x="568" y="1660"/>
                      <a:pt x="617" y="1267"/>
                      <a:pt x="652" y="870"/>
                    </a:cubicBezTo>
                    <a:cubicBezTo>
                      <a:pt x="666" y="718"/>
                      <a:pt x="745" y="0"/>
                      <a:pt x="476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87" name="Google Shape;487;p4"/>
              <p:cNvSpPr/>
              <p:nvPr/>
            </p:nvSpPr>
            <p:spPr>
              <a:xfrm>
                <a:off x="528840" y="4206144"/>
                <a:ext cx="37472" cy="75173"/>
              </a:xfrm>
              <a:custGeom>
                <a:avLst/>
                <a:gdLst/>
                <a:ahLst/>
                <a:cxnLst/>
                <a:rect l="l" t="t" r="r" b="b"/>
                <a:pathLst>
                  <a:path w="656" h="1316" extrusionOk="0">
                    <a:moveTo>
                      <a:pt x="371" y="0"/>
                    </a:moveTo>
                    <a:cubicBezTo>
                      <a:pt x="302" y="0"/>
                      <a:pt x="231" y="34"/>
                      <a:pt x="180" y="103"/>
                    </a:cubicBezTo>
                    <a:cubicBezTo>
                      <a:pt x="57" y="271"/>
                      <a:pt x="44" y="533"/>
                      <a:pt x="23" y="733"/>
                    </a:cubicBezTo>
                    <a:cubicBezTo>
                      <a:pt x="1" y="928"/>
                      <a:pt x="15" y="1125"/>
                      <a:pt x="152" y="1281"/>
                    </a:cubicBezTo>
                    <a:cubicBezTo>
                      <a:pt x="172" y="1303"/>
                      <a:pt x="205" y="1315"/>
                      <a:pt x="238" y="1315"/>
                    </a:cubicBezTo>
                    <a:cubicBezTo>
                      <a:pt x="259" y="1315"/>
                      <a:pt x="281" y="1310"/>
                      <a:pt x="298" y="1298"/>
                    </a:cubicBezTo>
                    <a:cubicBezTo>
                      <a:pt x="470" y="1186"/>
                      <a:pt x="536" y="999"/>
                      <a:pt x="566" y="805"/>
                    </a:cubicBezTo>
                    <a:cubicBezTo>
                      <a:pt x="598" y="604"/>
                      <a:pt x="655" y="349"/>
                      <a:pt x="581" y="154"/>
                    </a:cubicBezTo>
                    <a:cubicBezTo>
                      <a:pt x="541" y="53"/>
                      <a:pt x="457" y="0"/>
                      <a:pt x="371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488" name="Google Shape;488;p4"/>
            <p:cNvGrpSpPr/>
            <p:nvPr/>
          </p:nvGrpSpPr>
          <p:grpSpPr>
            <a:xfrm>
              <a:off x="1735864" y="4896184"/>
              <a:ext cx="88313" cy="132981"/>
              <a:chOff x="712664" y="3994329"/>
              <a:chExt cx="88313" cy="132981"/>
            </a:xfrm>
          </p:grpSpPr>
          <p:sp>
            <p:nvSpPr>
              <p:cNvPr id="489" name="Google Shape;489;p4"/>
              <p:cNvSpPr/>
              <p:nvPr/>
            </p:nvSpPr>
            <p:spPr>
              <a:xfrm>
                <a:off x="712664" y="4006439"/>
                <a:ext cx="44613" cy="91225"/>
              </a:xfrm>
              <a:custGeom>
                <a:avLst/>
                <a:gdLst/>
                <a:ahLst/>
                <a:cxnLst/>
                <a:rect l="l" t="t" r="r" b="b"/>
                <a:pathLst>
                  <a:path w="781" h="1597" extrusionOk="0">
                    <a:moveTo>
                      <a:pt x="221" y="1"/>
                    </a:moveTo>
                    <a:cubicBezTo>
                      <a:pt x="138" y="1"/>
                      <a:pt x="60" y="44"/>
                      <a:pt x="44" y="145"/>
                    </a:cubicBezTo>
                    <a:cubicBezTo>
                      <a:pt x="1" y="407"/>
                      <a:pt x="81" y="683"/>
                      <a:pt x="139" y="938"/>
                    </a:cubicBezTo>
                    <a:cubicBezTo>
                      <a:pt x="196" y="1187"/>
                      <a:pt x="264" y="1427"/>
                      <a:pt x="489" y="1579"/>
                    </a:cubicBezTo>
                    <a:cubicBezTo>
                      <a:pt x="506" y="1591"/>
                      <a:pt x="526" y="1596"/>
                      <a:pt x="546" y="1596"/>
                    </a:cubicBezTo>
                    <a:cubicBezTo>
                      <a:pt x="589" y="1596"/>
                      <a:pt x="632" y="1573"/>
                      <a:pt x="652" y="1535"/>
                    </a:cubicBezTo>
                    <a:cubicBezTo>
                      <a:pt x="780" y="1308"/>
                      <a:pt x="735" y="1060"/>
                      <a:pt x="674" y="820"/>
                    </a:cubicBezTo>
                    <a:cubicBezTo>
                      <a:pt x="614" y="582"/>
                      <a:pt x="569" y="295"/>
                      <a:pt x="422" y="97"/>
                    </a:cubicBezTo>
                    <a:cubicBezTo>
                      <a:pt x="377" y="36"/>
                      <a:pt x="297" y="1"/>
                      <a:pt x="221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90" name="Google Shape;490;p4"/>
              <p:cNvSpPr/>
              <p:nvPr/>
            </p:nvSpPr>
            <p:spPr>
              <a:xfrm>
                <a:off x="767617" y="3994329"/>
                <a:ext cx="33360" cy="132981"/>
              </a:xfrm>
              <a:custGeom>
                <a:avLst/>
                <a:gdLst/>
                <a:ahLst/>
                <a:cxnLst/>
                <a:rect l="l" t="t" r="r" b="b"/>
                <a:pathLst>
                  <a:path w="584" h="2328" extrusionOk="0">
                    <a:moveTo>
                      <a:pt x="295" y="1"/>
                    </a:moveTo>
                    <a:cubicBezTo>
                      <a:pt x="171" y="1"/>
                      <a:pt x="45" y="86"/>
                      <a:pt x="30" y="255"/>
                    </a:cubicBezTo>
                    <a:cubicBezTo>
                      <a:pt x="0" y="597"/>
                      <a:pt x="2" y="946"/>
                      <a:pt x="6" y="1290"/>
                    </a:cubicBezTo>
                    <a:cubicBezTo>
                      <a:pt x="9" y="1631"/>
                      <a:pt x="24" y="1959"/>
                      <a:pt x="178" y="2270"/>
                    </a:cubicBezTo>
                    <a:cubicBezTo>
                      <a:pt x="198" y="2309"/>
                      <a:pt x="239" y="2328"/>
                      <a:pt x="281" y="2328"/>
                    </a:cubicBezTo>
                    <a:cubicBezTo>
                      <a:pt x="323" y="2328"/>
                      <a:pt x="365" y="2309"/>
                      <a:pt x="385" y="2270"/>
                    </a:cubicBezTo>
                    <a:cubicBezTo>
                      <a:pt x="543" y="1960"/>
                      <a:pt x="560" y="1631"/>
                      <a:pt x="569" y="1290"/>
                    </a:cubicBezTo>
                    <a:cubicBezTo>
                      <a:pt x="576" y="946"/>
                      <a:pt x="583" y="597"/>
                      <a:pt x="557" y="255"/>
                    </a:cubicBezTo>
                    <a:cubicBezTo>
                      <a:pt x="544" y="85"/>
                      <a:pt x="420" y="1"/>
                      <a:pt x="295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491" name="Google Shape;491;p4"/>
            <p:cNvGrpSpPr/>
            <p:nvPr/>
          </p:nvGrpSpPr>
          <p:grpSpPr>
            <a:xfrm>
              <a:off x="140200" y="4947093"/>
              <a:ext cx="148749" cy="138123"/>
              <a:chOff x="417563" y="4145250"/>
              <a:chExt cx="148749" cy="138123"/>
            </a:xfrm>
          </p:grpSpPr>
          <p:sp>
            <p:nvSpPr>
              <p:cNvPr id="492" name="Google Shape;492;p4"/>
              <p:cNvSpPr/>
              <p:nvPr/>
            </p:nvSpPr>
            <p:spPr>
              <a:xfrm>
                <a:off x="417563" y="4179924"/>
                <a:ext cx="39186" cy="103449"/>
              </a:xfrm>
              <a:custGeom>
                <a:avLst/>
                <a:gdLst/>
                <a:ahLst/>
                <a:cxnLst/>
                <a:rect l="l" t="t" r="r" b="b"/>
                <a:pathLst>
                  <a:path w="686" h="1811" extrusionOk="0">
                    <a:moveTo>
                      <a:pt x="283" y="1"/>
                    </a:moveTo>
                    <a:cubicBezTo>
                      <a:pt x="215" y="1"/>
                      <a:pt x="148" y="32"/>
                      <a:pt x="118" y="96"/>
                    </a:cubicBezTo>
                    <a:cubicBezTo>
                      <a:pt x="0" y="348"/>
                      <a:pt x="83" y="703"/>
                      <a:pt x="102" y="970"/>
                    </a:cubicBezTo>
                    <a:cubicBezTo>
                      <a:pt x="112" y="1123"/>
                      <a:pt x="118" y="1280"/>
                      <a:pt x="141" y="1432"/>
                    </a:cubicBezTo>
                    <a:cubicBezTo>
                      <a:pt x="163" y="1569"/>
                      <a:pt x="227" y="1672"/>
                      <a:pt x="315" y="1777"/>
                    </a:cubicBezTo>
                    <a:cubicBezTo>
                      <a:pt x="333" y="1800"/>
                      <a:pt x="363" y="1811"/>
                      <a:pt x="394" y="1811"/>
                    </a:cubicBezTo>
                    <a:cubicBezTo>
                      <a:pt x="425" y="1811"/>
                      <a:pt x="456" y="1799"/>
                      <a:pt x="475" y="1777"/>
                    </a:cubicBezTo>
                    <a:cubicBezTo>
                      <a:pt x="685" y="1537"/>
                      <a:pt x="670" y="1245"/>
                      <a:pt x="647" y="944"/>
                    </a:cubicBezTo>
                    <a:cubicBezTo>
                      <a:pt x="625" y="670"/>
                      <a:pt x="621" y="266"/>
                      <a:pt x="421" y="56"/>
                    </a:cubicBezTo>
                    <a:cubicBezTo>
                      <a:pt x="386" y="19"/>
                      <a:pt x="334" y="1"/>
                      <a:pt x="283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93" name="Google Shape;493;p4"/>
              <p:cNvSpPr/>
              <p:nvPr/>
            </p:nvSpPr>
            <p:spPr>
              <a:xfrm>
                <a:off x="469888" y="4145250"/>
                <a:ext cx="42556" cy="117101"/>
              </a:xfrm>
              <a:custGeom>
                <a:avLst/>
                <a:gdLst/>
                <a:ahLst/>
                <a:cxnLst/>
                <a:rect l="l" t="t" r="r" b="b"/>
                <a:pathLst>
                  <a:path w="745" h="2050" extrusionOk="0">
                    <a:moveTo>
                      <a:pt x="476" y="0"/>
                    </a:moveTo>
                    <a:cubicBezTo>
                      <a:pt x="449" y="0"/>
                      <a:pt x="419" y="8"/>
                      <a:pt x="384" y="23"/>
                    </a:cubicBezTo>
                    <a:cubicBezTo>
                      <a:pt x="243" y="88"/>
                      <a:pt x="219" y="278"/>
                      <a:pt x="192" y="415"/>
                    </a:cubicBezTo>
                    <a:cubicBezTo>
                      <a:pt x="158" y="589"/>
                      <a:pt x="132" y="764"/>
                      <a:pt x="104" y="936"/>
                    </a:cubicBezTo>
                    <a:cubicBezTo>
                      <a:pt x="47" y="1281"/>
                      <a:pt x="1" y="1611"/>
                      <a:pt x="84" y="1954"/>
                    </a:cubicBezTo>
                    <a:cubicBezTo>
                      <a:pt x="99" y="2020"/>
                      <a:pt x="150" y="2049"/>
                      <a:pt x="204" y="2049"/>
                    </a:cubicBezTo>
                    <a:cubicBezTo>
                      <a:pt x="250" y="2049"/>
                      <a:pt x="298" y="2027"/>
                      <a:pt x="327" y="1988"/>
                    </a:cubicBezTo>
                    <a:cubicBezTo>
                      <a:pt x="568" y="1660"/>
                      <a:pt x="617" y="1267"/>
                      <a:pt x="652" y="870"/>
                    </a:cubicBezTo>
                    <a:cubicBezTo>
                      <a:pt x="666" y="718"/>
                      <a:pt x="745" y="0"/>
                      <a:pt x="476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94" name="Google Shape;494;p4"/>
              <p:cNvSpPr/>
              <p:nvPr/>
            </p:nvSpPr>
            <p:spPr>
              <a:xfrm>
                <a:off x="528840" y="4206144"/>
                <a:ext cx="37472" cy="75173"/>
              </a:xfrm>
              <a:custGeom>
                <a:avLst/>
                <a:gdLst/>
                <a:ahLst/>
                <a:cxnLst/>
                <a:rect l="l" t="t" r="r" b="b"/>
                <a:pathLst>
                  <a:path w="656" h="1316" extrusionOk="0">
                    <a:moveTo>
                      <a:pt x="371" y="0"/>
                    </a:moveTo>
                    <a:cubicBezTo>
                      <a:pt x="302" y="0"/>
                      <a:pt x="231" y="34"/>
                      <a:pt x="180" y="103"/>
                    </a:cubicBezTo>
                    <a:cubicBezTo>
                      <a:pt x="57" y="271"/>
                      <a:pt x="44" y="533"/>
                      <a:pt x="23" y="733"/>
                    </a:cubicBezTo>
                    <a:cubicBezTo>
                      <a:pt x="1" y="928"/>
                      <a:pt x="15" y="1125"/>
                      <a:pt x="152" y="1281"/>
                    </a:cubicBezTo>
                    <a:cubicBezTo>
                      <a:pt x="172" y="1303"/>
                      <a:pt x="205" y="1315"/>
                      <a:pt x="238" y="1315"/>
                    </a:cubicBezTo>
                    <a:cubicBezTo>
                      <a:pt x="259" y="1315"/>
                      <a:pt x="281" y="1310"/>
                      <a:pt x="298" y="1298"/>
                    </a:cubicBezTo>
                    <a:cubicBezTo>
                      <a:pt x="470" y="1186"/>
                      <a:pt x="536" y="999"/>
                      <a:pt x="566" y="805"/>
                    </a:cubicBezTo>
                    <a:cubicBezTo>
                      <a:pt x="598" y="604"/>
                      <a:pt x="655" y="349"/>
                      <a:pt x="581" y="154"/>
                    </a:cubicBezTo>
                    <a:cubicBezTo>
                      <a:pt x="541" y="53"/>
                      <a:pt x="457" y="0"/>
                      <a:pt x="371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sp>
          <p:nvSpPr>
            <p:cNvPr id="495" name="Google Shape;495;p4"/>
            <p:cNvSpPr/>
            <p:nvPr/>
          </p:nvSpPr>
          <p:spPr>
            <a:xfrm flipH="1">
              <a:off x="8573276" y="4655480"/>
              <a:ext cx="33188" cy="102763"/>
            </a:xfrm>
            <a:custGeom>
              <a:avLst/>
              <a:gdLst/>
              <a:ahLst/>
              <a:cxnLst/>
              <a:rect l="l" t="t" r="r" b="b"/>
              <a:pathLst>
                <a:path w="581" h="1799" extrusionOk="0">
                  <a:moveTo>
                    <a:pt x="300" y="0"/>
                  </a:moveTo>
                  <a:cubicBezTo>
                    <a:pt x="224" y="0"/>
                    <a:pt x="148" y="46"/>
                    <a:pt x="114" y="137"/>
                  </a:cubicBezTo>
                  <a:cubicBezTo>
                    <a:pt x="22" y="389"/>
                    <a:pt x="32" y="700"/>
                    <a:pt x="16" y="968"/>
                  </a:cubicBezTo>
                  <a:cubicBezTo>
                    <a:pt x="0" y="1232"/>
                    <a:pt x="5" y="1500"/>
                    <a:pt x="120" y="1743"/>
                  </a:cubicBezTo>
                  <a:cubicBezTo>
                    <a:pt x="136" y="1778"/>
                    <a:pt x="178" y="1799"/>
                    <a:pt x="219" y="1799"/>
                  </a:cubicBezTo>
                  <a:cubicBezTo>
                    <a:pt x="248" y="1799"/>
                    <a:pt x="276" y="1788"/>
                    <a:pt x="293" y="1765"/>
                  </a:cubicBezTo>
                  <a:cubicBezTo>
                    <a:pt x="467" y="1544"/>
                    <a:pt x="522" y="1270"/>
                    <a:pt x="540" y="994"/>
                  </a:cubicBezTo>
                  <a:cubicBezTo>
                    <a:pt x="554" y="722"/>
                    <a:pt x="580" y="397"/>
                    <a:pt x="484" y="137"/>
                  </a:cubicBezTo>
                  <a:cubicBezTo>
                    <a:pt x="451" y="46"/>
                    <a:pt x="375" y="0"/>
                    <a:pt x="300" y="0"/>
                  </a:cubicBezTo>
                  <a:close/>
                </a:path>
              </a:pathLst>
            </a:custGeom>
            <a:solidFill>
              <a:srgbClr val="191919">
                <a:alpha val="59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496" name="Google Shape;496;p4"/>
            <p:cNvGrpSpPr/>
            <p:nvPr/>
          </p:nvGrpSpPr>
          <p:grpSpPr>
            <a:xfrm flipH="1">
              <a:off x="8761575" y="4655463"/>
              <a:ext cx="142923" cy="130526"/>
              <a:chOff x="178100" y="3904645"/>
              <a:chExt cx="142923" cy="130526"/>
            </a:xfrm>
          </p:grpSpPr>
          <p:sp>
            <p:nvSpPr>
              <p:cNvPr id="497" name="Google Shape;497;p4"/>
              <p:cNvSpPr/>
              <p:nvPr/>
            </p:nvSpPr>
            <p:spPr>
              <a:xfrm>
                <a:off x="178100" y="3936863"/>
                <a:ext cx="40843" cy="98308"/>
              </a:xfrm>
              <a:custGeom>
                <a:avLst/>
                <a:gdLst/>
                <a:ahLst/>
                <a:cxnLst/>
                <a:rect l="l" t="t" r="r" b="b"/>
                <a:pathLst>
                  <a:path w="715" h="1721" extrusionOk="0">
                    <a:moveTo>
                      <a:pt x="237" y="1"/>
                    </a:moveTo>
                    <a:cubicBezTo>
                      <a:pt x="157" y="1"/>
                      <a:pt x="77" y="54"/>
                      <a:pt x="49" y="139"/>
                    </a:cubicBezTo>
                    <a:cubicBezTo>
                      <a:pt x="1" y="283"/>
                      <a:pt x="37" y="436"/>
                      <a:pt x="59" y="582"/>
                    </a:cubicBezTo>
                    <a:cubicBezTo>
                      <a:pt x="76" y="711"/>
                      <a:pt x="98" y="838"/>
                      <a:pt x="120" y="966"/>
                    </a:cubicBezTo>
                    <a:cubicBezTo>
                      <a:pt x="142" y="1093"/>
                      <a:pt x="158" y="1223"/>
                      <a:pt x="193" y="1347"/>
                    </a:cubicBezTo>
                    <a:cubicBezTo>
                      <a:pt x="234" y="1488"/>
                      <a:pt x="302" y="1592"/>
                      <a:pt x="413" y="1688"/>
                    </a:cubicBezTo>
                    <a:cubicBezTo>
                      <a:pt x="438" y="1709"/>
                      <a:pt x="467" y="1720"/>
                      <a:pt x="496" y="1720"/>
                    </a:cubicBezTo>
                    <a:cubicBezTo>
                      <a:pt x="533" y="1720"/>
                      <a:pt x="570" y="1702"/>
                      <a:pt x="594" y="1665"/>
                    </a:cubicBezTo>
                    <a:cubicBezTo>
                      <a:pt x="672" y="1542"/>
                      <a:pt x="715" y="1424"/>
                      <a:pt x="707" y="1275"/>
                    </a:cubicBezTo>
                    <a:cubicBezTo>
                      <a:pt x="700" y="1133"/>
                      <a:pt x="672" y="990"/>
                      <a:pt x="643" y="848"/>
                    </a:cubicBezTo>
                    <a:cubicBezTo>
                      <a:pt x="592" y="595"/>
                      <a:pt x="554" y="244"/>
                      <a:pt x="362" y="51"/>
                    </a:cubicBezTo>
                    <a:cubicBezTo>
                      <a:pt x="326" y="16"/>
                      <a:pt x="281" y="1"/>
                      <a:pt x="237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98" name="Google Shape;498;p4"/>
              <p:cNvSpPr/>
              <p:nvPr/>
            </p:nvSpPr>
            <p:spPr>
              <a:xfrm>
                <a:off x="230654" y="3904645"/>
                <a:ext cx="37187" cy="110589"/>
              </a:xfrm>
              <a:custGeom>
                <a:avLst/>
                <a:gdLst/>
                <a:ahLst/>
                <a:cxnLst/>
                <a:rect l="l" t="t" r="r" b="b"/>
                <a:pathLst>
                  <a:path w="651" h="1936" extrusionOk="0">
                    <a:moveTo>
                      <a:pt x="399" y="0"/>
                    </a:moveTo>
                    <a:cubicBezTo>
                      <a:pt x="364" y="0"/>
                      <a:pt x="331" y="13"/>
                      <a:pt x="305" y="45"/>
                    </a:cubicBezTo>
                    <a:cubicBezTo>
                      <a:pt x="124" y="270"/>
                      <a:pt x="142" y="647"/>
                      <a:pt x="102" y="921"/>
                    </a:cubicBezTo>
                    <a:cubicBezTo>
                      <a:pt x="57" y="1239"/>
                      <a:pt x="0" y="1544"/>
                      <a:pt x="117" y="1853"/>
                    </a:cubicBezTo>
                    <a:cubicBezTo>
                      <a:pt x="136" y="1902"/>
                      <a:pt x="182" y="1936"/>
                      <a:pt x="229" y="1936"/>
                    </a:cubicBezTo>
                    <a:cubicBezTo>
                      <a:pt x="255" y="1936"/>
                      <a:pt x="282" y="1925"/>
                      <a:pt x="305" y="1902"/>
                    </a:cubicBezTo>
                    <a:cubicBezTo>
                      <a:pt x="542" y="1660"/>
                      <a:pt x="598" y="1348"/>
                      <a:pt x="625" y="1020"/>
                    </a:cubicBezTo>
                    <a:cubicBezTo>
                      <a:pt x="637" y="862"/>
                      <a:pt x="650" y="703"/>
                      <a:pt x="643" y="545"/>
                    </a:cubicBezTo>
                    <a:cubicBezTo>
                      <a:pt x="637" y="392"/>
                      <a:pt x="640" y="203"/>
                      <a:pt x="542" y="75"/>
                    </a:cubicBezTo>
                    <a:cubicBezTo>
                      <a:pt x="511" y="33"/>
                      <a:pt x="454" y="0"/>
                      <a:pt x="399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99" name="Google Shape;499;p4"/>
              <p:cNvSpPr/>
              <p:nvPr/>
            </p:nvSpPr>
            <p:spPr>
              <a:xfrm>
                <a:off x="275667" y="3947545"/>
                <a:ext cx="45355" cy="85284"/>
              </a:xfrm>
              <a:custGeom>
                <a:avLst/>
                <a:gdLst/>
                <a:ahLst/>
                <a:cxnLst/>
                <a:rect l="l" t="t" r="r" b="b"/>
                <a:pathLst>
                  <a:path w="794" h="1493" extrusionOk="0">
                    <a:moveTo>
                      <a:pt x="528" y="0"/>
                    </a:moveTo>
                    <a:cubicBezTo>
                      <a:pt x="514" y="0"/>
                      <a:pt x="500" y="3"/>
                      <a:pt x="486" y="9"/>
                    </a:cubicBezTo>
                    <a:cubicBezTo>
                      <a:pt x="246" y="103"/>
                      <a:pt x="170" y="438"/>
                      <a:pt x="116" y="669"/>
                    </a:cubicBezTo>
                    <a:cubicBezTo>
                      <a:pt x="56" y="916"/>
                      <a:pt x="1" y="1211"/>
                      <a:pt x="155" y="1435"/>
                    </a:cubicBezTo>
                    <a:cubicBezTo>
                      <a:pt x="182" y="1473"/>
                      <a:pt x="219" y="1492"/>
                      <a:pt x="257" y="1492"/>
                    </a:cubicBezTo>
                    <a:cubicBezTo>
                      <a:pt x="286" y="1492"/>
                      <a:pt x="315" y="1481"/>
                      <a:pt x="342" y="1459"/>
                    </a:cubicBezTo>
                    <a:cubicBezTo>
                      <a:pt x="531" y="1295"/>
                      <a:pt x="571" y="1040"/>
                      <a:pt x="622" y="809"/>
                    </a:cubicBezTo>
                    <a:cubicBezTo>
                      <a:pt x="667" y="603"/>
                      <a:pt x="793" y="275"/>
                      <a:pt x="670" y="86"/>
                    </a:cubicBezTo>
                    <a:cubicBezTo>
                      <a:pt x="642" y="40"/>
                      <a:pt x="585" y="0"/>
                      <a:pt x="528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500" name="Google Shape;500;p4"/>
            <p:cNvGrpSpPr/>
            <p:nvPr/>
          </p:nvGrpSpPr>
          <p:grpSpPr>
            <a:xfrm flipH="1">
              <a:off x="8309559" y="4588759"/>
              <a:ext cx="88313" cy="132981"/>
              <a:chOff x="712664" y="3994329"/>
              <a:chExt cx="88313" cy="132981"/>
            </a:xfrm>
          </p:grpSpPr>
          <p:sp>
            <p:nvSpPr>
              <p:cNvPr id="501" name="Google Shape;501;p4"/>
              <p:cNvSpPr/>
              <p:nvPr/>
            </p:nvSpPr>
            <p:spPr>
              <a:xfrm>
                <a:off x="712664" y="4006439"/>
                <a:ext cx="44613" cy="91225"/>
              </a:xfrm>
              <a:custGeom>
                <a:avLst/>
                <a:gdLst/>
                <a:ahLst/>
                <a:cxnLst/>
                <a:rect l="l" t="t" r="r" b="b"/>
                <a:pathLst>
                  <a:path w="781" h="1597" extrusionOk="0">
                    <a:moveTo>
                      <a:pt x="221" y="1"/>
                    </a:moveTo>
                    <a:cubicBezTo>
                      <a:pt x="138" y="1"/>
                      <a:pt x="60" y="44"/>
                      <a:pt x="44" y="145"/>
                    </a:cubicBezTo>
                    <a:cubicBezTo>
                      <a:pt x="1" y="407"/>
                      <a:pt x="81" y="683"/>
                      <a:pt x="139" y="938"/>
                    </a:cubicBezTo>
                    <a:cubicBezTo>
                      <a:pt x="196" y="1187"/>
                      <a:pt x="264" y="1427"/>
                      <a:pt x="489" y="1579"/>
                    </a:cubicBezTo>
                    <a:cubicBezTo>
                      <a:pt x="506" y="1591"/>
                      <a:pt x="526" y="1596"/>
                      <a:pt x="546" y="1596"/>
                    </a:cubicBezTo>
                    <a:cubicBezTo>
                      <a:pt x="589" y="1596"/>
                      <a:pt x="632" y="1573"/>
                      <a:pt x="652" y="1535"/>
                    </a:cubicBezTo>
                    <a:cubicBezTo>
                      <a:pt x="780" y="1308"/>
                      <a:pt x="735" y="1060"/>
                      <a:pt x="674" y="820"/>
                    </a:cubicBezTo>
                    <a:cubicBezTo>
                      <a:pt x="614" y="582"/>
                      <a:pt x="569" y="295"/>
                      <a:pt x="422" y="97"/>
                    </a:cubicBezTo>
                    <a:cubicBezTo>
                      <a:pt x="377" y="36"/>
                      <a:pt x="297" y="1"/>
                      <a:pt x="221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02" name="Google Shape;502;p4"/>
              <p:cNvSpPr/>
              <p:nvPr/>
            </p:nvSpPr>
            <p:spPr>
              <a:xfrm>
                <a:off x="767617" y="3994329"/>
                <a:ext cx="33360" cy="132981"/>
              </a:xfrm>
              <a:custGeom>
                <a:avLst/>
                <a:gdLst/>
                <a:ahLst/>
                <a:cxnLst/>
                <a:rect l="l" t="t" r="r" b="b"/>
                <a:pathLst>
                  <a:path w="584" h="2328" extrusionOk="0">
                    <a:moveTo>
                      <a:pt x="295" y="1"/>
                    </a:moveTo>
                    <a:cubicBezTo>
                      <a:pt x="171" y="1"/>
                      <a:pt x="45" y="86"/>
                      <a:pt x="30" y="255"/>
                    </a:cubicBezTo>
                    <a:cubicBezTo>
                      <a:pt x="0" y="597"/>
                      <a:pt x="2" y="946"/>
                      <a:pt x="6" y="1290"/>
                    </a:cubicBezTo>
                    <a:cubicBezTo>
                      <a:pt x="9" y="1631"/>
                      <a:pt x="24" y="1959"/>
                      <a:pt x="178" y="2270"/>
                    </a:cubicBezTo>
                    <a:cubicBezTo>
                      <a:pt x="198" y="2309"/>
                      <a:pt x="239" y="2328"/>
                      <a:pt x="281" y="2328"/>
                    </a:cubicBezTo>
                    <a:cubicBezTo>
                      <a:pt x="323" y="2328"/>
                      <a:pt x="365" y="2309"/>
                      <a:pt x="385" y="2270"/>
                    </a:cubicBezTo>
                    <a:cubicBezTo>
                      <a:pt x="543" y="1960"/>
                      <a:pt x="560" y="1631"/>
                      <a:pt x="569" y="1290"/>
                    </a:cubicBezTo>
                    <a:cubicBezTo>
                      <a:pt x="576" y="946"/>
                      <a:pt x="583" y="597"/>
                      <a:pt x="557" y="255"/>
                    </a:cubicBezTo>
                    <a:cubicBezTo>
                      <a:pt x="544" y="85"/>
                      <a:pt x="420" y="1"/>
                      <a:pt x="295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503" name="Google Shape;503;p4"/>
            <p:cNvGrpSpPr/>
            <p:nvPr/>
          </p:nvGrpSpPr>
          <p:grpSpPr>
            <a:xfrm flipH="1">
              <a:off x="8475836" y="4893605"/>
              <a:ext cx="148749" cy="138123"/>
              <a:chOff x="417563" y="4145250"/>
              <a:chExt cx="148749" cy="138123"/>
            </a:xfrm>
          </p:grpSpPr>
          <p:sp>
            <p:nvSpPr>
              <p:cNvPr id="504" name="Google Shape;504;p4"/>
              <p:cNvSpPr/>
              <p:nvPr/>
            </p:nvSpPr>
            <p:spPr>
              <a:xfrm>
                <a:off x="417563" y="4179924"/>
                <a:ext cx="39186" cy="103449"/>
              </a:xfrm>
              <a:custGeom>
                <a:avLst/>
                <a:gdLst/>
                <a:ahLst/>
                <a:cxnLst/>
                <a:rect l="l" t="t" r="r" b="b"/>
                <a:pathLst>
                  <a:path w="686" h="1811" extrusionOk="0">
                    <a:moveTo>
                      <a:pt x="283" y="1"/>
                    </a:moveTo>
                    <a:cubicBezTo>
                      <a:pt x="215" y="1"/>
                      <a:pt x="148" y="32"/>
                      <a:pt x="118" y="96"/>
                    </a:cubicBezTo>
                    <a:cubicBezTo>
                      <a:pt x="0" y="348"/>
                      <a:pt x="83" y="703"/>
                      <a:pt x="102" y="970"/>
                    </a:cubicBezTo>
                    <a:cubicBezTo>
                      <a:pt x="112" y="1123"/>
                      <a:pt x="118" y="1280"/>
                      <a:pt x="141" y="1432"/>
                    </a:cubicBezTo>
                    <a:cubicBezTo>
                      <a:pt x="163" y="1569"/>
                      <a:pt x="227" y="1672"/>
                      <a:pt x="315" y="1777"/>
                    </a:cubicBezTo>
                    <a:cubicBezTo>
                      <a:pt x="333" y="1800"/>
                      <a:pt x="363" y="1811"/>
                      <a:pt x="394" y="1811"/>
                    </a:cubicBezTo>
                    <a:cubicBezTo>
                      <a:pt x="425" y="1811"/>
                      <a:pt x="456" y="1799"/>
                      <a:pt x="475" y="1777"/>
                    </a:cubicBezTo>
                    <a:cubicBezTo>
                      <a:pt x="685" y="1537"/>
                      <a:pt x="670" y="1245"/>
                      <a:pt x="647" y="944"/>
                    </a:cubicBezTo>
                    <a:cubicBezTo>
                      <a:pt x="625" y="670"/>
                      <a:pt x="621" y="266"/>
                      <a:pt x="421" y="56"/>
                    </a:cubicBezTo>
                    <a:cubicBezTo>
                      <a:pt x="386" y="19"/>
                      <a:pt x="334" y="1"/>
                      <a:pt x="283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05" name="Google Shape;505;p4"/>
              <p:cNvSpPr/>
              <p:nvPr/>
            </p:nvSpPr>
            <p:spPr>
              <a:xfrm>
                <a:off x="469888" y="4145250"/>
                <a:ext cx="42556" cy="117101"/>
              </a:xfrm>
              <a:custGeom>
                <a:avLst/>
                <a:gdLst/>
                <a:ahLst/>
                <a:cxnLst/>
                <a:rect l="l" t="t" r="r" b="b"/>
                <a:pathLst>
                  <a:path w="745" h="2050" extrusionOk="0">
                    <a:moveTo>
                      <a:pt x="476" y="0"/>
                    </a:moveTo>
                    <a:cubicBezTo>
                      <a:pt x="449" y="0"/>
                      <a:pt x="419" y="8"/>
                      <a:pt x="384" y="23"/>
                    </a:cubicBezTo>
                    <a:cubicBezTo>
                      <a:pt x="243" y="88"/>
                      <a:pt x="219" y="278"/>
                      <a:pt x="192" y="415"/>
                    </a:cubicBezTo>
                    <a:cubicBezTo>
                      <a:pt x="158" y="589"/>
                      <a:pt x="132" y="764"/>
                      <a:pt x="104" y="936"/>
                    </a:cubicBezTo>
                    <a:cubicBezTo>
                      <a:pt x="47" y="1281"/>
                      <a:pt x="1" y="1611"/>
                      <a:pt x="84" y="1954"/>
                    </a:cubicBezTo>
                    <a:cubicBezTo>
                      <a:pt x="99" y="2020"/>
                      <a:pt x="150" y="2049"/>
                      <a:pt x="204" y="2049"/>
                    </a:cubicBezTo>
                    <a:cubicBezTo>
                      <a:pt x="250" y="2049"/>
                      <a:pt x="298" y="2027"/>
                      <a:pt x="327" y="1988"/>
                    </a:cubicBezTo>
                    <a:cubicBezTo>
                      <a:pt x="568" y="1660"/>
                      <a:pt x="617" y="1267"/>
                      <a:pt x="652" y="870"/>
                    </a:cubicBezTo>
                    <a:cubicBezTo>
                      <a:pt x="666" y="718"/>
                      <a:pt x="745" y="0"/>
                      <a:pt x="476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06" name="Google Shape;506;p4"/>
              <p:cNvSpPr/>
              <p:nvPr/>
            </p:nvSpPr>
            <p:spPr>
              <a:xfrm>
                <a:off x="528840" y="4206144"/>
                <a:ext cx="37472" cy="75173"/>
              </a:xfrm>
              <a:custGeom>
                <a:avLst/>
                <a:gdLst/>
                <a:ahLst/>
                <a:cxnLst/>
                <a:rect l="l" t="t" r="r" b="b"/>
                <a:pathLst>
                  <a:path w="656" h="1316" extrusionOk="0">
                    <a:moveTo>
                      <a:pt x="371" y="0"/>
                    </a:moveTo>
                    <a:cubicBezTo>
                      <a:pt x="302" y="0"/>
                      <a:pt x="231" y="34"/>
                      <a:pt x="180" y="103"/>
                    </a:cubicBezTo>
                    <a:cubicBezTo>
                      <a:pt x="57" y="271"/>
                      <a:pt x="44" y="533"/>
                      <a:pt x="23" y="733"/>
                    </a:cubicBezTo>
                    <a:cubicBezTo>
                      <a:pt x="1" y="928"/>
                      <a:pt x="15" y="1125"/>
                      <a:pt x="152" y="1281"/>
                    </a:cubicBezTo>
                    <a:cubicBezTo>
                      <a:pt x="172" y="1303"/>
                      <a:pt x="205" y="1315"/>
                      <a:pt x="238" y="1315"/>
                    </a:cubicBezTo>
                    <a:cubicBezTo>
                      <a:pt x="259" y="1315"/>
                      <a:pt x="281" y="1310"/>
                      <a:pt x="298" y="1298"/>
                    </a:cubicBezTo>
                    <a:cubicBezTo>
                      <a:pt x="470" y="1186"/>
                      <a:pt x="536" y="999"/>
                      <a:pt x="566" y="805"/>
                    </a:cubicBezTo>
                    <a:cubicBezTo>
                      <a:pt x="598" y="604"/>
                      <a:pt x="655" y="349"/>
                      <a:pt x="581" y="154"/>
                    </a:cubicBezTo>
                    <a:cubicBezTo>
                      <a:pt x="541" y="53"/>
                      <a:pt x="457" y="0"/>
                      <a:pt x="371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sp>
          <p:nvSpPr>
            <p:cNvPr id="507" name="Google Shape;507;p4"/>
            <p:cNvSpPr/>
            <p:nvPr/>
          </p:nvSpPr>
          <p:spPr>
            <a:xfrm flipH="1">
              <a:off x="7858763" y="4947105"/>
              <a:ext cx="33188" cy="102763"/>
            </a:xfrm>
            <a:custGeom>
              <a:avLst/>
              <a:gdLst/>
              <a:ahLst/>
              <a:cxnLst/>
              <a:rect l="l" t="t" r="r" b="b"/>
              <a:pathLst>
                <a:path w="581" h="1799" extrusionOk="0">
                  <a:moveTo>
                    <a:pt x="300" y="0"/>
                  </a:moveTo>
                  <a:cubicBezTo>
                    <a:pt x="224" y="0"/>
                    <a:pt x="148" y="46"/>
                    <a:pt x="114" y="137"/>
                  </a:cubicBezTo>
                  <a:cubicBezTo>
                    <a:pt x="22" y="389"/>
                    <a:pt x="32" y="700"/>
                    <a:pt x="16" y="968"/>
                  </a:cubicBezTo>
                  <a:cubicBezTo>
                    <a:pt x="0" y="1232"/>
                    <a:pt x="5" y="1500"/>
                    <a:pt x="120" y="1743"/>
                  </a:cubicBezTo>
                  <a:cubicBezTo>
                    <a:pt x="136" y="1778"/>
                    <a:pt x="178" y="1799"/>
                    <a:pt x="219" y="1799"/>
                  </a:cubicBezTo>
                  <a:cubicBezTo>
                    <a:pt x="248" y="1799"/>
                    <a:pt x="276" y="1788"/>
                    <a:pt x="293" y="1765"/>
                  </a:cubicBezTo>
                  <a:cubicBezTo>
                    <a:pt x="467" y="1544"/>
                    <a:pt x="522" y="1270"/>
                    <a:pt x="540" y="994"/>
                  </a:cubicBezTo>
                  <a:cubicBezTo>
                    <a:pt x="554" y="722"/>
                    <a:pt x="580" y="397"/>
                    <a:pt x="484" y="137"/>
                  </a:cubicBezTo>
                  <a:cubicBezTo>
                    <a:pt x="451" y="46"/>
                    <a:pt x="375" y="0"/>
                    <a:pt x="300" y="0"/>
                  </a:cubicBezTo>
                  <a:close/>
                </a:path>
              </a:pathLst>
            </a:custGeom>
            <a:solidFill>
              <a:srgbClr val="191919">
                <a:alpha val="59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8" name="Google Shape;508;p4"/>
            <p:cNvSpPr/>
            <p:nvPr/>
          </p:nvSpPr>
          <p:spPr>
            <a:xfrm flipH="1">
              <a:off x="7690888" y="4652480"/>
              <a:ext cx="33188" cy="102763"/>
            </a:xfrm>
            <a:custGeom>
              <a:avLst/>
              <a:gdLst/>
              <a:ahLst/>
              <a:cxnLst/>
              <a:rect l="l" t="t" r="r" b="b"/>
              <a:pathLst>
                <a:path w="581" h="1799" extrusionOk="0">
                  <a:moveTo>
                    <a:pt x="300" y="0"/>
                  </a:moveTo>
                  <a:cubicBezTo>
                    <a:pt x="224" y="0"/>
                    <a:pt x="148" y="46"/>
                    <a:pt x="114" y="137"/>
                  </a:cubicBezTo>
                  <a:cubicBezTo>
                    <a:pt x="22" y="389"/>
                    <a:pt x="32" y="700"/>
                    <a:pt x="16" y="968"/>
                  </a:cubicBezTo>
                  <a:cubicBezTo>
                    <a:pt x="0" y="1232"/>
                    <a:pt x="5" y="1500"/>
                    <a:pt x="120" y="1743"/>
                  </a:cubicBezTo>
                  <a:cubicBezTo>
                    <a:pt x="136" y="1778"/>
                    <a:pt x="178" y="1799"/>
                    <a:pt x="219" y="1799"/>
                  </a:cubicBezTo>
                  <a:cubicBezTo>
                    <a:pt x="248" y="1799"/>
                    <a:pt x="276" y="1788"/>
                    <a:pt x="293" y="1765"/>
                  </a:cubicBezTo>
                  <a:cubicBezTo>
                    <a:pt x="467" y="1544"/>
                    <a:pt x="522" y="1270"/>
                    <a:pt x="540" y="994"/>
                  </a:cubicBezTo>
                  <a:cubicBezTo>
                    <a:pt x="554" y="722"/>
                    <a:pt x="580" y="397"/>
                    <a:pt x="484" y="137"/>
                  </a:cubicBezTo>
                  <a:cubicBezTo>
                    <a:pt x="451" y="46"/>
                    <a:pt x="375" y="0"/>
                    <a:pt x="300" y="0"/>
                  </a:cubicBezTo>
                  <a:close/>
                </a:path>
              </a:pathLst>
            </a:custGeom>
            <a:solidFill>
              <a:srgbClr val="191919">
                <a:alpha val="59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509" name="Google Shape;509;p4"/>
            <p:cNvGrpSpPr/>
            <p:nvPr/>
          </p:nvGrpSpPr>
          <p:grpSpPr>
            <a:xfrm flipH="1">
              <a:off x="8078788" y="4799888"/>
              <a:ext cx="142923" cy="130526"/>
              <a:chOff x="178100" y="3904645"/>
              <a:chExt cx="142923" cy="130526"/>
            </a:xfrm>
          </p:grpSpPr>
          <p:sp>
            <p:nvSpPr>
              <p:cNvPr id="510" name="Google Shape;510;p4"/>
              <p:cNvSpPr/>
              <p:nvPr/>
            </p:nvSpPr>
            <p:spPr>
              <a:xfrm>
                <a:off x="178100" y="3936863"/>
                <a:ext cx="40843" cy="98308"/>
              </a:xfrm>
              <a:custGeom>
                <a:avLst/>
                <a:gdLst/>
                <a:ahLst/>
                <a:cxnLst/>
                <a:rect l="l" t="t" r="r" b="b"/>
                <a:pathLst>
                  <a:path w="715" h="1721" extrusionOk="0">
                    <a:moveTo>
                      <a:pt x="237" y="1"/>
                    </a:moveTo>
                    <a:cubicBezTo>
                      <a:pt x="157" y="1"/>
                      <a:pt x="77" y="54"/>
                      <a:pt x="49" y="139"/>
                    </a:cubicBezTo>
                    <a:cubicBezTo>
                      <a:pt x="1" y="283"/>
                      <a:pt x="37" y="436"/>
                      <a:pt x="59" y="582"/>
                    </a:cubicBezTo>
                    <a:cubicBezTo>
                      <a:pt x="76" y="711"/>
                      <a:pt x="98" y="838"/>
                      <a:pt x="120" y="966"/>
                    </a:cubicBezTo>
                    <a:cubicBezTo>
                      <a:pt x="142" y="1093"/>
                      <a:pt x="158" y="1223"/>
                      <a:pt x="193" y="1347"/>
                    </a:cubicBezTo>
                    <a:cubicBezTo>
                      <a:pt x="234" y="1488"/>
                      <a:pt x="302" y="1592"/>
                      <a:pt x="413" y="1688"/>
                    </a:cubicBezTo>
                    <a:cubicBezTo>
                      <a:pt x="438" y="1709"/>
                      <a:pt x="467" y="1720"/>
                      <a:pt x="496" y="1720"/>
                    </a:cubicBezTo>
                    <a:cubicBezTo>
                      <a:pt x="533" y="1720"/>
                      <a:pt x="570" y="1702"/>
                      <a:pt x="594" y="1665"/>
                    </a:cubicBezTo>
                    <a:cubicBezTo>
                      <a:pt x="672" y="1542"/>
                      <a:pt x="715" y="1424"/>
                      <a:pt x="707" y="1275"/>
                    </a:cubicBezTo>
                    <a:cubicBezTo>
                      <a:pt x="700" y="1133"/>
                      <a:pt x="672" y="990"/>
                      <a:pt x="643" y="848"/>
                    </a:cubicBezTo>
                    <a:cubicBezTo>
                      <a:pt x="592" y="595"/>
                      <a:pt x="554" y="244"/>
                      <a:pt x="362" y="51"/>
                    </a:cubicBezTo>
                    <a:cubicBezTo>
                      <a:pt x="326" y="16"/>
                      <a:pt x="281" y="1"/>
                      <a:pt x="237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11" name="Google Shape;511;p4"/>
              <p:cNvSpPr/>
              <p:nvPr/>
            </p:nvSpPr>
            <p:spPr>
              <a:xfrm>
                <a:off x="230654" y="3904645"/>
                <a:ext cx="37187" cy="110589"/>
              </a:xfrm>
              <a:custGeom>
                <a:avLst/>
                <a:gdLst/>
                <a:ahLst/>
                <a:cxnLst/>
                <a:rect l="l" t="t" r="r" b="b"/>
                <a:pathLst>
                  <a:path w="651" h="1936" extrusionOk="0">
                    <a:moveTo>
                      <a:pt x="399" y="0"/>
                    </a:moveTo>
                    <a:cubicBezTo>
                      <a:pt x="364" y="0"/>
                      <a:pt x="331" y="13"/>
                      <a:pt x="305" y="45"/>
                    </a:cubicBezTo>
                    <a:cubicBezTo>
                      <a:pt x="124" y="270"/>
                      <a:pt x="142" y="647"/>
                      <a:pt x="102" y="921"/>
                    </a:cubicBezTo>
                    <a:cubicBezTo>
                      <a:pt x="57" y="1239"/>
                      <a:pt x="0" y="1544"/>
                      <a:pt x="117" y="1853"/>
                    </a:cubicBezTo>
                    <a:cubicBezTo>
                      <a:pt x="136" y="1902"/>
                      <a:pt x="182" y="1936"/>
                      <a:pt x="229" y="1936"/>
                    </a:cubicBezTo>
                    <a:cubicBezTo>
                      <a:pt x="255" y="1936"/>
                      <a:pt x="282" y="1925"/>
                      <a:pt x="305" y="1902"/>
                    </a:cubicBezTo>
                    <a:cubicBezTo>
                      <a:pt x="542" y="1660"/>
                      <a:pt x="598" y="1348"/>
                      <a:pt x="625" y="1020"/>
                    </a:cubicBezTo>
                    <a:cubicBezTo>
                      <a:pt x="637" y="862"/>
                      <a:pt x="650" y="703"/>
                      <a:pt x="643" y="545"/>
                    </a:cubicBezTo>
                    <a:cubicBezTo>
                      <a:pt x="637" y="392"/>
                      <a:pt x="640" y="203"/>
                      <a:pt x="542" y="75"/>
                    </a:cubicBezTo>
                    <a:cubicBezTo>
                      <a:pt x="511" y="33"/>
                      <a:pt x="454" y="0"/>
                      <a:pt x="399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12" name="Google Shape;512;p4"/>
              <p:cNvSpPr/>
              <p:nvPr/>
            </p:nvSpPr>
            <p:spPr>
              <a:xfrm>
                <a:off x="275667" y="3947545"/>
                <a:ext cx="45355" cy="85284"/>
              </a:xfrm>
              <a:custGeom>
                <a:avLst/>
                <a:gdLst/>
                <a:ahLst/>
                <a:cxnLst/>
                <a:rect l="l" t="t" r="r" b="b"/>
                <a:pathLst>
                  <a:path w="794" h="1493" extrusionOk="0">
                    <a:moveTo>
                      <a:pt x="528" y="0"/>
                    </a:moveTo>
                    <a:cubicBezTo>
                      <a:pt x="514" y="0"/>
                      <a:pt x="500" y="3"/>
                      <a:pt x="486" y="9"/>
                    </a:cubicBezTo>
                    <a:cubicBezTo>
                      <a:pt x="246" y="103"/>
                      <a:pt x="170" y="438"/>
                      <a:pt x="116" y="669"/>
                    </a:cubicBezTo>
                    <a:cubicBezTo>
                      <a:pt x="56" y="916"/>
                      <a:pt x="1" y="1211"/>
                      <a:pt x="155" y="1435"/>
                    </a:cubicBezTo>
                    <a:cubicBezTo>
                      <a:pt x="182" y="1473"/>
                      <a:pt x="219" y="1492"/>
                      <a:pt x="257" y="1492"/>
                    </a:cubicBezTo>
                    <a:cubicBezTo>
                      <a:pt x="286" y="1492"/>
                      <a:pt x="315" y="1481"/>
                      <a:pt x="342" y="1459"/>
                    </a:cubicBezTo>
                    <a:cubicBezTo>
                      <a:pt x="531" y="1295"/>
                      <a:pt x="571" y="1040"/>
                      <a:pt x="622" y="809"/>
                    </a:cubicBezTo>
                    <a:cubicBezTo>
                      <a:pt x="667" y="603"/>
                      <a:pt x="793" y="275"/>
                      <a:pt x="670" y="86"/>
                    </a:cubicBezTo>
                    <a:cubicBezTo>
                      <a:pt x="642" y="40"/>
                      <a:pt x="585" y="0"/>
                      <a:pt x="528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513" name="Google Shape;513;p4"/>
            <p:cNvGrpSpPr/>
            <p:nvPr/>
          </p:nvGrpSpPr>
          <p:grpSpPr>
            <a:xfrm flipH="1">
              <a:off x="7317309" y="4602647"/>
              <a:ext cx="88313" cy="132981"/>
              <a:chOff x="712664" y="3994329"/>
              <a:chExt cx="88313" cy="132981"/>
            </a:xfrm>
          </p:grpSpPr>
          <p:sp>
            <p:nvSpPr>
              <p:cNvPr id="514" name="Google Shape;514;p4"/>
              <p:cNvSpPr/>
              <p:nvPr/>
            </p:nvSpPr>
            <p:spPr>
              <a:xfrm>
                <a:off x="712664" y="4006439"/>
                <a:ext cx="44613" cy="91225"/>
              </a:xfrm>
              <a:custGeom>
                <a:avLst/>
                <a:gdLst/>
                <a:ahLst/>
                <a:cxnLst/>
                <a:rect l="l" t="t" r="r" b="b"/>
                <a:pathLst>
                  <a:path w="781" h="1597" extrusionOk="0">
                    <a:moveTo>
                      <a:pt x="221" y="1"/>
                    </a:moveTo>
                    <a:cubicBezTo>
                      <a:pt x="138" y="1"/>
                      <a:pt x="60" y="44"/>
                      <a:pt x="44" y="145"/>
                    </a:cubicBezTo>
                    <a:cubicBezTo>
                      <a:pt x="1" y="407"/>
                      <a:pt x="81" y="683"/>
                      <a:pt x="139" y="938"/>
                    </a:cubicBezTo>
                    <a:cubicBezTo>
                      <a:pt x="196" y="1187"/>
                      <a:pt x="264" y="1427"/>
                      <a:pt x="489" y="1579"/>
                    </a:cubicBezTo>
                    <a:cubicBezTo>
                      <a:pt x="506" y="1591"/>
                      <a:pt x="526" y="1596"/>
                      <a:pt x="546" y="1596"/>
                    </a:cubicBezTo>
                    <a:cubicBezTo>
                      <a:pt x="589" y="1596"/>
                      <a:pt x="632" y="1573"/>
                      <a:pt x="652" y="1535"/>
                    </a:cubicBezTo>
                    <a:cubicBezTo>
                      <a:pt x="780" y="1308"/>
                      <a:pt x="735" y="1060"/>
                      <a:pt x="674" y="820"/>
                    </a:cubicBezTo>
                    <a:cubicBezTo>
                      <a:pt x="614" y="582"/>
                      <a:pt x="569" y="295"/>
                      <a:pt x="422" y="97"/>
                    </a:cubicBezTo>
                    <a:cubicBezTo>
                      <a:pt x="377" y="36"/>
                      <a:pt x="297" y="1"/>
                      <a:pt x="221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15" name="Google Shape;515;p4"/>
              <p:cNvSpPr/>
              <p:nvPr/>
            </p:nvSpPr>
            <p:spPr>
              <a:xfrm>
                <a:off x="767617" y="3994329"/>
                <a:ext cx="33360" cy="132981"/>
              </a:xfrm>
              <a:custGeom>
                <a:avLst/>
                <a:gdLst/>
                <a:ahLst/>
                <a:cxnLst/>
                <a:rect l="l" t="t" r="r" b="b"/>
                <a:pathLst>
                  <a:path w="584" h="2328" extrusionOk="0">
                    <a:moveTo>
                      <a:pt x="295" y="1"/>
                    </a:moveTo>
                    <a:cubicBezTo>
                      <a:pt x="171" y="1"/>
                      <a:pt x="45" y="86"/>
                      <a:pt x="30" y="255"/>
                    </a:cubicBezTo>
                    <a:cubicBezTo>
                      <a:pt x="0" y="597"/>
                      <a:pt x="2" y="946"/>
                      <a:pt x="6" y="1290"/>
                    </a:cubicBezTo>
                    <a:cubicBezTo>
                      <a:pt x="9" y="1631"/>
                      <a:pt x="24" y="1959"/>
                      <a:pt x="178" y="2270"/>
                    </a:cubicBezTo>
                    <a:cubicBezTo>
                      <a:pt x="198" y="2309"/>
                      <a:pt x="239" y="2328"/>
                      <a:pt x="281" y="2328"/>
                    </a:cubicBezTo>
                    <a:cubicBezTo>
                      <a:pt x="323" y="2328"/>
                      <a:pt x="365" y="2309"/>
                      <a:pt x="385" y="2270"/>
                    </a:cubicBezTo>
                    <a:cubicBezTo>
                      <a:pt x="543" y="1960"/>
                      <a:pt x="560" y="1631"/>
                      <a:pt x="569" y="1290"/>
                    </a:cubicBezTo>
                    <a:cubicBezTo>
                      <a:pt x="576" y="946"/>
                      <a:pt x="583" y="597"/>
                      <a:pt x="557" y="255"/>
                    </a:cubicBezTo>
                    <a:cubicBezTo>
                      <a:pt x="544" y="85"/>
                      <a:pt x="420" y="1"/>
                      <a:pt x="295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516" name="Google Shape;516;p4"/>
            <p:cNvGrpSpPr/>
            <p:nvPr/>
          </p:nvGrpSpPr>
          <p:grpSpPr>
            <a:xfrm flipH="1">
              <a:off x="7434236" y="4851518"/>
              <a:ext cx="148749" cy="138123"/>
              <a:chOff x="417563" y="4145250"/>
              <a:chExt cx="148749" cy="138123"/>
            </a:xfrm>
          </p:grpSpPr>
          <p:sp>
            <p:nvSpPr>
              <p:cNvPr id="517" name="Google Shape;517;p4"/>
              <p:cNvSpPr/>
              <p:nvPr/>
            </p:nvSpPr>
            <p:spPr>
              <a:xfrm>
                <a:off x="417563" y="4179924"/>
                <a:ext cx="39186" cy="103449"/>
              </a:xfrm>
              <a:custGeom>
                <a:avLst/>
                <a:gdLst/>
                <a:ahLst/>
                <a:cxnLst/>
                <a:rect l="l" t="t" r="r" b="b"/>
                <a:pathLst>
                  <a:path w="686" h="1811" extrusionOk="0">
                    <a:moveTo>
                      <a:pt x="283" y="1"/>
                    </a:moveTo>
                    <a:cubicBezTo>
                      <a:pt x="215" y="1"/>
                      <a:pt x="148" y="32"/>
                      <a:pt x="118" y="96"/>
                    </a:cubicBezTo>
                    <a:cubicBezTo>
                      <a:pt x="0" y="348"/>
                      <a:pt x="83" y="703"/>
                      <a:pt x="102" y="970"/>
                    </a:cubicBezTo>
                    <a:cubicBezTo>
                      <a:pt x="112" y="1123"/>
                      <a:pt x="118" y="1280"/>
                      <a:pt x="141" y="1432"/>
                    </a:cubicBezTo>
                    <a:cubicBezTo>
                      <a:pt x="163" y="1569"/>
                      <a:pt x="227" y="1672"/>
                      <a:pt x="315" y="1777"/>
                    </a:cubicBezTo>
                    <a:cubicBezTo>
                      <a:pt x="333" y="1800"/>
                      <a:pt x="363" y="1811"/>
                      <a:pt x="394" y="1811"/>
                    </a:cubicBezTo>
                    <a:cubicBezTo>
                      <a:pt x="425" y="1811"/>
                      <a:pt x="456" y="1799"/>
                      <a:pt x="475" y="1777"/>
                    </a:cubicBezTo>
                    <a:cubicBezTo>
                      <a:pt x="685" y="1537"/>
                      <a:pt x="670" y="1245"/>
                      <a:pt x="647" y="944"/>
                    </a:cubicBezTo>
                    <a:cubicBezTo>
                      <a:pt x="625" y="670"/>
                      <a:pt x="621" y="266"/>
                      <a:pt x="421" y="56"/>
                    </a:cubicBezTo>
                    <a:cubicBezTo>
                      <a:pt x="386" y="19"/>
                      <a:pt x="334" y="1"/>
                      <a:pt x="283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18" name="Google Shape;518;p4"/>
              <p:cNvSpPr/>
              <p:nvPr/>
            </p:nvSpPr>
            <p:spPr>
              <a:xfrm>
                <a:off x="469888" y="4145250"/>
                <a:ext cx="42556" cy="117101"/>
              </a:xfrm>
              <a:custGeom>
                <a:avLst/>
                <a:gdLst/>
                <a:ahLst/>
                <a:cxnLst/>
                <a:rect l="l" t="t" r="r" b="b"/>
                <a:pathLst>
                  <a:path w="745" h="2050" extrusionOk="0">
                    <a:moveTo>
                      <a:pt x="476" y="0"/>
                    </a:moveTo>
                    <a:cubicBezTo>
                      <a:pt x="449" y="0"/>
                      <a:pt x="419" y="8"/>
                      <a:pt x="384" y="23"/>
                    </a:cubicBezTo>
                    <a:cubicBezTo>
                      <a:pt x="243" y="88"/>
                      <a:pt x="219" y="278"/>
                      <a:pt x="192" y="415"/>
                    </a:cubicBezTo>
                    <a:cubicBezTo>
                      <a:pt x="158" y="589"/>
                      <a:pt x="132" y="764"/>
                      <a:pt x="104" y="936"/>
                    </a:cubicBezTo>
                    <a:cubicBezTo>
                      <a:pt x="47" y="1281"/>
                      <a:pt x="1" y="1611"/>
                      <a:pt x="84" y="1954"/>
                    </a:cubicBezTo>
                    <a:cubicBezTo>
                      <a:pt x="99" y="2020"/>
                      <a:pt x="150" y="2049"/>
                      <a:pt x="204" y="2049"/>
                    </a:cubicBezTo>
                    <a:cubicBezTo>
                      <a:pt x="250" y="2049"/>
                      <a:pt x="298" y="2027"/>
                      <a:pt x="327" y="1988"/>
                    </a:cubicBezTo>
                    <a:cubicBezTo>
                      <a:pt x="568" y="1660"/>
                      <a:pt x="617" y="1267"/>
                      <a:pt x="652" y="870"/>
                    </a:cubicBezTo>
                    <a:cubicBezTo>
                      <a:pt x="666" y="718"/>
                      <a:pt x="745" y="0"/>
                      <a:pt x="476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19" name="Google Shape;519;p4"/>
              <p:cNvSpPr/>
              <p:nvPr/>
            </p:nvSpPr>
            <p:spPr>
              <a:xfrm>
                <a:off x="528840" y="4206144"/>
                <a:ext cx="37472" cy="75173"/>
              </a:xfrm>
              <a:custGeom>
                <a:avLst/>
                <a:gdLst/>
                <a:ahLst/>
                <a:cxnLst/>
                <a:rect l="l" t="t" r="r" b="b"/>
                <a:pathLst>
                  <a:path w="656" h="1316" extrusionOk="0">
                    <a:moveTo>
                      <a:pt x="371" y="0"/>
                    </a:moveTo>
                    <a:cubicBezTo>
                      <a:pt x="302" y="0"/>
                      <a:pt x="231" y="34"/>
                      <a:pt x="180" y="103"/>
                    </a:cubicBezTo>
                    <a:cubicBezTo>
                      <a:pt x="57" y="271"/>
                      <a:pt x="44" y="533"/>
                      <a:pt x="23" y="733"/>
                    </a:cubicBezTo>
                    <a:cubicBezTo>
                      <a:pt x="1" y="928"/>
                      <a:pt x="15" y="1125"/>
                      <a:pt x="152" y="1281"/>
                    </a:cubicBezTo>
                    <a:cubicBezTo>
                      <a:pt x="172" y="1303"/>
                      <a:pt x="205" y="1315"/>
                      <a:pt x="238" y="1315"/>
                    </a:cubicBezTo>
                    <a:cubicBezTo>
                      <a:pt x="259" y="1315"/>
                      <a:pt x="281" y="1310"/>
                      <a:pt x="298" y="1298"/>
                    </a:cubicBezTo>
                    <a:cubicBezTo>
                      <a:pt x="470" y="1186"/>
                      <a:pt x="536" y="999"/>
                      <a:pt x="566" y="805"/>
                    </a:cubicBezTo>
                    <a:cubicBezTo>
                      <a:pt x="598" y="604"/>
                      <a:pt x="655" y="349"/>
                      <a:pt x="581" y="154"/>
                    </a:cubicBezTo>
                    <a:cubicBezTo>
                      <a:pt x="541" y="53"/>
                      <a:pt x="457" y="0"/>
                      <a:pt x="371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sp>
          <p:nvSpPr>
            <p:cNvPr id="520" name="Google Shape;520;p4"/>
            <p:cNvSpPr/>
            <p:nvPr/>
          </p:nvSpPr>
          <p:spPr>
            <a:xfrm flipH="1">
              <a:off x="6268101" y="4911293"/>
              <a:ext cx="33188" cy="102763"/>
            </a:xfrm>
            <a:custGeom>
              <a:avLst/>
              <a:gdLst/>
              <a:ahLst/>
              <a:cxnLst/>
              <a:rect l="l" t="t" r="r" b="b"/>
              <a:pathLst>
                <a:path w="581" h="1799" extrusionOk="0">
                  <a:moveTo>
                    <a:pt x="300" y="0"/>
                  </a:moveTo>
                  <a:cubicBezTo>
                    <a:pt x="224" y="0"/>
                    <a:pt x="148" y="46"/>
                    <a:pt x="114" y="137"/>
                  </a:cubicBezTo>
                  <a:cubicBezTo>
                    <a:pt x="22" y="389"/>
                    <a:pt x="32" y="700"/>
                    <a:pt x="16" y="968"/>
                  </a:cubicBezTo>
                  <a:cubicBezTo>
                    <a:pt x="0" y="1232"/>
                    <a:pt x="5" y="1500"/>
                    <a:pt x="120" y="1743"/>
                  </a:cubicBezTo>
                  <a:cubicBezTo>
                    <a:pt x="136" y="1778"/>
                    <a:pt x="178" y="1799"/>
                    <a:pt x="219" y="1799"/>
                  </a:cubicBezTo>
                  <a:cubicBezTo>
                    <a:pt x="248" y="1799"/>
                    <a:pt x="276" y="1788"/>
                    <a:pt x="293" y="1765"/>
                  </a:cubicBezTo>
                  <a:cubicBezTo>
                    <a:pt x="467" y="1544"/>
                    <a:pt x="522" y="1270"/>
                    <a:pt x="540" y="994"/>
                  </a:cubicBezTo>
                  <a:cubicBezTo>
                    <a:pt x="554" y="722"/>
                    <a:pt x="580" y="397"/>
                    <a:pt x="484" y="137"/>
                  </a:cubicBezTo>
                  <a:cubicBezTo>
                    <a:pt x="451" y="46"/>
                    <a:pt x="375" y="0"/>
                    <a:pt x="300" y="0"/>
                  </a:cubicBezTo>
                  <a:close/>
                </a:path>
              </a:pathLst>
            </a:custGeom>
            <a:solidFill>
              <a:srgbClr val="191919">
                <a:alpha val="59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521" name="Google Shape;521;p4"/>
            <p:cNvGrpSpPr/>
            <p:nvPr/>
          </p:nvGrpSpPr>
          <p:grpSpPr>
            <a:xfrm flipH="1">
              <a:off x="5467046" y="4869472"/>
              <a:ext cx="88313" cy="132981"/>
              <a:chOff x="712664" y="3994329"/>
              <a:chExt cx="88313" cy="132981"/>
            </a:xfrm>
          </p:grpSpPr>
          <p:sp>
            <p:nvSpPr>
              <p:cNvPr id="522" name="Google Shape;522;p4"/>
              <p:cNvSpPr/>
              <p:nvPr/>
            </p:nvSpPr>
            <p:spPr>
              <a:xfrm>
                <a:off x="712664" y="4006439"/>
                <a:ext cx="44613" cy="91225"/>
              </a:xfrm>
              <a:custGeom>
                <a:avLst/>
                <a:gdLst/>
                <a:ahLst/>
                <a:cxnLst/>
                <a:rect l="l" t="t" r="r" b="b"/>
                <a:pathLst>
                  <a:path w="781" h="1597" extrusionOk="0">
                    <a:moveTo>
                      <a:pt x="221" y="1"/>
                    </a:moveTo>
                    <a:cubicBezTo>
                      <a:pt x="138" y="1"/>
                      <a:pt x="60" y="44"/>
                      <a:pt x="44" y="145"/>
                    </a:cubicBezTo>
                    <a:cubicBezTo>
                      <a:pt x="1" y="407"/>
                      <a:pt x="81" y="683"/>
                      <a:pt x="139" y="938"/>
                    </a:cubicBezTo>
                    <a:cubicBezTo>
                      <a:pt x="196" y="1187"/>
                      <a:pt x="264" y="1427"/>
                      <a:pt x="489" y="1579"/>
                    </a:cubicBezTo>
                    <a:cubicBezTo>
                      <a:pt x="506" y="1591"/>
                      <a:pt x="526" y="1596"/>
                      <a:pt x="546" y="1596"/>
                    </a:cubicBezTo>
                    <a:cubicBezTo>
                      <a:pt x="589" y="1596"/>
                      <a:pt x="632" y="1573"/>
                      <a:pt x="652" y="1535"/>
                    </a:cubicBezTo>
                    <a:cubicBezTo>
                      <a:pt x="780" y="1308"/>
                      <a:pt x="735" y="1060"/>
                      <a:pt x="674" y="820"/>
                    </a:cubicBezTo>
                    <a:cubicBezTo>
                      <a:pt x="614" y="582"/>
                      <a:pt x="569" y="295"/>
                      <a:pt x="422" y="97"/>
                    </a:cubicBezTo>
                    <a:cubicBezTo>
                      <a:pt x="377" y="36"/>
                      <a:pt x="297" y="1"/>
                      <a:pt x="221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23" name="Google Shape;523;p4"/>
              <p:cNvSpPr/>
              <p:nvPr/>
            </p:nvSpPr>
            <p:spPr>
              <a:xfrm>
                <a:off x="767617" y="3994329"/>
                <a:ext cx="33360" cy="132981"/>
              </a:xfrm>
              <a:custGeom>
                <a:avLst/>
                <a:gdLst/>
                <a:ahLst/>
                <a:cxnLst/>
                <a:rect l="l" t="t" r="r" b="b"/>
                <a:pathLst>
                  <a:path w="584" h="2328" extrusionOk="0">
                    <a:moveTo>
                      <a:pt x="295" y="1"/>
                    </a:moveTo>
                    <a:cubicBezTo>
                      <a:pt x="171" y="1"/>
                      <a:pt x="45" y="86"/>
                      <a:pt x="30" y="255"/>
                    </a:cubicBezTo>
                    <a:cubicBezTo>
                      <a:pt x="0" y="597"/>
                      <a:pt x="2" y="946"/>
                      <a:pt x="6" y="1290"/>
                    </a:cubicBezTo>
                    <a:cubicBezTo>
                      <a:pt x="9" y="1631"/>
                      <a:pt x="24" y="1959"/>
                      <a:pt x="178" y="2270"/>
                    </a:cubicBezTo>
                    <a:cubicBezTo>
                      <a:pt x="198" y="2309"/>
                      <a:pt x="239" y="2328"/>
                      <a:pt x="281" y="2328"/>
                    </a:cubicBezTo>
                    <a:cubicBezTo>
                      <a:pt x="323" y="2328"/>
                      <a:pt x="365" y="2309"/>
                      <a:pt x="385" y="2270"/>
                    </a:cubicBezTo>
                    <a:cubicBezTo>
                      <a:pt x="543" y="1960"/>
                      <a:pt x="560" y="1631"/>
                      <a:pt x="569" y="1290"/>
                    </a:cubicBezTo>
                    <a:cubicBezTo>
                      <a:pt x="576" y="946"/>
                      <a:pt x="583" y="597"/>
                      <a:pt x="557" y="255"/>
                    </a:cubicBezTo>
                    <a:cubicBezTo>
                      <a:pt x="544" y="85"/>
                      <a:pt x="420" y="1"/>
                      <a:pt x="295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sp>
          <p:nvSpPr>
            <p:cNvPr id="524" name="Google Shape;524;p4"/>
            <p:cNvSpPr/>
            <p:nvPr/>
          </p:nvSpPr>
          <p:spPr>
            <a:xfrm flipH="1">
              <a:off x="6834713" y="4617755"/>
              <a:ext cx="33188" cy="102763"/>
            </a:xfrm>
            <a:custGeom>
              <a:avLst/>
              <a:gdLst/>
              <a:ahLst/>
              <a:cxnLst/>
              <a:rect l="l" t="t" r="r" b="b"/>
              <a:pathLst>
                <a:path w="581" h="1799" extrusionOk="0">
                  <a:moveTo>
                    <a:pt x="300" y="0"/>
                  </a:moveTo>
                  <a:cubicBezTo>
                    <a:pt x="224" y="0"/>
                    <a:pt x="148" y="46"/>
                    <a:pt x="114" y="137"/>
                  </a:cubicBezTo>
                  <a:cubicBezTo>
                    <a:pt x="22" y="389"/>
                    <a:pt x="32" y="700"/>
                    <a:pt x="16" y="968"/>
                  </a:cubicBezTo>
                  <a:cubicBezTo>
                    <a:pt x="0" y="1232"/>
                    <a:pt x="5" y="1500"/>
                    <a:pt x="120" y="1743"/>
                  </a:cubicBezTo>
                  <a:cubicBezTo>
                    <a:pt x="136" y="1778"/>
                    <a:pt x="178" y="1799"/>
                    <a:pt x="219" y="1799"/>
                  </a:cubicBezTo>
                  <a:cubicBezTo>
                    <a:pt x="248" y="1799"/>
                    <a:pt x="276" y="1788"/>
                    <a:pt x="293" y="1765"/>
                  </a:cubicBezTo>
                  <a:cubicBezTo>
                    <a:pt x="467" y="1544"/>
                    <a:pt x="522" y="1270"/>
                    <a:pt x="540" y="994"/>
                  </a:cubicBezTo>
                  <a:cubicBezTo>
                    <a:pt x="554" y="722"/>
                    <a:pt x="580" y="397"/>
                    <a:pt x="484" y="137"/>
                  </a:cubicBezTo>
                  <a:cubicBezTo>
                    <a:pt x="451" y="46"/>
                    <a:pt x="375" y="0"/>
                    <a:pt x="300" y="0"/>
                  </a:cubicBezTo>
                  <a:close/>
                </a:path>
              </a:pathLst>
            </a:custGeom>
            <a:solidFill>
              <a:srgbClr val="191919">
                <a:alpha val="59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525" name="Google Shape;525;p4"/>
            <p:cNvGrpSpPr/>
            <p:nvPr/>
          </p:nvGrpSpPr>
          <p:grpSpPr>
            <a:xfrm flipH="1">
              <a:off x="7047313" y="4735613"/>
              <a:ext cx="142923" cy="130526"/>
              <a:chOff x="178100" y="3904645"/>
              <a:chExt cx="142923" cy="130526"/>
            </a:xfrm>
          </p:grpSpPr>
          <p:sp>
            <p:nvSpPr>
              <p:cNvPr id="526" name="Google Shape;526;p4"/>
              <p:cNvSpPr/>
              <p:nvPr/>
            </p:nvSpPr>
            <p:spPr>
              <a:xfrm>
                <a:off x="178100" y="3936863"/>
                <a:ext cx="40843" cy="98308"/>
              </a:xfrm>
              <a:custGeom>
                <a:avLst/>
                <a:gdLst/>
                <a:ahLst/>
                <a:cxnLst/>
                <a:rect l="l" t="t" r="r" b="b"/>
                <a:pathLst>
                  <a:path w="715" h="1721" extrusionOk="0">
                    <a:moveTo>
                      <a:pt x="237" y="1"/>
                    </a:moveTo>
                    <a:cubicBezTo>
                      <a:pt x="157" y="1"/>
                      <a:pt x="77" y="54"/>
                      <a:pt x="49" y="139"/>
                    </a:cubicBezTo>
                    <a:cubicBezTo>
                      <a:pt x="1" y="283"/>
                      <a:pt x="37" y="436"/>
                      <a:pt x="59" y="582"/>
                    </a:cubicBezTo>
                    <a:cubicBezTo>
                      <a:pt x="76" y="711"/>
                      <a:pt x="98" y="838"/>
                      <a:pt x="120" y="966"/>
                    </a:cubicBezTo>
                    <a:cubicBezTo>
                      <a:pt x="142" y="1093"/>
                      <a:pt x="158" y="1223"/>
                      <a:pt x="193" y="1347"/>
                    </a:cubicBezTo>
                    <a:cubicBezTo>
                      <a:pt x="234" y="1488"/>
                      <a:pt x="302" y="1592"/>
                      <a:pt x="413" y="1688"/>
                    </a:cubicBezTo>
                    <a:cubicBezTo>
                      <a:pt x="438" y="1709"/>
                      <a:pt x="467" y="1720"/>
                      <a:pt x="496" y="1720"/>
                    </a:cubicBezTo>
                    <a:cubicBezTo>
                      <a:pt x="533" y="1720"/>
                      <a:pt x="570" y="1702"/>
                      <a:pt x="594" y="1665"/>
                    </a:cubicBezTo>
                    <a:cubicBezTo>
                      <a:pt x="672" y="1542"/>
                      <a:pt x="715" y="1424"/>
                      <a:pt x="707" y="1275"/>
                    </a:cubicBezTo>
                    <a:cubicBezTo>
                      <a:pt x="700" y="1133"/>
                      <a:pt x="672" y="990"/>
                      <a:pt x="643" y="848"/>
                    </a:cubicBezTo>
                    <a:cubicBezTo>
                      <a:pt x="592" y="595"/>
                      <a:pt x="554" y="244"/>
                      <a:pt x="362" y="51"/>
                    </a:cubicBezTo>
                    <a:cubicBezTo>
                      <a:pt x="326" y="16"/>
                      <a:pt x="281" y="1"/>
                      <a:pt x="237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27" name="Google Shape;527;p4"/>
              <p:cNvSpPr/>
              <p:nvPr/>
            </p:nvSpPr>
            <p:spPr>
              <a:xfrm>
                <a:off x="230654" y="3904645"/>
                <a:ext cx="37187" cy="110589"/>
              </a:xfrm>
              <a:custGeom>
                <a:avLst/>
                <a:gdLst/>
                <a:ahLst/>
                <a:cxnLst/>
                <a:rect l="l" t="t" r="r" b="b"/>
                <a:pathLst>
                  <a:path w="651" h="1936" extrusionOk="0">
                    <a:moveTo>
                      <a:pt x="399" y="0"/>
                    </a:moveTo>
                    <a:cubicBezTo>
                      <a:pt x="364" y="0"/>
                      <a:pt x="331" y="13"/>
                      <a:pt x="305" y="45"/>
                    </a:cubicBezTo>
                    <a:cubicBezTo>
                      <a:pt x="124" y="270"/>
                      <a:pt x="142" y="647"/>
                      <a:pt x="102" y="921"/>
                    </a:cubicBezTo>
                    <a:cubicBezTo>
                      <a:pt x="57" y="1239"/>
                      <a:pt x="0" y="1544"/>
                      <a:pt x="117" y="1853"/>
                    </a:cubicBezTo>
                    <a:cubicBezTo>
                      <a:pt x="136" y="1902"/>
                      <a:pt x="182" y="1936"/>
                      <a:pt x="229" y="1936"/>
                    </a:cubicBezTo>
                    <a:cubicBezTo>
                      <a:pt x="255" y="1936"/>
                      <a:pt x="282" y="1925"/>
                      <a:pt x="305" y="1902"/>
                    </a:cubicBezTo>
                    <a:cubicBezTo>
                      <a:pt x="542" y="1660"/>
                      <a:pt x="598" y="1348"/>
                      <a:pt x="625" y="1020"/>
                    </a:cubicBezTo>
                    <a:cubicBezTo>
                      <a:pt x="637" y="862"/>
                      <a:pt x="650" y="703"/>
                      <a:pt x="643" y="545"/>
                    </a:cubicBezTo>
                    <a:cubicBezTo>
                      <a:pt x="637" y="392"/>
                      <a:pt x="640" y="203"/>
                      <a:pt x="542" y="75"/>
                    </a:cubicBezTo>
                    <a:cubicBezTo>
                      <a:pt x="511" y="33"/>
                      <a:pt x="454" y="0"/>
                      <a:pt x="399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28" name="Google Shape;528;p4"/>
              <p:cNvSpPr/>
              <p:nvPr/>
            </p:nvSpPr>
            <p:spPr>
              <a:xfrm>
                <a:off x="275667" y="3947545"/>
                <a:ext cx="45355" cy="85284"/>
              </a:xfrm>
              <a:custGeom>
                <a:avLst/>
                <a:gdLst/>
                <a:ahLst/>
                <a:cxnLst/>
                <a:rect l="l" t="t" r="r" b="b"/>
                <a:pathLst>
                  <a:path w="794" h="1493" extrusionOk="0">
                    <a:moveTo>
                      <a:pt x="528" y="0"/>
                    </a:moveTo>
                    <a:cubicBezTo>
                      <a:pt x="514" y="0"/>
                      <a:pt x="500" y="3"/>
                      <a:pt x="486" y="9"/>
                    </a:cubicBezTo>
                    <a:cubicBezTo>
                      <a:pt x="246" y="103"/>
                      <a:pt x="170" y="438"/>
                      <a:pt x="116" y="669"/>
                    </a:cubicBezTo>
                    <a:cubicBezTo>
                      <a:pt x="56" y="916"/>
                      <a:pt x="1" y="1211"/>
                      <a:pt x="155" y="1435"/>
                    </a:cubicBezTo>
                    <a:cubicBezTo>
                      <a:pt x="182" y="1473"/>
                      <a:pt x="219" y="1492"/>
                      <a:pt x="257" y="1492"/>
                    </a:cubicBezTo>
                    <a:cubicBezTo>
                      <a:pt x="286" y="1492"/>
                      <a:pt x="315" y="1481"/>
                      <a:pt x="342" y="1459"/>
                    </a:cubicBezTo>
                    <a:cubicBezTo>
                      <a:pt x="531" y="1295"/>
                      <a:pt x="571" y="1040"/>
                      <a:pt x="622" y="809"/>
                    </a:cubicBezTo>
                    <a:cubicBezTo>
                      <a:pt x="667" y="603"/>
                      <a:pt x="793" y="275"/>
                      <a:pt x="670" y="86"/>
                    </a:cubicBezTo>
                    <a:cubicBezTo>
                      <a:pt x="642" y="40"/>
                      <a:pt x="585" y="0"/>
                      <a:pt x="528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529" name="Google Shape;529;p4"/>
            <p:cNvGrpSpPr/>
            <p:nvPr/>
          </p:nvGrpSpPr>
          <p:grpSpPr>
            <a:xfrm flipH="1">
              <a:off x="6533859" y="4689922"/>
              <a:ext cx="88313" cy="132981"/>
              <a:chOff x="712664" y="3994329"/>
              <a:chExt cx="88313" cy="132981"/>
            </a:xfrm>
          </p:grpSpPr>
          <p:sp>
            <p:nvSpPr>
              <p:cNvPr id="530" name="Google Shape;530;p4"/>
              <p:cNvSpPr/>
              <p:nvPr/>
            </p:nvSpPr>
            <p:spPr>
              <a:xfrm>
                <a:off x="712664" y="4006439"/>
                <a:ext cx="44613" cy="91225"/>
              </a:xfrm>
              <a:custGeom>
                <a:avLst/>
                <a:gdLst/>
                <a:ahLst/>
                <a:cxnLst/>
                <a:rect l="l" t="t" r="r" b="b"/>
                <a:pathLst>
                  <a:path w="781" h="1597" extrusionOk="0">
                    <a:moveTo>
                      <a:pt x="221" y="1"/>
                    </a:moveTo>
                    <a:cubicBezTo>
                      <a:pt x="138" y="1"/>
                      <a:pt x="60" y="44"/>
                      <a:pt x="44" y="145"/>
                    </a:cubicBezTo>
                    <a:cubicBezTo>
                      <a:pt x="1" y="407"/>
                      <a:pt x="81" y="683"/>
                      <a:pt x="139" y="938"/>
                    </a:cubicBezTo>
                    <a:cubicBezTo>
                      <a:pt x="196" y="1187"/>
                      <a:pt x="264" y="1427"/>
                      <a:pt x="489" y="1579"/>
                    </a:cubicBezTo>
                    <a:cubicBezTo>
                      <a:pt x="506" y="1591"/>
                      <a:pt x="526" y="1596"/>
                      <a:pt x="546" y="1596"/>
                    </a:cubicBezTo>
                    <a:cubicBezTo>
                      <a:pt x="589" y="1596"/>
                      <a:pt x="632" y="1573"/>
                      <a:pt x="652" y="1535"/>
                    </a:cubicBezTo>
                    <a:cubicBezTo>
                      <a:pt x="780" y="1308"/>
                      <a:pt x="735" y="1060"/>
                      <a:pt x="674" y="820"/>
                    </a:cubicBezTo>
                    <a:cubicBezTo>
                      <a:pt x="614" y="582"/>
                      <a:pt x="569" y="295"/>
                      <a:pt x="422" y="97"/>
                    </a:cubicBezTo>
                    <a:cubicBezTo>
                      <a:pt x="377" y="36"/>
                      <a:pt x="297" y="1"/>
                      <a:pt x="221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31" name="Google Shape;531;p4"/>
              <p:cNvSpPr/>
              <p:nvPr/>
            </p:nvSpPr>
            <p:spPr>
              <a:xfrm>
                <a:off x="767617" y="3994329"/>
                <a:ext cx="33360" cy="132981"/>
              </a:xfrm>
              <a:custGeom>
                <a:avLst/>
                <a:gdLst/>
                <a:ahLst/>
                <a:cxnLst/>
                <a:rect l="l" t="t" r="r" b="b"/>
                <a:pathLst>
                  <a:path w="584" h="2328" extrusionOk="0">
                    <a:moveTo>
                      <a:pt x="295" y="1"/>
                    </a:moveTo>
                    <a:cubicBezTo>
                      <a:pt x="171" y="1"/>
                      <a:pt x="45" y="86"/>
                      <a:pt x="30" y="255"/>
                    </a:cubicBezTo>
                    <a:cubicBezTo>
                      <a:pt x="0" y="597"/>
                      <a:pt x="2" y="946"/>
                      <a:pt x="6" y="1290"/>
                    </a:cubicBezTo>
                    <a:cubicBezTo>
                      <a:pt x="9" y="1631"/>
                      <a:pt x="24" y="1959"/>
                      <a:pt x="178" y="2270"/>
                    </a:cubicBezTo>
                    <a:cubicBezTo>
                      <a:pt x="198" y="2309"/>
                      <a:pt x="239" y="2328"/>
                      <a:pt x="281" y="2328"/>
                    </a:cubicBezTo>
                    <a:cubicBezTo>
                      <a:pt x="323" y="2328"/>
                      <a:pt x="365" y="2309"/>
                      <a:pt x="385" y="2270"/>
                    </a:cubicBezTo>
                    <a:cubicBezTo>
                      <a:pt x="543" y="1960"/>
                      <a:pt x="560" y="1631"/>
                      <a:pt x="569" y="1290"/>
                    </a:cubicBezTo>
                    <a:cubicBezTo>
                      <a:pt x="576" y="946"/>
                      <a:pt x="583" y="597"/>
                      <a:pt x="557" y="255"/>
                    </a:cubicBezTo>
                    <a:cubicBezTo>
                      <a:pt x="544" y="85"/>
                      <a:pt x="420" y="1"/>
                      <a:pt x="295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532" name="Google Shape;532;p4"/>
            <p:cNvGrpSpPr/>
            <p:nvPr/>
          </p:nvGrpSpPr>
          <p:grpSpPr>
            <a:xfrm flipH="1">
              <a:off x="6789661" y="4866893"/>
              <a:ext cx="148749" cy="138123"/>
              <a:chOff x="417563" y="4145250"/>
              <a:chExt cx="148749" cy="138123"/>
            </a:xfrm>
          </p:grpSpPr>
          <p:sp>
            <p:nvSpPr>
              <p:cNvPr id="533" name="Google Shape;533;p4"/>
              <p:cNvSpPr/>
              <p:nvPr/>
            </p:nvSpPr>
            <p:spPr>
              <a:xfrm>
                <a:off x="417563" y="4179924"/>
                <a:ext cx="39186" cy="103449"/>
              </a:xfrm>
              <a:custGeom>
                <a:avLst/>
                <a:gdLst/>
                <a:ahLst/>
                <a:cxnLst/>
                <a:rect l="l" t="t" r="r" b="b"/>
                <a:pathLst>
                  <a:path w="686" h="1811" extrusionOk="0">
                    <a:moveTo>
                      <a:pt x="283" y="1"/>
                    </a:moveTo>
                    <a:cubicBezTo>
                      <a:pt x="215" y="1"/>
                      <a:pt x="148" y="32"/>
                      <a:pt x="118" y="96"/>
                    </a:cubicBezTo>
                    <a:cubicBezTo>
                      <a:pt x="0" y="348"/>
                      <a:pt x="83" y="703"/>
                      <a:pt x="102" y="970"/>
                    </a:cubicBezTo>
                    <a:cubicBezTo>
                      <a:pt x="112" y="1123"/>
                      <a:pt x="118" y="1280"/>
                      <a:pt x="141" y="1432"/>
                    </a:cubicBezTo>
                    <a:cubicBezTo>
                      <a:pt x="163" y="1569"/>
                      <a:pt x="227" y="1672"/>
                      <a:pt x="315" y="1777"/>
                    </a:cubicBezTo>
                    <a:cubicBezTo>
                      <a:pt x="333" y="1800"/>
                      <a:pt x="363" y="1811"/>
                      <a:pt x="394" y="1811"/>
                    </a:cubicBezTo>
                    <a:cubicBezTo>
                      <a:pt x="425" y="1811"/>
                      <a:pt x="456" y="1799"/>
                      <a:pt x="475" y="1777"/>
                    </a:cubicBezTo>
                    <a:cubicBezTo>
                      <a:pt x="685" y="1537"/>
                      <a:pt x="670" y="1245"/>
                      <a:pt x="647" y="944"/>
                    </a:cubicBezTo>
                    <a:cubicBezTo>
                      <a:pt x="625" y="670"/>
                      <a:pt x="621" y="266"/>
                      <a:pt x="421" y="56"/>
                    </a:cubicBezTo>
                    <a:cubicBezTo>
                      <a:pt x="386" y="19"/>
                      <a:pt x="334" y="1"/>
                      <a:pt x="283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34" name="Google Shape;534;p4"/>
              <p:cNvSpPr/>
              <p:nvPr/>
            </p:nvSpPr>
            <p:spPr>
              <a:xfrm>
                <a:off x="469888" y="4145250"/>
                <a:ext cx="42556" cy="117101"/>
              </a:xfrm>
              <a:custGeom>
                <a:avLst/>
                <a:gdLst/>
                <a:ahLst/>
                <a:cxnLst/>
                <a:rect l="l" t="t" r="r" b="b"/>
                <a:pathLst>
                  <a:path w="745" h="2050" extrusionOk="0">
                    <a:moveTo>
                      <a:pt x="476" y="0"/>
                    </a:moveTo>
                    <a:cubicBezTo>
                      <a:pt x="449" y="0"/>
                      <a:pt x="419" y="8"/>
                      <a:pt x="384" y="23"/>
                    </a:cubicBezTo>
                    <a:cubicBezTo>
                      <a:pt x="243" y="88"/>
                      <a:pt x="219" y="278"/>
                      <a:pt x="192" y="415"/>
                    </a:cubicBezTo>
                    <a:cubicBezTo>
                      <a:pt x="158" y="589"/>
                      <a:pt x="132" y="764"/>
                      <a:pt x="104" y="936"/>
                    </a:cubicBezTo>
                    <a:cubicBezTo>
                      <a:pt x="47" y="1281"/>
                      <a:pt x="1" y="1611"/>
                      <a:pt x="84" y="1954"/>
                    </a:cubicBezTo>
                    <a:cubicBezTo>
                      <a:pt x="99" y="2020"/>
                      <a:pt x="150" y="2049"/>
                      <a:pt x="204" y="2049"/>
                    </a:cubicBezTo>
                    <a:cubicBezTo>
                      <a:pt x="250" y="2049"/>
                      <a:pt x="298" y="2027"/>
                      <a:pt x="327" y="1988"/>
                    </a:cubicBezTo>
                    <a:cubicBezTo>
                      <a:pt x="568" y="1660"/>
                      <a:pt x="617" y="1267"/>
                      <a:pt x="652" y="870"/>
                    </a:cubicBezTo>
                    <a:cubicBezTo>
                      <a:pt x="666" y="718"/>
                      <a:pt x="745" y="0"/>
                      <a:pt x="476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35" name="Google Shape;535;p4"/>
              <p:cNvSpPr/>
              <p:nvPr/>
            </p:nvSpPr>
            <p:spPr>
              <a:xfrm>
                <a:off x="528840" y="4206144"/>
                <a:ext cx="37472" cy="75173"/>
              </a:xfrm>
              <a:custGeom>
                <a:avLst/>
                <a:gdLst/>
                <a:ahLst/>
                <a:cxnLst/>
                <a:rect l="l" t="t" r="r" b="b"/>
                <a:pathLst>
                  <a:path w="656" h="1316" extrusionOk="0">
                    <a:moveTo>
                      <a:pt x="371" y="0"/>
                    </a:moveTo>
                    <a:cubicBezTo>
                      <a:pt x="302" y="0"/>
                      <a:pt x="231" y="34"/>
                      <a:pt x="180" y="103"/>
                    </a:cubicBezTo>
                    <a:cubicBezTo>
                      <a:pt x="57" y="271"/>
                      <a:pt x="44" y="533"/>
                      <a:pt x="23" y="733"/>
                    </a:cubicBezTo>
                    <a:cubicBezTo>
                      <a:pt x="1" y="928"/>
                      <a:pt x="15" y="1125"/>
                      <a:pt x="152" y="1281"/>
                    </a:cubicBezTo>
                    <a:cubicBezTo>
                      <a:pt x="172" y="1303"/>
                      <a:pt x="205" y="1315"/>
                      <a:pt x="238" y="1315"/>
                    </a:cubicBezTo>
                    <a:cubicBezTo>
                      <a:pt x="259" y="1315"/>
                      <a:pt x="281" y="1310"/>
                      <a:pt x="298" y="1298"/>
                    </a:cubicBezTo>
                    <a:cubicBezTo>
                      <a:pt x="470" y="1186"/>
                      <a:pt x="536" y="999"/>
                      <a:pt x="566" y="805"/>
                    </a:cubicBezTo>
                    <a:cubicBezTo>
                      <a:pt x="598" y="604"/>
                      <a:pt x="655" y="349"/>
                      <a:pt x="581" y="154"/>
                    </a:cubicBezTo>
                    <a:cubicBezTo>
                      <a:pt x="541" y="53"/>
                      <a:pt x="457" y="0"/>
                      <a:pt x="371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sp>
          <p:nvSpPr>
            <p:cNvPr id="536" name="Google Shape;536;p4"/>
            <p:cNvSpPr/>
            <p:nvPr/>
          </p:nvSpPr>
          <p:spPr>
            <a:xfrm flipH="1">
              <a:off x="4278663" y="4922030"/>
              <a:ext cx="33188" cy="102763"/>
            </a:xfrm>
            <a:custGeom>
              <a:avLst/>
              <a:gdLst/>
              <a:ahLst/>
              <a:cxnLst/>
              <a:rect l="l" t="t" r="r" b="b"/>
              <a:pathLst>
                <a:path w="581" h="1799" extrusionOk="0">
                  <a:moveTo>
                    <a:pt x="300" y="0"/>
                  </a:moveTo>
                  <a:cubicBezTo>
                    <a:pt x="224" y="0"/>
                    <a:pt x="148" y="46"/>
                    <a:pt x="114" y="137"/>
                  </a:cubicBezTo>
                  <a:cubicBezTo>
                    <a:pt x="22" y="389"/>
                    <a:pt x="32" y="700"/>
                    <a:pt x="16" y="968"/>
                  </a:cubicBezTo>
                  <a:cubicBezTo>
                    <a:pt x="0" y="1232"/>
                    <a:pt x="5" y="1500"/>
                    <a:pt x="120" y="1743"/>
                  </a:cubicBezTo>
                  <a:cubicBezTo>
                    <a:pt x="136" y="1778"/>
                    <a:pt x="178" y="1799"/>
                    <a:pt x="219" y="1799"/>
                  </a:cubicBezTo>
                  <a:cubicBezTo>
                    <a:pt x="248" y="1799"/>
                    <a:pt x="276" y="1788"/>
                    <a:pt x="293" y="1765"/>
                  </a:cubicBezTo>
                  <a:cubicBezTo>
                    <a:pt x="467" y="1544"/>
                    <a:pt x="522" y="1270"/>
                    <a:pt x="540" y="994"/>
                  </a:cubicBezTo>
                  <a:cubicBezTo>
                    <a:pt x="554" y="722"/>
                    <a:pt x="580" y="397"/>
                    <a:pt x="484" y="137"/>
                  </a:cubicBezTo>
                  <a:cubicBezTo>
                    <a:pt x="451" y="46"/>
                    <a:pt x="375" y="0"/>
                    <a:pt x="300" y="0"/>
                  </a:cubicBezTo>
                  <a:close/>
                </a:path>
              </a:pathLst>
            </a:custGeom>
            <a:solidFill>
              <a:srgbClr val="191919">
                <a:alpha val="59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537" name="Google Shape;537;p4"/>
            <p:cNvGrpSpPr/>
            <p:nvPr/>
          </p:nvGrpSpPr>
          <p:grpSpPr>
            <a:xfrm flipH="1">
              <a:off x="8932036" y="4851518"/>
              <a:ext cx="148749" cy="138123"/>
              <a:chOff x="417563" y="4145250"/>
              <a:chExt cx="148749" cy="138123"/>
            </a:xfrm>
          </p:grpSpPr>
          <p:sp>
            <p:nvSpPr>
              <p:cNvPr id="538" name="Google Shape;538;p4"/>
              <p:cNvSpPr/>
              <p:nvPr/>
            </p:nvSpPr>
            <p:spPr>
              <a:xfrm>
                <a:off x="417563" y="4179924"/>
                <a:ext cx="39186" cy="103449"/>
              </a:xfrm>
              <a:custGeom>
                <a:avLst/>
                <a:gdLst/>
                <a:ahLst/>
                <a:cxnLst/>
                <a:rect l="l" t="t" r="r" b="b"/>
                <a:pathLst>
                  <a:path w="686" h="1811" extrusionOk="0">
                    <a:moveTo>
                      <a:pt x="283" y="1"/>
                    </a:moveTo>
                    <a:cubicBezTo>
                      <a:pt x="215" y="1"/>
                      <a:pt x="148" y="32"/>
                      <a:pt x="118" y="96"/>
                    </a:cubicBezTo>
                    <a:cubicBezTo>
                      <a:pt x="0" y="348"/>
                      <a:pt x="83" y="703"/>
                      <a:pt x="102" y="970"/>
                    </a:cubicBezTo>
                    <a:cubicBezTo>
                      <a:pt x="112" y="1123"/>
                      <a:pt x="118" y="1280"/>
                      <a:pt x="141" y="1432"/>
                    </a:cubicBezTo>
                    <a:cubicBezTo>
                      <a:pt x="163" y="1569"/>
                      <a:pt x="227" y="1672"/>
                      <a:pt x="315" y="1777"/>
                    </a:cubicBezTo>
                    <a:cubicBezTo>
                      <a:pt x="333" y="1800"/>
                      <a:pt x="363" y="1811"/>
                      <a:pt x="394" y="1811"/>
                    </a:cubicBezTo>
                    <a:cubicBezTo>
                      <a:pt x="425" y="1811"/>
                      <a:pt x="456" y="1799"/>
                      <a:pt x="475" y="1777"/>
                    </a:cubicBezTo>
                    <a:cubicBezTo>
                      <a:pt x="685" y="1537"/>
                      <a:pt x="670" y="1245"/>
                      <a:pt x="647" y="944"/>
                    </a:cubicBezTo>
                    <a:cubicBezTo>
                      <a:pt x="625" y="670"/>
                      <a:pt x="621" y="266"/>
                      <a:pt x="421" y="56"/>
                    </a:cubicBezTo>
                    <a:cubicBezTo>
                      <a:pt x="386" y="19"/>
                      <a:pt x="334" y="1"/>
                      <a:pt x="283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39" name="Google Shape;539;p4"/>
              <p:cNvSpPr/>
              <p:nvPr/>
            </p:nvSpPr>
            <p:spPr>
              <a:xfrm>
                <a:off x="469888" y="4145250"/>
                <a:ext cx="42556" cy="117101"/>
              </a:xfrm>
              <a:custGeom>
                <a:avLst/>
                <a:gdLst/>
                <a:ahLst/>
                <a:cxnLst/>
                <a:rect l="l" t="t" r="r" b="b"/>
                <a:pathLst>
                  <a:path w="745" h="2050" extrusionOk="0">
                    <a:moveTo>
                      <a:pt x="476" y="0"/>
                    </a:moveTo>
                    <a:cubicBezTo>
                      <a:pt x="449" y="0"/>
                      <a:pt x="419" y="8"/>
                      <a:pt x="384" y="23"/>
                    </a:cubicBezTo>
                    <a:cubicBezTo>
                      <a:pt x="243" y="88"/>
                      <a:pt x="219" y="278"/>
                      <a:pt x="192" y="415"/>
                    </a:cubicBezTo>
                    <a:cubicBezTo>
                      <a:pt x="158" y="589"/>
                      <a:pt x="132" y="764"/>
                      <a:pt x="104" y="936"/>
                    </a:cubicBezTo>
                    <a:cubicBezTo>
                      <a:pt x="47" y="1281"/>
                      <a:pt x="1" y="1611"/>
                      <a:pt x="84" y="1954"/>
                    </a:cubicBezTo>
                    <a:cubicBezTo>
                      <a:pt x="99" y="2020"/>
                      <a:pt x="150" y="2049"/>
                      <a:pt x="204" y="2049"/>
                    </a:cubicBezTo>
                    <a:cubicBezTo>
                      <a:pt x="250" y="2049"/>
                      <a:pt x="298" y="2027"/>
                      <a:pt x="327" y="1988"/>
                    </a:cubicBezTo>
                    <a:cubicBezTo>
                      <a:pt x="568" y="1660"/>
                      <a:pt x="617" y="1267"/>
                      <a:pt x="652" y="870"/>
                    </a:cubicBezTo>
                    <a:cubicBezTo>
                      <a:pt x="666" y="718"/>
                      <a:pt x="745" y="0"/>
                      <a:pt x="476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40" name="Google Shape;540;p4"/>
              <p:cNvSpPr/>
              <p:nvPr/>
            </p:nvSpPr>
            <p:spPr>
              <a:xfrm>
                <a:off x="528840" y="4206144"/>
                <a:ext cx="37472" cy="75173"/>
              </a:xfrm>
              <a:custGeom>
                <a:avLst/>
                <a:gdLst/>
                <a:ahLst/>
                <a:cxnLst/>
                <a:rect l="l" t="t" r="r" b="b"/>
                <a:pathLst>
                  <a:path w="656" h="1316" extrusionOk="0">
                    <a:moveTo>
                      <a:pt x="371" y="0"/>
                    </a:moveTo>
                    <a:cubicBezTo>
                      <a:pt x="302" y="0"/>
                      <a:pt x="231" y="34"/>
                      <a:pt x="180" y="103"/>
                    </a:cubicBezTo>
                    <a:cubicBezTo>
                      <a:pt x="57" y="271"/>
                      <a:pt x="44" y="533"/>
                      <a:pt x="23" y="733"/>
                    </a:cubicBezTo>
                    <a:cubicBezTo>
                      <a:pt x="1" y="928"/>
                      <a:pt x="15" y="1125"/>
                      <a:pt x="152" y="1281"/>
                    </a:cubicBezTo>
                    <a:cubicBezTo>
                      <a:pt x="172" y="1303"/>
                      <a:pt x="205" y="1315"/>
                      <a:pt x="238" y="1315"/>
                    </a:cubicBezTo>
                    <a:cubicBezTo>
                      <a:pt x="259" y="1315"/>
                      <a:pt x="281" y="1310"/>
                      <a:pt x="298" y="1298"/>
                    </a:cubicBezTo>
                    <a:cubicBezTo>
                      <a:pt x="470" y="1186"/>
                      <a:pt x="536" y="999"/>
                      <a:pt x="566" y="805"/>
                    </a:cubicBezTo>
                    <a:cubicBezTo>
                      <a:pt x="598" y="604"/>
                      <a:pt x="655" y="349"/>
                      <a:pt x="581" y="154"/>
                    </a:cubicBezTo>
                    <a:cubicBezTo>
                      <a:pt x="541" y="53"/>
                      <a:pt x="457" y="0"/>
                      <a:pt x="371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541" name="Google Shape;541;p4"/>
            <p:cNvGrpSpPr/>
            <p:nvPr/>
          </p:nvGrpSpPr>
          <p:grpSpPr>
            <a:xfrm flipH="1">
              <a:off x="3504875" y="4870688"/>
              <a:ext cx="142923" cy="130526"/>
              <a:chOff x="178100" y="3904645"/>
              <a:chExt cx="142923" cy="130526"/>
            </a:xfrm>
          </p:grpSpPr>
          <p:sp>
            <p:nvSpPr>
              <p:cNvPr id="542" name="Google Shape;542;p4"/>
              <p:cNvSpPr/>
              <p:nvPr/>
            </p:nvSpPr>
            <p:spPr>
              <a:xfrm>
                <a:off x="178100" y="3936863"/>
                <a:ext cx="40843" cy="98308"/>
              </a:xfrm>
              <a:custGeom>
                <a:avLst/>
                <a:gdLst/>
                <a:ahLst/>
                <a:cxnLst/>
                <a:rect l="l" t="t" r="r" b="b"/>
                <a:pathLst>
                  <a:path w="715" h="1721" extrusionOk="0">
                    <a:moveTo>
                      <a:pt x="237" y="1"/>
                    </a:moveTo>
                    <a:cubicBezTo>
                      <a:pt x="157" y="1"/>
                      <a:pt x="77" y="54"/>
                      <a:pt x="49" y="139"/>
                    </a:cubicBezTo>
                    <a:cubicBezTo>
                      <a:pt x="1" y="283"/>
                      <a:pt x="37" y="436"/>
                      <a:pt x="59" y="582"/>
                    </a:cubicBezTo>
                    <a:cubicBezTo>
                      <a:pt x="76" y="711"/>
                      <a:pt x="98" y="838"/>
                      <a:pt x="120" y="966"/>
                    </a:cubicBezTo>
                    <a:cubicBezTo>
                      <a:pt x="142" y="1093"/>
                      <a:pt x="158" y="1223"/>
                      <a:pt x="193" y="1347"/>
                    </a:cubicBezTo>
                    <a:cubicBezTo>
                      <a:pt x="234" y="1488"/>
                      <a:pt x="302" y="1592"/>
                      <a:pt x="413" y="1688"/>
                    </a:cubicBezTo>
                    <a:cubicBezTo>
                      <a:pt x="438" y="1709"/>
                      <a:pt x="467" y="1720"/>
                      <a:pt x="496" y="1720"/>
                    </a:cubicBezTo>
                    <a:cubicBezTo>
                      <a:pt x="533" y="1720"/>
                      <a:pt x="570" y="1702"/>
                      <a:pt x="594" y="1665"/>
                    </a:cubicBezTo>
                    <a:cubicBezTo>
                      <a:pt x="672" y="1542"/>
                      <a:pt x="715" y="1424"/>
                      <a:pt x="707" y="1275"/>
                    </a:cubicBezTo>
                    <a:cubicBezTo>
                      <a:pt x="700" y="1133"/>
                      <a:pt x="672" y="990"/>
                      <a:pt x="643" y="848"/>
                    </a:cubicBezTo>
                    <a:cubicBezTo>
                      <a:pt x="592" y="595"/>
                      <a:pt x="554" y="244"/>
                      <a:pt x="362" y="51"/>
                    </a:cubicBezTo>
                    <a:cubicBezTo>
                      <a:pt x="326" y="16"/>
                      <a:pt x="281" y="1"/>
                      <a:pt x="237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43" name="Google Shape;543;p4"/>
              <p:cNvSpPr/>
              <p:nvPr/>
            </p:nvSpPr>
            <p:spPr>
              <a:xfrm>
                <a:off x="230654" y="3904645"/>
                <a:ext cx="37187" cy="110589"/>
              </a:xfrm>
              <a:custGeom>
                <a:avLst/>
                <a:gdLst/>
                <a:ahLst/>
                <a:cxnLst/>
                <a:rect l="l" t="t" r="r" b="b"/>
                <a:pathLst>
                  <a:path w="651" h="1936" extrusionOk="0">
                    <a:moveTo>
                      <a:pt x="399" y="0"/>
                    </a:moveTo>
                    <a:cubicBezTo>
                      <a:pt x="364" y="0"/>
                      <a:pt x="331" y="13"/>
                      <a:pt x="305" y="45"/>
                    </a:cubicBezTo>
                    <a:cubicBezTo>
                      <a:pt x="124" y="270"/>
                      <a:pt x="142" y="647"/>
                      <a:pt x="102" y="921"/>
                    </a:cubicBezTo>
                    <a:cubicBezTo>
                      <a:pt x="57" y="1239"/>
                      <a:pt x="0" y="1544"/>
                      <a:pt x="117" y="1853"/>
                    </a:cubicBezTo>
                    <a:cubicBezTo>
                      <a:pt x="136" y="1902"/>
                      <a:pt x="182" y="1936"/>
                      <a:pt x="229" y="1936"/>
                    </a:cubicBezTo>
                    <a:cubicBezTo>
                      <a:pt x="255" y="1936"/>
                      <a:pt x="282" y="1925"/>
                      <a:pt x="305" y="1902"/>
                    </a:cubicBezTo>
                    <a:cubicBezTo>
                      <a:pt x="542" y="1660"/>
                      <a:pt x="598" y="1348"/>
                      <a:pt x="625" y="1020"/>
                    </a:cubicBezTo>
                    <a:cubicBezTo>
                      <a:pt x="637" y="862"/>
                      <a:pt x="650" y="703"/>
                      <a:pt x="643" y="545"/>
                    </a:cubicBezTo>
                    <a:cubicBezTo>
                      <a:pt x="637" y="392"/>
                      <a:pt x="640" y="203"/>
                      <a:pt x="542" y="75"/>
                    </a:cubicBezTo>
                    <a:cubicBezTo>
                      <a:pt x="511" y="33"/>
                      <a:pt x="454" y="0"/>
                      <a:pt x="399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44" name="Google Shape;544;p4"/>
              <p:cNvSpPr/>
              <p:nvPr/>
            </p:nvSpPr>
            <p:spPr>
              <a:xfrm>
                <a:off x="275667" y="3947545"/>
                <a:ext cx="45355" cy="85284"/>
              </a:xfrm>
              <a:custGeom>
                <a:avLst/>
                <a:gdLst/>
                <a:ahLst/>
                <a:cxnLst/>
                <a:rect l="l" t="t" r="r" b="b"/>
                <a:pathLst>
                  <a:path w="794" h="1493" extrusionOk="0">
                    <a:moveTo>
                      <a:pt x="528" y="0"/>
                    </a:moveTo>
                    <a:cubicBezTo>
                      <a:pt x="514" y="0"/>
                      <a:pt x="500" y="3"/>
                      <a:pt x="486" y="9"/>
                    </a:cubicBezTo>
                    <a:cubicBezTo>
                      <a:pt x="246" y="103"/>
                      <a:pt x="170" y="438"/>
                      <a:pt x="116" y="669"/>
                    </a:cubicBezTo>
                    <a:cubicBezTo>
                      <a:pt x="56" y="916"/>
                      <a:pt x="1" y="1211"/>
                      <a:pt x="155" y="1435"/>
                    </a:cubicBezTo>
                    <a:cubicBezTo>
                      <a:pt x="182" y="1473"/>
                      <a:pt x="219" y="1492"/>
                      <a:pt x="257" y="1492"/>
                    </a:cubicBezTo>
                    <a:cubicBezTo>
                      <a:pt x="286" y="1492"/>
                      <a:pt x="315" y="1481"/>
                      <a:pt x="342" y="1459"/>
                    </a:cubicBezTo>
                    <a:cubicBezTo>
                      <a:pt x="531" y="1295"/>
                      <a:pt x="571" y="1040"/>
                      <a:pt x="622" y="809"/>
                    </a:cubicBezTo>
                    <a:cubicBezTo>
                      <a:pt x="667" y="603"/>
                      <a:pt x="793" y="275"/>
                      <a:pt x="670" y="86"/>
                    </a:cubicBezTo>
                    <a:cubicBezTo>
                      <a:pt x="642" y="40"/>
                      <a:pt x="585" y="0"/>
                      <a:pt x="528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545" name="Google Shape;545;p4"/>
            <p:cNvGrpSpPr/>
            <p:nvPr/>
          </p:nvGrpSpPr>
          <p:grpSpPr>
            <a:xfrm flipH="1">
              <a:off x="4736159" y="4869472"/>
              <a:ext cx="88313" cy="132981"/>
              <a:chOff x="712664" y="3994329"/>
              <a:chExt cx="88313" cy="132981"/>
            </a:xfrm>
          </p:grpSpPr>
          <p:sp>
            <p:nvSpPr>
              <p:cNvPr id="546" name="Google Shape;546;p4"/>
              <p:cNvSpPr/>
              <p:nvPr/>
            </p:nvSpPr>
            <p:spPr>
              <a:xfrm>
                <a:off x="712664" y="4006439"/>
                <a:ext cx="44613" cy="91225"/>
              </a:xfrm>
              <a:custGeom>
                <a:avLst/>
                <a:gdLst/>
                <a:ahLst/>
                <a:cxnLst/>
                <a:rect l="l" t="t" r="r" b="b"/>
                <a:pathLst>
                  <a:path w="781" h="1597" extrusionOk="0">
                    <a:moveTo>
                      <a:pt x="221" y="1"/>
                    </a:moveTo>
                    <a:cubicBezTo>
                      <a:pt x="138" y="1"/>
                      <a:pt x="60" y="44"/>
                      <a:pt x="44" y="145"/>
                    </a:cubicBezTo>
                    <a:cubicBezTo>
                      <a:pt x="1" y="407"/>
                      <a:pt x="81" y="683"/>
                      <a:pt x="139" y="938"/>
                    </a:cubicBezTo>
                    <a:cubicBezTo>
                      <a:pt x="196" y="1187"/>
                      <a:pt x="264" y="1427"/>
                      <a:pt x="489" y="1579"/>
                    </a:cubicBezTo>
                    <a:cubicBezTo>
                      <a:pt x="506" y="1591"/>
                      <a:pt x="526" y="1596"/>
                      <a:pt x="546" y="1596"/>
                    </a:cubicBezTo>
                    <a:cubicBezTo>
                      <a:pt x="589" y="1596"/>
                      <a:pt x="632" y="1573"/>
                      <a:pt x="652" y="1535"/>
                    </a:cubicBezTo>
                    <a:cubicBezTo>
                      <a:pt x="780" y="1308"/>
                      <a:pt x="735" y="1060"/>
                      <a:pt x="674" y="820"/>
                    </a:cubicBezTo>
                    <a:cubicBezTo>
                      <a:pt x="614" y="582"/>
                      <a:pt x="569" y="295"/>
                      <a:pt x="422" y="97"/>
                    </a:cubicBezTo>
                    <a:cubicBezTo>
                      <a:pt x="377" y="36"/>
                      <a:pt x="297" y="1"/>
                      <a:pt x="221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47" name="Google Shape;547;p4"/>
              <p:cNvSpPr/>
              <p:nvPr/>
            </p:nvSpPr>
            <p:spPr>
              <a:xfrm>
                <a:off x="767617" y="3994329"/>
                <a:ext cx="33360" cy="132981"/>
              </a:xfrm>
              <a:custGeom>
                <a:avLst/>
                <a:gdLst/>
                <a:ahLst/>
                <a:cxnLst/>
                <a:rect l="l" t="t" r="r" b="b"/>
                <a:pathLst>
                  <a:path w="584" h="2328" extrusionOk="0">
                    <a:moveTo>
                      <a:pt x="295" y="1"/>
                    </a:moveTo>
                    <a:cubicBezTo>
                      <a:pt x="171" y="1"/>
                      <a:pt x="45" y="86"/>
                      <a:pt x="30" y="255"/>
                    </a:cubicBezTo>
                    <a:cubicBezTo>
                      <a:pt x="0" y="597"/>
                      <a:pt x="2" y="946"/>
                      <a:pt x="6" y="1290"/>
                    </a:cubicBezTo>
                    <a:cubicBezTo>
                      <a:pt x="9" y="1631"/>
                      <a:pt x="24" y="1959"/>
                      <a:pt x="178" y="2270"/>
                    </a:cubicBezTo>
                    <a:cubicBezTo>
                      <a:pt x="198" y="2309"/>
                      <a:pt x="239" y="2328"/>
                      <a:pt x="281" y="2328"/>
                    </a:cubicBezTo>
                    <a:cubicBezTo>
                      <a:pt x="323" y="2328"/>
                      <a:pt x="365" y="2309"/>
                      <a:pt x="385" y="2270"/>
                    </a:cubicBezTo>
                    <a:cubicBezTo>
                      <a:pt x="543" y="1960"/>
                      <a:pt x="560" y="1631"/>
                      <a:pt x="569" y="1290"/>
                    </a:cubicBezTo>
                    <a:cubicBezTo>
                      <a:pt x="576" y="946"/>
                      <a:pt x="583" y="597"/>
                      <a:pt x="557" y="255"/>
                    </a:cubicBezTo>
                    <a:cubicBezTo>
                      <a:pt x="544" y="85"/>
                      <a:pt x="420" y="1"/>
                      <a:pt x="295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548" name="Google Shape;548;p4"/>
            <p:cNvGrpSpPr/>
            <p:nvPr/>
          </p:nvGrpSpPr>
          <p:grpSpPr>
            <a:xfrm flipH="1">
              <a:off x="3950663" y="4855325"/>
              <a:ext cx="142923" cy="130526"/>
              <a:chOff x="178100" y="3904645"/>
              <a:chExt cx="142923" cy="130526"/>
            </a:xfrm>
          </p:grpSpPr>
          <p:sp>
            <p:nvSpPr>
              <p:cNvPr id="549" name="Google Shape;549;p4"/>
              <p:cNvSpPr/>
              <p:nvPr/>
            </p:nvSpPr>
            <p:spPr>
              <a:xfrm>
                <a:off x="178100" y="3936863"/>
                <a:ext cx="40843" cy="98308"/>
              </a:xfrm>
              <a:custGeom>
                <a:avLst/>
                <a:gdLst/>
                <a:ahLst/>
                <a:cxnLst/>
                <a:rect l="l" t="t" r="r" b="b"/>
                <a:pathLst>
                  <a:path w="715" h="1721" extrusionOk="0">
                    <a:moveTo>
                      <a:pt x="237" y="1"/>
                    </a:moveTo>
                    <a:cubicBezTo>
                      <a:pt x="157" y="1"/>
                      <a:pt x="77" y="54"/>
                      <a:pt x="49" y="139"/>
                    </a:cubicBezTo>
                    <a:cubicBezTo>
                      <a:pt x="1" y="283"/>
                      <a:pt x="37" y="436"/>
                      <a:pt x="59" y="582"/>
                    </a:cubicBezTo>
                    <a:cubicBezTo>
                      <a:pt x="76" y="711"/>
                      <a:pt x="98" y="838"/>
                      <a:pt x="120" y="966"/>
                    </a:cubicBezTo>
                    <a:cubicBezTo>
                      <a:pt x="142" y="1093"/>
                      <a:pt x="158" y="1223"/>
                      <a:pt x="193" y="1347"/>
                    </a:cubicBezTo>
                    <a:cubicBezTo>
                      <a:pt x="234" y="1488"/>
                      <a:pt x="302" y="1592"/>
                      <a:pt x="413" y="1688"/>
                    </a:cubicBezTo>
                    <a:cubicBezTo>
                      <a:pt x="438" y="1709"/>
                      <a:pt x="467" y="1720"/>
                      <a:pt x="496" y="1720"/>
                    </a:cubicBezTo>
                    <a:cubicBezTo>
                      <a:pt x="533" y="1720"/>
                      <a:pt x="570" y="1702"/>
                      <a:pt x="594" y="1665"/>
                    </a:cubicBezTo>
                    <a:cubicBezTo>
                      <a:pt x="672" y="1542"/>
                      <a:pt x="715" y="1424"/>
                      <a:pt x="707" y="1275"/>
                    </a:cubicBezTo>
                    <a:cubicBezTo>
                      <a:pt x="700" y="1133"/>
                      <a:pt x="672" y="990"/>
                      <a:pt x="643" y="848"/>
                    </a:cubicBezTo>
                    <a:cubicBezTo>
                      <a:pt x="592" y="595"/>
                      <a:pt x="554" y="244"/>
                      <a:pt x="362" y="51"/>
                    </a:cubicBezTo>
                    <a:cubicBezTo>
                      <a:pt x="326" y="16"/>
                      <a:pt x="281" y="1"/>
                      <a:pt x="237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50" name="Google Shape;550;p4"/>
              <p:cNvSpPr/>
              <p:nvPr/>
            </p:nvSpPr>
            <p:spPr>
              <a:xfrm>
                <a:off x="230654" y="3904645"/>
                <a:ext cx="37187" cy="110589"/>
              </a:xfrm>
              <a:custGeom>
                <a:avLst/>
                <a:gdLst/>
                <a:ahLst/>
                <a:cxnLst/>
                <a:rect l="l" t="t" r="r" b="b"/>
                <a:pathLst>
                  <a:path w="651" h="1936" extrusionOk="0">
                    <a:moveTo>
                      <a:pt x="399" y="0"/>
                    </a:moveTo>
                    <a:cubicBezTo>
                      <a:pt x="364" y="0"/>
                      <a:pt x="331" y="13"/>
                      <a:pt x="305" y="45"/>
                    </a:cubicBezTo>
                    <a:cubicBezTo>
                      <a:pt x="124" y="270"/>
                      <a:pt x="142" y="647"/>
                      <a:pt x="102" y="921"/>
                    </a:cubicBezTo>
                    <a:cubicBezTo>
                      <a:pt x="57" y="1239"/>
                      <a:pt x="0" y="1544"/>
                      <a:pt x="117" y="1853"/>
                    </a:cubicBezTo>
                    <a:cubicBezTo>
                      <a:pt x="136" y="1902"/>
                      <a:pt x="182" y="1936"/>
                      <a:pt x="229" y="1936"/>
                    </a:cubicBezTo>
                    <a:cubicBezTo>
                      <a:pt x="255" y="1936"/>
                      <a:pt x="282" y="1925"/>
                      <a:pt x="305" y="1902"/>
                    </a:cubicBezTo>
                    <a:cubicBezTo>
                      <a:pt x="542" y="1660"/>
                      <a:pt x="598" y="1348"/>
                      <a:pt x="625" y="1020"/>
                    </a:cubicBezTo>
                    <a:cubicBezTo>
                      <a:pt x="637" y="862"/>
                      <a:pt x="650" y="703"/>
                      <a:pt x="643" y="545"/>
                    </a:cubicBezTo>
                    <a:cubicBezTo>
                      <a:pt x="637" y="392"/>
                      <a:pt x="640" y="203"/>
                      <a:pt x="542" y="75"/>
                    </a:cubicBezTo>
                    <a:cubicBezTo>
                      <a:pt x="511" y="33"/>
                      <a:pt x="454" y="0"/>
                      <a:pt x="399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51" name="Google Shape;551;p4"/>
              <p:cNvSpPr/>
              <p:nvPr/>
            </p:nvSpPr>
            <p:spPr>
              <a:xfrm>
                <a:off x="275667" y="3947545"/>
                <a:ext cx="45355" cy="85284"/>
              </a:xfrm>
              <a:custGeom>
                <a:avLst/>
                <a:gdLst/>
                <a:ahLst/>
                <a:cxnLst/>
                <a:rect l="l" t="t" r="r" b="b"/>
                <a:pathLst>
                  <a:path w="794" h="1493" extrusionOk="0">
                    <a:moveTo>
                      <a:pt x="528" y="0"/>
                    </a:moveTo>
                    <a:cubicBezTo>
                      <a:pt x="514" y="0"/>
                      <a:pt x="500" y="3"/>
                      <a:pt x="486" y="9"/>
                    </a:cubicBezTo>
                    <a:cubicBezTo>
                      <a:pt x="246" y="103"/>
                      <a:pt x="170" y="438"/>
                      <a:pt x="116" y="669"/>
                    </a:cubicBezTo>
                    <a:cubicBezTo>
                      <a:pt x="56" y="916"/>
                      <a:pt x="1" y="1211"/>
                      <a:pt x="155" y="1435"/>
                    </a:cubicBezTo>
                    <a:cubicBezTo>
                      <a:pt x="182" y="1473"/>
                      <a:pt x="219" y="1492"/>
                      <a:pt x="257" y="1492"/>
                    </a:cubicBezTo>
                    <a:cubicBezTo>
                      <a:pt x="286" y="1492"/>
                      <a:pt x="315" y="1481"/>
                      <a:pt x="342" y="1459"/>
                    </a:cubicBezTo>
                    <a:cubicBezTo>
                      <a:pt x="531" y="1295"/>
                      <a:pt x="571" y="1040"/>
                      <a:pt x="622" y="809"/>
                    </a:cubicBezTo>
                    <a:cubicBezTo>
                      <a:pt x="667" y="603"/>
                      <a:pt x="793" y="275"/>
                      <a:pt x="670" y="86"/>
                    </a:cubicBezTo>
                    <a:cubicBezTo>
                      <a:pt x="642" y="40"/>
                      <a:pt x="585" y="0"/>
                      <a:pt x="528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552" name="Google Shape;552;p4"/>
            <p:cNvGrpSpPr/>
            <p:nvPr/>
          </p:nvGrpSpPr>
          <p:grpSpPr>
            <a:xfrm flipH="1">
              <a:off x="2932009" y="4854097"/>
              <a:ext cx="88313" cy="132981"/>
              <a:chOff x="712664" y="3994329"/>
              <a:chExt cx="88313" cy="132981"/>
            </a:xfrm>
          </p:grpSpPr>
          <p:sp>
            <p:nvSpPr>
              <p:cNvPr id="553" name="Google Shape;553;p4"/>
              <p:cNvSpPr/>
              <p:nvPr/>
            </p:nvSpPr>
            <p:spPr>
              <a:xfrm>
                <a:off x="712664" y="4006439"/>
                <a:ext cx="44613" cy="91225"/>
              </a:xfrm>
              <a:custGeom>
                <a:avLst/>
                <a:gdLst/>
                <a:ahLst/>
                <a:cxnLst/>
                <a:rect l="l" t="t" r="r" b="b"/>
                <a:pathLst>
                  <a:path w="781" h="1597" extrusionOk="0">
                    <a:moveTo>
                      <a:pt x="221" y="1"/>
                    </a:moveTo>
                    <a:cubicBezTo>
                      <a:pt x="138" y="1"/>
                      <a:pt x="60" y="44"/>
                      <a:pt x="44" y="145"/>
                    </a:cubicBezTo>
                    <a:cubicBezTo>
                      <a:pt x="1" y="407"/>
                      <a:pt x="81" y="683"/>
                      <a:pt x="139" y="938"/>
                    </a:cubicBezTo>
                    <a:cubicBezTo>
                      <a:pt x="196" y="1187"/>
                      <a:pt x="264" y="1427"/>
                      <a:pt x="489" y="1579"/>
                    </a:cubicBezTo>
                    <a:cubicBezTo>
                      <a:pt x="506" y="1591"/>
                      <a:pt x="526" y="1596"/>
                      <a:pt x="546" y="1596"/>
                    </a:cubicBezTo>
                    <a:cubicBezTo>
                      <a:pt x="589" y="1596"/>
                      <a:pt x="632" y="1573"/>
                      <a:pt x="652" y="1535"/>
                    </a:cubicBezTo>
                    <a:cubicBezTo>
                      <a:pt x="780" y="1308"/>
                      <a:pt x="735" y="1060"/>
                      <a:pt x="674" y="820"/>
                    </a:cubicBezTo>
                    <a:cubicBezTo>
                      <a:pt x="614" y="582"/>
                      <a:pt x="569" y="295"/>
                      <a:pt x="422" y="97"/>
                    </a:cubicBezTo>
                    <a:cubicBezTo>
                      <a:pt x="377" y="36"/>
                      <a:pt x="297" y="1"/>
                      <a:pt x="221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54" name="Google Shape;554;p4"/>
              <p:cNvSpPr/>
              <p:nvPr/>
            </p:nvSpPr>
            <p:spPr>
              <a:xfrm>
                <a:off x="767617" y="3994329"/>
                <a:ext cx="33360" cy="132981"/>
              </a:xfrm>
              <a:custGeom>
                <a:avLst/>
                <a:gdLst/>
                <a:ahLst/>
                <a:cxnLst/>
                <a:rect l="l" t="t" r="r" b="b"/>
                <a:pathLst>
                  <a:path w="584" h="2328" extrusionOk="0">
                    <a:moveTo>
                      <a:pt x="295" y="1"/>
                    </a:moveTo>
                    <a:cubicBezTo>
                      <a:pt x="171" y="1"/>
                      <a:pt x="45" y="86"/>
                      <a:pt x="30" y="255"/>
                    </a:cubicBezTo>
                    <a:cubicBezTo>
                      <a:pt x="0" y="597"/>
                      <a:pt x="2" y="946"/>
                      <a:pt x="6" y="1290"/>
                    </a:cubicBezTo>
                    <a:cubicBezTo>
                      <a:pt x="9" y="1631"/>
                      <a:pt x="24" y="1959"/>
                      <a:pt x="178" y="2270"/>
                    </a:cubicBezTo>
                    <a:cubicBezTo>
                      <a:pt x="198" y="2309"/>
                      <a:pt x="239" y="2328"/>
                      <a:pt x="281" y="2328"/>
                    </a:cubicBezTo>
                    <a:cubicBezTo>
                      <a:pt x="323" y="2328"/>
                      <a:pt x="365" y="2309"/>
                      <a:pt x="385" y="2270"/>
                    </a:cubicBezTo>
                    <a:cubicBezTo>
                      <a:pt x="543" y="1960"/>
                      <a:pt x="560" y="1631"/>
                      <a:pt x="569" y="1290"/>
                    </a:cubicBezTo>
                    <a:cubicBezTo>
                      <a:pt x="576" y="946"/>
                      <a:pt x="583" y="597"/>
                      <a:pt x="557" y="255"/>
                    </a:cubicBezTo>
                    <a:cubicBezTo>
                      <a:pt x="544" y="85"/>
                      <a:pt x="420" y="1"/>
                      <a:pt x="295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555" name="Google Shape;555;p4"/>
            <p:cNvGrpSpPr/>
            <p:nvPr/>
          </p:nvGrpSpPr>
          <p:grpSpPr>
            <a:xfrm flipH="1">
              <a:off x="5023923" y="4866905"/>
              <a:ext cx="148749" cy="138123"/>
              <a:chOff x="417563" y="4145250"/>
              <a:chExt cx="148749" cy="138123"/>
            </a:xfrm>
          </p:grpSpPr>
          <p:sp>
            <p:nvSpPr>
              <p:cNvPr id="556" name="Google Shape;556;p4"/>
              <p:cNvSpPr/>
              <p:nvPr/>
            </p:nvSpPr>
            <p:spPr>
              <a:xfrm>
                <a:off x="417563" y="4179924"/>
                <a:ext cx="39186" cy="103449"/>
              </a:xfrm>
              <a:custGeom>
                <a:avLst/>
                <a:gdLst/>
                <a:ahLst/>
                <a:cxnLst/>
                <a:rect l="l" t="t" r="r" b="b"/>
                <a:pathLst>
                  <a:path w="686" h="1811" extrusionOk="0">
                    <a:moveTo>
                      <a:pt x="283" y="1"/>
                    </a:moveTo>
                    <a:cubicBezTo>
                      <a:pt x="215" y="1"/>
                      <a:pt x="148" y="32"/>
                      <a:pt x="118" y="96"/>
                    </a:cubicBezTo>
                    <a:cubicBezTo>
                      <a:pt x="0" y="348"/>
                      <a:pt x="83" y="703"/>
                      <a:pt x="102" y="970"/>
                    </a:cubicBezTo>
                    <a:cubicBezTo>
                      <a:pt x="112" y="1123"/>
                      <a:pt x="118" y="1280"/>
                      <a:pt x="141" y="1432"/>
                    </a:cubicBezTo>
                    <a:cubicBezTo>
                      <a:pt x="163" y="1569"/>
                      <a:pt x="227" y="1672"/>
                      <a:pt x="315" y="1777"/>
                    </a:cubicBezTo>
                    <a:cubicBezTo>
                      <a:pt x="333" y="1800"/>
                      <a:pt x="363" y="1811"/>
                      <a:pt x="394" y="1811"/>
                    </a:cubicBezTo>
                    <a:cubicBezTo>
                      <a:pt x="425" y="1811"/>
                      <a:pt x="456" y="1799"/>
                      <a:pt x="475" y="1777"/>
                    </a:cubicBezTo>
                    <a:cubicBezTo>
                      <a:pt x="685" y="1537"/>
                      <a:pt x="670" y="1245"/>
                      <a:pt x="647" y="944"/>
                    </a:cubicBezTo>
                    <a:cubicBezTo>
                      <a:pt x="625" y="670"/>
                      <a:pt x="621" y="266"/>
                      <a:pt x="421" y="56"/>
                    </a:cubicBezTo>
                    <a:cubicBezTo>
                      <a:pt x="386" y="19"/>
                      <a:pt x="334" y="1"/>
                      <a:pt x="283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57" name="Google Shape;557;p4"/>
              <p:cNvSpPr/>
              <p:nvPr/>
            </p:nvSpPr>
            <p:spPr>
              <a:xfrm>
                <a:off x="469888" y="4145250"/>
                <a:ext cx="42556" cy="117101"/>
              </a:xfrm>
              <a:custGeom>
                <a:avLst/>
                <a:gdLst/>
                <a:ahLst/>
                <a:cxnLst/>
                <a:rect l="l" t="t" r="r" b="b"/>
                <a:pathLst>
                  <a:path w="745" h="2050" extrusionOk="0">
                    <a:moveTo>
                      <a:pt x="476" y="0"/>
                    </a:moveTo>
                    <a:cubicBezTo>
                      <a:pt x="449" y="0"/>
                      <a:pt x="419" y="8"/>
                      <a:pt x="384" y="23"/>
                    </a:cubicBezTo>
                    <a:cubicBezTo>
                      <a:pt x="243" y="88"/>
                      <a:pt x="219" y="278"/>
                      <a:pt x="192" y="415"/>
                    </a:cubicBezTo>
                    <a:cubicBezTo>
                      <a:pt x="158" y="589"/>
                      <a:pt x="132" y="764"/>
                      <a:pt x="104" y="936"/>
                    </a:cubicBezTo>
                    <a:cubicBezTo>
                      <a:pt x="47" y="1281"/>
                      <a:pt x="1" y="1611"/>
                      <a:pt x="84" y="1954"/>
                    </a:cubicBezTo>
                    <a:cubicBezTo>
                      <a:pt x="99" y="2020"/>
                      <a:pt x="150" y="2049"/>
                      <a:pt x="204" y="2049"/>
                    </a:cubicBezTo>
                    <a:cubicBezTo>
                      <a:pt x="250" y="2049"/>
                      <a:pt x="298" y="2027"/>
                      <a:pt x="327" y="1988"/>
                    </a:cubicBezTo>
                    <a:cubicBezTo>
                      <a:pt x="568" y="1660"/>
                      <a:pt x="617" y="1267"/>
                      <a:pt x="652" y="870"/>
                    </a:cubicBezTo>
                    <a:cubicBezTo>
                      <a:pt x="666" y="718"/>
                      <a:pt x="745" y="0"/>
                      <a:pt x="476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58" name="Google Shape;558;p4"/>
              <p:cNvSpPr/>
              <p:nvPr/>
            </p:nvSpPr>
            <p:spPr>
              <a:xfrm>
                <a:off x="528840" y="4206144"/>
                <a:ext cx="37472" cy="75173"/>
              </a:xfrm>
              <a:custGeom>
                <a:avLst/>
                <a:gdLst/>
                <a:ahLst/>
                <a:cxnLst/>
                <a:rect l="l" t="t" r="r" b="b"/>
                <a:pathLst>
                  <a:path w="656" h="1316" extrusionOk="0">
                    <a:moveTo>
                      <a:pt x="371" y="0"/>
                    </a:moveTo>
                    <a:cubicBezTo>
                      <a:pt x="302" y="0"/>
                      <a:pt x="231" y="34"/>
                      <a:pt x="180" y="103"/>
                    </a:cubicBezTo>
                    <a:cubicBezTo>
                      <a:pt x="57" y="271"/>
                      <a:pt x="44" y="533"/>
                      <a:pt x="23" y="733"/>
                    </a:cubicBezTo>
                    <a:cubicBezTo>
                      <a:pt x="1" y="928"/>
                      <a:pt x="15" y="1125"/>
                      <a:pt x="152" y="1281"/>
                    </a:cubicBezTo>
                    <a:cubicBezTo>
                      <a:pt x="172" y="1303"/>
                      <a:pt x="205" y="1315"/>
                      <a:pt x="238" y="1315"/>
                    </a:cubicBezTo>
                    <a:cubicBezTo>
                      <a:pt x="259" y="1315"/>
                      <a:pt x="281" y="1310"/>
                      <a:pt x="298" y="1298"/>
                    </a:cubicBezTo>
                    <a:cubicBezTo>
                      <a:pt x="470" y="1186"/>
                      <a:pt x="536" y="999"/>
                      <a:pt x="566" y="805"/>
                    </a:cubicBezTo>
                    <a:cubicBezTo>
                      <a:pt x="598" y="604"/>
                      <a:pt x="655" y="349"/>
                      <a:pt x="581" y="154"/>
                    </a:cubicBezTo>
                    <a:cubicBezTo>
                      <a:pt x="541" y="53"/>
                      <a:pt x="457" y="0"/>
                      <a:pt x="371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559" name="Google Shape;559;p4"/>
            <p:cNvGrpSpPr/>
            <p:nvPr/>
          </p:nvGrpSpPr>
          <p:grpSpPr>
            <a:xfrm flipH="1">
              <a:off x="7857534" y="4654247"/>
              <a:ext cx="88313" cy="132981"/>
              <a:chOff x="712664" y="3994329"/>
              <a:chExt cx="88313" cy="132981"/>
            </a:xfrm>
          </p:grpSpPr>
          <p:sp>
            <p:nvSpPr>
              <p:cNvPr id="560" name="Google Shape;560;p4"/>
              <p:cNvSpPr/>
              <p:nvPr/>
            </p:nvSpPr>
            <p:spPr>
              <a:xfrm>
                <a:off x="712664" y="4006439"/>
                <a:ext cx="44613" cy="91225"/>
              </a:xfrm>
              <a:custGeom>
                <a:avLst/>
                <a:gdLst/>
                <a:ahLst/>
                <a:cxnLst/>
                <a:rect l="l" t="t" r="r" b="b"/>
                <a:pathLst>
                  <a:path w="781" h="1597" extrusionOk="0">
                    <a:moveTo>
                      <a:pt x="221" y="1"/>
                    </a:moveTo>
                    <a:cubicBezTo>
                      <a:pt x="138" y="1"/>
                      <a:pt x="60" y="44"/>
                      <a:pt x="44" y="145"/>
                    </a:cubicBezTo>
                    <a:cubicBezTo>
                      <a:pt x="1" y="407"/>
                      <a:pt x="81" y="683"/>
                      <a:pt x="139" y="938"/>
                    </a:cubicBezTo>
                    <a:cubicBezTo>
                      <a:pt x="196" y="1187"/>
                      <a:pt x="264" y="1427"/>
                      <a:pt x="489" y="1579"/>
                    </a:cubicBezTo>
                    <a:cubicBezTo>
                      <a:pt x="506" y="1591"/>
                      <a:pt x="526" y="1596"/>
                      <a:pt x="546" y="1596"/>
                    </a:cubicBezTo>
                    <a:cubicBezTo>
                      <a:pt x="589" y="1596"/>
                      <a:pt x="632" y="1573"/>
                      <a:pt x="652" y="1535"/>
                    </a:cubicBezTo>
                    <a:cubicBezTo>
                      <a:pt x="780" y="1308"/>
                      <a:pt x="735" y="1060"/>
                      <a:pt x="674" y="820"/>
                    </a:cubicBezTo>
                    <a:cubicBezTo>
                      <a:pt x="614" y="582"/>
                      <a:pt x="569" y="295"/>
                      <a:pt x="422" y="97"/>
                    </a:cubicBezTo>
                    <a:cubicBezTo>
                      <a:pt x="377" y="36"/>
                      <a:pt x="297" y="1"/>
                      <a:pt x="221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61" name="Google Shape;561;p4"/>
              <p:cNvSpPr/>
              <p:nvPr/>
            </p:nvSpPr>
            <p:spPr>
              <a:xfrm>
                <a:off x="767617" y="3994329"/>
                <a:ext cx="33360" cy="132981"/>
              </a:xfrm>
              <a:custGeom>
                <a:avLst/>
                <a:gdLst/>
                <a:ahLst/>
                <a:cxnLst/>
                <a:rect l="l" t="t" r="r" b="b"/>
                <a:pathLst>
                  <a:path w="584" h="2328" extrusionOk="0">
                    <a:moveTo>
                      <a:pt x="295" y="1"/>
                    </a:moveTo>
                    <a:cubicBezTo>
                      <a:pt x="171" y="1"/>
                      <a:pt x="45" y="86"/>
                      <a:pt x="30" y="255"/>
                    </a:cubicBezTo>
                    <a:cubicBezTo>
                      <a:pt x="0" y="597"/>
                      <a:pt x="2" y="946"/>
                      <a:pt x="6" y="1290"/>
                    </a:cubicBezTo>
                    <a:cubicBezTo>
                      <a:pt x="9" y="1631"/>
                      <a:pt x="24" y="1959"/>
                      <a:pt x="178" y="2270"/>
                    </a:cubicBezTo>
                    <a:cubicBezTo>
                      <a:pt x="198" y="2309"/>
                      <a:pt x="239" y="2328"/>
                      <a:pt x="281" y="2328"/>
                    </a:cubicBezTo>
                    <a:cubicBezTo>
                      <a:pt x="323" y="2328"/>
                      <a:pt x="365" y="2309"/>
                      <a:pt x="385" y="2270"/>
                    </a:cubicBezTo>
                    <a:cubicBezTo>
                      <a:pt x="543" y="1960"/>
                      <a:pt x="560" y="1631"/>
                      <a:pt x="569" y="1290"/>
                    </a:cubicBezTo>
                    <a:cubicBezTo>
                      <a:pt x="576" y="946"/>
                      <a:pt x="583" y="597"/>
                      <a:pt x="557" y="255"/>
                    </a:cubicBezTo>
                    <a:cubicBezTo>
                      <a:pt x="544" y="85"/>
                      <a:pt x="420" y="1"/>
                      <a:pt x="295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562" name="Google Shape;562;p4"/>
            <p:cNvGrpSpPr/>
            <p:nvPr/>
          </p:nvGrpSpPr>
          <p:grpSpPr>
            <a:xfrm>
              <a:off x="2916488" y="4589988"/>
              <a:ext cx="142923" cy="130526"/>
              <a:chOff x="178100" y="3904645"/>
              <a:chExt cx="142923" cy="130526"/>
            </a:xfrm>
          </p:grpSpPr>
          <p:sp>
            <p:nvSpPr>
              <p:cNvPr id="563" name="Google Shape;563;p4"/>
              <p:cNvSpPr/>
              <p:nvPr/>
            </p:nvSpPr>
            <p:spPr>
              <a:xfrm>
                <a:off x="178100" y="3936863"/>
                <a:ext cx="40843" cy="98308"/>
              </a:xfrm>
              <a:custGeom>
                <a:avLst/>
                <a:gdLst/>
                <a:ahLst/>
                <a:cxnLst/>
                <a:rect l="l" t="t" r="r" b="b"/>
                <a:pathLst>
                  <a:path w="715" h="1721" extrusionOk="0">
                    <a:moveTo>
                      <a:pt x="237" y="1"/>
                    </a:moveTo>
                    <a:cubicBezTo>
                      <a:pt x="157" y="1"/>
                      <a:pt x="77" y="54"/>
                      <a:pt x="49" y="139"/>
                    </a:cubicBezTo>
                    <a:cubicBezTo>
                      <a:pt x="1" y="283"/>
                      <a:pt x="37" y="436"/>
                      <a:pt x="59" y="582"/>
                    </a:cubicBezTo>
                    <a:cubicBezTo>
                      <a:pt x="76" y="711"/>
                      <a:pt x="98" y="838"/>
                      <a:pt x="120" y="966"/>
                    </a:cubicBezTo>
                    <a:cubicBezTo>
                      <a:pt x="142" y="1093"/>
                      <a:pt x="158" y="1223"/>
                      <a:pt x="193" y="1347"/>
                    </a:cubicBezTo>
                    <a:cubicBezTo>
                      <a:pt x="234" y="1488"/>
                      <a:pt x="302" y="1592"/>
                      <a:pt x="413" y="1688"/>
                    </a:cubicBezTo>
                    <a:cubicBezTo>
                      <a:pt x="438" y="1709"/>
                      <a:pt x="467" y="1720"/>
                      <a:pt x="496" y="1720"/>
                    </a:cubicBezTo>
                    <a:cubicBezTo>
                      <a:pt x="533" y="1720"/>
                      <a:pt x="570" y="1702"/>
                      <a:pt x="594" y="1665"/>
                    </a:cubicBezTo>
                    <a:cubicBezTo>
                      <a:pt x="672" y="1542"/>
                      <a:pt x="715" y="1424"/>
                      <a:pt x="707" y="1275"/>
                    </a:cubicBezTo>
                    <a:cubicBezTo>
                      <a:pt x="700" y="1133"/>
                      <a:pt x="672" y="990"/>
                      <a:pt x="643" y="848"/>
                    </a:cubicBezTo>
                    <a:cubicBezTo>
                      <a:pt x="592" y="595"/>
                      <a:pt x="554" y="244"/>
                      <a:pt x="362" y="51"/>
                    </a:cubicBezTo>
                    <a:cubicBezTo>
                      <a:pt x="326" y="16"/>
                      <a:pt x="281" y="1"/>
                      <a:pt x="237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64" name="Google Shape;564;p4"/>
              <p:cNvSpPr/>
              <p:nvPr/>
            </p:nvSpPr>
            <p:spPr>
              <a:xfrm>
                <a:off x="230654" y="3904645"/>
                <a:ext cx="37187" cy="110589"/>
              </a:xfrm>
              <a:custGeom>
                <a:avLst/>
                <a:gdLst/>
                <a:ahLst/>
                <a:cxnLst/>
                <a:rect l="l" t="t" r="r" b="b"/>
                <a:pathLst>
                  <a:path w="651" h="1936" extrusionOk="0">
                    <a:moveTo>
                      <a:pt x="399" y="0"/>
                    </a:moveTo>
                    <a:cubicBezTo>
                      <a:pt x="364" y="0"/>
                      <a:pt x="331" y="13"/>
                      <a:pt x="305" y="45"/>
                    </a:cubicBezTo>
                    <a:cubicBezTo>
                      <a:pt x="124" y="270"/>
                      <a:pt x="142" y="647"/>
                      <a:pt x="102" y="921"/>
                    </a:cubicBezTo>
                    <a:cubicBezTo>
                      <a:pt x="57" y="1239"/>
                      <a:pt x="0" y="1544"/>
                      <a:pt x="117" y="1853"/>
                    </a:cubicBezTo>
                    <a:cubicBezTo>
                      <a:pt x="136" y="1902"/>
                      <a:pt x="182" y="1936"/>
                      <a:pt x="229" y="1936"/>
                    </a:cubicBezTo>
                    <a:cubicBezTo>
                      <a:pt x="255" y="1936"/>
                      <a:pt x="282" y="1925"/>
                      <a:pt x="305" y="1902"/>
                    </a:cubicBezTo>
                    <a:cubicBezTo>
                      <a:pt x="542" y="1660"/>
                      <a:pt x="598" y="1348"/>
                      <a:pt x="625" y="1020"/>
                    </a:cubicBezTo>
                    <a:cubicBezTo>
                      <a:pt x="637" y="862"/>
                      <a:pt x="650" y="703"/>
                      <a:pt x="643" y="545"/>
                    </a:cubicBezTo>
                    <a:cubicBezTo>
                      <a:pt x="637" y="392"/>
                      <a:pt x="640" y="203"/>
                      <a:pt x="542" y="75"/>
                    </a:cubicBezTo>
                    <a:cubicBezTo>
                      <a:pt x="511" y="33"/>
                      <a:pt x="454" y="0"/>
                      <a:pt x="399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65" name="Google Shape;565;p4"/>
              <p:cNvSpPr/>
              <p:nvPr/>
            </p:nvSpPr>
            <p:spPr>
              <a:xfrm>
                <a:off x="275667" y="3947545"/>
                <a:ext cx="45355" cy="85284"/>
              </a:xfrm>
              <a:custGeom>
                <a:avLst/>
                <a:gdLst/>
                <a:ahLst/>
                <a:cxnLst/>
                <a:rect l="l" t="t" r="r" b="b"/>
                <a:pathLst>
                  <a:path w="794" h="1493" extrusionOk="0">
                    <a:moveTo>
                      <a:pt x="528" y="0"/>
                    </a:moveTo>
                    <a:cubicBezTo>
                      <a:pt x="514" y="0"/>
                      <a:pt x="500" y="3"/>
                      <a:pt x="486" y="9"/>
                    </a:cubicBezTo>
                    <a:cubicBezTo>
                      <a:pt x="246" y="103"/>
                      <a:pt x="170" y="438"/>
                      <a:pt x="116" y="669"/>
                    </a:cubicBezTo>
                    <a:cubicBezTo>
                      <a:pt x="56" y="916"/>
                      <a:pt x="1" y="1211"/>
                      <a:pt x="155" y="1435"/>
                    </a:cubicBezTo>
                    <a:cubicBezTo>
                      <a:pt x="182" y="1473"/>
                      <a:pt x="219" y="1492"/>
                      <a:pt x="257" y="1492"/>
                    </a:cubicBezTo>
                    <a:cubicBezTo>
                      <a:pt x="286" y="1492"/>
                      <a:pt x="315" y="1481"/>
                      <a:pt x="342" y="1459"/>
                    </a:cubicBezTo>
                    <a:cubicBezTo>
                      <a:pt x="531" y="1295"/>
                      <a:pt x="571" y="1040"/>
                      <a:pt x="622" y="809"/>
                    </a:cubicBezTo>
                    <a:cubicBezTo>
                      <a:pt x="667" y="603"/>
                      <a:pt x="793" y="275"/>
                      <a:pt x="670" y="86"/>
                    </a:cubicBezTo>
                    <a:cubicBezTo>
                      <a:pt x="642" y="40"/>
                      <a:pt x="585" y="0"/>
                      <a:pt x="528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566" name="Google Shape;566;p4"/>
            <p:cNvGrpSpPr/>
            <p:nvPr/>
          </p:nvGrpSpPr>
          <p:grpSpPr>
            <a:xfrm flipH="1">
              <a:off x="3339346" y="4654247"/>
              <a:ext cx="88313" cy="132981"/>
              <a:chOff x="712664" y="3994329"/>
              <a:chExt cx="88313" cy="132981"/>
            </a:xfrm>
          </p:grpSpPr>
          <p:sp>
            <p:nvSpPr>
              <p:cNvPr id="567" name="Google Shape;567;p4"/>
              <p:cNvSpPr/>
              <p:nvPr/>
            </p:nvSpPr>
            <p:spPr>
              <a:xfrm>
                <a:off x="712664" y="4006439"/>
                <a:ext cx="44613" cy="91225"/>
              </a:xfrm>
              <a:custGeom>
                <a:avLst/>
                <a:gdLst/>
                <a:ahLst/>
                <a:cxnLst/>
                <a:rect l="l" t="t" r="r" b="b"/>
                <a:pathLst>
                  <a:path w="781" h="1597" extrusionOk="0">
                    <a:moveTo>
                      <a:pt x="221" y="1"/>
                    </a:moveTo>
                    <a:cubicBezTo>
                      <a:pt x="138" y="1"/>
                      <a:pt x="60" y="44"/>
                      <a:pt x="44" y="145"/>
                    </a:cubicBezTo>
                    <a:cubicBezTo>
                      <a:pt x="1" y="407"/>
                      <a:pt x="81" y="683"/>
                      <a:pt x="139" y="938"/>
                    </a:cubicBezTo>
                    <a:cubicBezTo>
                      <a:pt x="196" y="1187"/>
                      <a:pt x="264" y="1427"/>
                      <a:pt x="489" y="1579"/>
                    </a:cubicBezTo>
                    <a:cubicBezTo>
                      <a:pt x="506" y="1591"/>
                      <a:pt x="526" y="1596"/>
                      <a:pt x="546" y="1596"/>
                    </a:cubicBezTo>
                    <a:cubicBezTo>
                      <a:pt x="589" y="1596"/>
                      <a:pt x="632" y="1573"/>
                      <a:pt x="652" y="1535"/>
                    </a:cubicBezTo>
                    <a:cubicBezTo>
                      <a:pt x="780" y="1308"/>
                      <a:pt x="735" y="1060"/>
                      <a:pt x="674" y="820"/>
                    </a:cubicBezTo>
                    <a:cubicBezTo>
                      <a:pt x="614" y="582"/>
                      <a:pt x="569" y="295"/>
                      <a:pt x="422" y="97"/>
                    </a:cubicBezTo>
                    <a:cubicBezTo>
                      <a:pt x="377" y="36"/>
                      <a:pt x="297" y="1"/>
                      <a:pt x="221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68" name="Google Shape;568;p4"/>
              <p:cNvSpPr/>
              <p:nvPr/>
            </p:nvSpPr>
            <p:spPr>
              <a:xfrm>
                <a:off x="767617" y="3994329"/>
                <a:ext cx="33360" cy="132981"/>
              </a:xfrm>
              <a:custGeom>
                <a:avLst/>
                <a:gdLst/>
                <a:ahLst/>
                <a:cxnLst/>
                <a:rect l="l" t="t" r="r" b="b"/>
                <a:pathLst>
                  <a:path w="584" h="2328" extrusionOk="0">
                    <a:moveTo>
                      <a:pt x="295" y="1"/>
                    </a:moveTo>
                    <a:cubicBezTo>
                      <a:pt x="171" y="1"/>
                      <a:pt x="45" y="86"/>
                      <a:pt x="30" y="255"/>
                    </a:cubicBezTo>
                    <a:cubicBezTo>
                      <a:pt x="0" y="597"/>
                      <a:pt x="2" y="946"/>
                      <a:pt x="6" y="1290"/>
                    </a:cubicBezTo>
                    <a:cubicBezTo>
                      <a:pt x="9" y="1631"/>
                      <a:pt x="24" y="1959"/>
                      <a:pt x="178" y="2270"/>
                    </a:cubicBezTo>
                    <a:cubicBezTo>
                      <a:pt x="198" y="2309"/>
                      <a:pt x="239" y="2328"/>
                      <a:pt x="281" y="2328"/>
                    </a:cubicBezTo>
                    <a:cubicBezTo>
                      <a:pt x="323" y="2328"/>
                      <a:pt x="365" y="2309"/>
                      <a:pt x="385" y="2270"/>
                    </a:cubicBezTo>
                    <a:cubicBezTo>
                      <a:pt x="543" y="1960"/>
                      <a:pt x="560" y="1631"/>
                      <a:pt x="569" y="1290"/>
                    </a:cubicBezTo>
                    <a:cubicBezTo>
                      <a:pt x="576" y="946"/>
                      <a:pt x="583" y="597"/>
                      <a:pt x="557" y="255"/>
                    </a:cubicBezTo>
                    <a:cubicBezTo>
                      <a:pt x="544" y="85"/>
                      <a:pt x="420" y="1"/>
                      <a:pt x="295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sp>
          <p:nvSpPr>
            <p:cNvPr id="569" name="Google Shape;569;p4"/>
            <p:cNvSpPr/>
            <p:nvPr/>
          </p:nvSpPr>
          <p:spPr>
            <a:xfrm>
              <a:off x="3576059" y="4617755"/>
              <a:ext cx="33188" cy="102763"/>
            </a:xfrm>
            <a:custGeom>
              <a:avLst/>
              <a:gdLst/>
              <a:ahLst/>
              <a:cxnLst/>
              <a:rect l="l" t="t" r="r" b="b"/>
              <a:pathLst>
                <a:path w="581" h="1799" extrusionOk="0">
                  <a:moveTo>
                    <a:pt x="300" y="0"/>
                  </a:moveTo>
                  <a:cubicBezTo>
                    <a:pt x="224" y="0"/>
                    <a:pt x="148" y="46"/>
                    <a:pt x="114" y="137"/>
                  </a:cubicBezTo>
                  <a:cubicBezTo>
                    <a:pt x="22" y="389"/>
                    <a:pt x="32" y="700"/>
                    <a:pt x="16" y="968"/>
                  </a:cubicBezTo>
                  <a:cubicBezTo>
                    <a:pt x="0" y="1232"/>
                    <a:pt x="5" y="1500"/>
                    <a:pt x="120" y="1743"/>
                  </a:cubicBezTo>
                  <a:cubicBezTo>
                    <a:pt x="136" y="1778"/>
                    <a:pt x="178" y="1799"/>
                    <a:pt x="219" y="1799"/>
                  </a:cubicBezTo>
                  <a:cubicBezTo>
                    <a:pt x="248" y="1799"/>
                    <a:pt x="276" y="1788"/>
                    <a:pt x="293" y="1765"/>
                  </a:cubicBezTo>
                  <a:cubicBezTo>
                    <a:pt x="467" y="1544"/>
                    <a:pt x="522" y="1270"/>
                    <a:pt x="540" y="994"/>
                  </a:cubicBezTo>
                  <a:cubicBezTo>
                    <a:pt x="554" y="722"/>
                    <a:pt x="580" y="397"/>
                    <a:pt x="484" y="137"/>
                  </a:cubicBezTo>
                  <a:cubicBezTo>
                    <a:pt x="451" y="46"/>
                    <a:pt x="375" y="0"/>
                    <a:pt x="300" y="0"/>
                  </a:cubicBezTo>
                  <a:close/>
                </a:path>
              </a:pathLst>
            </a:custGeom>
            <a:solidFill>
              <a:srgbClr val="191919">
                <a:alpha val="59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570" name="Google Shape;570;p4"/>
            <p:cNvGrpSpPr/>
            <p:nvPr/>
          </p:nvGrpSpPr>
          <p:grpSpPr>
            <a:xfrm>
              <a:off x="4632438" y="4603875"/>
              <a:ext cx="142923" cy="130526"/>
              <a:chOff x="178100" y="3904645"/>
              <a:chExt cx="142923" cy="130526"/>
            </a:xfrm>
          </p:grpSpPr>
          <p:sp>
            <p:nvSpPr>
              <p:cNvPr id="571" name="Google Shape;571;p4"/>
              <p:cNvSpPr/>
              <p:nvPr/>
            </p:nvSpPr>
            <p:spPr>
              <a:xfrm>
                <a:off x="178100" y="3936863"/>
                <a:ext cx="40843" cy="98308"/>
              </a:xfrm>
              <a:custGeom>
                <a:avLst/>
                <a:gdLst/>
                <a:ahLst/>
                <a:cxnLst/>
                <a:rect l="l" t="t" r="r" b="b"/>
                <a:pathLst>
                  <a:path w="715" h="1721" extrusionOk="0">
                    <a:moveTo>
                      <a:pt x="237" y="1"/>
                    </a:moveTo>
                    <a:cubicBezTo>
                      <a:pt x="157" y="1"/>
                      <a:pt x="77" y="54"/>
                      <a:pt x="49" y="139"/>
                    </a:cubicBezTo>
                    <a:cubicBezTo>
                      <a:pt x="1" y="283"/>
                      <a:pt x="37" y="436"/>
                      <a:pt x="59" y="582"/>
                    </a:cubicBezTo>
                    <a:cubicBezTo>
                      <a:pt x="76" y="711"/>
                      <a:pt x="98" y="838"/>
                      <a:pt x="120" y="966"/>
                    </a:cubicBezTo>
                    <a:cubicBezTo>
                      <a:pt x="142" y="1093"/>
                      <a:pt x="158" y="1223"/>
                      <a:pt x="193" y="1347"/>
                    </a:cubicBezTo>
                    <a:cubicBezTo>
                      <a:pt x="234" y="1488"/>
                      <a:pt x="302" y="1592"/>
                      <a:pt x="413" y="1688"/>
                    </a:cubicBezTo>
                    <a:cubicBezTo>
                      <a:pt x="438" y="1709"/>
                      <a:pt x="467" y="1720"/>
                      <a:pt x="496" y="1720"/>
                    </a:cubicBezTo>
                    <a:cubicBezTo>
                      <a:pt x="533" y="1720"/>
                      <a:pt x="570" y="1702"/>
                      <a:pt x="594" y="1665"/>
                    </a:cubicBezTo>
                    <a:cubicBezTo>
                      <a:pt x="672" y="1542"/>
                      <a:pt x="715" y="1424"/>
                      <a:pt x="707" y="1275"/>
                    </a:cubicBezTo>
                    <a:cubicBezTo>
                      <a:pt x="700" y="1133"/>
                      <a:pt x="672" y="990"/>
                      <a:pt x="643" y="848"/>
                    </a:cubicBezTo>
                    <a:cubicBezTo>
                      <a:pt x="592" y="595"/>
                      <a:pt x="554" y="244"/>
                      <a:pt x="362" y="51"/>
                    </a:cubicBezTo>
                    <a:cubicBezTo>
                      <a:pt x="326" y="16"/>
                      <a:pt x="281" y="1"/>
                      <a:pt x="237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72" name="Google Shape;572;p4"/>
              <p:cNvSpPr/>
              <p:nvPr/>
            </p:nvSpPr>
            <p:spPr>
              <a:xfrm>
                <a:off x="230654" y="3904645"/>
                <a:ext cx="37187" cy="110589"/>
              </a:xfrm>
              <a:custGeom>
                <a:avLst/>
                <a:gdLst/>
                <a:ahLst/>
                <a:cxnLst/>
                <a:rect l="l" t="t" r="r" b="b"/>
                <a:pathLst>
                  <a:path w="651" h="1936" extrusionOk="0">
                    <a:moveTo>
                      <a:pt x="399" y="0"/>
                    </a:moveTo>
                    <a:cubicBezTo>
                      <a:pt x="364" y="0"/>
                      <a:pt x="331" y="13"/>
                      <a:pt x="305" y="45"/>
                    </a:cubicBezTo>
                    <a:cubicBezTo>
                      <a:pt x="124" y="270"/>
                      <a:pt x="142" y="647"/>
                      <a:pt x="102" y="921"/>
                    </a:cubicBezTo>
                    <a:cubicBezTo>
                      <a:pt x="57" y="1239"/>
                      <a:pt x="0" y="1544"/>
                      <a:pt x="117" y="1853"/>
                    </a:cubicBezTo>
                    <a:cubicBezTo>
                      <a:pt x="136" y="1902"/>
                      <a:pt x="182" y="1936"/>
                      <a:pt x="229" y="1936"/>
                    </a:cubicBezTo>
                    <a:cubicBezTo>
                      <a:pt x="255" y="1936"/>
                      <a:pt x="282" y="1925"/>
                      <a:pt x="305" y="1902"/>
                    </a:cubicBezTo>
                    <a:cubicBezTo>
                      <a:pt x="542" y="1660"/>
                      <a:pt x="598" y="1348"/>
                      <a:pt x="625" y="1020"/>
                    </a:cubicBezTo>
                    <a:cubicBezTo>
                      <a:pt x="637" y="862"/>
                      <a:pt x="650" y="703"/>
                      <a:pt x="643" y="545"/>
                    </a:cubicBezTo>
                    <a:cubicBezTo>
                      <a:pt x="637" y="392"/>
                      <a:pt x="640" y="203"/>
                      <a:pt x="542" y="75"/>
                    </a:cubicBezTo>
                    <a:cubicBezTo>
                      <a:pt x="511" y="33"/>
                      <a:pt x="454" y="0"/>
                      <a:pt x="399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73" name="Google Shape;573;p4"/>
              <p:cNvSpPr/>
              <p:nvPr/>
            </p:nvSpPr>
            <p:spPr>
              <a:xfrm>
                <a:off x="275667" y="3947545"/>
                <a:ext cx="45355" cy="85284"/>
              </a:xfrm>
              <a:custGeom>
                <a:avLst/>
                <a:gdLst/>
                <a:ahLst/>
                <a:cxnLst/>
                <a:rect l="l" t="t" r="r" b="b"/>
                <a:pathLst>
                  <a:path w="794" h="1493" extrusionOk="0">
                    <a:moveTo>
                      <a:pt x="528" y="0"/>
                    </a:moveTo>
                    <a:cubicBezTo>
                      <a:pt x="514" y="0"/>
                      <a:pt x="500" y="3"/>
                      <a:pt x="486" y="9"/>
                    </a:cubicBezTo>
                    <a:cubicBezTo>
                      <a:pt x="246" y="103"/>
                      <a:pt x="170" y="438"/>
                      <a:pt x="116" y="669"/>
                    </a:cubicBezTo>
                    <a:cubicBezTo>
                      <a:pt x="56" y="916"/>
                      <a:pt x="1" y="1211"/>
                      <a:pt x="155" y="1435"/>
                    </a:cubicBezTo>
                    <a:cubicBezTo>
                      <a:pt x="182" y="1473"/>
                      <a:pt x="219" y="1492"/>
                      <a:pt x="257" y="1492"/>
                    </a:cubicBezTo>
                    <a:cubicBezTo>
                      <a:pt x="286" y="1492"/>
                      <a:pt x="315" y="1481"/>
                      <a:pt x="342" y="1459"/>
                    </a:cubicBezTo>
                    <a:cubicBezTo>
                      <a:pt x="531" y="1295"/>
                      <a:pt x="571" y="1040"/>
                      <a:pt x="622" y="809"/>
                    </a:cubicBezTo>
                    <a:cubicBezTo>
                      <a:pt x="667" y="603"/>
                      <a:pt x="793" y="275"/>
                      <a:pt x="670" y="86"/>
                    </a:cubicBezTo>
                    <a:cubicBezTo>
                      <a:pt x="642" y="40"/>
                      <a:pt x="585" y="0"/>
                      <a:pt x="528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574" name="Google Shape;574;p4"/>
            <p:cNvGrpSpPr/>
            <p:nvPr/>
          </p:nvGrpSpPr>
          <p:grpSpPr>
            <a:xfrm>
              <a:off x="6178388" y="4603875"/>
              <a:ext cx="142923" cy="130526"/>
              <a:chOff x="178100" y="3904645"/>
              <a:chExt cx="142923" cy="130526"/>
            </a:xfrm>
          </p:grpSpPr>
          <p:sp>
            <p:nvSpPr>
              <p:cNvPr id="575" name="Google Shape;575;p4"/>
              <p:cNvSpPr/>
              <p:nvPr/>
            </p:nvSpPr>
            <p:spPr>
              <a:xfrm>
                <a:off x="178100" y="3936863"/>
                <a:ext cx="40843" cy="98308"/>
              </a:xfrm>
              <a:custGeom>
                <a:avLst/>
                <a:gdLst/>
                <a:ahLst/>
                <a:cxnLst/>
                <a:rect l="l" t="t" r="r" b="b"/>
                <a:pathLst>
                  <a:path w="715" h="1721" extrusionOk="0">
                    <a:moveTo>
                      <a:pt x="237" y="1"/>
                    </a:moveTo>
                    <a:cubicBezTo>
                      <a:pt x="157" y="1"/>
                      <a:pt x="77" y="54"/>
                      <a:pt x="49" y="139"/>
                    </a:cubicBezTo>
                    <a:cubicBezTo>
                      <a:pt x="1" y="283"/>
                      <a:pt x="37" y="436"/>
                      <a:pt x="59" y="582"/>
                    </a:cubicBezTo>
                    <a:cubicBezTo>
                      <a:pt x="76" y="711"/>
                      <a:pt x="98" y="838"/>
                      <a:pt x="120" y="966"/>
                    </a:cubicBezTo>
                    <a:cubicBezTo>
                      <a:pt x="142" y="1093"/>
                      <a:pt x="158" y="1223"/>
                      <a:pt x="193" y="1347"/>
                    </a:cubicBezTo>
                    <a:cubicBezTo>
                      <a:pt x="234" y="1488"/>
                      <a:pt x="302" y="1592"/>
                      <a:pt x="413" y="1688"/>
                    </a:cubicBezTo>
                    <a:cubicBezTo>
                      <a:pt x="438" y="1709"/>
                      <a:pt x="467" y="1720"/>
                      <a:pt x="496" y="1720"/>
                    </a:cubicBezTo>
                    <a:cubicBezTo>
                      <a:pt x="533" y="1720"/>
                      <a:pt x="570" y="1702"/>
                      <a:pt x="594" y="1665"/>
                    </a:cubicBezTo>
                    <a:cubicBezTo>
                      <a:pt x="672" y="1542"/>
                      <a:pt x="715" y="1424"/>
                      <a:pt x="707" y="1275"/>
                    </a:cubicBezTo>
                    <a:cubicBezTo>
                      <a:pt x="700" y="1133"/>
                      <a:pt x="672" y="990"/>
                      <a:pt x="643" y="848"/>
                    </a:cubicBezTo>
                    <a:cubicBezTo>
                      <a:pt x="592" y="595"/>
                      <a:pt x="554" y="244"/>
                      <a:pt x="362" y="51"/>
                    </a:cubicBezTo>
                    <a:cubicBezTo>
                      <a:pt x="326" y="16"/>
                      <a:pt x="281" y="1"/>
                      <a:pt x="237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76" name="Google Shape;576;p4"/>
              <p:cNvSpPr/>
              <p:nvPr/>
            </p:nvSpPr>
            <p:spPr>
              <a:xfrm>
                <a:off x="230654" y="3904645"/>
                <a:ext cx="37187" cy="110589"/>
              </a:xfrm>
              <a:custGeom>
                <a:avLst/>
                <a:gdLst/>
                <a:ahLst/>
                <a:cxnLst/>
                <a:rect l="l" t="t" r="r" b="b"/>
                <a:pathLst>
                  <a:path w="651" h="1936" extrusionOk="0">
                    <a:moveTo>
                      <a:pt x="399" y="0"/>
                    </a:moveTo>
                    <a:cubicBezTo>
                      <a:pt x="364" y="0"/>
                      <a:pt x="331" y="13"/>
                      <a:pt x="305" y="45"/>
                    </a:cubicBezTo>
                    <a:cubicBezTo>
                      <a:pt x="124" y="270"/>
                      <a:pt x="142" y="647"/>
                      <a:pt x="102" y="921"/>
                    </a:cubicBezTo>
                    <a:cubicBezTo>
                      <a:pt x="57" y="1239"/>
                      <a:pt x="0" y="1544"/>
                      <a:pt x="117" y="1853"/>
                    </a:cubicBezTo>
                    <a:cubicBezTo>
                      <a:pt x="136" y="1902"/>
                      <a:pt x="182" y="1936"/>
                      <a:pt x="229" y="1936"/>
                    </a:cubicBezTo>
                    <a:cubicBezTo>
                      <a:pt x="255" y="1936"/>
                      <a:pt x="282" y="1925"/>
                      <a:pt x="305" y="1902"/>
                    </a:cubicBezTo>
                    <a:cubicBezTo>
                      <a:pt x="542" y="1660"/>
                      <a:pt x="598" y="1348"/>
                      <a:pt x="625" y="1020"/>
                    </a:cubicBezTo>
                    <a:cubicBezTo>
                      <a:pt x="637" y="862"/>
                      <a:pt x="650" y="703"/>
                      <a:pt x="643" y="545"/>
                    </a:cubicBezTo>
                    <a:cubicBezTo>
                      <a:pt x="637" y="392"/>
                      <a:pt x="640" y="203"/>
                      <a:pt x="542" y="75"/>
                    </a:cubicBezTo>
                    <a:cubicBezTo>
                      <a:pt x="511" y="33"/>
                      <a:pt x="454" y="0"/>
                      <a:pt x="399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77" name="Google Shape;577;p4"/>
              <p:cNvSpPr/>
              <p:nvPr/>
            </p:nvSpPr>
            <p:spPr>
              <a:xfrm>
                <a:off x="275667" y="3947545"/>
                <a:ext cx="45355" cy="85284"/>
              </a:xfrm>
              <a:custGeom>
                <a:avLst/>
                <a:gdLst/>
                <a:ahLst/>
                <a:cxnLst/>
                <a:rect l="l" t="t" r="r" b="b"/>
                <a:pathLst>
                  <a:path w="794" h="1493" extrusionOk="0">
                    <a:moveTo>
                      <a:pt x="528" y="0"/>
                    </a:moveTo>
                    <a:cubicBezTo>
                      <a:pt x="514" y="0"/>
                      <a:pt x="500" y="3"/>
                      <a:pt x="486" y="9"/>
                    </a:cubicBezTo>
                    <a:cubicBezTo>
                      <a:pt x="246" y="103"/>
                      <a:pt x="170" y="438"/>
                      <a:pt x="116" y="669"/>
                    </a:cubicBezTo>
                    <a:cubicBezTo>
                      <a:pt x="56" y="916"/>
                      <a:pt x="1" y="1211"/>
                      <a:pt x="155" y="1435"/>
                    </a:cubicBezTo>
                    <a:cubicBezTo>
                      <a:pt x="182" y="1473"/>
                      <a:pt x="219" y="1492"/>
                      <a:pt x="257" y="1492"/>
                    </a:cubicBezTo>
                    <a:cubicBezTo>
                      <a:pt x="286" y="1492"/>
                      <a:pt x="315" y="1481"/>
                      <a:pt x="342" y="1459"/>
                    </a:cubicBezTo>
                    <a:cubicBezTo>
                      <a:pt x="531" y="1295"/>
                      <a:pt x="571" y="1040"/>
                      <a:pt x="622" y="809"/>
                    </a:cubicBezTo>
                    <a:cubicBezTo>
                      <a:pt x="667" y="603"/>
                      <a:pt x="793" y="275"/>
                      <a:pt x="670" y="86"/>
                    </a:cubicBezTo>
                    <a:cubicBezTo>
                      <a:pt x="642" y="40"/>
                      <a:pt x="585" y="0"/>
                      <a:pt x="528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578" name="Google Shape;578;p4"/>
            <p:cNvGrpSpPr/>
            <p:nvPr/>
          </p:nvGrpSpPr>
          <p:grpSpPr>
            <a:xfrm>
              <a:off x="5250150" y="4638600"/>
              <a:ext cx="142923" cy="130526"/>
              <a:chOff x="178100" y="3904645"/>
              <a:chExt cx="142923" cy="130526"/>
            </a:xfrm>
          </p:grpSpPr>
          <p:sp>
            <p:nvSpPr>
              <p:cNvPr id="579" name="Google Shape;579;p4"/>
              <p:cNvSpPr/>
              <p:nvPr/>
            </p:nvSpPr>
            <p:spPr>
              <a:xfrm>
                <a:off x="178100" y="3936863"/>
                <a:ext cx="40843" cy="98308"/>
              </a:xfrm>
              <a:custGeom>
                <a:avLst/>
                <a:gdLst/>
                <a:ahLst/>
                <a:cxnLst/>
                <a:rect l="l" t="t" r="r" b="b"/>
                <a:pathLst>
                  <a:path w="715" h="1721" extrusionOk="0">
                    <a:moveTo>
                      <a:pt x="237" y="1"/>
                    </a:moveTo>
                    <a:cubicBezTo>
                      <a:pt x="157" y="1"/>
                      <a:pt x="77" y="54"/>
                      <a:pt x="49" y="139"/>
                    </a:cubicBezTo>
                    <a:cubicBezTo>
                      <a:pt x="1" y="283"/>
                      <a:pt x="37" y="436"/>
                      <a:pt x="59" y="582"/>
                    </a:cubicBezTo>
                    <a:cubicBezTo>
                      <a:pt x="76" y="711"/>
                      <a:pt x="98" y="838"/>
                      <a:pt x="120" y="966"/>
                    </a:cubicBezTo>
                    <a:cubicBezTo>
                      <a:pt x="142" y="1093"/>
                      <a:pt x="158" y="1223"/>
                      <a:pt x="193" y="1347"/>
                    </a:cubicBezTo>
                    <a:cubicBezTo>
                      <a:pt x="234" y="1488"/>
                      <a:pt x="302" y="1592"/>
                      <a:pt x="413" y="1688"/>
                    </a:cubicBezTo>
                    <a:cubicBezTo>
                      <a:pt x="438" y="1709"/>
                      <a:pt x="467" y="1720"/>
                      <a:pt x="496" y="1720"/>
                    </a:cubicBezTo>
                    <a:cubicBezTo>
                      <a:pt x="533" y="1720"/>
                      <a:pt x="570" y="1702"/>
                      <a:pt x="594" y="1665"/>
                    </a:cubicBezTo>
                    <a:cubicBezTo>
                      <a:pt x="672" y="1542"/>
                      <a:pt x="715" y="1424"/>
                      <a:pt x="707" y="1275"/>
                    </a:cubicBezTo>
                    <a:cubicBezTo>
                      <a:pt x="700" y="1133"/>
                      <a:pt x="672" y="990"/>
                      <a:pt x="643" y="848"/>
                    </a:cubicBezTo>
                    <a:cubicBezTo>
                      <a:pt x="592" y="595"/>
                      <a:pt x="554" y="244"/>
                      <a:pt x="362" y="51"/>
                    </a:cubicBezTo>
                    <a:cubicBezTo>
                      <a:pt x="326" y="16"/>
                      <a:pt x="281" y="1"/>
                      <a:pt x="237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80" name="Google Shape;580;p4"/>
              <p:cNvSpPr/>
              <p:nvPr/>
            </p:nvSpPr>
            <p:spPr>
              <a:xfrm>
                <a:off x="230654" y="3904645"/>
                <a:ext cx="37187" cy="110589"/>
              </a:xfrm>
              <a:custGeom>
                <a:avLst/>
                <a:gdLst/>
                <a:ahLst/>
                <a:cxnLst/>
                <a:rect l="l" t="t" r="r" b="b"/>
                <a:pathLst>
                  <a:path w="651" h="1936" extrusionOk="0">
                    <a:moveTo>
                      <a:pt x="399" y="0"/>
                    </a:moveTo>
                    <a:cubicBezTo>
                      <a:pt x="364" y="0"/>
                      <a:pt x="331" y="13"/>
                      <a:pt x="305" y="45"/>
                    </a:cubicBezTo>
                    <a:cubicBezTo>
                      <a:pt x="124" y="270"/>
                      <a:pt x="142" y="647"/>
                      <a:pt x="102" y="921"/>
                    </a:cubicBezTo>
                    <a:cubicBezTo>
                      <a:pt x="57" y="1239"/>
                      <a:pt x="0" y="1544"/>
                      <a:pt x="117" y="1853"/>
                    </a:cubicBezTo>
                    <a:cubicBezTo>
                      <a:pt x="136" y="1902"/>
                      <a:pt x="182" y="1936"/>
                      <a:pt x="229" y="1936"/>
                    </a:cubicBezTo>
                    <a:cubicBezTo>
                      <a:pt x="255" y="1936"/>
                      <a:pt x="282" y="1925"/>
                      <a:pt x="305" y="1902"/>
                    </a:cubicBezTo>
                    <a:cubicBezTo>
                      <a:pt x="542" y="1660"/>
                      <a:pt x="598" y="1348"/>
                      <a:pt x="625" y="1020"/>
                    </a:cubicBezTo>
                    <a:cubicBezTo>
                      <a:pt x="637" y="862"/>
                      <a:pt x="650" y="703"/>
                      <a:pt x="643" y="545"/>
                    </a:cubicBezTo>
                    <a:cubicBezTo>
                      <a:pt x="637" y="392"/>
                      <a:pt x="640" y="203"/>
                      <a:pt x="542" y="75"/>
                    </a:cubicBezTo>
                    <a:cubicBezTo>
                      <a:pt x="511" y="33"/>
                      <a:pt x="454" y="0"/>
                      <a:pt x="399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81" name="Google Shape;581;p4"/>
              <p:cNvSpPr/>
              <p:nvPr/>
            </p:nvSpPr>
            <p:spPr>
              <a:xfrm>
                <a:off x="275667" y="3947545"/>
                <a:ext cx="45355" cy="85284"/>
              </a:xfrm>
              <a:custGeom>
                <a:avLst/>
                <a:gdLst/>
                <a:ahLst/>
                <a:cxnLst/>
                <a:rect l="l" t="t" r="r" b="b"/>
                <a:pathLst>
                  <a:path w="794" h="1493" extrusionOk="0">
                    <a:moveTo>
                      <a:pt x="528" y="0"/>
                    </a:moveTo>
                    <a:cubicBezTo>
                      <a:pt x="514" y="0"/>
                      <a:pt x="500" y="3"/>
                      <a:pt x="486" y="9"/>
                    </a:cubicBezTo>
                    <a:cubicBezTo>
                      <a:pt x="246" y="103"/>
                      <a:pt x="170" y="438"/>
                      <a:pt x="116" y="669"/>
                    </a:cubicBezTo>
                    <a:cubicBezTo>
                      <a:pt x="56" y="916"/>
                      <a:pt x="1" y="1211"/>
                      <a:pt x="155" y="1435"/>
                    </a:cubicBezTo>
                    <a:cubicBezTo>
                      <a:pt x="182" y="1473"/>
                      <a:pt x="219" y="1492"/>
                      <a:pt x="257" y="1492"/>
                    </a:cubicBezTo>
                    <a:cubicBezTo>
                      <a:pt x="286" y="1492"/>
                      <a:pt x="315" y="1481"/>
                      <a:pt x="342" y="1459"/>
                    </a:cubicBezTo>
                    <a:cubicBezTo>
                      <a:pt x="531" y="1295"/>
                      <a:pt x="571" y="1040"/>
                      <a:pt x="622" y="809"/>
                    </a:cubicBezTo>
                    <a:cubicBezTo>
                      <a:pt x="667" y="603"/>
                      <a:pt x="793" y="275"/>
                      <a:pt x="670" y="86"/>
                    </a:cubicBezTo>
                    <a:cubicBezTo>
                      <a:pt x="642" y="40"/>
                      <a:pt x="585" y="0"/>
                      <a:pt x="528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582" name="Google Shape;582;p4"/>
            <p:cNvGrpSpPr/>
            <p:nvPr/>
          </p:nvGrpSpPr>
          <p:grpSpPr>
            <a:xfrm flipH="1">
              <a:off x="3748221" y="4689922"/>
              <a:ext cx="88313" cy="132981"/>
              <a:chOff x="712664" y="3994329"/>
              <a:chExt cx="88313" cy="132981"/>
            </a:xfrm>
          </p:grpSpPr>
          <p:sp>
            <p:nvSpPr>
              <p:cNvPr id="583" name="Google Shape;583;p4"/>
              <p:cNvSpPr/>
              <p:nvPr/>
            </p:nvSpPr>
            <p:spPr>
              <a:xfrm>
                <a:off x="712664" y="4006439"/>
                <a:ext cx="44613" cy="91225"/>
              </a:xfrm>
              <a:custGeom>
                <a:avLst/>
                <a:gdLst/>
                <a:ahLst/>
                <a:cxnLst/>
                <a:rect l="l" t="t" r="r" b="b"/>
                <a:pathLst>
                  <a:path w="781" h="1597" extrusionOk="0">
                    <a:moveTo>
                      <a:pt x="221" y="1"/>
                    </a:moveTo>
                    <a:cubicBezTo>
                      <a:pt x="138" y="1"/>
                      <a:pt x="60" y="44"/>
                      <a:pt x="44" y="145"/>
                    </a:cubicBezTo>
                    <a:cubicBezTo>
                      <a:pt x="1" y="407"/>
                      <a:pt x="81" y="683"/>
                      <a:pt x="139" y="938"/>
                    </a:cubicBezTo>
                    <a:cubicBezTo>
                      <a:pt x="196" y="1187"/>
                      <a:pt x="264" y="1427"/>
                      <a:pt x="489" y="1579"/>
                    </a:cubicBezTo>
                    <a:cubicBezTo>
                      <a:pt x="506" y="1591"/>
                      <a:pt x="526" y="1596"/>
                      <a:pt x="546" y="1596"/>
                    </a:cubicBezTo>
                    <a:cubicBezTo>
                      <a:pt x="589" y="1596"/>
                      <a:pt x="632" y="1573"/>
                      <a:pt x="652" y="1535"/>
                    </a:cubicBezTo>
                    <a:cubicBezTo>
                      <a:pt x="780" y="1308"/>
                      <a:pt x="735" y="1060"/>
                      <a:pt x="674" y="820"/>
                    </a:cubicBezTo>
                    <a:cubicBezTo>
                      <a:pt x="614" y="582"/>
                      <a:pt x="569" y="295"/>
                      <a:pt x="422" y="97"/>
                    </a:cubicBezTo>
                    <a:cubicBezTo>
                      <a:pt x="377" y="36"/>
                      <a:pt x="297" y="1"/>
                      <a:pt x="221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84" name="Google Shape;584;p4"/>
              <p:cNvSpPr/>
              <p:nvPr/>
            </p:nvSpPr>
            <p:spPr>
              <a:xfrm>
                <a:off x="767617" y="3994329"/>
                <a:ext cx="33360" cy="132981"/>
              </a:xfrm>
              <a:custGeom>
                <a:avLst/>
                <a:gdLst/>
                <a:ahLst/>
                <a:cxnLst/>
                <a:rect l="l" t="t" r="r" b="b"/>
                <a:pathLst>
                  <a:path w="584" h="2328" extrusionOk="0">
                    <a:moveTo>
                      <a:pt x="295" y="1"/>
                    </a:moveTo>
                    <a:cubicBezTo>
                      <a:pt x="171" y="1"/>
                      <a:pt x="45" y="86"/>
                      <a:pt x="30" y="255"/>
                    </a:cubicBezTo>
                    <a:cubicBezTo>
                      <a:pt x="0" y="597"/>
                      <a:pt x="2" y="946"/>
                      <a:pt x="6" y="1290"/>
                    </a:cubicBezTo>
                    <a:cubicBezTo>
                      <a:pt x="9" y="1631"/>
                      <a:pt x="24" y="1959"/>
                      <a:pt x="178" y="2270"/>
                    </a:cubicBezTo>
                    <a:cubicBezTo>
                      <a:pt x="198" y="2309"/>
                      <a:pt x="239" y="2328"/>
                      <a:pt x="281" y="2328"/>
                    </a:cubicBezTo>
                    <a:cubicBezTo>
                      <a:pt x="323" y="2328"/>
                      <a:pt x="365" y="2309"/>
                      <a:pt x="385" y="2270"/>
                    </a:cubicBezTo>
                    <a:cubicBezTo>
                      <a:pt x="543" y="1960"/>
                      <a:pt x="560" y="1631"/>
                      <a:pt x="569" y="1290"/>
                    </a:cubicBezTo>
                    <a:cubicBezTo>
                      <a:pt x="576" y="946"/>
                      <a:pt x="583" y="597"/>
                      <a:pt x="557" y="255"/>
                    </a:cubicBezTo>
                    <a:cubicBezTo>
                      <a:pt x="544" y="85"/>
                      <a:pt x="420" y="1"/>
                      <a:pt x="295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585" name="Google Shape;585;p4"/>
            <p:cNvGrpSpPr/>
            <p:nvPr/>
          </p:nvGrpSpPr>
          <p:grpSpPr>
            <a:xfrm flipH="1">
              <a:off x="5698684" y="4628872"/>
              <a:ext cx="88313" cy="132981"/>
              <a:chOff x="712664" y="3994329"/>
              <a:chExt cx="88313" cy="132981"/>
            </a:xfrm>
          </p:grpSpPr>
          <p:sp>
            <p:nvSpPr>
              <p:cNvPr id="586" name="Google Shape;586;p4"/>
              <p:cNvSpPr/>
              <p:nvPr/>
            </p:nvSpPr>
            <p:spPr>
              <a:xfrm>
                <a:off x="712664" y="4006439"/>
                <a:ext cx="44613" cy="91225"/>
              </a:xfrm>
              <a:custGeom>
                <a:avLst/>
                <a:gdLst/>
                <a:ahLst/>
                <a:cxnLst/>
                <a:rect l="l" t="t" r="r" b="b"/>
                <a:pathLst>
                  <a:path w="781" h="1597" extrusionOk="0">
                    <a:moveTo>
                      <a:pt x="221" y="1"/>
                    </a:moveTo>
                    <a:cubicBezTo>
                      <a:pt x="138" y="1"/>
                      <a:pt x="60" y="44"/>
                      <a:pt x="44" y="145"/>
                    </a:cubicBezTo>
                    <a:cubicBezTo>
                      <a:pt x="1" y="407"/>
                      <a:pt x="81" y="683"/>
                      <a:pt x="139" y="938"/>
                    </a:cubicBezTo>
                    <a:cubicBezTo>
                      <a:pt x="196" y="1187"/>
                      <a:pt x="264" y="1427"/>
                      <a:pt x="489" y="1579"/>
                    </a:cubicBezTo>
                    <a:cubicBezTo>
                      <a:pt x="506" y="1591"/>
                      <a:pt x="526" y="1596"/>
                      <a:pt x="546" y="1596"/>
                    </a:cubicBezTo>
                    <a:cubicBezTo>
                      <a:pt x="589" y="1596"/>
                      <a:pt x="632" y="1573"/>
                      <a:pt x="652" y="1535"/>
                    </a:cubicBezTo>
                    <a:cubicBezTo>
                      <a:pt x="780" y="1308"/>
                      <a:pt x="735" y="1060"/>
                      <a:pt x="674" y="820"/>
                    </a:cubicBezTo>
                    <a:cubicBezTo>
                      <a:pt x="614" y="582"/>
                      <a:pt x="569" y="295"/>
                      <a:pt x="422" y="97"/>
                    </a:cubicBezTo>
                    <a:cubicBezTo>
                      <a:pt x="377" y="36"/>
                      <a:pt x="297" y="1"/>
                      <a:pt x="221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87" name="Google Shape;587;p4"/>
              <p:cNvSpPr/>
              <p:nvPr/>
            </p:nvSpPr>
            <p:spPr>
              <a:xfrm>
                <a:off x="767617" y="3994329"/>
                <a:ext cx="33360" cy="132981"/>
              </a:xfrm>
              <a:custGeom>
                <a:avLst/>
                <a:gdLst/>
                <a:ahLst/>
                <a:cxnLst/>
                <a:rect l="l" t="t" r="r" b="b"/>
                <a:pathLst>
                  <a:path w="584" h="2328" extrusionOk="0">
                    <a:moveTo>
                      <a:pt x="295" y="1"/>
                    </a:moveTo>
                    <a:cubicBezTo>
                      <a:pt x="171" y="1"/>
                      <a:pt x="45" y="86"/>
                      <a:pt x="30" y="255"/>
                    </a:cubicBezTo>
                    <a:cubicBezTo>
                      <a:pt x="0" y="597"/>
                      <a:pt x="2" y="946"/>
                      <a:pt x="6" y="1290"/>
                    </a:cubicBezTo>
                    <a:cubicBezTo>
                      <a:pt x="9" y="1631"/>
                      <a:pt x="24" y="1959"/>
                      <a:pt x="178" y="2270"/>
                    </a:cubicBezTo>
                    <a:cubicBezTo>
                      <a:pt x="198" y="2309"/>
                      <a:pt x="239" y="2328"/>
                      <a:pt x="281" y="2328"/>
                    </a:cubicBezTo>
                    <a:cubicBezTo>
                      <a:pt x="323" y="2328"/>
                      <a:pt x="365" y="2309"/>
                      <a:pt x="385" y="2270"/>
                    </a:cubicBezTo>
                    <a:cubicBezTo>
                      <a:pt x="543" y="1960"/>
                      <a:pt x="560" y="1631"/>
                      <a:pt x="569" y="1290"/>
                    </a:cubicBezTo>
                    <a:cubicBezTo>
                      <a:pt x="576" y="946"/>
                      <a:pt x="583" y="597"/>
                      <a:pt x="557" y="255"/>
                    </a:cubicBezTo>
                    <a:cubicBezTo>
                      <a:pt x="544" y="85"/>
                      <a:pt x="420" y="1"/>
                      <a:pt x="295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sp>
          <p:nvSpPr>
            <p:cNvPr id="588" name="Google Shape;588;p4"/>
            <p:cNvSpPr/>
            <p:nvPr/>
          </p:nvSpPr>
          <p:spPr>
            <a:xfrm flipH="1">
              <a:off x="4996151" y="4643980"/>
              <a:ext cx="33188" cy="102763"/>
            </a:xfrm>
            <a:custGeom>
              <a:avLst/>
              <a:gdLst/>
              <a:ahLst/>
              <a:cxnLst/>
              <a:rect l="l" t="t" r="r" b="b"/>
              <a:pathLst>
                <a:path w="581" h="1799" extrusionOk="0">
                  <a:moveTo>
                    <a:pt x="300" y="0"/>
                  </a:moveTo>
                  <a:cubicBezTo>
                    <a:pt x="224" y="0"/>
                    <a:pt x="148" y="46"/>
                    <a:pt x="114" y="137"/>
                  </a:cubicBezTo>
                  <a:cubicBezTo>
                    <a:pt x="22" y="389"/>
                    <a:pt x="32" y="700"/>
                    <a:pt x="16" y="968"/>
                  </a:cubicBezTo>
                  <a:cubicBezTo>
                    <a:pt x="0" y="1232"/>
                    <a:pt x="5" y="1500"/>
                    <a:pt x="120" y="1743"/>
                  </a:cubicBezTo>
                  <a:cubicBezTo>
                    <a:pt x="136" y="1778"/>
                    <a:pt x="178" y="1799"/>
                    <a:pt x="219" y="1799"/>
                  </a:cubicBezTo>
                  <a:cubicBezTo>
                    <a:pt x="248" y="1799"/>
                    <a:pt x="276" y="1788"/>
                    <a:pt x="293" y="1765"/>
                  </a:cubicBezTo>
                  <a:cubicBezTo>
                    <a:pt x="467" y="1544"/>
                    <a:pt x="522" y="1270"/>
                    <a:pt x="540" y="994"/>
                  </a:cubicBezTo>
                  <a:cubicBezTo>
                    <a:pt x="554" y="722"/>
                    <a:pt x="580" y="397"/>
                    <a:pt x="484" y="137"/>
                  </a:cubicBezTo>
                  <a:cubicBezTo>
                    <a:pt x="451" y="46"/>
                    <a:pt x="375" y="0"/>
                    <a:pt x="300" y="0"/>
                  </a:cubicBezTo>
                  <a:close/>
                </a:path>
              </a:pathLst>
            </a:custGeom>
            <a:solidFill>
              <a:srgbClr val="191919">
                <a:alpha val="59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9" name="Google Shape;589;p4"/>
            <p:cNvSpPr/>
            <p:nvPr/>
          </p:nvSpPr>
          <p:spPr>
            <a:xfrm flipH="1">
              <a:off x="4154313" y="4643980"/>
              <a:ext cx="33188" cy="102763"/>
            </a:xfrm>
            <a:custGeom>
              <a:avLst/>
              <a:gdLst/>
              <a:ahLst/>
              <a:cxnLst/>
              <a:rect l="l" t="t" r="r" b="b"/>
              <a:pathLst>
                <a:path w="581" h="1799" extrusionOk="0">
                  <a:moveTo>
                    <a:pt x="300" y="0"/>
                  </a:moveTo>
                  <a:cubicBezTo>
                    <a:pt x="224" y="0"/>
                    <a:pt x="148" y="46"/>
                    <a:pt x="114" y="137"/>
                  </a:cubicBezTo>
                  <a:cubicBezTo>
                    <a:pt x="22" y="389"/>
                    <a:pt x="32" y="700"/>
                    <a:pt x="16" y="968"/>
                  </a:cubicBezTo>
                  <a:cubicBezTo>
                    <a:pt x="0" y="1232"/>
                    <a:pt x="5" y="1500"/>
                    <a:pt x="120" y="1743"/>
                  </a:cubicBezTo>
                  <a:cubicBezTo>
                    <a:pt x="136" y="1778"/>
                    <a:pt x="178" y="1799"/>
                    <a:pt x="219" y="1799"/>
                  </a:cubicBezTo>
                  <a:cubicBezTo>
                    <a:pt x="248" y="1799"/>
                    <a:pt x="276" y="1788"/>
                    <a:pt x="293" y="1765"/>
                  </a:cubicBezTo>
                  <a:cubicBezTo>
                    <a:pt x="467" y="1544"/>
                    <a:pt x="522" y="1270"/>
                    <a:pt x="540" y="994"/>
                  </a:cubicBezTo>
                  <a:cubicBezTo>
                    <a:pt x="554" y="722"/>
                    <a:pt x="580" y="397"/>
                    <a:pt x="484" y="137"/>
                  </a:cubicBezTo>
                  <a:cubicBezTo>
                    <a:pt x="451" y="46"/>
                    <a:pt x="375" y="0"/>
                    <a:pt x="300" y="0"/>
                  </a:cubicBezTo>
                  <a:close/>
                </a:path>
              </a:pathLst>
            </a:custGeom>
            <a:solidFill>
              <a:srgbClr val="191919">
                <a:alpha val="59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590" name="Google Shape;590;p4"/>
          <p:cNvSpPr txBox="1">
            <a:spLocks noGrp="1"/>
          </p:cNvSpPr>
          <p:nvPr>
            <p:ph type="title"/>
          </p:nvPr>
        </p:nvSpPr>
        <p:spPr>
          <a:xfrm>
            <a:off x="960000" y="487680"/>
            <a:ext cx="10272000" cy="85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591" name="Google Shape;591;p4"/>
          <p:cNvSpPr txBox="1">
            <a:spLocks noGrp="1"/>
          </p:cNvSpPr>
          <p:nvPr>
            <p:ph type="body" idx="1"/>
          </p:nvPr>
        </p:nvSpPr>
        <p:spPr>
          <a:xfrm>
            <a:off x="960000" y="1536633"/>
            <a:ext cx="10272000" cy="158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23323" rtl="0">
              <a:spcBef>
                <a:spcPts val="0"/>
              </a:spcBef>
              <a:spcAft>
                <a:spcPts val="0"/>
              </a:spcAft>
              <a:buSzPts val="1400"/>
              <a:buFont typeface="Arial"/>
              <a:buChar char="●"/>
              <a:defRPr sz="1667"/>
            </a:lvl1pPr>
            <a:lvl2pPr marL="1219170" lvl="1" indent="-423323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/>
              <a:buChar char="○"/>
              <a:defRPr/>
            </a:lvl2pPr>
            <a:lvl3pPr marL="1828754" lvl="2" indent="-423323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/>
              <a:buChar char="■"/>
              <a:defRPr/>
            </a:lvl3pPr>
            <a:lvl4pPr marL="2438339" lvl="3" indent="-423323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/>
              <a:buChar char="●"/>
              <a:defRPr/>
            </a:lvl4pPr>
            <a:lvl5pPr marL="3047924" lvl="4" indent="-423323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/>
              <a:buChar char="○"/>
              <a:defRPr/>
            </a:lvl5pPr>
            <a:lvl6pPr marL="3657509" lvl="5" indent="-423323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/>
              <a:buChar char="■"/>
              <a:defRPr/>
            </a:lvl6pPr>
            <a:lvl7pPr marL="4267093" lvl="6" indent="-423323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/>
              <a:buChar char="●"/>
              <a:defRPr/>
            </a:lvl7pPr>
            <a:lvl8pPr marL="4876678" lvl="7" indent="-423323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/>
              <a:buChar char="○"/>
              <a:defRPr/>
            </a:lvl8pPr>
            <a:lvl9pPr marL="5486263" lvl="8" indent="-423323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/>
              <a:buChar char="■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8363545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ndAc>
          <p:stSnd>
            <p:snd r:embed="rId1" name="chimes.wav"/>
          </p:stSnd>
        </p:sndAc>
      </p:transition>
    </mc:Choice>
    <mc:Fallback xmlns="">
      <p:transition spd="slow">
        <p:sndAc>
          <p:stSnd>
            <p:snd r:embed="rId3" name="chimes.wav"/>
          </p:stSnd>
        </p:sndAc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 and two columns">
    <p:spTree>
      <p:nvGrpSpPr>
        <p:cNvPr id="1" name="Shape 5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" name="Google Shape;593;p5"/>
          <p:cNvSpPr/>
          <p:nvPr/>
        </p:nvSpPr>
        <p:spPr>
          <a:xfrm>
            <a:off x="0" y="377135"/>
            <a:ext cx="12192032" cy="1778056"/>
          </a:xfrm>
          <a:custGeom>
            <a:avLst/>
            <a:gdLst/>
            <a:ahLst/>
            <a:cxnLst/>
            <a:rect l="l" t="t" r="r" b="b"/>
            <a:pathLst>
              <a:path w="108932" h="14048" extrusionOk="0">
                <a:moveTo>
                  <a:pt x="80728" y="1"/>
                </a:moveTo>
                <a:cubicBezTo>
                  <a:pt x="80331" y="1"/>
                  <a:pt x="79935" y="4"/>
                  <a:pt x="79537" y="10"/>
                </a:cubicBezTo>
                <a:cubicBezTo>
                  <a:pt x="75180" y="77"/>
                  <a:pt x="70825" y="482"/>
                  <a:pt x="66618" y="1109"/>
                </a:cubicBezTo>
                <a:cubicBezTo>
                  <a:pt x="59747" y="2130"/>
                  <a:pt x="52880" y="3876"/>
                  <a:pt x="45692" y="3876"/>
                </a:cubicBezTo>
                <a:cubicBezTo>
                  <a:pt x="44695" y="3876"/>
                  <a:pt x="43691" y="3842"/>
                  <a:pt x="42680" y="3768"/>
                </a:cubicBezTo>
                <a:cubicBezTo>
                  <a:pt x="34944" y="3203"/>
                  <a:pt x="27985" y="934"/>
                  <a:pt x="20231" y="409"/>
                </a:cubicBezTo>
                <a:cubicBezTo>
                  <a:pt x="17945" y="255"/>
                  <a:pt x="15639" y="183"/>
                  <a:pt x="13328" y="183"/>
                </a:cubicBezTo>
                <a:cubicBezTo>
                  <a:pt x="8868" y="183"/>
                  <a:pt x="4389" y="451"/>
                  <a:pt x="1" y="911"/>
                </a:cubicBezTo>
                <a:lnTo>
                  <a:pt x="1" y="11965"/>
                </a:lnTo>
                <a:cubicBezTo>
                  <a:pt x="693" y="12163"/>
                  <a:pt x="1356" y="12396"/>
                  <a:pt x="2035" y="12608"/>
                </a:cubicBezTo>
                <a:cubicBezTo>
                  <a:pt x="3039" y="12921"/>
                  <a:pt x="4108" y="13106"/>
                  <a:pt x="5223" y="13255"/>
                </a:cubicBezTo>
                <a:cubicBezTo>
                  <a:pt x="7490" y="13555"/>
                  <a:pt x="9843" y="13699"/>
                  <a:pt x="12156" y="13848"/>
                </a:cubicBezTo>
                <a:cubicBezTo>
                  <a:pt x="14148" y="13976"/>
                  <a:pt x="16147" y="14047"/>
                  <a:pt x="18145" y="14047"/>
                </a:cubicBezTo>
                <a:cubicBezTo>
                  <a:pt x="20586" y="14047"/>
                  <a:pt x="23025" y="13941"/>
                  <a:pt x="25446" y="13707"/>
                </a:cubicBezTo>
                <a:cubicBezTo>
                  <a:pt x="29573" y="13306"/>
                  <a:pt x="33545" y="12458"/>
                  <a:pt x="37522" y="11746"/>
                </a:cubicBezTo>
                <a:cubicBezTo>
                  <a:pt x="41371" y="11057"/>
                  <a:pt x="45309" y="10436"/>
                  <a:pt x="49363" y="10306"/>
                </a:cubicBezTo>
                <a:cubicBezTo>
                  <a:pt x="49833" y="10291"/>
                  <a:pt x="50301" y="10284"/>
                  <a:pt x="50769" y="10284"/>
                </a:cubicBezTo>
                <a:cubicBezTo>
                  <a:pt x="54590" y="10284"/>
                  <a:pt x="58329" y="10766"/>
                  <a:pt x="61990" y="11370"/>
                </a:cubicBezTo>
                <a:cubicBezTo>
                  <a:pt x="64106" y="11720"/>
                  <a:pt x="66202" y="12105"/>
                  <a:pt x="68318" y="12455"/>
                </a:cubicBezTo>
                <a:cubicBezTo>
                  <a:pt x="70446" y="12804"/>
                  <a:pt x="72542" y="13102"/>
                  <a:pt x="74773" y="13131"/>
                </a:cubicBezTo>
                <a:cubicBezTo>
                  <a:pt x="74938" y="13133"/>
                  <a:pt x="75102" y="13134"/>
                  <a:pt x="75266" y="13134"/>
                </a:cubicBezTo>
                <a:cubicBezTo>
                  <a:pt x="79336" y="13134"/>
                  <a:pt x="83318" y="12504"/>
                  <a:pt x="87187" y="11856"/>
                </a:cubicBezTo>
                <a:cubicBezTo>
                  <a:pt x="89161" y="11523"/>
                  <a:pt x="91131" y="11175"/>
                  <a:pt x="93128" y="10884"/>
                </a:cubicBezTo>
                <a:cubicBezTo>
                  <a:pt x="94703" y="10655"/>
                  <a:pt x="96304" y="10493"/>
                  <a:pt x="97895" y="10303"/>
                </a:cubicBezTo>
                <a:cubicBezTo>
                  <a:pt x="100734" y="9967"/>
                  <a:pt x="103595" y="9619"/>
                  <a:pt x="106505" y="9556"/>
                </a:cubicBezTo>
                <a:cubicBezTo>
                  <a:pt x="106791" y="9550"/>
                  <a:pt x="107084" y="9546"/>
                  <a:pt x="107382" y="9546"/>
                </a:cubicBezTo>
                <a:cubicBezTo>
                  <a:pt x="107891" y="9546"/>
                  <a:pt x="108413" y="9557"/>
                  <a:pt x="108932" y="9586"/>
                </a:cubicBezTo>
                <a:lnTo>
                  <a:pt x="108932" y="2594"/>
                </a:lnTo>
                <a:cubicBezTo>
                  <a:pt x="103344" y="2458"/>
                  <a:pt x="97739" y="1482"/>
                  <a:pt x="92390" y="788"/>
                </a:cubicBezTo>
                <a:cubicBezTo>
                  <a:pt x="88561" y="292"/>
                  <a:pt x="84658" y="1"/>
                  <a:pt x="80728" y="1"/>
                </a:cubicBezTo>
                <a:close/>
              </a:path>
            </a:pathLst>
          </a:custGeom>
          <a:solidFill>
            <a:srgbClr val="FFFFFF">
              <a:alpha val="1183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94" name="Google Shape;594;p5"/>
          <p:cNvSpPr/>
          <p:nvPr/>
        </p:nvSpPr>
        <p:spPr>
          <a:xfrm>
            <a:off x="0" y="2952383"/>
            <a:ext cx="12191920" cy="3905571"/>
          </a:xfrm>
          <a:custGeom>
            <a:avLst/>
            <a:gdLst/>
            <a:ahLst/>
            <a:cxnLst/>
            <a:rect l="l" t="t" r="r" b="b"/>
            <a:pathLst>
              <a:path w="108931" h="30857" extrusionOk="0">
                <a:moveTo>
                  <a:pt x="82499" y="1"/>
                </a:moveTo>
                <a:cubicBezTo>
                  <a:pt x="81172" y="1"/>
                  <a:pt x="79839" y="32"/>
                  <a:pt x="78497" y="104"/>
                </a:cubicBezTo>
                <a:cubicBezTo>
                  <a:pt x="74034" y="343"/>
                  <a:pt x="69646" y="895"/>
                  <a:pt x="65316" y="1531"/>
                </a:cubicBezTo>
                <a:cubicBezTo>
                  <a:pt x="56889" y="2768"/>
                  <a:pt x="48502" y="4367"/>
                  <a:pt x="39737" y="4645"/>
                </a:cubicBezTo>
                <a:cubicBezTo>
                  <a:pt x="38892" y="4672"/>
                  <a:pt x="38045" y="4687"/>
                  <a:pt x="37198" y="4687"/>
                </a:cubicBezTo>
                <a:cubicBezTo>
                  <a:pt x="35874" y="4687"/>
                  <a:pt x="34549" y="4652"/>
                  <a:pt x="33230" y="4578"/>
                </a:cubicBezTo>
                <a:cubicBezTo>
                  <a:pt x="30848" y="4446"/>
                  <a:pt x="28505" y="4157"/>
                  <a:pt x="26160" y="3899"/>
                </a:cubicBezTo>
                <a:cubicBezTo>
                  <a:pt x="21022" y="3331"/>
                  <a:pt x="15854" y="2758"/>
                  <a:pt x="10608" y="2649"/>
                </a:cubicBezTo>
                <a:cubicBezTo>
                  <a:pt x="10143" y="2639"/>
                  <a:pt x="9680" y="2634"/>
                  <a:pt x="9220" y="2634"/>
                </a:cubicBezTo>
                <a:cubicBezTo>
                  <a:pt x="6066" y="2634"/>
                  <a:pt x="3022" y="2868"/>
                  <a:pt x="1" y="3431"/>
                </a:cubicBezTo>
                <a:lnTo>
                  <a:pt x="1" y="30857"/>
                </a:lnTo>
                <a:lnTo>
                  <a:pt x="108931" y="30857"/>
                </a:lnTo>
                <a:lnTo>
                  <a:pt x="108931" y="1818"/>
                </a:lnTo>
                <a:cubicBezTo>
                  <a:pt x="103411" y="1531"/>
                  <a:pt x="97911" y="936"/>
                  <a:pt x="92446" y="480"/>
                </a:cubicBezTo>
                <a:cubicBezTo>
                  <a:pt x="89116" y="201"/>
                  <a:pt x="85824" y="1"/>
                  <a:pt x="82499" y="1"/>
                </a:cubicBezTo>
                <a:close/>
              </a:path>
            </a:pathLst>
          </a:custGeom>
          <a:solidFill>
            <a:srgbClr val="FFFFFF">
              <a:alpha val="1183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95" name="Google Shape;595;p5"/>
          <p:cNvSpPr/>
          <p:nvPr/>
        </p:nvSpPr>
        <p:spPr>
          <a:xfrm>
            <a:off x="0" y="6007234"/>
            <a:ext cx="12191920" cy="850789"/>
          </a:xfrm>
          <a:custGeom>
            <a:avLst/>
            <a:gdLst/>
            <a:ahLst/>
            <a:cxnLst/>
            <a:rect l="l" t="t" r="r" b="b"/>
            <a:pathLst>
              <a:path w="108931" h="26651" extrusionOk="0">
                <a:moveTo>
                  <a:pt x="40719" y="0"/>
                </a:moveTo>
                <a:cubicBezTo>
                  <a:pt x="33414" y="0"/>
                  <a:pt x="26245" y="987"/>
                  <a:pt x="18963" y="1234"/>
                </a:cubicBezTo>
                <a:cubicBezTo>
                  <a:pt x="18864" y="1237"/>
                  <a:pt x="18725" y="1239"/>
                  <a:pt x="18553" y="1239"/>
                </a:cubicBezTo>
                <a:cubicBezTo>
                  <a:pt x="16979" y="1239"/>
                  <a:pt x="12628" y="1111"/>
                  <a:pt x="10787" y="1056"/>
                </a:cubicBezTo>
                <a:cubicBezTo>
                  <a:pt x="9808" y="1028"/>
                  <a:pt x="8585" y="1006"/>
                  <a:pt x="7253" y="1006"/>
                </a:cubicBezTo>
                <a:cubicBezTo>
                  <a:pt x="4920" y="1006"/>
                  <a:pt x="2256" y="1073"/>
                  <a:pt x="1" y="1289"/>
                </a:cubicBezTo>
                <a:lnTo>
                  <a:pt x="1" y="26651"/>
                </a:lnTo>
                <a:lnTo>
                  <a:pt x="108931" y="26651"/>
                </a:lnTo>
                <a:lnTo>
                  <a:pt x="108931" y="695"/>
                </a:lnTo>
                <a:cubicBezTo>
                  <a:pt x="107402" y="594"/>
                  <a:pt x="105851" y="561"/>
                  <a:pt x="104306" y="559"/>
                </a:cubicBezTo>
                <a:cubicBezTo>
                  <a:pt x="104260" y="559"/>
                  <a:pt x="104215" y="559"/>
                  <a:pt x="104169" y="559"/>
                </a:cubicBezTo>
                <a:cubicBezTo>
                  <a:pt x="102593" y="559"/>
                  <a:pt x="101017" y="580"/>
                  <a:pt x="99441" y="580"/>
                </a:cubicBezTo>
                <a:cubicBezTo>
                  <a:pt x="99197" y="580"/>
                  <a:pt x="98952" y="579"/>
                  <a:pt x="98708" y="578"/>
                </a:cubicBezTo>
                <a:cubicBezTo>
                  <a:pt x="96715" y="566"/>
                  <a:pt x="94741" y="470"/>
                  <a:pt x="92753" y="400"/>
                </a:cubicBezTo>
                <a:cubicBezTo>
                  <a:pt x="90733" y="330"/>
                  <a:pt x="88712" y="301"/>
                  <a:pt x="86691" y="301"/>
                </a:cubicBezTo>
                <a:cubicBezTo>
                  <a:pt x="80241" y="301"/>
                  <a:pt x="73791" y="592"/>
                  <a:pt x="67351" y="743"/>
                </a:cubicBezTo>
                <a:cubicBezTo>
                  <a:pt x="64953" y="800"/>
                  <a:pt x="62552" y="841"/>
                  <a:pt x="60151" y="841"/>
                </a:cubicBezTo>
                <a:cubicBezTo>
                  <a:pt x="58367" y="841"/>
                  <a:pt x="56584" y="818"/>
                  <a:pt x="54802" y="762"/>
                </a:cubicBezTo>
                <a:cubicBezTo>
                  <a:pt x="52809" y="698"/>
                  <a:pt x="50819" y="588"/>
                  <a:pt x="48844" y="425"/>
                </a:cubicBezTo>
                <a:cubicBezTo>
                  <a:pt x="46717" y="247"/>
                  <a:pt x="44612" y="69"/>
                  <a:pt x="42461" y="20"/>
                </a:cubicBezTo>
                <a:cubicBezTo>
                  <a:pt x="41879" y="7"/>
                  <a:pt x="41299" y="0"/>
                  <a:pt x="40719" y="0"/>
                </a:cubicBezTo>
                <a:close/>
              </a:path>
            </a:pathLst>
          </a:custGeom>
          <a:solidFill>
            <a:srgbClr val="99D46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596" name="Google Shape;596;p5"/>
          <p:cNvGrpSpPr/>
          <p:nvPr/>
        </p:nvGrpSpPr>
        <p:grpSpPr>
          <a:xfrm>
            <a:off x="137451" y="6118346"/>
            <a:ext cx="11970264" cy="661941"/>
            <a:chOff x="103088" y="4588759"/>
            <a:chExt cx="8977698" cy="496456"/>
          </a:xfrm>
        </p:grpSpPr>
        <p:sp>
          <p:nvSpPr>
            <p:cNvPr id="597" name="Google Shape;597;p5"/>
            <p:cNvSpPr/>
            <p:nvPr/>
          </p:nvSpPr>
          <p:spPr>
            <a:xfrm>
              <a:off x="555409" y="4603868"/>
              <a:ext cx="33188" cy="102763"/>
            </a:xfrm>
            <a:custGeom>
              <a:avLst/>
              <a:gdLst/>
              <a:ahLst/>
              <a:cxnLst/>
              <a:rect l="l" t="t" r="r" b="b"/>
              <a:pathLst>
                <a:path w="581" h="1799" extrusionOk="0">
                  <a:moveTo>
                    <a:pt x="300" y="0"/>
                  </a:moveTo>
                  <a:cubicBezTo>
                    <a:pt x="224" y="0"/>
                    <a:pt x="148" y="46"/>
                    <a:pt x="114" y="137"/>
                  </a:cubicBezTo>
                  <a:cubicBezTo>
                    <a:pt x="22" y="389"/>
                    <a:pt x="32" y="700"/>
                    <a:pt x="16" y="968"/>
                  </a:cubicBezTo>
                  <a:cubicBezTo>
                    <a:pt x="0" y="1232"/>
                    <a:pt x="5" y="1500"/>
                    <a:pt x="120" y="1743"/>
                  </a:cubicBezTo>
                  <a:cubicBezTo>
                    <a:pt x="136" y="1778"/>
                    <a:pt x="178" y="1799"/>
                    <a:pt x="219" y="1799"/>
                  </a:cubicBezTo>
                  <a:cubicBezTo>
                    <a:pt x="248" y="1799"/>
                    <a:pt x="276" y="1788"/>
                    <a:pt x="293" y="1765"/>
                  </a:cubicBezTo>
                  <a:cubicBezTo>
                    <a:pt x="467" y="1544"/>
                    <a:pt x="522" y="1270"/>
                    <a:pt x="540" y="994"/>
                  </a:cubicBezTo>
                  <a:cubicBezTo>
                    <a:pt x="554" y="722"/>
                    <a:pt x="580" y="397"/>
                    <a:pt x="484" y="137"/>
                  </a:cubicBezTo>
                  <a:cubicBezTo>
                    <a:pt x="451" y="46"/>
                    <a:pt x="375" y="0"/>
                    <a:pt x="300" y="0"/>
                  </a:cubicBezTo>
                  <a:close/>
                </a:path>
              </a:pathLst>
            </a:custGeom>
            <a:solidFill>
              <a:srgbClr val="191919">
                <a:alpha val="59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598" name="Google Shape;598;p5"/>
            <p:cNvGrpSpPr/>
            <p:nvPr/>
          </p:nvGrpSpPr>
          <p:grpSpPr>
            <a:xfrm>
              <a:off x="103087" y="4641588"/>
              <a:ext cx="142923" cy="130526"/>
              <a:chOff x="178100" y="3904645"/>
              <a:chExt cx="142923" cy="130526"/>
            </a:xfrm>
          </p:grpSpPr>
          <p:sp>
            <p:nvSpPr>
              <p:cNvPr id="599" name="Google Shape;599;p5"/>
              <p:cNvSpPr/>
              <p:nvPr/>
            </p:nvSpPr>
            <p:spPr>
              <a:xfrm>
                <a:off x="178100" y="3936863"/>
                <a:ext cx="40843" cy="98308"/>
              </a:xfrm>
              <a:custGeom>
                <a:avLst/>
                <a:gdLst/>
                <a:ahLst/>
                <a:cxnLst/>
                <a:rect l="l" t="t" r="r" b="b"/>
                <a:pathLst>
                  <a:path w="715" h="1721" extrusionOk="0">
                    <a:moveTo>
                      <a:pt x="237" y="1"/>
                    </a:moveTo>
                    <a:cubicBezTo>
                      <a:pt x="157" y="1"/>
                      <a:pt x="77" y="54"/>
                      <a:pt x="49" y="139"/>
                    </a:cubicBezTo>
                    <a:cubicBezTo>
                      <a:pt x="1" y="283"/>
                      <a:pt x="37" y="436"/>
                      <a:pt x="59" y="582"/>
                    </a:cubicBezTo>
                    <a:cubicBezTo>
                      <a:pt x="76" y="711"/>
                      <a:pt x="98" y="838"/>
                      <a:pt x="120" y="966"/>
                    </a:cubicBezTo>
                    <a:cubicBezTo>
                      <a:pt x="142" y="1093"/>
                      <a:pt x="158" y="1223"/>
                      <a:pt x="193" y="1347"/>
                    </a:cubicBezTo>
                    <a:cubicBezTo>
                      <a:pt x="234" y="1488"/>
                      <a:pt x="302" y="1592"/>
                      <a:pt x="413" y="1688"/>
                    </a:cubicBezTo>
                    <a:cubicBezTo>
                      <a:pt x="438" y="1709"/>
                      <a:pt x="467" y="1720"/>
                      <a:pt x="496" y="1720"/>
                    </a:cubicBezTo>
                    <a:cubicBezTo>
                      <a:pt x="533" y="1720"/>
                      <a:pt x="570" y="1702"/>
                      <a:pt x="594" y="1665"/>
                    </a:cubicBezTo>
                    <a:cubicBezTo>
                      <a:pt x="672" y="1542"/>
                      <a:pt x="715" y="1424"/>
                      <a:pt x="707" y="1275"/>
                    </a:cubicBezTo>
                    <a:cubicBezTo>
                      <a:pt x="700" y="1133"/>
                      <a:pt x="672" y="990"/>
                      <a:pt x="643" y="848"/>
                    </a:cubicBezTo>
                    <a:cubicBezTo>
                      <a:pt x="592" y="595"/>
                      <a:pt x="554" y="244"/>
                      <a:pt x="362" y="51"/>
                    </a:cubicBezTo>
                    <a:cubicBezTo>
                      <a:pt x="326" y="16"/>
                      <a:pt x="281" y="1"/>
                      <a:pt x="237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600" name="Google Shape;600;p5"/>
              <p:cNvSpPr/>
              <p:nvPr/>
            </p:nvSpPr>
            <p:spPr>
              <a:xfrm>
                <a:off x="230654" y="3904645"/>
                <a:ext cx="37187" cy="110589"/>
              </a:xfrm>
              <a:custGeom>
                <a:avLst/>
                <a:gdLst/>
                <a:ahLst/>
                <a:cxnLst/>
                <a:rect l="l" t="t" r="r" b="b"/>
                <a:pathLst>
                  <a:path w="651" h="1936" extrusionOk="0">
                    <a:moveTo>
                      <a:pt x="399" y="0"/>
                    </a:moveTo>
                    <a:cubicBezTo>
                      <a:pt x="364" y="0"/>
                      <a:pt x="331" y="13"/>
                      <a:pt x="305" y="45"/>
                    </a:cubicBezTo>
                    <a:cubicBezTo>
                      <a:pt x="124" y="270"/>
                      <a:pt x="142" y="647"/>
                      <a:pt x="102" y="921"/>
                    </a:cubicBezTo>
                    <a:cubicBezTo>
                      <a:pt x="57" y="1239"/>
                      <a:pt x="0" y="1544"/>
                      <a:pt x="117" y="1853"/>
                    </a:cubicBezTo>
                    <a:cubicBezTo>
                      <a:pt x="136" y="1902"/>
                      <a:pt x="182" y="1936"/>
                      <a:pt x="229" y="1936"/>
                    </a:cubicBezTo>
                    <a:cubicBezTo>
                      <a:pt x="255" y="1936"/>
                      <a:pt x="282" y="1925"/>
                      <a:pt x="305" y="1902"/>
                    </a:cubicBezTo>
                    <a:cubicBezTo>
                      <a:pt x="542" y="1660"/>
                      <a:pt x="598" y="1348"/>
                      <a:pt x="625" y="1020"/>
                    </a:cubicBezTo>
                    <a:cubicBezTo>
                      <a:pt x="637" y="862"/>
                      <a:pt x="650" y="703"/>
                      <a:pt x="643" y="545"/>
                    </a:cubicBezTo>
                    <a:cubicBezTo>
                      <a:pt x="637" y="392"/>
                      <a:pt x="640" y="203"/>
                      <a:pt x="542" y="75"/>
                    </a:cubicBezTo>
                    <a:cubicBezTo>
                      <a:pt x="511" y="33"/>
                      <a:pt x="454" y="0"/>
                      <a:pt x="399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601" name="Google Shape;601;p5"/>
              <p:cNvSpPr/>
              <p:nvPr/>
            </p:nvSpPr>
            <p:spPr>
              <a:xfrm>
                <a:off x="275667" y="3947545"/>
                <a:ext cx="45355" cy="85284"/>
              </a:xfrm>
              <a:custGeom>
                <a:avLst/>
                <a:gdLst/>
                <a:ahLst/>
                <a:cxnLst/>
                <a:rect l="l" t="t" r="r" b="b"/>
                <a:pathLst>
                  <a:path w="794" h="1493" extrusionOk="0">
                    <a:moveTo>
                      <a:pt x="528" y="0"/>
                    </a:moveTo>
                    <a:cubicBezTo>
                      <a:pt x="514" y="0"/>
                      <a:pt x="500" y="3"/>
                      <a:pt x="486" y="9"/>
                    </a:cubicBezTo>
                    <a:cubicBezTo>
                      <a:pt x="246" y="103"/>
                      <a:pt x="170" y="438"/>
                      <a:pt x="116" y="669"/>
                    </a:cubicBezTo>
                    <a:cubicBezTo>
                      <a:pt x="56" y="916"/>
                      <a:pt x="1" y="1211"/>
                      <a:pt x="155" y="1435"/>
                    </a:cubicBezTo>
                    <a:cubicBezTo>
                      <a:pt x="182" y="1473"/>
                      <a:pt x="219" y="1492"/>
                      <a:pt x="257" y="1492"/>
                    </a:cubicBezTo>
                    <a:cubicBezTo>
                      <a:pt x="286" y="1492"/>
                      <a:pt x="315" y="1481"/>
                      <a:pt x="342" y="1459"/>
                    </a:cubicBezTo>
                    <a:cubicBezTo>
                      <a:pt x="531" y="1295"/>
                      <a:pt x="571" y="1040"/>
                      <a:pt x="622" y="809"/>
                    </a:cubicBezTo>
                    <a:cubicBezTo>
                      <a:pt x="667" y="603"/>
                      <a:pt x="793" y="275"/>
                      <a:pt x="670" y="86"/>
                    </a:cubicBezTo>
                    <a:cubicBezTo>
                      <a:pt x="642" y="40"/>
                      <a:pt x="585" y="0"/>
                      <a:pt x="528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602" name="Google Shape;602;p5"/>
            <p:cNvGrpSpPr/>
            <p:nvPr/>
          </p:nvGrpSpPr>
          <p:grpSpPr>
            <a:xfrm>
              <a:off x="779951" y="4682022"/>
              <a:ext cx="88313" cy="132981"/>
              <a:chOff x="712664" y="4070529"/>
              <a:chExt cx="88313" cy="132981"/>
            </a:xfrm>
          </p:grpSpPr>
          <p:sp>
            <p:nvSpPr>
              <p:cNvPr id="603" name="Google Shape;603;p5"/>
              <p:cNvSpPr/>
              <p:nvPr/>
            </p:nvSpPr>
            <p:spPr>
              <a:xfrm>
                <a:off x="712664" y="4082639"/>
                <a:ext cx="44613" cy="91225"/>
              </a:xfrm>
              <a:custGeom>
                <a:avLst/>
                <a:gdLst/>
                <a:ahLst/>
                <a:cxnLst/>
                <a:rect l="l" t="t" r="r" b="b"/>
                <a:pathLst>
                  <a:path w="781" h="1597" extrusionOk="0">
                    <a:moveTo>
                      <a:pt x="221" y="1"/>
                    </a:moveTo>
                    <a:cubicBezTo>
                      <a:pt x="138" y="1"/>
                      <a:pt x="60" y="44"/>
                      <a:pt x="44" y="145"/>
                    </a:cubicBezTo>
                    <a:cubicBezTo>
                      <a:pt x="1" y="407"/>
                      <a:pt x="81" y="683"/>
                      <a:pt x="139" y="938"/>
                    </a:cubicBezTo>
                    <a:cubicBezTo>
                      <a:pt x="196" y="1187"/>
                      <a:pt x="264" y="1427"/>
                      <a:pt x="489" y="1579"/>
                    </a:cubicBezTo>
                    <a:cubicBezTo>
                      <a:pt x="506" y="1591"/>
                      <a:pt x="526" y="1596"/>
                      <a:pt x="546" y="1596"/>
                    </a:cubicBezTo>
                    <a:cubicBezTo>
                      <a:pt x="589" y="1596"/>
                      <a:pt x="632" y="1573"/>
                      <a:pt x="652" y="1535"/>
                    </a:cubicBezTo>
                    <a:cubicBezTo>
                      <a:pt x="780" y="1308"/>
                      <a:pt x="735" y="1060"/>
                      <a:pt x="674" y="820"/>
                    </a:cubicBezTo>
                    <a:cubicBezTo>
                      <a:pt x="614" y="582"/>
                      <a:pt x="569" y="295"/>
                      <a:pt x="422" y="97"/>
                    </a:cubicBezTo>
                    <a:cubicBezTo>
                      <a:pt x="377" y="36"/>
                      <a:pt x="297" y="1"/>
                      <a:pt x="221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604" name="Google Shape;604;p5"/>
              <p:cNvSpPr/>
              <p:nvPr/>
            </p:nvSpPr>
            <p:spPr>
              <a:xfrm>
                <a:off x="767617" y="4070529"/>
                <a:ext cx="33360" cy="132981"/>
              </a:xfrm>
              <a:custGeom>
                <a:avLst/>
                <a:gdLst/>
                <a:ahLst/>
                <a:cxnLst/>
                <a:rect l="l" t="t" r="r" b="b"/>
                <a:pathLst>
                  <a:path w="584" h="2328" extrusionOk="0">
                    <a:moveTo>
                      <a:pt x="295" y="1"/>
                    </a:moveTo>
                    <a:cubicBezTo>
                      <a:pt x="171" y="1"/>
                      <a:pt x="45" y="86"/>
                      <a:pt x="30" y="255"/>
                    </a:cubicBezTo>
                    <a:cubicBezTo>
                      <a:pt x="0" y="597"/>
                      <a:pt x="2" y="946"/>
                      <a:pt x="6" y="1290"/>
                    </a:cubicBezTo>
                    <a:cubicBezTo>
                      <a:pt x="9" y="1631"/>
                      <a:pt x="24" y="1959"/>
                      <a:pt x="178" y="2270"/>
                    </a:cubicBezTo>
                    <a:cubicBezTo>
                      <a:pt x="198" y="2309"/>
                      <a:pt x="239" y="2328"/>
                      <a:pt x="281" y="2328"/>
                    </a:cubicBezTo>
                    <a:cubicBezTo>
                      <a:pt x="323" y="2328"/>
                      <a:pt x="365" y="2309"/>
                      <a:pt x="385" y="2270"/>
                    </a:cubicBezTo>
                    <a:cubicBezTo>
                      <a:pt x="543" y="1960"/>
                      <a:pt x="560" y="1631"/>
                      <a:pt x="569" y="1290"/>
                    </a:cubicBezTo>
                    <a:cubicBezTo>
                      <a:pt x="576" y="946"/>
                      <a:pt x="583" y="597"/>
                      <a:pt x="557" y="255"/>
                    </a:cubicBezTo>
                    <a:cubicBezTo>
                      <a:pt x="544" y="85"/>
                      <a:pt x="420" y="1"/>
                      <a:pt x="295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605" name="Google Shape;605;p5"/>
            <p:cNvGrpSpPr/>
            <p:nvPr/>
          </p:nvGrpSpPr>
          <p:grpSpPr>
            <a:xfrm>
              <a:off x="432325" y="4835818"/>
              <a:ext cx="148749" cy="138123"/>
              <a:chOff x="417563" y="4145250"/>
              <a:chExt cx="148749" cy="138123"/>
            </a:xfrm>
          </p:grpSpPr>
          <p:sp>
            <p:nvSpPr>
              <p:cNvPr id="606" name="Google Shape;606;p5"/>
              <p:cNvSpPr/>
              <p:nvPr/>
            </p:nvSpPr>
            <p:spPr>
              <a:xfrm>
                <a:off x="417563" y="4179924"/>
                <a:ext cx="39186" cy="103449"/>
              </a:xfrm>
              <a:custGeom>
                <a:avLst/>
                <a:gdLst/>
                <a:ahLst/>
                <a:cxnLst/>
                <a:rect l="l" t="t" r="r" b="b"/>
                <a:pathLst>
                  <a:path w="686" h="1811" extrusionOk="0">
                    <a:moveTo>
                      <a:pt x="283" y="1"/>
                    </a:moveTo>
                    <a:cubicBezTo>
                      <a:pt x="215" y="1"/>
                      <a:pt x="148" y="32"/>
                      <a:pt x="118" y="96"/>
                    </a:cubicBezTo>
                    <a:cubicBezTo>
                      <a:pt x="0" y="348"/>
                      <a:pt x="83" y="703"/>
                      <a:pt x="102" y="970"/>
                    </a:cubicBezTo>
                    <a:cubicBezTo>
                      <a:pt x="112" y="1123"/>
                      <a:pt x="118" y="1280"/>
                      <a:pt x="141" y="1432"/>
                    </a:cubicBezTo>
                    <a:cubicBezTo>
                      <a:pt x="163" y="1569"/>
                      <a:pt x="227" y="1672"/>
                      <a:pt x="315" y="1777"/>
                    </a:cubicBezTo>
                    <a:cubicBezTo>
                      <a:pt x="333" y="1800"/>
                      <a:pt x="363" y="1811"/>
                      <a:pt x="394" y="1811"/>
                    </a:cubicBezTo>
                    <a:cubicBezTo>
                      <a:pt x="425" y="1811"/>
                      <a:pt x="456" y="1799"/>
                      <a:pt x="475" y="1777"/>
                    </a:cubicBezTo>
                    <a:cubicBezTo>
                      <a:pt x="685" y="1537"/>
                      <a:pt x="670" y="1245"/>
                      <a:pt x="647" y="944"/>
                    </a:cubicBezTo>
                    <a:cubicBezTo>
                      <a:pt x="625" y="670"/>
                      <a:pt x="621" y="266"/>
                      <a:pt x="421" y="56"/>
                    </a:cubicBezTo>
                    <a:cubicBezTo>
                      <a:pt x="386" y="19"/>
                      <a:pt x="334" y="1"/>
                      <a:pt x="283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607" name="Google Shape;607;p5"/>
              <p:cNvSpPr/>
              <p:nvPr/>
            </p:nvSpPr>
            <p:spPr>
              <a:xfrm>
                <a:off x="469888" y="4145250"/>
                <a:ext cx="42556" cy="117101"/>
              </a:xfrm>
              <a:custGeom>
                <a:avLst/>
                <a:gdLst/>
                <a:ahLst/>
                <a:cxnLst/>
                <a:rect l="l" t="t" r="r" b="b"/>
                <a:pathLst>
                  <a:path w="745" h="2050" extrusionOk="0">
                    <a:moveTo>
                      <a:pt x="476" y="0"/>
                    </a:moveTo>
                    <a:cubicBezTo>
                      <a:pt x="449" y="0"/>
                      <a:pt x="419" y="8"/>
                      <a:pt x="384" y="23"/>
                    </a:cubicBezTo>
                    <a:cubicBezTo>
                      <a:pt x="243" y="88"/>
                      <a:pt x="219" y="278"/>
                      <a:pt x="192" y="415"/>
                    </a:cubicBezTo>
                    <a:cubicBezTo>
                      <a:pt x="158" y="589"/>
                      <a:pt x="132" y="764"/>
                      <a:pt x="104" y="936"/>
                    </a:cubicBezTo>
                    <a:cubicBezTo>
                      <a:pt x="47" y="1281"/>
                      <a:pt x="1" y="1611"/>
                      <a:pt x="84" y="1954"/>
                    </a:cubicBezTo>
                    <a:cubicBezTo>
                      <a:pt x="99" y="2020"/>
                      <a:pt x="150" y="2049"/>
                      <a:pt x="204" y="2049"/>
                    </a:cubicBezTo>
                    <a:cubicBezTo>
                      <a:pt x="250" y="2049"/>
                      <a:pt x="298" y="2027"/>
                      <a:pt x="327" y="1988"/>
                    </a:cubicBezTo>
                    <a:cubicBezTo>
                      <a:pt x="568" y="1660"/>
                      <a:pt x="617" y="1267"/>
                      <a:pt x="652" y="870"/>
                    </a:cubicBezTo>
                    <a:cubicBezTo>
                      <a:pt x="666" y="718"/>
                      <a:pt x="745" y="0"/>
                      <a:pt x="476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608" name="Google Shape;608;p5"/>
              <p:cNvSpPr/>
              <p:nvPr/>
            </p:nvSpPr>
            <p:spPr>
              <a:xfrm>
                <a:off x="528840" y="4206144"/>
                <a:ext cx="37472" cy="75173"/>
              </a:xfrm>
              <a:custGeom>
                <a:avLst/>
                <a:gdLst/>
                <a:ahLst/>
                <a:cxnLst/>
                <a:rect l="l" t="t" r="r" b="b"/>
                <a:pathLst>
                  <a:path w="656" h="1316" extrusionOk="0">
                    <a:moveTo>
                      <a:pt x="371" y="0"/>
                    </a:moveTo>
                    <a:cubicBezTo>
                      <a:pt x="302" y="0"/>
                      <a:pt x="231" y="34"/>
                      <a:pt x="180" y="103"/>
                    </a:cubicBezTo>
                    <a:cubicBezTo>
                      <a:pt x="57" y="271"/>
                      <a:pt x="44" y="533"/>
                      <a:pt x="23" y="733"/>
                    </a:cubicBezTo>
                    <a:cubicBezTo>
                      <a:pt x="1" y="928"/>
                      <a:pt x="15" y="1125"/>
                      <a:pt x="152" y="1281"/>
                    </a:cubicBezTo>
                    <a:cubicBezTo>
                      <a:pt x="172" y="1303"/>
                      <a:pt x="205" y="1315"/>
                      <a:pt x="238" y="1315"/>
                    </a:cubicBezTo>
                    <a:cubicBezTo>
                      <a:pt x="259" y="1315"/>
                      <a:pt x="281" y="1310"/>
                      <a:pt x="298" y="1298"/>
                    </a:cubicBezTo>
                    <a:cubicBezTo>
                      <a:pt x="470" y="1186"/>
                      <a:pt x="536" y="999"/>
                      <a:pt x="566" y="805"/>
                    </a:cubicBezTo>
                    <a:cubicBezTo>
                      <a:pt x="598" y="604"/>
                      <a:pt x="655" y="349"/>
                      <a:pt x="581" y="154"/>
                    </a:cubicBezTo>
                    <a:cubicBezTo>
                      <a:pt x="541" y="53"/>
                      <a:pt x="457" y="0"/>
                      <a:pt x="371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sp>
          <p:nvSpPr>
            <p:cNvPr id="609" name="Google Shape;609;p5"/>
            <p:cNvSpPr/>
            <p:nvPr/>
          </p:nvSpPr>
          <p:spPr>
            <a:xfrm>
              <a:off x="1206009" y="4964780"/>
              <a:ext cx="33188" cy="102763"/>
            </a:xfrm>
            <a:custGeom>
              <a:avLst/>
              <a:gdLst/>
              <a:ahLst/>
              <a:cxnLst/>
              <a:rect l="l" t="t" r="r" b="b"/>
              <a:pathLst>
                <a:path w="581" h="1799" extrusionOk="0">
                  <a:moveTo>
                    <a:pt x="300" y="0"/>
                  </a:moveTo>
                  <a:cubicBezTo>
                    <a:pt x="224" y="0"/>
                    <a:pt x="148" y="46"/>
                    <a:pt x="114" y="137"/>
                  </a:cubicBezTo>
                  <a:cubicBezTo>
                    <a:pt x="22" y="389"/>
                    <a:pt x="32" y="700"/>
                    <a:pt x="16" y="968"/>
                  </a:cubicBezTo>
                  <a:cubicBezTo>
                    <a:pt x="0" y="1232"/>
                    <a:pt x="5" y="1500"/>
                    <a:pt x="120" y="1743"/>
                  </a:cubicBezTo>
                  <a:cubicBezTo>
                    <a:pt x="136" y="1778"/>
                    <a:pt x="178" y="1799"/>
                    <a:pt x="219" y="1799"/>
                  </a:cubicBezTo>
                  <a:cubicBezTo>
                    <a:pt x="248" y="1799"/>
                    <a:pt x="276" y="1788"/>
                    <a:pt x="293" y="1765"/>
                  </a:cubicBezTo>
                  <a:cubicBezTo>
                    <a:pt x="467" y="1544"/>
                    <a:pt x="522" y="1270"/>
                    <a:pt x="540" y="994"/>
                  </a:cubicBezTo>
                  <a:cubicBezTo>
                    <a:pt x="554" y="722"/>
                    <a:pt x="580" y="397"/>
                    <a:pt x="484" y="137"/>
                  </a:cubicBezTo>
                  <a:cubicBezTo>
                    <a:pt x="451" y="46"/>
                    <a:pt x="375" y="0"/>
                    <a:pt x="300" y="0"/>
                  </a:cubicBezTo>
                  <a:close/>
                </a:path>
              </a:pathLst>
            </a:custGeom>
            <a:solidFill>
              <a:srgbClr val="191919">
                <a:alpha val="59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610" name="Google Shape;610;p5"/>
            <p:cNvGrpSpPr/>
            <p:nvPr/>
          </p:nvGrpSpPr>
          <p:grpSpPr>
            <a:xfrm>
              <a:off x="834763" y="4933213"/>
              <a:ext cx="142923" cy="130526"/>
              <a:chOff x="178100" y="3904645"/>
              <a:chExt cx="142923" cy="130526"/>
            </a:xfrm>
          </p:grpSpPr>
          <p:sp>
            <p:nvSpPr>
              <p:cNvPr id="611" name="Google Shape;611;p5"/>
              <p:cNvSpPr/>
              <p:nvPr/>
            </p:nvSpPr>
            <p:spPr>
              <a:xfrm>
                <a:off x="178100" y="3936863"/>
                <a:ext cx="40843" cy="98308"/>
              </a:xfrm>
              <a:custGeom>
                <a:avLst/>
                <a:gdLst/>
                <a:ahLst/>
                <a:cxnLst/>
                <a:rect l="l" t="t" r="r" b="b"/>
                <a:pathLst>
                  <a:path w="715" h="1721" extrusionOk="0">
                    <a:moveTo>
                      <a:pt x="237" y="1"/>
                    </a:moveTo>
                    <a:cubicBezTo>
                      <a:pt x="157" y="1"/>
                      <a:pt x="77" y="54"/>
                      <a:pt x="49" y="139"/>
                    </a:cubicBezTo>
                    <a:cubicBezTo>
                      <a:pt x="1" y="283"/>
                      <a:pt x="37" y="436"/>
                      <a:pt x="59" y="582"/>
                    </a:cubicBezTo>
                    <a:cubicBezTo>
                      <a:pt x="76" y="711"/>
                      <a:pt x="98" y="838"/>
                      <a:pt x="120" y="966"/>
                    </a:cubicBezTo>
                    <a:cubicBezTo>
                      <a:pt x="142" y="1093"/>
                      <a:pt x="158" y="1223"/>
                      <a:pt x="193" y="1347"/>
                    </a:cubicBezTo>
                    <a:cubicBezTo>
                      <a:pt x="234" y="1488"/>
                      <a:pt x="302" y="1592"/>
                      <a:pt x="413" y="1688"/>
                    </a:cubicBezTo>
                    <a:cubicBezTo>
                      <a:pt x="438" y="1709"/>
                      <a:pt x="467" y="1720"/>
                      <a:pt x="496" y="1720"/>
                    </a:cubicBezTo>
                    <a:cubicBezTo>
                      <a:pt x="533" y="1720"/>
                      <a:pt x="570" y="1702"/>
                      <a:pt x="594" y="1665"/>
                    </a:cubicBezTo>
                    <a:cubicBezTo>
                      <a:pt x="672" y="1542"/>
                      <a:pt x="715" y="1424"/>
                      <a:pt x="707" y="1275"/>
                    </a:cubicBezTo>
                    <a:cubicBezTo>
                      <a:pt x="700" y="1133"/>
                      <a:pt x="672" y="990"/>
                      <a:pt x="643" y="848"/>
                    </a:cubicBezTo>
                    <a:cubicBezTo>
                      <a:pt x="592" y="595"/>
                      <a:pt x="554" y="244"/>
                      <a:pt x="362" y="51"/>
                    </a:cubicBezTo>
                    <a:cubicBezTo>
                      <a:pt x="326" y="16"/>
                      <a:pt x="281" y="1"/>
                      <a:pt x="237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612" name="Google Shape;612;p5"/>
              <p:cNvSpPr/>
              <p:nvPr/>
            </p:nvSpPr>
            <p:spPr>
              <a:xfrm>
                <a:off x="230654" y="3904645"/>
                <a:ext cx="37187" cy="110589"/>
              </a:xfrm>
              <a:custGeom>
                <a:avLst/>
                <a:gdLst/>
                <a:ahLst/>
                <a:cxnLst/>
                <a:rect l="l" t="t" r="r" b="b"/>
                <a:pathLst>
                  <a:path w="651" h="1936" extrusionOk="0">
                    <a:moveTo>
                      <a:pt x="399" y="0"/>
                    </a:moveTo>
                    <a:cubicBezTo>
                      <a:pt x="364" y="0"/>
                      <a:pt x="331" y="13"/>
                      <a:pt x="305" y="45"/>
                    </a:cubicBezTo>
                    <a:cubicBezTo>
                      <a:pt x="124" y="270"/>
                      <a:pt x="142" y="647"/>
                      <a:pt x="102" y="921"/>
                    </a:cubicBezTo>
                    <a:cubicBezTo>
                      <a:pt x="57" y="1239"/>
                      <a:pt x="0" y="1544"/>
                      <a:pt x="117" y="1853"/>
                    </a:cubicBezTo>
                    <a:cubicBezTo>
                      <a:pt x="136" y="1902"/>
                      <a:pt x="182" y="1936"/>
                      <a:pt x="229" y="1936"/>
                    </a:cubicBezTo>
                    <a:cubicBezTo>
                      <a:pt x="255" y="1936"/>
                      <a:pt x="282" y="1925"/>
                      <a:pt x="305" y="1902"/>
                    </a:cubicBezTo>
                    <a:cubicBezTo>
                      <a:pt x="542" y="1660"/>
                      <a:pt x="598" y="1348"/>
                      <a:pt x="625" y="1020"/>
                    </a:cubicBezTo>
                    <a:cubicBezTo>
                      <a:pt x="637" y="862"/>
                      <a:pt x="650" y="703"/>
                      <a:pt x="643" y="545"/>
                    </a:cubicBezTo>
                    <a:cubicBezTo>
                      <a:pt x="637" y="392"/>
                      <a:pt x="640" y="203"/>
                      <a:pt x="542" y="75"/>
                    </a:cubicBezTo>
                    <a:cubicBezTo>
                      <a:pt x="511" y="33"/>
                      <a:pt x="454" y="0"/>
                      <a:pt x="399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613" name="Google Shape;613;p5"/>
              <p:cNvSpPr/>
              <p:nvPr/>
            </p:nvSpPr>
            <p:spPr>
              <a:xfrm>
                <a:off x="275667" y="3947545"/>
                <a:ext cx="45355" cy="85284"/>
              </a:xfrm>
              <a:custGeom>
                <a:avLst/>
                <a:gdLst/>
                <a:ahLst/>
                <a:cxnLst/>
                <a:rect l="l" t="t" r="r" b="b"/>
                <a:pathLst>
                  <a:path w="794" h="1493" extrusionOk="0">
                    <a:moveTo>
                      <a:pt x="528" y="0"/>
                    </a:moveTo>
                    <a:cubicBezTo>
                      <a:pt x="514" y="0"/>
                      <a:pt x="500" y="3"/>
                      <a:pt x="486" y="9"/>
                    </a:cubicBezTo>
                    <a:cubicBezTo>
                      <a:pt x="246" y="103"/>
                      <a:pt x="170" y="438"/>
                      <a:pt x="116" y="669"/>
                    </a:cubicBezTo>
                    <a:cubicBezTo>
                      <a:pt x="56" y="916"/>
                      <a:pt x="1" y="1211"/>
                      <a:pt x="155" y="1435"/>
                    </a:cubicBezTo>
                    <a:cubicBezTo>
                      <a:pt x="182" y="1473"/>
                      <a:pt x="219" y="1492"/>
                      <a:pt x="257" y="1492"/>
                    </a:cubicBezTo>
                    <a:cubicBezTo>
                      <a:pt x="286" y="1492"/>
                      <a:pt x="315" y="1481"/>
                      <a:pt x="342" y="1459"/>
                    </a:cubicBezTo>
                    <a:cubicBezTo>
                      <a:pt x="531" y="1295"/>
                      <a:pt x="571" y="1040"/>
                      <a:pt x="622" y="809"/>
                    </a:cubicBezTo>
                    <a:cubicBezTo>
                      <a:pt x="667" y="603"/>
                      <a:pt x="793" y="275"/>
                      <a:pt x="670" y="86"/>
                    </a:cubicBezTo>
                    <a:cubicBezTo>
                      <a:pt x="642" y="40"/>
                      <a:pt x="585" y="0"/>
                      <a:pt x="528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614" name="Google Shape;614;p5"/>
            <p:cNvGrpSpPr/>
            <p:nvPr/>
          </p:nvGrpSpPr>
          <p:grpSpPr>
            <a:xfrm>
              <a:off x="5901800" y="4851518"/>
              <a:ext cx="148749" cy="138123"/>
              <a:chOff x="417563" y="4145250"/>
              <a:chExt cx="148749" cy="138123"/>
            </a:xfrm>
          </p:grpSpPr>
          <p:sp>
            <p:nvSpPr>
              <p:cNvPr id="615" name="Google Shape;615;p5"/>
              <p:cNvSpPr/>
              <p:nvPr/>
            </p:nvSpPr>
            <p:spPr>
              <a:xfrm>
                <a:off x="417563" y="4179924"/>
                <a:ext cx="39186" cy="103449"/>
              </a:xfrm>
              <a:custGeom>
                <a:avLst/>
                <a:gdLst/>
                <a:ahLst/>
                <a:cxnLst/>
                <a:rect l="l" t="t" r="r" b="b"/>
                <a:pathLst>
                  <a:path w="686" h="1811" extrusionOk="0">
                    <a:moveTo>
                      <a:pt x="283" y="1"/>
                    </a:moveTo>
                    <a:cubicBezTo>
                      <a:pt x="215" y="1"/>
                      <a:pt x="148" y="32"/>
                      <a:pt x="118" y="96"/>
                    </a:cubicBezTo>
                    <a:cubicBezTo>
                      <a:pt x="0" y="348"/>
                      <a:pt x="83" y="703"/>
                      <a:pt x="102" y="970"/>
                    </a:cubicBezTo>
                    <a:cubicBezTo>
                      <a:pt x="112" y="1123"/>
                      <a:pt x="118" y="1280"/>
                      <a:pt x="141" y="1432"/>
                    </a:cubicBezTo>
                    <a:cubicBezTo>
                      <a:pt x="163" y="1569"/>
                      <a:pt x="227" y="1672"/>
                      <a:pt x="315" y="1777"/>
                    </a:cubicBezTo>
                    <a:cubicBezTo>
                      <a:pt x="333" y="1800"/>
                      <a:pt x="363" y="1811"/>
                      <a:pt x="394" y="1811"/>
                    </a:cubicBezTo>
                    <a:cubicBezTo>
                      <a:pt x="425" y="1811"/>
                      <a:pt x="456" y="1799"/>
                      <a:pt x="475" y="1777"/>
                    </a:cubicBezTo>
                    <a:cubicBezTo>
                      <a:pt x="685" y="1537"/>
                      <a:pt x="670" y="1245"/>
                      <a:pt x="647" y="944"/>
                    </a:cubicBezTo>
                    <a:cubicBezTo>
                      <a:pt x="625" y="670"/>
                      <a:pt x="621" y="266"/>
                      <a:pt x="421" y="56"/>
                    </a:cubicBezTo>
                    <a:cubicBezTo>
                      <a:pt x="386" y="19"/>
                      <a:pt x="334" y="1"/>
                      <a:pt x="283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616" name="Google Shape;616;p5"/>
              <p:cNvSpPr/>
              <p:nvPr/>
            </p:nvSpPr>
            <p:spPr>
              <a:xfrm>
                <a:off x="469888" y="4145250"/>
                <a:ext cx="42556" cy="117101"/>
              </a:xfrm>
              <a:custGeom>
                <a:avLst/>
                <a:gdLst/>
                <a:ahLst/>
                <a:cxnLst/>
                <a:rect l="l" t="t" r="r" b="b"/>
                <a:pathLst>
                  <a:path w="745" h="2050" extrusionOk="0">
                    <a:moveTo>
                      <a:pt x="476" y="0"/>
                    </a:moveTo>
                    <a:cubicBezTo>
                      <a:pt x="449" y="0"/>
                      <a:pt x="419" y="8"/>
                      <a:pt x="384" y="23"/>
                    </a:cubicBezTo>
                    <a:cubicBezTo>
                      <a:pt x="243" y="88"/>
                      <a:pt x="219" y="278"/>
                      <a:pt x="192" y="415"/>
                    </a:cubicBezTo>
                    <a:cubicBezTo>
                      <a:pt x="158" y="589"/>
                      <a:pt x="132" y="764"/>
                      <a:pt x="104" y="936"/>
                    </a:cubicBezTo>
                    <a:cubicBezTo>
                      <a:pt x="47" y="1281"/>
                      <a:pt x="1" y="1611"/>
                      <a:pt x="84" y="1954"/>
                    </a:cubicBezTo>
                    <a:cubicBezTo>
                      <a:pt x="99" y="2020"/>
                      <a:pt x="150" y="2049"/>
                      <a:pt x="204" y="2049"/>
                    </a:cubicBezTo>
                    <a:cubicBezTo>
                      <a:pt x="250" y="2049"/>
                      <a:pt x="298" y="2027"/>
                      <a:pt x="327" y="1988"/>
                    </a:cubicBezTo>
                    <a:cubicBezTo>
                      <a:pt x="568" y="1660"/>
                      <a:pt x="617" y="1267"/>
                      <a:pt x="652" y="870"/>
                    </a:cubicBezTo>
                    <a:cubicBezTo>
                      <a:pt x="666" y="718"/>
                      <a:pt x="745" y="0"/>
                      <a:pt x="476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617" name="Google Shape;617;p5"/>
              <p:cNvSpPr/>
              <p:nvPr/>
            </p:nvSpPr>
            <p:spPr>
              <a:xfrm>
                <a:off x="528840" y="4206144"/>
                <a:ext cx="37472" cy="75173"/>
              </a:xfrm>
              <a:custGeom>
                <a:avLst/>
                <a:gdLst/>
                <a:ahLst/>
                <a:cxnLst/>
                <a:rect l="l" t="t" r="r" b="b"/>
                <a:pathLst>
                  <a:path w="656" h="1316" extrusionOk="0">
                    <a:moveTo>
                      <a:pt x="371" y="0"/>
                    </a:moveTo>
                    <a:cubicBezTo>
                      <a:pt x="302" y="0"/>
                      <a:pt x="231" y="34"/>
                      <a:pt x="180" y="103"/>
                    </a:cubicBezTo>
                    <a:cubicBezTo>
                      <a:pt x="57" y="271"/>
                      <a:pt x="44" y="533"/>
                      <a:pt x="23" y="733"/>
                    </a:cubicBezTo>
                    <a:cubicBezTo>
                      <a:pt x="1" y="928"/>
                      <a:pt x="15" y="1125"/>
                      <a:pt x="152" y="1281"/>
                    </a:cubicBezTo>
                    <a:cubicBezTo>
                      <a:pt x="172" y="1303"/>
                      <a:pt x="205" y="1315"/>
                      <a:pt x="238" y="1315"/>
                    </a:cubicBezTo>
                    <a:cubicBezTo>
                      <a:pt x="259" y="1315"/>
                      <a:pt x="281" y="1310"/>
                      <a:pt x="298" y="1298"/>
                    </a:cubicBezTo>
                    <a:cubicBezTo>
                      <a:pt x="470" y="1186"/>
                      <a:pt x="536" y="999"/>
                      <a:pt x="566" y="805"/>
                    </a:cubicBezTo>
                    <a:cubicBezTo>
                      <a:pt x="598" y="604"/>
                      <a:pt x="655" y="349"/>
                      <a:pt x="581" y="154"/>
                    </a:cubicBezTo>
                    <a:cubicBezTo>
                      <a:pt x="541" y="53"/>
                      <a:pt x="457" y="0"/>
                      <a:pt x="371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sp>
          <p:nvSpPr>
            <p:cNvPr id="618" name="Google Shape;618;p5"/>
            <p:cNvSpPr/>
            <p:nvPr/>
          </p:nvSpPr>
          <p:spPr>
            <a:xfrm>
              <a:off x="3194946" y="4869205"/>
              <a:ext cx="33188" cy="102763"/>
            </a:xfrm>
            <a:custGeom>
              <a:avLst/>
              <a:gdLst/>
              <a:ahLst/>
              <a:cxnLst/>
              <a:rect l="l" t="t" r="r" b="b"/>
              <a:pathLst>
                <a:path w="581" h="1799" extrusionOk="0">
                  <a:moveTo>
                    <a:pt x="300" y="0"/>
                  </a:moveTo>
                  <a:cubicBezTo>
                    <a:pt x="224" y="0"/>
                    <a:pt x="148" y="46"/>
                    <a:pt x="114" y="137"/>
                  </a:cubicBezTo>
                  <a:cubicBezTo>
                    <a:pt x="22" y="389"/>
                    <a:pt x="32" y="700"/>
                    <a:pt x="16" y="968"/>
                  </a:cubicBezTo>
                  <a:cubicBezTo>
                    <a:pt x="0" y="1232"/>
                    <a:pt x="5" y="1500"/>
                    <a:pt x="120" y="1743"/>
                  </a:cubicBezTo>
                  <a:cubicBezTo>
                    <a:pt x="136" y="1778"/>
                    <a:pt x="178" y="1799"/>
                    <a:pt x="219" y="1799"/>
                  </a:cubicBezTo>
                  <a:cubicBezTo>
                    <a:pt x="248" y="1799"/>
                    <a:pt x="276" y="1788"/>
                    <a:pt x="293" y="1765"/>
                  </a:cubicBezTo>
                  <a:cubicBezTo>
                    <a:pt x="467" y="1544"/>
                    <a:pt x="522" y="1270"/>
                    <a:pt x="540" y="994"/>
                  </a:cubicBezTo>
                  <a:cubicBezTo>
                    <a:pt x="554" y="722"/>
                    <a:pt x="580" y="397"/>
                    <a:pt x="484" y="137"/>
                  </a:cubicBezTo>
                  <a:cubicBezTo>
                    <a:pt x="451" y="46"/>
                    <a:pt x="375" y="0"/>
                    <a:pt x="300" y="0"/>
                  </a:cubicBezTo>
                  <a:close/>
                </a:path>
              </a:pathLst>
            </a:custGeom>
            <a:solidFill>
              <a:srgbClr val="191919">
                <a:alpha val="59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619" name="Google Shape;619;p5"/>
            <p:cNvGrpSpPr/>
            <p:nvPr/>
          </p:nvGrpSpPr>
          <p:grpSpPr>
            <a:xfrm>
              <a:off x="1088463" y="4638600"/>
              <a:ext cx="142923" cy="130526"/>
              <a:chOff x="178100" y="3904645"/>
              <a:chExt cx="142923" cy="130526"/>
            </a:xfrm>
          </p:grpSpPr>
          <p:sp>
            <p:nvSpPr>
              <p:cNvPr id="620" name="Google Shape;620;p5"/>
              <p:cNvSpPr/>
              <p:nvPr/>
            </p:nvSpPr>
            <p:spPr>
              <a:xfrm>
                <a:off x="178100" y="3936863"/>
                <a:ext cx="40843" cy="98308"/>
              </a:xfrm>
              <a:custGeom>
                <a:avLst/>
                <a:gdLst/>
                <a:ahLst/>
                <a:cxnLst/>
                <a:rect l="l" t="t" r="r" b="b"/>
                <a:pathLst>
                  <a:path w="715" h="1721" extrusionOk="0">
                    <a:moveTo>
                      <a:pt x="237" y="1"/>
                    </a:moveTo>
                    <a:cubicBezTo>
                      <a:pt x="157" y="1"/>
                      <a:pt x="77" y="54"/>
                      <a:pt x="49" y="139"/>
                    </a:cubicBezTo>
                    <a:cubicBezTo>
                      <a:pt x="1" y="283"/>
                      <a:pt x="37" y="436"/>
                      <a:pt x="59" y="582"/>
                    </a:cubicBezTo>
                    <a:cubicBezTo>
                      <a:pt x="76" y="711"/>
                      <a:pt x="98" y="838"/>
                      <a:pt x="120" y="966"/>
                    </a:cubicBezTo>
                    <a:cubicBezTo>
                      <a:pt x="142" y="1093"/>
                      <a:pt x="158" y="1223"/>
                      <a:pt x="193" y="1347"/>
                    </a:cubicBezTo>
                    <a:cubicBezTo>
                      <a:pt x="234" y="1488"/>
                      <a:pt x="302" y="1592"/>
                      <a:pt x="413" y="1688"/>
                    </a:cubicBezTo>
                    <a:cubicBezTo>
                      <a:pt x="438" y="1709"/>
                      <a:pt x="467" y="1720"/>
                      <a:pt x="496" y="1720"/>
                    </a:cubicBezTo>
                    <a:cubicBezTo>
                      <a:pt x="533" y="1720"/>
                      <a:pt x="570" y="1702"/>
                      <a:pt x="594" y="1665"/>
                    </a:cubicBezTo>
                    <a:cubicBezTo>
                      <a:pt x="672" y="1542"/>
                      <a:pt x="715" y="1424"/>
                      <a:pt x="707" y="1275"/>
                    </a:cubicBezTo>
                    <a:cubicBezTo>
                      <a:pt x="700" y="1133"/>
                      <a:pt x="672" y="990"/>
                      <a:pt x="643" y="848"/>
                    </a:cubicBezTo>
                    <a:cubicBezTo>
                      <a:pt x="592" y="595"/>
                      <a:pt x="554" y="244"/>
                      <a:pt x="362" y="51"/>
                    </a:cubicBezTo>
                    <a:cubicBezTo>
                      <a:pt x="326" y="16"/>
                      <a:pt x="281" y="1"/>
                      <a:pt x="237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621" name="Google Shape;621;p5"/>
              <p:cNvSpPr/>
              <p:nvPr/>
            </p:nvSpPr>
            <p:spPr>
              <a:xfrm>
                <a:off x="230654" y="3904645"/>
                <a:ext cx="37187" cy="110589"/>
              </a:xfrm>
              <a:custGeom>
                <a:avLst/>
                <a:gdLst/>
                <a:ahLst/>
                <a:cxnLst/>
                <a:rect l="l" t="t" r="r" b="b"/>
                <a:pathLst>
                  <a:path w="651" h="1936" extrusionOk="0">
                    <a:moveTo>
                      <a:pt x="399" y="0"/>
                    </a:moveTo>
                    <a:cubicBezTo>
                      <a:pt x="364" y="0"/>
                      <a:pt x="331" y="13"/>
                      <a:pt x="305" y="45"/>
                    </a:cubicBezTo>
                    <a:cubicBezTo>
                      <a:pt x="124" y="270"/>
                      <a:pt x="142" y="647"/>
                      <a:pt x="102" y="921"/>
                    </a:cubicBezTo>
                    <a:cubicBezTo>
                      <a:pt x="57" y="1239"/>
                      <a:pt x="0" y="1544"/>
                      <a:pt x="117" y="1853"/>
                    </a:cubicBezTo>
                    <a:cubicBezTo>
                      <a:pt x="136" y="1902"/>
                      <a:pt x="182" y="1936"/>
                      <a:pt x="229" y="1936"/>
                    </a:cubicBezTo>
                    <a:cubicBezTo>
                      <a:pt x="255" y="1936"/>
                      <a:pt x="282" y="1925"/>
                      <a:pt x="305" y="1902"/>
                    </a:cubicBezTo>
                    <a:cubicBezTo>
                      <a:pt x="542" y="1660"/>
                      <a:pt x="598" y="1348"/>
                      <a:pt x="625" y="1020"/>
                    </a:cubicBezTo>
                    <a:cubicBezTo>
                      <a:pt x="637" y="862"/>
                      <a:pt x="650" y="703"/>
                      <a:pt x="643" y="545"/>
                    </a:cubicBezTo>
                    <a:cubicBezTo>
                      <a:pt x="637" y="392"/>
                      <a:pt x="640" y="203"/>
                      <a:pt x="542" y="75"/>
                    </a:cubicBezTo>
                    <a:cubicBezTo>
                      <a:pt x="511" y="33"/>
                      <a:pt x="454" y="0"/>
                      <a:pt x="399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622" name="Google Shape;622;p5"/>
              <p:cNvSpPr/>
              <p:nvPr/>
            </p:nvSpPr>
            <p:spPr>
              <a:xfrm>
                <a:off x="275667" y="3947545"/>
                <a:ext cx="45355" cy="85284"/>
              </a:xfrm>
              <a:custGeom>
                <a:avLst/>
                <a:gdLst/>
                <a:ahLst/>
                <a:cxnLst/>
                <a:rect l="l" t="t" r="r" b="b"/>
                <a:pathLst>
                  <a:path w="794" h="1493" extrusionOk="0">
                    <a:moveTo>
                      <a:pt x="528" y="0"/>
                    </a:moveTo>
                    <a:cubicBezTo>
                      <a:pt x="514" y="0"/>
                      <a:pt x="500" y="3"/>
                      <a:pt x="486" y="9"/>
                    </a:cubicBezTo>
                    <a:cubicBezTo>
                      <a:pt x="246" y="103"/>
                      <a:pt x="170" y="438"/>
                      <a:pt x="116" y="669"/>
                    </a:cubicBezTo>
                    <a:cubicBezTo>
                      <a:pt x="56" y="916"/>
                      <a:pt x="1" y="1211"/>
                      <a:pt x="155" y="1435"/>
                    </a:cubicBezTo>
                    <a:cubicBezTo>
                      <a:pt x="182" y="1473"/>
                      <a:pt x="219" y="1492"/>
                      <a:pt x="257" y="1492"/>
                    </a:cubicBezTo>
                    <a:cubicBezTo>
                      <a:pt x="286" y="1492"/>
                      <a:pt x="315" y="1481"/>
                      <a:pt x="342" y="1459"/>
                    </a:cubicBezTo>
                    <a:cubicBezTo>
                      <a:pt x="531" y="1295"/>
                      <a:pt x="571" y="1040"/>
                      <a:pt x="622" y="809"/>
                    </a:cubicBezTo>
                    <a:cubicBezTo>
                      <a:pt x="667" y="603"/>
                      <a:pt x="793" y="275"/>
                      <a:pt x="670" y="86"/>
                    </a:cubicBezTo>
                    <a:cubicBezTo>
                      <a:pt x="642" y="40"/>
                      <a:pt x="585" y="0"/>
                      <a:pt x="528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623" name="Google Shape;623;p5"/>
            <p:cNvGrpSpPr/>
            <p:nvPr/>
          </p:nvGrpSpPr>
          <p:grpSpPr>
            <a:xfrm>
              <a:off x="1631214" y="4654247"/>
              <a:ext cx="88313" cy="132981"/>
              <a:chOff x="712664" y="3994329"/>
              <a:chExt cx="88313" cy="132981"/>
            </a:xfrm>
          </p:grpSpPr>
          <p:sp>
            <p:nvSpPr>
              <p:cNvPr id="624" name="Google Shape;624;p5"/>
              <p:cNvSpPr/>
              <p:nvPr/>
            </p:nvSpPr>
            <p:spPr>
              <a:xfrm>
                <a:off x="712664" y="4006439"/>
                <a:ext cx="44613" cy="91225"/>
              </a:xfrm>
              <a:custGeom>
                <a:avLst/>
                <a:gdLst/>
                <a:ahLst/>
                <a:cxnLst/>
                <a:rect l="l" t="t" r="r" b="b"/>
                <a:pathLst>
                  <a:path w="781" h="1597" extrusionOk="0">
                    <a:moveTo>
                      <a:pt x="221" y="1"/>
                    </a:moveTo>
                    <a:cubicBezTo>
                      <a:pt x="138" y="1"/>
                      <a:pt x="60" y="44"/>
                      <a:pt x="44" y="145"/>
                    </a:cubicBezTo>
                    <a:cubicBezTo>
                      <a:pt x="1" y="407"/>
                      <a:pt x="81" y="683"/>
                      <a:pt x="139" y="938"/>
                    </a:cubicBezTo>
                    <a:cubicBezTo>
                      <a:pt x="196" y="1187"/>
                      <a:pt x="264" y="1427"/>
                      <a:pt x="489" y="1579"/>
                    </a:cubicBezTo>
                    <a:cubicBezTo>
                      <a:pt x="506" y="1591"/>
                      <a:pt x="526" y="1596"/>
                      <a:pt x="546" y="1596"/>
                    </a:cubicBezTo>
                    <a:cubicBezTo>
                      <a:pt x="589" y="1596"/>
                      <a:pt x="632" y="1573"/>
                      <a:pt x="652" y="1535"/>
                    </a:cubicBezTo>
                    <a:cubicBezTo>
                      <a:pt x="780" y="1308"/>
                      <a:pt x="735" y="1060"/>
                      <a:pt x="674" y="820"/>
                    </a:cubicBezTo>
                    <a:cubicBezTo>
                      <a:pt x="614" y="582"/>
                      <a:pt x="569" y="295"/>
                      <a:pt x="422" y="97"/>
                    </a:cubicBezTo>
                    <a:cubicBezTo>
                      <a:pt x="377" y="36"/>
                      <a:pt x="297" y="1"/>
                      <a:pt x="221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625" name="Google Shape;625;p5"/>
              <p:cNvSpPr/>
              <p:nvPr/>
            </p:nvSpPr>
            <p:spPr>
              <a:xfrm>
                <a:off x="767617" y="3994329"/>
                <a:ext cx="33360" cy="132981"/>
              </a:xfrm>
              <a:custGeom>
                <a:avLst/>
                <a:gdLst/>
                <a:ahLst/>
                <a:cxnLst/>
                <a:rect l="l" t="t" r="r" b="b"/>
                <a:pathLst>
                  <a:path w="584" h="2328" extrusionOk="0">
                    <a:moveTo>
                      <a:pt x="295" y="1"/>
                    </a:moveTo>
                    <a:cubicBezTo>
                      <a:pt x="171" y="1"/>
                      <a:pt x="45" y="86"/>
                      <a:pt x="30" y="255"/>
                    </a:cubicBezTo>
                    <a:cubicBezTo>
                      <a:pt x="0" y="597"/>
                      <a:pt x="2" y="946"/>
                      <a:pt x="6" y="1290"/>
                    </a:cubicBezTo>
                    <a:cubicBezTo>
                      <a:pt x="9" y="1631"/>
                      <a:pt x="24" y="1959"/>
                      <a:pt x="178" y="2270"/>
                    </a:cubicBezTo>
                    <a:cubicBezTo>
                      <a:pt x="198" y="2309"/>
                      <a:pt x="239" y="2328"/>
                      <a:pt x="281" y="2328"/>
                    </a:cubicBezTo>
                    <a:cubicBezTo>
                      <a:pt x="323" y="2328"/>
                      <a:pt x="365" y="2309"/>
                      <a:pt x="385" y="2270"/>
                    </a:cubicBezTo>
                    <a:cubicBezTo>
                      <a:pt x="543" y="1960"/>
                      <a:pt x="560" y="1631"/>
                      <a:pt x="569" y="1290"/>
                    </a:cubicBezTo>
                    <a:cubicBezTo>
                      <a:pt x="576" y="946"/>
                      <a:pt x="583" y="597"/>
                      <a:pt x="557" y="255"/>
                    </a:cubicBezTo>
                    <a:cubicBezTo>
                      <a:pt x="544" y="85"/>
                      <a:pt x="420" y="1"/>
                      <a:pt x="295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626" name="Google Shape;626;p5"/>
            <p:cNvGrpSpPr/>
            <p:nvPr/>
          </p:nvGrpSpPr>
          <p:grpSpPr>
            <a:xfrm>
              <a:off x="1430650" y="4814993"/>
              <a:ext cx="148749" cy="138123"/>
              <a:chOff x="417563" y="4145250"/>
              <a:chExt cx="148749" cy="138123"/>
            </a:xfrm>
          </p:grpSpPr>
          <p:sp>
            <p:nvSpPr>
              <p:cNvPr id="627" name="Google Shape;627;p5"/>
              <p:cNvSpPr/>
              <p:nvPr/>
            </p:nvSpPr>
            <p:spPr>
              <a:xfrm>
                <a:off x="417563" y="4179924"/>
                <a:ext cx="39186" cy="103449"/>
              </a:xfrm>
              <a:custGeom>
                <a:avLst/>
                <a:gdLst/>
                <a:ahLst/>
                <a:cxnLst/>
                <a:rect l="l" t="t" r="r" b="b"/>
                <a:pathLst>
                  <a:path w="686" h="1811" extrusionOk="0">
                    <a:moveTo>
                      <a:pt x="283" y="1"/>
                    </a:moveTo>
                    <a:cubicBezTo>
                      <a:pt x="215" y="1"/>
                      <a:pt x="148" y="32"/>
                      <a:pt x="118" y="96"/>
                    </a:cubicBezTo>
                    <a:cubicBezTo>
                      <a:pt x="0" y="348"/>
                      <a:pt x="83" y="703"/>
                      <a:pt x="102" y="970"/>
                    </a:cubicBezTo>
                    <a:cubicBezTo>
                      <a:pt x="112" y="1123"/>
                      <a:pt x="118" y="1280"/>
                      <a:pt x="141" y="1432"/>
                    </a:cubicBezTo>
                    <a:cubicBezTo>
                      <a:pt x="163" y="1569"/>
                      <a:pt x="227" y="1672"/>
                      <a:pt x="315" y="1777"/>
                    </a:cubicBezTo>
                    <a:cubicBezTo>
                      <a:pt x="333" y="1800"/>
                      <a:pt x="363" y="1811"/>
                      <a:pt x="394" y="1811"/>
                    </a:cubicBezTo>
                    <a:cubicBezTo>
                      <a:pt x="425" y="1811"/>
                      <a:pt x="456" y="1799"/>
                      <a:pt x="475" y="1777"/>
                    </a:cubicBezTo>
                    <a:cubicBezTo>
                      <a:pt x="685" y="1537"/>
                      <a:pt x="670" y="1245"/>
                      <a:pt x="647" y="944"/>
                    </a:cubicBezTo>
                    <a:cubicBezTo>
                      <a:pt x="625" y="670"/>
                      <a:pt x="621" y="266"/>
                      <a:pt x="421" y="56"/>
                    </a:cubicBezTo>
                    <a:cubicBezTo>
                      <a:pt x="386" y="19"/>
                      <a:pt x="334" y="1"/>
                      <a:pt x="283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628" name="Google Shape;628;p5"/>
              <p:cNvSpPr/>
              <p:nvPr/>
            </p:nvSpPr>
            <p:spPr>
              <a:xfrm>
                <a:off x="469888" y="4145250"/>
                <a:ext cx="42556" cy="117101"/>
              </a:xfrm>
              <a:custGeom>
                <a:avLst/>
                <a:gdLst/>
                <a:ahLst/>
                <a:cxnLst/>
                <a:rect l="l" t="t" r="r" b="b"/>
                <a:pathLst>
                  <a:path w="745" h="2050" extrusionOk="0">
                    <a:moveTo>
                      <a:pt x="476" y="0"/>
                    </a:moveTo>
                    <a:cubicBezTo>
                      <a:pt x="449" y="0"/>
                      <a:pt x="419" y="8"/>
                      <a:pt x="384" y="23"/>
                    </a:cubicBezTo>
                    <a:cubicBezTo>
                      <a:pt x="243" y="88"/>
                      <a:pt x="219" y="278"/>
                      <a:pt x="192" y="415"/>
                    </a:cubicBezTo>
                    <a:cubicBezTo>
                      <a:pt x="158" y="589"/>
                      <a:pt x="132" y="764"/>
                      <a:pt x="104" y="936"/>
                    </a:cubicBezTo>
                    <a:cubicBezTo>
                      <a:pt x="47" y="1281"/>
                      <a:pt x="1" y="1611"/>
                      <a:pt x="84" y="1954"/>
                    </a:cubicBezTo>
                    <a:cubicBezTo>
                      <a:pt x="99" y="2020"/>
                      <a:pt x="150" y="2049"/>
                      <a:pt x="204" y="2049"/>
                    </a:cubicBezTo>
                    <a:cubicBezTo>
                      <a:pt x="250" y="2049"/>
                      <a:pt x="298" y="2027"/>
                      <a:pt x="327" y="1988"/>
                    </a:cubicBezTo>
                    <a:cubicBezTo>
                      <a:pt x="568" y="1660"/>
                      <a:pt x="617" y="1267"/>
                      <a:pt x="652" y="870"/>
                    </a:cubicBezTo>
                    <a:cubicBezTo>
                      <a:pt x="666" y="718"/>
                      <a:pt x="745" y="0"/>
                      <a:pt x="476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629" name="Google Shape;629;p5"/>
              <p:cNvSpPr/>
              <p:nvPr/>
            </p:nvSpPr>
            <p:spPr>
              <a:xfrm>
                <a:off x="528840" y="4206144"/>
                <a:ext cx="37472" cy="75173"/>
              </a:xfrm>
              <a:custGeom>
                <a:avLst/>
                <a:gdLst/>
                <a:ahLst/>
                <a:cxnLst/>
                <a:rect l="l" t="t" r="r" b="b"/>
                <a:pathLst>
                  <a:path w="656" h="1316" extrusionOk="0">
                    <a:moveTo>
                      <a:pt x="371" y="0"/>
                    </a:moveTo>
                    <a:cubicBezTo>
                      <a:pt x="302" y="0"/>
                      <a:pt x="231" y="34"/>
                      <a:pt x="180" y="103"/>
                    </a:cubicBezTo>
                    <a:cubicBezTo>
                      <a:pt x="57" y="271"/>
                      <a:pt x="44" y="533"/>
                      <a:pt x="23" y="733"/>
                    </a:cubicBezTo>
                    <a:cubicBezTo>
                      <a:pt x="1" y="928"/>
                      <a:pt x="15" y="1125"/>
                      <a:pt x="152" y="1281"/>
                    </a:cubicBezTo>
                    <a:cubicBezTo>
                      <a:pt x="172" y="1303"/>
                      <a:pt x="205" y="1315"/>
                      <a:pt x="238" y="1315"/>
                    </a:cubicBezTo>
                    <a:cubicBezTo>
                      <a:pt x="259" y="1315"/>
                      <a:pt x="281" y="1310"/>
                      <a:pt x="298" y="1298"/>
                    </a:cubicBezTo>
                    <a:cubicBezTo>
                      <a:pt x="470" y="1186"/>
                      <a:pt x="536" y="999"/>
                      <a:pt x="566" y="805"/>
                    </a:cubicBezTo>
                    <a:cubicBezTo>
                      <a:pt x="598" y="604"/>
                      <a:pt x="655" y="349"/>
                      <a:pt x="581" y="154"/>
                    </a:cubicBezTo>
                    <a:cubicBezTo>
                      <a:pt x="541" y="53"/>
                      <a:pt x="457" y="0"/>
                      <a:pt x="371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630" name="Google Shape;630;p5"/>
            <p:cNvGrpSpPr/>
            <p:nvPr/>
          </p:nvGrpSpPr>
          <p:grpSpPr>
            <a:xfrm>
              <a:off x="2621688" y="4908138"/>
              <a:ext cx="142923" cy="130526"/>
              <a:chOff x="178100" y="3904645"/>
              <a:chExt cx="142923" cy="130526"/>
            </a:xfrm>
          </p:grpSpPr>
          <p:sp>
            <p:nvSpPr>
              <p:cNvPr id="631" name="Google Shape;631;p5"/>
              <p:cNvSpPr/>
              <p:nvPr/>
            </p:nvSpPr>
            <p:spPr>
              <a:xfrm>
                <a:off x="178100" y="3936863"/>
                <a:ext cx="40843" cy="98308"/>
              </a:xfrm>
              <a:custGeom>
                <a:avLst/>
                <a:gdLst/>
                <a:ahLst/>
                <a:cxnLst/>
                <a:rect l="l" t="t" r="r" b="b"/>
                <a:pathLst>
                  <a:path w="715" h="1721" extrusionOk="0">
                    <a:moveTo>
                      <a:pt x="237" y="1"/>
                    </a:moveTo>
                    <a:cubicBezTo>
                      <a:pt x="157" y="1"/>
                      <a:pt x="77" y="54"/>
                      <a:pt x="49" y="139"/>
                    </a:cubicBezTo>
                    <a:cubicBezTo>
                      <a:pt x="1" y="283"/>
                      <a:pt x="37" y="436"/>
                      <a:pt x="59" y="582"/>
                    </a:cubicBezTo>
                    <a:cubicBezTo>
                      <a:pt x="76" y="711"/>
                      <a:pt x="98" y="838"/>
                      <a:pt x="120" y="966"/>
                    </a:cubicBezTo>
                    <a:cubicBezTo>
                      <a:pt x="142" y="1093"/>
                      <a:pt x="158" y="1223"/>
                      <a:pt x="193" y="1347"/>
                    </a:cubicBezTo>
                    <a:cubicBezTo>
                      <a:pt x="234" y="1488"/>
                      <a:pt x="302" y="1592"/>
                      <a:pt x="413" y="1688"/>
                    </a:cubicBezTo>
                    <a:cubicBezTo>
                      <a:pt x="438" y="1709"/>
                      <a:pt x="467" y="1720"/>
                      <a:pt x="496" y="1720"/>
                    </a:cubicBezTo>
                    <a:cubicBezTo>
                      <a:pt x="533" y="1720"/>
                      <a:pt x="570" y="1702"/>
                      <a:pt x="594" y="1665"/>
                    </a:cubicBezTo>
                    <a:cubicBezTo>
                      <a:pt x="672" y="1542"/>
                      <a:pt x="715" y="1424"/>
                      <a:pt x="707" y="1275"/>
                    </a:cubicBezTo>
                    <a:cubicBezTo>
                      <a:pt x="700" y="1133"/>
                      <a:pt x="672" y="990"/>
                      <a:pt x="643" y="848"/>
                    </a:cubicBezTo>
                    <a:cubicBezTo>
                      <a:pt x="592" y="595"/>
                      <a:pt x="554" y="244"/>
                      <a:pt x="362" y="51"/>
                    </a:cubicBezTo>
                    <a:cubicBezTo>
                      <a:pt x="326" y="16"/>
                      <a:pt x="281" y="1"/>
                      <a:pt x="237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632" name="Google Shape;632;p5"/>
              <p:cNvSpPr/>
              <p:nvPr/>
            </p:nvSpPr>
            <p:spPr>
              <a:xfrm>
                <a:off x="230654" y="3904645"/>
                <a:ext cx="37187" cy="110589"/>
              </a:xfrm>
              <a:custGeom>
                <a:avLst/>
                <a:gdLst/>
                <a:ahLst/>
                <a:cxnLst/>
                <a:rect l="l" t="t" r="r" b="b"/>
                <a:pathLst>
                  <a:path w="651" h="1936" extrusionOk="0">
                    <a:moveTo>
                      <a:pt x="399" y="0"/>
                    </a:moveTo>
                    <a:cubicBezTo>
                      <a:pt x="364" y="0"/>
                      <a:pt x="331" y="13"/>
                      <a:pt x="305" y="45"/>
                    </a:cubicBezTo>
                    <a:cubicBezTo>
                      <a:pt x="124" y="270"/>
                      <a:pt x="142" y="647"/>
                      <a:pt x="102" y="921"/>
                    </a:cubicBezTo>
                    <a:cubicBezTo>
                      <a:pt x="57" y="1239"/>
                      <a:pt x="0" y="1544"/>
                      <a:pt x="117" y="1853"/>
                    </a:cubicBezTo>
                    <a:cubicBezTo>
                      <a:pt x="136" y="1902"/>
                      <a:pt x="182" y="1936"/>
                      <a:pt x="229" y="1936"/>
                    </a:cubicBezTo>
                    <a:cubicBezTo>
                      <a:pt x="255" y="1936"/>
                      <a:pt x="282" y="1925"/>
                      <a:pt x="305" y="1902"/>
                    </a:cubicBezTo>
                    <a:cubicBezTo>
                      <a:pt x="542" y="1660"/>
                      <a:pt x="598" y="1348"/>
                      <a:pt x="625" y="1020"/>
                    </a:cubicBezTo>
                    <a:cubicBezTo>
                      <a:pt x="637" y="862"/>
                      <a:pt x="650" y="703"/>
                      <a:pt x="643" y="545"/>
                    </a:cubicBezTo>
                    <a:cubicBezTo>
                      <a:pt x="637" y="392"/>
                      <a:pt x="640" y="203"/>
                      <a:pt x="542" y="75"/>
                    </a:cubicBezTo>
                    <a:cubicBezTo>
                      <a:pt x="511" y="33"/>
                      <a:pt x="454" y="0"/>
                      <a:pt x="399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633" name="Google Shape;633;p5"/>
              <p:cNvSpPr/>
              <p:nvPr/>
            </p:nvSpPr>
            <p:spPr>
              <a:xfrm>
                <a:off x="275667" y="3947545"/>
                <a:ext cx="45355" cy="85284"/>
              </a:xfrm>
              <a:custGeom>
                <a:avLst/>
                <a:gdLst/>
                <a:ahLst/>
                <a:cxnLst/>
                <a:rect l="l" t="t" r="r" b="b"/>
                <a:pathLst>
                  <a:path w="794" h="1493" extrusionOk="0">
                    <a:moveTo>
                      <a:pt x="528" y="0"/>
                    </a:moveTo>
                    <a:cubicBezTo>
                      <a:pt x="514" y="0"/>
                      <a:pt x="500" y="3"/>
                      <a:pt x="486" y="9"/>
                    </a:cubicBezTo>
                    <a:cubicBezTo>
                      <a:pt x="246" y="103"/>
                      <a:pt x="170" y="438"/>
                      <a:pt x="116" y="669"/>
                    </a:cubicBezTo>
                    <a:cubicBezTo>
                      <a:pt x="56" y="916"/>
                      <a:pt x="1" y="1211"/>
                      <a:pt x="155" y="1435"/>
                    </a:cubicBezTo>
                    <a:cubicBezTo>
                      <a:pt x="182" y="1473"/>
                      <a:pt x="219" y="1492"/>
                      <a:pt x="257" y="1492"/>
                    </a:cubicBezTo>
                    <a:cubicBezTo>
                      <a:pt x="286" y="1492"/>
                      <a:pt x="315" y="1481"/>
                      <a:pt x="342" y="1459"/>
                    </a:cubicBezTo>
                    <a:cubicBezTo>
                      <a:pt x="531" y="1295"/>
                      <a:pt x="571" y="1040"/>
                      <a:pt x="622" y="809"/>
                    </a:cubicBezTo>
                    <a:cubicBezTo>
                      <a:pt x="667" y="603"/>
                      <a:pt x="793" y="275"/>
                      <a:pt x="670" y="86"/>
                    </a:cubicBezTo>
                    <a:cubicBezTo>
                      <a:pt x="642" y="40"/>
                      <a:pt x="585" y="0"/>
                      <a:pt x="528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634" name="Google Shape;634;p5"/>
            <p:cNvGrpSpPr/>
            <p:nvPr/>
          </p:nvGrpSpPr>
          <p:grpSpPr>
            <a:xfrm>
              <a:off x="4349951" y="4706647"/>
              <a:ext cx="88313" cy="132981"/>
              <a:chOff x="712664" y="3994329"/>
              <a:chExt cx="88313" cy="132981"/>
            </a:xfrm>
          </p:grpSpPr>
          <p:sp>
            <p:nvSpPr>
              <p:cNvPr id="635" name="Google Shape;635;p5"/>
              <p:cNvSpPr/>
              <p:nvPr/>
            </p:nvSpPr>
            <p:spPr>
              <a:xfrm>
                <a:off x="712664" y="4006439"/>
                <a:ext cx="44613" cy="91225"/>
              </a:xfrm>
              <a:custGeom>
                <a:avLst/>
                <a:gdLst/>
                <a:ahLst/>
                <a:cxnLst/>
                <a:rect l="l" t="t" r="r" b="b"/>
                <a:pathLst>
                  <a:path w="781" h="1597" extrusionOk="0">
                    <a:moveTo>
                      <a:pt x="221" y="1"/>
                    </a:moveTo>
                    <a:cubicBezTo>
                      <a:pt x="138" y="1"/>
                      <a:pt x="60" y="44"/>
                      <a:pt x="44" y="145"/>
                    </a:cubicBezTo>
                    <a:cubicBezTo>
                      <a:pt x="1" y="407"/>
                      <a:pt x="81" y="683"/>
                      <a:pt x="139" y="938"/>
                    </a:cubicBezTo>
                    <a:cubicBezTo>
                      <a:pt x="196" y="1187"/>
                      <a:pt x="264" y="1427"/>
                      <a:pt x="489" y="1579"/>
                    </a:cubicBezTo>
                    <a:cubicBezTo>
                      <a:pt x="506" y="1591"/>
                      <a:pt x="526" y="1596"/>
                      <a:pt x="546" y="1596"/>
                    </a:cubicBezTo>
                    <a:cubicBezTo>
                      <a:pt x="589" y="1596"/>
                      <a:pt x="632" y="1573"/>
                      <a:pt x="652" y="1535"/>
                    </a:cubicBezTo>
                    <a:cubicBezTo>
                      <a:pt x="780" y="1308"/>
                      <a:pt x="735" y="1060"/>
                      <a:pt x="674" y="820"/>
                    </a:cubicBezTo>
                    <a:cubicBezTo>
                      <a:pt x="614" y="582"/>
                      <a:pt x="569" y="295"/>
                      <a:pt x="422" y="97"/>
                    </a:cubicBezTo>
                    <a:cubicBezTo>
                      <a:pt x="377" y="36"/>
                      <a:pt x="297" y="1"/>
                      <a:pt x="221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636" name="Google Shape;636;p5"/>
              <p:cNvSpPr/>
              <p:nvPr/>
            </p:nvSpPr>
            <p:spPr>
              <a:xfrm>
                <a:off x="767617" y="3994329"/>
                <a:ext cx="33360" cy="132981"/>
              </a:xfrm>
              <a:custGeom>
                <a:avLst/>
                <a:gdLst/>
                <a:ahLst/>
                <a:cxnLst/>
                <a:rect l="l" t="t" r="r" b="b"/>
                <a:pathLst>
                  <a:path w="584" h="2328" extrusionOk="0">
                    <a:moveTo>
                      <a:pt x="295" y="1"/>
                    </a:moveTo>
                    <a:cubicBezTo>
                      <a:pt x="171" y="1"/>
                      <a:pt x="45" y="86"/>
                      <a:pt x="30" y="255"/>
                    </a:cubicBezTo>
                    <a:cubicBezTo>
                      <a:pt x="0" y="597"/>
                      <a:pt x="2" y="946"/>
                      <a:pt x="6" y="1290"/>
                    </a:cubicBezTo>
                    <a:cubicBezTo>
                      <a:pt x="9" y="1631"/>
                      <a:pt x="24" y="1959"/>
                      <a:pt x="178" y="2270"/>
                    </a:cubicBezTo>
                    <a:cubicBezTo>
                      <a:pt x="198" y="2309"/>
                      <a:pt x="239" y="2328"/>
                      <a:pt x="281" y="2328"/>
                    </a:cubicBezTo>
                    <a:cubicBezTo>
                      <a:pt x="323" y="2328"/>
                      <a:pt x="365" y="2309"/>
                      <a:pt x="385" y="2270"/>
                    </a:cubicBezTo>
                    <a:cubicBezTo>
                      <a:pt x="543" y="1960"/>
                      <a:pt x="560" y="1631"/>
                      <a:pt x="569" y="1290"/>
                    </a:cubicBezTo>
                    <a:cubicBezTo>
                      <a:pt x="576" y="946"/>
                      <a:pt x="583" y="597"/>
                      <a:pt x="557" y="255"/>
                    </a:cubicBezTo>
                    <a:cubicBezTo>
                      <a:pt x="544" y="85"/>
                      <a:pt x="420" y="1"/>
                      <a:pt x="295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sp>
          <p:nvSpPr>
            <p:cNvPr id="637" name="Google Shape;637;p5"/>
            <p:cNvSpPr/>
            <p:nvPr/>
          </p:nvSpPr>
          <p:spPr>
            <a:xfrm>
              <a:off x="2301421" y="4697130"/>
              <a:ext cx="33188" cy="102763"/>
            </a:xfrm>
            <a:custGeom>
              <a:avLst/>
              <a:gdLst/>
              <a:ahLst/>
              <a:cxnLst/>
              <a:rect l="l" t="t" r="r" b="b"/>
              <a:pathLst>
                <a:path w="581" h="1799" extrusionOk="0">
                  <a:moveTo>
                    <a:pt x="300" y="0"/>
                  </a:moveTo>
                  <a:cubicBezTo>
                    <a:pt x="224" y="0"/>
                    <a:pt x="148" y="46"/>
                    <a:pt x="114" y="137"/>
                  </a:cubicBezTo>
                  <a:cubicBezTo>
                    <a:pt x="22" y="389"/>
                    <a:pt x="32" y="700"/>
                    <a:pt x="16" y="968"/>
                  </a:cubicBezTo>
                  <a:cubicBezTo>
                    <a:pt x="0" y="1232"/>
                    <a:pt x="5" y="1500"/>
                    <a:pt x="120" y="1743"/>
                  </a:cubicBezTo>
                  <a:cubicBezTo>
                    <a:pt x="136" y="1778"/>
                    <a:pt x="178" y="1799"/>
                    <a:pt x="219" y="1799"/>
                  </a:cubicBezTo>
                  <a:cubicBezTo>
                    <a:pt x="248" y="1799"/>
                    <a:pt x="276" y="1788"/>
                    <a:pt x="293" y="1765"/>
                  </a:cubicBezTo>
                  <a:cubicBezTo>
                    <a:pt x="467" y="1544"/>
                    <a:pt x="522" y="1270"/>
                    <a:pt x="540" y="994"/>
                  </a:cubicBezTo>
                  <a:cubicBezTo>
                    <a:pt x="554" y="722"/>
                    <a:pt x="580" y="397"/>
                    <a:pt x="484" y="137"/>
                  </a:cubicBezTo>
                  <a:cubicBezTo>
                    <a:pt x="451" y="46"/>
                    <a:pt x="375" y="0"/>
                    <a:pt x="300" y="0"/>
                  </a:cubicBezTo>
                  <a:close/>
                </a:path>
              </a:pathLst>
            </a:custGeom>
            <a:solidFill>
              <a:srgbClr val="191919">
                <a:alpha val="59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638" name="Google Shape;638;p5"/>
            <p:cNvGrpSpPr/>
            <p:nvPr/>
          </p:nvGrpSpPr>
          <p:grpSpPr>
            <a:xfrm>
              <a:off x="1927025" y="4603875"/>
              <a:ext cx="142923" cy="130526"/>
              <a:chOff x="178100" y="3904645"/>
              <a:chExt cx="142923" cy="130526"/>
            </a:xfrm>
          </p:grpSpPr>
          <p:sp>
            <p:nvSpPr>
              <p:cNvPr id="639" name="Google Shape;639;p5"/>
              <p:cNvSpPr/>
              <p:nvPr/>
            </p:nvSpPr>
            <p:spPr>
              <a:xfrm>
                <a:off x="178100" y="3936863"/>
                <a:ext cx="40843" cy="98308"/>
              </a:xfrm>
              <a:custGeom>
                <a:avLst/>
                <a:gdLst/>
                <a:ahLst/>
                <a:cxnLst/>
                <a:rect l="l" t="t" r="r" b="b"/>
                <a:pathLst>
                  <a:path w="715" h="1721" extrusionOk="0">
                    <a:moveTo>
                      <a:pt x="237" y="1"/>
                    </a:moveTo>
                    <a:cubicBezTo>
                      <a:pt x="157" y="1"/>
                      <a:pt x="77" y="54"/>
                      <a:pt x="49" y="139"/>
                    </a:cubicBezTo>
                    <a:cubicBezTo>
                      <a:pt x="1" y="283"/>
                      <a:pt x="37" y="436"/>
                      <a:pt x="59" y="582"/>
                    </a:cubicBezTo>
                    <a:cubicBezTo>
                      <a:pt x="76" y="711"/>
                      <a:pt x="98" y="838"/>
                      <a:pt x="120" y="966"/>
                    </a:cubicBezTo>
                    <a:cubicBezTo>
                      <a:pt x="142" y="1093"/>
                      <a:pt x="158" y="1223"/>
                      <a:pt x="193" y="1347"/>
                    </a:cubicBezTo>
                    <a:cubicBezTo>
                      <a:pt x="234" y="1488"/>
                      <a:pt x="302" y="1592"/>
                      <a:pt x="413" y="1688"/>
                    </a:cubicBezTo>
                    <a:cubicBezTo>
                      <a:pt x="438" y="1709"/>
                      <a:pt x="467" y="1720"/>
                      <a:pt x="496" y="1720"/>
                    </a:cubicBezTo>
                    <a:cubicBezTo>
                      <a:pt x="533" y="1720"/>
                      <a:pt x="570" y="1702"/>
                      <a:pt x="594" y="1665"/>
                    </a:cubicBezTo>
                    <a:cubicBezTo>
                      <a:pt x="672" y="1542"/>
                      <a:pt x="715" y="1424"/>
                      <a:pt x="707" y="1275"/>
                    </a:cubicBezTo>
                    <a:cubicBezTo>
                      <a:pt x="700" y="1133"/>
                      <a:pt x="672" y="990"/>
                      <a:pt x="643" y="848"/>
                    </a:cubicBezTo>
                    <a:cubicBezTo>
                      <a:pt x="592" y="595"/>
                      <a:pt x="554" y="244"/>
                      <a:pt x="362" y="51"/>
                    </a:cubicBezTo>
                    <a:cubicBezTo>
                      <a:pt x="326" y="16"/>
                      <a:pt x="281" y="1"/>
                      <a:pt x="237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640" name="Google Shape;640;p5"/>
              <p:cNvSpPr/>
              <p:nvPr/>
            </p:nvSpPr>
            <p:spPr>
              <a:xfrm>
                <a:off x="230654" y="3904645"/>
                <a:ext cx="37187" cy="110589"/>
              </a:xfrm>
              <a:custGeom>
                <a:avLst/>
                <a:gdLst/>
                <a:ahLst/>
                <a:cxnLst/>
                <a:rect l="l" t="t" r="r" b="b"/>
                <a:pathLst>
                  <a:path w="651" h="1936" extrusionOk="0">
                    <a:moveTo>
                      <a:pt x="399" y="0"/>
                    </a:moveTo>
                    <a:cubicBezTo>
                      <a:pt x="364" y="0"/>
                      <a:pt x="331" y="13"/>
                      <a:pt x="305" y="45"/>
                    </a:cubicBezTo>
                    <a:cubicBezTo>
                      <a:pt x="124" y="270"/>
                      <a:pt x="142" y="647"/>
                      <a:pt x="102" y="921"/>
                    </a:cubicBezTo>
                    <a:cubicBezTo>
                      <a:pt x="57" y="1239"/>
                      <a:pt x="0" y="1544"/>
                      <a:pt x="117" y="1853"/>
                    </a:cubicBezTo>
                    <a:cubicBezTo>
                      <a:pt x="136" y="1902"/>
                      <a:pt x="182" y="1936"/>
                      <a:pt x="229" y="1936"/>
                    </a:cubicBezTo>
                    <a:cubicBezTo>
                      <a:pt x="255" y="1936"/>
                      <a:pt x="282" y="1925"/>
                      <a:pt x="305" y="1902"/>
                    </a:cubicBezTo>
                    <a:cubicBezTo>
                      <a:pt x="542" y="1660"/>
                      <a:pt x="598" y="1348"/>
                      <a:pt x="625" y="1020"/>
                    </a:cubicBezTo>
                    <a:cubicBezTo>
                      <a:pt x="637" y="862"/>
                      <a:pt x="650" y="703"/>
                      <a:pt x="643" y="545"/>
                    </a:cubicBezTo>
                    <a:cubicBezTo>
                      <a:pt x="637" y="392"/>
                      <a:pt x="640" y="203"/>
                      <a:pt x="542" y="75"/>
                    </a:cubicBezTo>
                    <a:cubicBezTo>
                      <a:pt x="511" y="33"/>
                      <a:pt x="454" y="0"/>
                      <a:pt x="399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641" name="Google Shape;641;p5"/>
              <p:cNvSpPr/>
              <p:nvPr/>
            </p:nvSpPr>
            <p:spPr>
              <a:xfrm>
                <a:off x="275667" y="3947545"/>
                <a:ext cx="45355" cy="85284"/>
              </a:xfrm>
              <a:custGeom>
                <a:avLst/>
                <a:gdLst/>
                <a:ahLst/>
                <a:cxnLst/>
                <a:rect l="l" t="t" r="r" b="b"/>
                <a:pathLst>
                  <a:path w="794" h="1493" extrusionOk="0">
                    <a:moveTo>
                      <a:pt x="528" y="0"/>
                    </a:moveTo>
                    <a:cubicBezTo>
                      <a:pt x="514" y="0"/>
                      <a:pt x="500" y="3"/>
                      <a:pt x="486" y="9"/>
                    </a:cubicBezTo>
                    <a:cubicBezTo>
                      <a:pt x="246" y="103"/>
                      <a:pt x="170" y="438"/>
                      <a:pt x="116" y="669"/>
                    </a:cubicBezTo>
                    <a:cubicBezTo>
                      <a:pt x="56" y="916"/>
                      <a:pt x="1" y="1211"/>
                      <a:pt x="155" y="1435"/>
                    </a:cubicBezTo>
                    <a:cubicBezTo>
                      <a:pt x="182" y="1473"/>
                      <a:pt x="219" y="1492"/>
                      <a:pt x="257" y="1492"/>
                    </a:cubicBezTo>
                    <a:cubicBezTo>
                      <a:pt x="286" y="1492"/>
                      <a:pt x="315" y="1481"/>
                      <a:pt x="342" y="1459"/>
                    </a:cubicBezTo>
                    <a:cubicBezTo>
                      <a:pt x="531" y="1295"/>
                      <a:pt x="571" y="1040"/>
                      <a:pt x="622" y="809"/>
                    </a:cubicBezTo>
                    <a:cubicBezTo>
                      <a:pt x="667" y="603"/>
                      <a:pt x="793" y="275"/>
                      <a:pt x="670" y="86"/>
                    </a:cubicBezTo>
                    <a:cubicBezTo>
                      <a:pt x="642" y="40"/>
                      <a:pt x="585" y="0"/>
                      <a:pt x="528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642" name="Google Shape;642;p5"/>
            <p:cNvGrpSpPr/>
            <p:nvPr/>
          </p:nvGrpSpPr>
          <p:grpSpPr>
            <a:xfrm>
              <a:off x="2464539" y="4706647"/>
              <a:ext cx="88313" cy="132981"/>
              <a:chOff x="712664" y="3994329"/>
              <a:chExt cx="88313" cy="132981"/>
            </a:xfrm>
          </p:grpSpPr>
          <p:sp>
            <p:nvSpPr>
              <p:cNvPr id="643" name="Google Shape;643;p5"/>
              <p:cNvSpPr/>
              <p:nvPr/>
            </p:nvSpPr>
            <p:spPr>
              <a:xfrm>
                <a:off x="712664" y="4006439"/>
                <a:ext cx="44613" cy="91225"/>
              </a:xfrm>
              <a:custGeom>
                <a:avLst/>
                <a:gdLst/>
                <a:ahLst/>
                <a:cxnLst/>
                <a:rect l="l" t="t" r="r" b="b"/>
                <a:pathLst>
                  <a:path w="781" h="1597" extrusionOk="0">
                    <a:moveTo>
                      <a:pt x="221" y="1"/>
                    </a:moveTo>
                    <a:cubicBezTo>
                      <a:pt x="138" y="1"/>
                      <a:pt x="60" y="44"/>
                      <a:pt x="44" y="145"/>
                    </a:cubicBezTo>
                    <a:cubicBezTo>
                      <a:pt x="1" y="407"/>
                      <a:pt x="81" y="683"/>
                      <a:pt x="139" y="938"/>
                    </a:cubicBezTo>
                    <a:cubicBezTo>
                      <a:pt x="196" y="1187"/>
                      <a:pt x="264" y="1427"/>
                      <a:pt x="489" y="1579"/>
                    </a:cubicBezTo>
                    <a:cubicBezTo>
                      <a:pt x="506" y="1591"/>
                      <a:pt x="526" y="1596"/>
                      <a:pt x="546" y="1596"/>
                    </a:cubicBezTo>
                    <a:cubicBezTo>
                      <a:pt x="589" y="1596"/>
                      <a:pt x="632" y="1573"/>
                      <a:pt x="652" y="1535"/>
                    </a:cubicBezTo>
                    <a:cubicBezTo>
                      <a:pt x="780" y="1308"/>
                      <a:pt x="735" y="1060"/>
                      <a:pt x="674" y="820"/>
                    </a:cubicBezTo>
                    <a:cubicBezTo>
                      <a:pt x="614" y="582"/>
                      <a:pt x="569" y="295"/>
                      <a:pt x="422" y="97"/>
                    </a:cubicBezTo>
                    <a:cubicBezTo>
                      <a:pt x="377" y="36"/>
                      <a:pt x="297" y="1"/>
                      <a:pt x="221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644" name="Google Shape;644;p5"/>
              <p:cNvSpPr/>
              <p:nvPr/>
            </p:nvSpPr>
            <p:spPr>
              <a:xfrm>
                <a:off x="767617" y="3994329"/>
                <a:ext cx="33360" cy="132981"/>
              </a:xfrm>
              <a:custGeom>
                <a:avLst/>
                <a:gdLst/>
                <a:ahLst/>
                <a:cxnLst/>
                <a:rect l="l" t="t" r="r" b="b"/>
                <a:pathLst>
                  <a:path w="584" h="2328" extrusionOk="0">
                    <a:moveTo>
                      <a:pt x="295" y="1"/>
                    </a:moveTo>
                    <a:cubicBezTo>
                      <a:pt x="171" y="1"/>
                      <a:pt x="45" y="86"/>
                      <a:pt x="30" y="255"/>
                    </a:cubicBezTo>
                    <a:cubicBezTo>
                      <a:pt x="0" y="597"/>
                      <a:pt x="2" y="946"/>
                      <a:pt x="6" y="1290"/>
                    </a:cubicBezTo>
                    <a:cubicBezTo>
                      <a:pt x="9" y="1631"/>
                      <a:pt x="24" y="1959"/>
                      <a:pt x="178" y="2270"/>
                    </a:cubicBezTo>
                    <a:cubicBezTo>
                      <a:pt x="198" y="2309"/>
                      <a:pt x="239" y="2328"/>
                      <a:pt x="281" y="2328"/>
                    </a:cubicBezTo>
                    <a:cubicBezTo>
                      <a:pt x="323" y="2328"/>
                      <a:pt x="365" y="2309"/>
                      <a:pt x="385" y="2270"/>
                    </a:cubicBezTo>
                    <a:cubicBezTo>
                      <a:pt x="543" y="1960"/>
                      <a:pt x="560" y="1631"/>
                      <a:pt x="569" y="1290"/>
                    </a:cubicBezTo>
                    <a:cubicBezTo>
                      <a:pt x="576" y="946"/>
                      <a:pt x="583" y="597"/>
                      <a:pt x="557" y="255"/>
                    </a:cubicBezTo>
                    <a:cubicBezTo>
                      <a:pt x="544" y="85"/>
                      <a:pt x="420" y="1"/>
                      <a:pt x="295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645" name="Google Shape;645;p5"/>
            <p:cNvGrpSpPr/>
            <p:nvPr/>
          </p:nvGrpSpPr>
          <p:grpSpPr>
            <a:xfrm>
              <a:off x="1995663" y="4835818"/>
              <a:ext cx="148749" cy="138123"/>
              <a:chOff x="417563" y="4145250"/>
              <a:chExt cx="148749" cy="138123"/>
            </a:xfrm>
          </p:grpSpPr>
          <p:sp>
            <p:nvSpPr>
              <p:cNvPr id="646" name="Google Shape;646;p5"/>
              <p:cNvSpPr/>
              <p:nvPr/>
            </p:nvSpPr>
            <p:spPr>
              <a:xfrm>
                <a:off x="417563" y="4179924"/>
                <a:ext cx="39186" cy="103449"/>
              </a:xfrm>
              <a:custGeom>
                <a:avLst/>
                <a:gdLst/>
                <a:ahLst/>
                <a:cxnLst/>
                <a:rect l="l" t="t" r="r" b="b"/>
                <a:pathLst>
                  <a:path w="686" h="1811" extrusionOk="0">
                    <a:moveTo>
                      <a:pt x="283" y="1"/>
                    </a:moveTo>
                    <a:cubicBezTo>
                      <a:pt x="215" y="1"/>
                      <a:pt x="148" y="32"/>
                      <a:pt x="118" y="96"/>
                    </a:cubicBezTo>
                    <a:cubicBezTo>
                      <a:pt x="0" y="348"/>
                      <a:pt x="83" y="703"/>
                      <a:pt x="102" y="970"/>
                    </a:cubicBezTo>
                    <a:cubicBezTo>
                      <a:pt x="112" y="1123"/>
                      <a:pt x="118" y="1280"/>
                      <a:pt x="141" y="1432"/>
                    </a:cubicBezTo>
                    <a:cubicBezTo>
                      <a:pt x="163" y="1569"/>
                      <a:pt x="227" y="1672"/>
                      <a:pt x="315" y="1777"/>
                    </a:cubicBezTo>
                    <a:cubicBezTo>
                      <a:pt x="333" y="1800"/>
                      <a:pt x="363" y="1811"/>
                      <a:pt x="394" y="1811"/>
                    </a:cubicBezTo>
                    <a:cubicBezTo>
                      <a:pt x="425" y="1811"/>
                      <a:pt x="456" y="1799"/>
                      <a:pt x="475" y="1777"/>
                    </a:cubicBezTo>
                    <a:cubicBezTo>
                      <a:pt x="685" y="1537"/>
                      <a:pt x="670" y="1245"/>
                      <a:pt x="647" y="944"/>
                    </a:cubicBezTo>
                    <a:cubicBezTo>
                      <a:pt x="625" y="670"/>
                      <a:pt x="621" y="266"/>
                      <a:pt x="421" y="56"/>
                    </a:cubicBezTo>
                    <a:cubicBezTo>
                      <a:pt x="386" y="19"/>
                      <a:pt x="334" y="1"/>
                      <a:pt x="283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647" name="Google Shape;647;p5"/>
              <p:cNvSpPr/>
              <p:nvPr/>
            </p:nvSpPr>
            <p:spPr>
              <a:xfrm>
                <a:off x="469888" y="4145250"/>
                <a:ext cx="42556" cy="117101"/>
              </a:xfrm>
              <a:custGeom>
                <a:avLst/>
                <a:gdLst/>
                <a:ahLst/>
                <a:cxnLst/>
                <a:rect l="l" t="t" r="r" b="b"/>
                <a:pathLst>
                  <a:path w="745" h="2050" extrusionOk="0">
                    <a:moveTo>
                      <a:pt x="476" y="0"/>
                    </a:moveTo>
                    <a:cubicBezTo>
                      <a:pt x="449" y="0"/>
                      <a:pt x="419" y="8"/>
                      <a:pt x="384" y="23"/>
                    </a:cubicBezTo>
                    <a:cubicBezTo>
                      <a:pt x="243" y="88"/>
                      <a:pt x="219" y="278"/>
                      <a:pt x="192" y="415"/>
                    </a:cubicBezTo>
                    <a:cubicBezTo>
                      <a:pt x="158" y="589"/>
                      <a:pt x="132" y="764"/>
                      <a:pt x="104" y="936"/>
                    </a:cubicBezTo>
                    <a:cubicBezTo>
                      <a:pt x="47" y="1281"/>
                      <a:pt x="1" y="1611"/>
                      <a:pt x="84" y="1954"/>
                    </a:cubicBezTo>
                    <a:cubicBezTo>
                      <a:pt x="99" y="2020"/>
                      <a:pt x="150" y="2049"/>
                      <a:pt x="204" y="2049"/>
                    </a:cubicBezTo>
                    <a:cubicBezTo>
                      <a:pt x="250" y="2049"/>
                      <a:pt x="298" y="2027"/>
                      <a:pt x="327" y="1988"/>
                    </a:cubicBezTo>
                    <a:cubicBezTo>
                      <a:pt x="568" y="1660"/>
                      <a:pt x="617" y="1267"/>
                      <a:pt x="652" y="870"/>
                    </a:cubicBezTo>
                    <a:cubicBezTo>
                      <a:pt x="666" y="718"/>
                      <a:pt x="745" y="0"/>
                      <a:pt x="476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648" name="Google Shape;648;p5"/>
              <p:cNvSpPr/>
              <p:nvPr/>
            </p:nvSpPr>
            <p:spPr>
              <a:xfrm>
                <a:off x="528840" y="4206144"/>
                <a:ext cx="37472" cy="75173"/>
              </a:xfrm>
              <a:custGeom>
                <a:avLst/>
                <a:gdLst/>
                <a:ahLst/>
                <a:cxnLst/>
                <a:rect l="l" t="t" r="r" b="b"/>
                <a:pathLst>
                  <a:path w="656" h="1316" extrusionOk="0">
                    <a:moveTo>
                      <a:pt x="371" y="0"/>
                    </a:moveTo>
                    <a:cubicBezTo>
                      <a:pt x="302" y="0"/>
                      <a:pt x="231" y="34"/>
                      <a:pt x="180" y="103"/>
                    </a:cubicBezTo>
                    <a:cubicBezTo>
                      <a:pt x="57" y="271"/>
                      <a:pt x="44" y="533"/>
                      <a:pt x="23" y="733"/>
                    </a:cubicBezTo>
                    <a:cubicBezTo>
                      <a:pt x="1" y="928"/>
                      <a:pt x="15" y="1125"/>
                      <a:pt x="152" y="1281"/>
                    </a:cubicBezTo>
                    <a:cubicBezTo>
                      <a:pt x="172" y="1303"/>
                      <a:pt x="205" y="1315"/>
                      <a:pt x="238" y="1315"/>
                    </a:cubicBezTo>
                    <a:cubicBezTo>
                      <a:pt x="259" y="1315"/>
                      <a:pt x="281" y="1310"/>
                      <a:pt x="298" y="1298"/>
                    </a:cubicBezTo>
                    <a:cubicBezTo>
                      <a:pt x="470" y="1186"/>
                      <a:pt x="536" y="999"/>
                      <a:pt x="566" y="805"/>
                    </a:cubicBezTo>
                    <a:cubicBezTo>
                      <a:pt x="598" y="604"/>
                      <a:pt x="655" y="349"/>
                      <a:pt x="581" y="154"/>
                    </a:cubicBezTo>
                    <a:cubicBezTo>
                      <a:pt x="541" y="53"/>
                      <a:pt x="457" y="0"/>
                      <a:pt x="371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649" name="Google Shape;649;p5"/>
            <p:cNvGrpSpPr/>
            <p:nvPr/>
          </p:nvGrpSpPr>
          <p:grpSpPr>
            <a:xfrm>
              <a:off x="1735864" y="4896184"/>
              <a:ext cx="88313" cy="132981"/>
              <a:chOff x="712664" y="3994329"/>
              <a:chExt cx="88313" cy="132981"/>
            </a:xfrm>
          </p:grpSpPr>
          <p:sp>
            <p:nvSpPr>
              <p:cNvPr id="650" name="Google Shape;650;p5"/>
              <p:cNvSpPr/>
              <p:nvPr/>
            </p:nvSpPr>
            <p:spPr>
              <a:xfrm>
                <a:off x="712664" y="4006439"/>
                <a:ext cx="44613" cy="91225"/>
              </a:xfrm>
              <a:custGeom>
                <a:avLst/>
                <a:gdLst/>
                <a:ahLst/>
                <a:cxnLst/>
                <a:rect l="l" t="t" r="r" b="b"/>
                <a:pathLst>
                  <a:path w="781" h="1597" extrusionOk="0">
                    <a:moveTo>
                      <a:pt x="221" y="1"/>
                    </a:moveTo>
                    <a:cubicBezTo>
                      <a:pt x="138" y="1"/>
                      <a:pt x="60" y="44"/>
                      <a:pt x="44" y="145"/>
                    </a:cubicBezTo>
                    <a:cubicBezTo>
                      <a:pt x="1" y="407"/>
                      <a:pt x="81" y="683"/>
                      <a:pt x="139" y="938"/>
                    </a:cubicBezTo>
                    <a:cubicBezTo>
                      <a:pt x="196" y="1187"/>
                      <a:pt x="264" y="1427"/>
                      <a:pt x="489" y="1579"/>
                    </a:cubicBezTo>
                    <a:cubicBezTo>
                      <a:pt x="506" y="1591"/>
                      <a:pt x="526" y="1596"/>
                      <a:pt x="546" y="1596"/>
                    </a:cubicBezTo>
                    <a:cubicBezTo>
                      <a:pt x="589" y="1596"/>
                      <a:pt x="632" y="1573"/>
                      <a:pt x="652" y="1535"/>
                    </a:cubicBezTo>
                    <a:cubicBezTo>
                      <a:pt x="780" y="1308"/>
                      <a:pt x="735" y="1060"/>
                      <a:pt x="674" y="820"/>
                    </a:cubicBezTo>
                    <a:cubicBezTo>
                      <a:pt x="614" y="582"/>
                      <a:pt x="569" y="295"/>
                      <a:pt x="422" y="97"/>
                    </a:cubicBezTo>
                    <a:cubicBezTo>
                      <a:pt x="377" y="36"/>
                      <a:pt x="297" y="1"/>
                      <a:pt x="221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651" name="Google Shape;651;p5"/>
              <p:cNvSpPr/>
              <p:nvPr/>
            </p:nvSpPr>
            <p:spPr>
              <a:xfrm>
                <a:off x="767617" y="3994329"/>
                <a:ext cx="33360" cy="132981"/>
              </a:xfrm>
              <a:custGeom>
                <a:avLst/>
                <a:gdLst/>
                <a:ahLst/>
                <a:cxnLst/>
                <a:rect l="l" t="t" r="r" b="b"/>
                <a:pathLst>
                  <a:path w="584" h="2328" extrusionOk="0">
                    <a:moveTo>
                      <a:pt x="295" y="1"/>
                    </a:moveTo>
                    <a:cubicBezTo>
                      <a:pt x="171" y="1"/>
                      <a:pt x="45" y="86"/>
                      <a:pt x="30" y="255"/>
                    </a:cubicBezTo>
                    <a:cubicBezTo>
                      <a:pt x="0" y="597"/>
                      <a:pt x="2" y="946"/>
                      <a:pt x="6" y="1290"/>
                    </a:cubicBezTo>
                    <a:cubicBezTo>
                      <a:pt x="9" y="1631"/>
                      <a:pt x="24" y="1959"/>
                      <a:pt x="178" y="2270"/>
                    </a:cubicBezTo>
                    <a:cubicBezTo>
                      <a:pt x="198" y="2309"/>
                      <a:pt x="239" y="2328"/>
                      <a:pt x="281" y="2328"/>
                    </a:cubicBezTo>
                    <a:cubicBezTo>
                      <a:pt x="323" y="2328"/>
                      <a:pt x="365" y="2309"/>
                      <a:pt x="385" y="2270"/>
                    </a:cubicBezTo>
                    <a:cubicBezTo>
                      <a:pt x="543" y="1960"/>
                      <a:pt x="560" y="1631"/>
                      <a:pt x="569" y="1290"/>
                    </a:cubicBezTo>
                    <a:cubicBezTo>
                      <a:pt x="576" y="946"/>
                      <a:pt x="583" y="597"/>
                      <a:pt x="557" y="255"/>
                    </a:cubicBezTo>
                    <a:cubicBezTo>
                      <a:pt x="544" y="85"/>
                      <a:pt x="420" y="1"/>
                      <a:pt x="295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652" name="Google Shape;652;p5"/>
            <p:cNvGrpSpPr/>
            <p:nvPr/>
          </p:nvGrpSpPr>
          <p:grpSpPr>
            <a:xfrm>
              <a:off x="140200" y="4947093"/>
              <a:ext cx="148749" cy="138123"/>
              <a:chOff x="417563" y="4145250"/>
              <a:chExt cx="148749" cy="138123"/>
            </a:xfrm>
          </p:grpSpPr>
          <p:sp>
            <p:nvSpPr>
              <p:cNvPr id="653" name="Google Shape;653;p5"/>
              <p:cNvSpPr/>
              <p:nvPr/>
            </p:nvSpPr>
            <p:spPr>
              <a:xfrm>
                <a:off x="417563" y="4179924"/>
                <a:ext cx="39186" cy="103449"/>
              </a:xfrm>
              <a:custGeom>
                <a:avLst/>
                <a:gdLst/>
                <a:ahLst/>
                <a:cxnLst/>
                <a:rect l="l" t="t" r="r" b="b"/>
                <a:pathLst>
                  <a:path w="686" h="1811" extrusionOk="0">
                    <a:moveTo>
                      <a:pt x="283" y="1"/>
                    </a:moveTo>
                    <a:cubicBezTo>
                      <a:pt x="215" y="1"/>
                      <a:pt x="148" y="32"/>
                      <a:pt x="118" y="96"/>
                    </a:cubicBezTo>
                    <a:cubicBezTo>
                      <a:pt x="0" y="348"/>
                      <a:pt x="83" y="703"/>
                      <a:pt x="102" y="970"/>
                    </a:cubicBezTo>
                    <a:cubicBezTo>
                      <a:pt x="112" y="1123"/>
                      <a:pt x="118" y="1280"/>
                      <a:pt x="141" y="1432"/>
                    </a:cubicBezTo>
                    <a:cubicBezTo>
                      <a:pt x="163" y="1569"/>
                      <a:pt x="227" y="1672"/>
                      <a:pt x="315" y="1777"/>
                    </a:cubicBezTo>
                    <a:cubicBezTo>
                      <a:pt x="333" y="1800"/>
                      <a:pt x="363" y="1811"/>
                      <a:pt x="394" y="1811"/>
                    </a:cubicBezTo>
                    <a:cubicBezTo>
                      <a:pt x="425" y="1811"/>
                      <a:pt x="456" y="1799"/>
                      <a:pt x="475" y="1777"/>
                    </a:cubicBezTo>
                    <a:cubicBezTo>
                      <a:pt x="685" y="1537"/>
                      <a:pt x="670" y="1245"/>
                      <a:pt x="647" y="944"/>
                    </a:cubicBezTo>
                    <a:cubicBezTo>
                      <a:pt x="625" y="670"/>
                      <a:pt x="621" y="266"/>
                      <a:pt x="421" y="56"/>
                    </a:cubicBezTo>
                    <a:cubicBezTo>
                      <a:pt x="386" y="19"/>
                      <a:pt x="334" y="1"/>
                      <a:pt x="283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654" name="Google Shape;654;p5"/>
              <p:cNvSpPr/>
              <p:nvPr/>
            </p:nvSpPr>
            <p:spPr>
              <a:xfrm>
                <a:off x="469888" y="4145250"/>
                <a:ext cx="42556" cy="117101"/>
              </a:xfrm>
              <a:custGeom>
                <a:avLst/>
                <a:gdLst/>
                <a:ahLst/>
                <a:cxnLst/>
                <a:rect l="l" t="t" r="r" b="b"/>
                <a:pathLst>
                  <a:path w="745" h="2050" extrusionOk="0">
                    <a:moveTo>
                      <a:pt x="476" y="0"/>
                    </a:moveTo>
                    <a:cubicBezTo>
                      <a:pt x="449" y="0"/>
                      <a:pt x="419" y="8"/>
                      <a:pt x="384" y="23"/>
                    </a:cubicBezTo>
                    <a:cubicBezTo>
                      <a:pt x="243" y="88"/>
                      <a:pt x="219" y="278"/>
                      <a:pt x="192" y="415"/>
                    </a:cubicBezTo>
                    <a:cubicBezTo>
                      <a:pt x="158" y="589"/>
                      <a:pt x="132" y="764"/>
                      <a:pt x="104" y="936"/>
                    </a:cubicBezTo>
                    <a:cubicBezTo>
                      <a:pt x="47" y="1281"/>
                      <a:pt x="1" y="1611"/>
                      <a:pt x="84" y="1954"/>
                    </a:cubicBezTo>
                    <a:cubicBezTo>
                      <a:pt x="99" y="2020"/>
                      <a:pt x="150" y="2049"/>
                      <a:pt x="204" y="2049"/>
                    </a:cubicBezTo>
                    <a:cubicBezTo>
                      <a:pt x="250" y="2049"/>
                      <a:pt x="298" y="2027"/>
                      <a:pt x="327" y="1988"/>
                    </a:cubicBezTo>
                    <a:cubicBezTo>
                      <a:pt x="568" y="1660"/>
                      <a:pt x="617" y="1267"/>
                      <a:pt x="652" y="870"/>
                    </a:cubicBezTo>
                    <a:cubicBezTo>
                      <a:pt x="666" y="718"/>
                      <a:pt x="745" y="0"/>
                      <a:pt x="476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655" name="Google Shape;655;p5"/>
              <p:cNvSpPr/>
              <p:nvPr/>
            </p:nvSpPr>
            <p:spPr>
              <a:xfrm>
                <a:off x="528840" y="4206144"/>
                <a:ext cx="37472" cy="75173"/>
              </a:xfrm>
              <a:custGeom>
                <a:avLst/>
                <a:gdLst/>
                <a:ahLst/>
                <a:cxnLst/>
                <a:rect l="l" t="t" r="r" b="b"/>
                <a:pathLst>
                  <a:path w="656" h="1316" extrusionOk="0">
                    <a:moveTo>
                      <a:pt x="371" y="0"/>
                    </a:moveTo>
                    <a:cubicBezTo>
                      <a:pt x="302" y="0"/>
                      <a:pt x="231" y="34"/>
                      <a:pt x="180" y="103"/>
                    </a:cubicBezTo>
                    <a:cubicBezTo>
                      <a:pt x="57" y="271"/>
                      <a:pt x="44" y="533"/>
                      <a:pt x="23" y="733"/>
                    </a:cubicBezTo>
                    <a:cubicBezTo>
                      <a:pt x="1" y="928"/>
                      <a:pt x="15" y="1125"/>
                      <a:pt x="152" y="1281"/>
                    </a:cubicBezTo>
                    <a:cubicBezTo>
                      <a:pt x="172" y="1303"/>
                      <a:pt x="205" y="1315"/>
                      <a:pt x="238" y="1315"/>
                    </a:cubicBezTo>
                    <a:cubicBezTo>
                      <a:pt x="259" y="1315"/>
                      <a:pt x="281" y="1310"/>
                      <a:pt x="298" y="1298"/>
                    </a:cubicBezTo>
                    <a:cubicBezTo>
                      <a:pt x="470" y="1186"/>
                      <a:pt x="536" y="999"/>
                      <a:pt x="566" y="805"/>
                    </a:cubicBezTo>
                    <a:cubicBezTo>
                      <a:pt x="598" y="604"/>
                      <a:pt x="655" y="349"/>
                      <a:pt x="581" y="154"/>
                    </a:cubicBezTo>
                    <a:cubicBezTo>
                      <a:pt x="541" y="53"/>
                      <a:pt x="457" y="0"/>
                      <a:pt x="371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sp>
          <p:nvSpPr>
            <p:cNvPr id="656" name="Google Shape;656;p5"/>
            <p:cNvSpPr/>
            <p:nvPr/>
          </p:nvSpPr>
          <p:spPr>
            <a:xfrm flipH="1">
              <a:off x="8573276" y="4655480"/>
              <a:ext cx="33188" cy="102763"/>
            </a:xfrm>
            <a:custGeom>
              <a:avLst/>
              <a:gdLst/>
              <a:ahLst/>
              <a:cxnLst/>
              <a:rect l="l" t="t" r="r" b="b"/>
              <a:pathLst>
                <a:path w="581" h="1799" extrusionOk="0">
                  <a:moveTo>
                    <a:pt x="300" y="0"/>
                  </a:moveTo>
                  <a:cubicBezTo>
                    <a:pt x="224" y="0"/>
                    <a:pt x="148" y="46"/>
                    <a:pt x="114" y="137"/>
                  </a:cubicBezTo>
                  <a:cubicBezTo>
                    <a:pt x="22" y="389"/>
                    <a:pt x="32" y="700"/>
                    <a:pt x="16" y="968"/>
                  </a:cubicBezTo>
                  <a:cubicBezTo>
                    <a:pt x="0" y="1232"/>
                    <a:pt x="5" y="1500"/>
                    <a:pt x="120" y="1743"/>
                  </a:cubicBezTo>
                  <a:cubicBezTo>
                    <a:pt x="136" y="1778"/>
                    <a:pt x="178" y="1799"/>
                    <a:pt x="219" y="1799"/>
                  </a:cubicBezTo>
                  <a:cubicBezTo>
                    <a:pt x="248" y="1799"/>
                    <a:pt x="276" y="1788"/>
                    <a:pt x="293" y="1765"/>
                  </a:cubicBezTo>
                  <a:cubicBezTo>
                    <a:pt x="467" y="1544"/>
                    <a:pt x="522" y="1270"/>
                    <a:pt x="540" y="994"/>
                  </a:cubicBezTo>
                  <a:cubicBezTo>
                    <a:pt x="554" y="722"/>
                    <a:pt x="580" y="397"/>
                    <a:pt x="484" y="137"/>
                  </a:cubicBezTo>
                  <a:cubicBezTo>
                    <a:pt x="451" y="46"/>
                    <a:pt x="375" y="0"/>
                    <a:pt x="300" y="0"/>
                  </a:cubicBezTo>
                  <a:close/>
                </a:path>
              </a:pathLst>
            </a:custGeom>
            <a:solidFill>
              <a:srgbClr val="191919">
                <a:alpha val="59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657" name="Google Shape;657;p5"/>
            <p:cNvGrpSpPr/>
            <p:nvPr/>
          </p:nvGrpSpPr>
          <p:grpSpPr>
            <a:xfrm flipH="1">
              <a:off x="8761575" y="4655463"/>
              <a:ext cx="142923" cy="130526"/>
              <a:chOff x="178100" y="3904645"/>
              <a:chExt cx="142923" cy="130526"/>
            </a:xfrm>
          </p:grpSpPr>
          <p:sp>
            <p:nvSpPr>
              <p:cNvPr id="658" name="Google Shape;658;p5"/>
              <p:cNvSpPr/>
              <p:nvPr/>
            </p:nvSpPr>
            <p:spPr>
              <a:xfrm>
                <a:off x="178100" y="3936863"/>
                <a:ext cx="40843" cy="98308"/>
              </a:xfrm>
              <a:custGeom>
                <a:avLst/>
                <a:gdLst/>
                <a:ahLst/>
                <a:cxnLst/>
                <a:rect l="l" t="t" r="r" b="b"/>
                <a:pathLst>
                  <a:path w="715" h="1721" extrusionOk="0">
                    <a:moveTo>
                      <a:pt x="237" y="1"/>
                    </a:moveTo>
                    <a:cubicBezTo>
                      <a:pt x="157" y="1"/>
                      <a:pt x="77" y="54"/>
                      <a:pt x="49" y="139"/>
                    </a:cubicBezTo>
                    <a:cubicBezTo>
                      <a:pt x="1" y="283"/>
                      <a:pt x="37" y="436"/>
                      <a:pt x="59" y="582"/>
                    </a:cubicBezTo>
                    <a:cubicBezTo>
                      <a:pt x="76" y="711"/>
                      <a:pt x="98" y="838"/>
                      <a:pt x="120" y="966"/>
                    </a:cubicBezTo>
                    <a:cubicBezTo>
                      <a:pt x="142" y="1093"/>
                      <a:pt x="158" y="1223"/>
                      <a:pt x="193" y="1347"/>
                    </a:cubicBezTo>
                    <a:cubicBezTo>
                      <a:pt x="234" y="1488"/>
                      <a:pt x="302" y="1592"/>
                      <a:pt x="413" y="1688"/>
                    </a:cubicBezTo>
                    <a:cubicBezTo>
                      <a:pt x="438" y="1709"/>
                      <a:pt x="467" y="1720"/>
                      <a:pt x="496" y="1720"/>
                    </a:cubicBezTo>
                    <a:cubicBezTo>
                      <a:pt x="533" y="1720"/>
                      <a:pt x="570" y="1702"/>
                      <a:pt x="594" y="1665"/>
                    </a:cubicBezTo>
                    <a:cubicBezTo>
                      <a:pt x="672" y="1542"/>
                      <a:pt x="715" y="1424"/>
                      <a:pt x="707" y="1275"/>
                    </a:cubicBezTo>
                    <a:cubicBezTo>
                      <a:pt x="700" y="1133"/>
                      <a:pt x="672" y="990"/>
                      <a:pt x="643" y="848"/>
                    </a:cubicBezTo>
                    <a:cubicBezTo>
                      <a:pt x="592" y="595"/>
                      <a:pt x="554" y="244"/>
                      <a:pt x="362" y="51"/>
                    </a:cubicBezTo>
                    <a:cubicBezTo>
                      <a:pt x="326" y="16"/>
                      <a:pt x="281" y="1"/>
                      <a:pt x="237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659" name="Google Shape;659;p5"/>
              <p:cNvSpPr/>
              <p:nvPr/>
            </p:nvSpPr>
            <p:spPr>
              <a:xfrm>
                <a:off x="230654" y="3904645"/>
                <a:ext cx="37187" cy="110589"/>
              </a:xfrm>
              <a:custGeom>
                <a:avLst/>
                <a:gdLst/>
                <a:ahLst/>
                <a:cxnLst/>
                <a:rect l="l" t="t" r="r" b="b"/>
                <a:pathLst>
                  <a:path w="651" h="1936" extrusionOk="0">
                    <a:moveTo>
                      <a:pt x="399" y="0"/>
                    </a:moveTo>
                    <a:cubicBezTo>
                      <a:pt x="364" y="0"/>
                      <a:pt x="331" y="13"/>
                      <a:pt x="305" y="45"/>
                    </a:cubicBezTo>
                    <a:cubicBezTo>
                      <a:pt x="124" y="270"/>
                      <a:pt x="142" y="647"/>
                      <a:pt x="102" y="921"/>
                    </a:cubicBezTo>
                    <a:cubicBezTo>
                      <a:pt x="57" y="1239"/>
                      <a:pt x="0" y="1544"/>
                      <a:pt x="117" y="1853"/>
                    </a:cubicBezTo>
                    <a:cubicBezTo>
                      <a:pt x="136" y="1902"/>
                      <a:pt x="182" y="1936"/>
                      <a:pt x="229" y="1936"/>
                    </a:cubicBezTo>
                    <a:cubicBezTo>
                      <a:pt x="255" y="1936"/>
                      <a:pt x="282" y="1925"/>
                      <a:pt x="305" y="1902"/>
                    </a:cubicBezTo>
                    <a:cubicBezTo>
                      <a:pt x="542" y="1660"/>
                      <a:pt x="598" y="1348"/>
                      <a:pt x="625" y="1020"/>
                    </a:cubicBezTo>
                    <a:cubicBezTo>
                      <a:pt x="637" y="862"/>
                      <a:pt x="650" y="703"/>
                      <a:pt x="643" y="545"/>
                    </a:cubicBezTo>
                    <a:cubicBezTo>
                      <a:pt x="637" y="392"/>
                      <a:pt x="640" y="203"/>
                      <a:pt x="542" y="75"/>
                    </a:cubicBezTo>
                    <a:cubicBezTo>
                      <a:pt x="511" y="33"/>
                      <a:pt x="454" y="0"/>
                      <a:pt x="399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660" name="Google Shape;660;p5"/>
              <p:cNvSpPr/>
              <p:nvPr/>
            </p:nvSpPr>
            <p:spPr>
              <a:xfrm>
                <a:off x="275667" y="3947545"/>
                <a:ext cx="45355" cy="85284"/>
              </a:xfrm>
              <a:custGeom>
                <a:avLst/>
                <a:gdLst/>
                <a:ahLst/>
                <a:cxnLst/>
                <a:rect l="l" t="t" r="r" b="b"/>
                <a:pathLst>
                  <a:path w="794" h="1493" extrusionOk="0">
                    <a:moveTo>
                      <a:pt x="528" y="0"/>
                    </a:moveTo>
                    <a:cubicBezTo>
                      <a:pt x="514" y="0"/>
                      <a:pt x="500" y="3"/>
                      <a:pt x="486" y="9"/>
                    </a:cubicBezTo>
                    <a:cubicBezTo>
                      <a:pt x="246" y="103"/>
                      <a:pt x="170" y="438"/>
                      <a:pt x="116" y="669"/>
                    </a:cubicBezTo>
                    <a:cubicBezTo>
                      <a:pt x="56" y="916"/>
                      <a:pt x="1" y="1211"/>
                      <a:pt x="155" y="1435"/>
                    </a:cubicBezTo>
                    <a:cubicBezTo>
                      <a:pt x="182" y="1473"/>
                      <a:pt x="219" y="1492"/>
                      <a:pt x="257" y="1492"/>
                    </a:cubicBezTo>
                    <a:cubicBezTo>
                      <a:pt x="286" y="1492"/>
                      <a:pt x="315" y="1481"/>
                      <a:pt x="342" y="1459"/>
                    </a:cubicBezTo>
                    <a:cubicBezTo>
                      <a:pt x="531" y="1295"/>
                      <a:pt x="571" y="1040"/>
                      <a:pt x="622" y="809"/>
                    </a:cubicBezTo>
                    <a:cubicBezTo>
                      <a:pt x="667" y="603"/>
                      <a:pt x="793" y="275"/>
                      <a:pt x="670" y="86"/>
                    </a:cubicBezTo>
                    <a:cubicBezTo>
                      <a:pt x="642" y="40"/>
                      <a:pt x="585" y="0"/>
                      <a:pt x="528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661" name="Google Shape;661;p5"/>
            <p:cNvGrpSpPr/>
            <p:nvPr/>
          </p:nvGrpSpPr>
          <p:grpSpPr>
            <a:xfrm flipH="1">
              <a:off x="8309559" y="4588759"/>
              <a:ext cx="88313" cy="132981"/>
              <a:chOff x="712664" y="3994329"/>
              <a:chExt cx="88313" cy="132981"/>
            </a:xfrm>
          </p:grpSpPr>
          <p:sp>
            <p:nvSpPr>
              <p:cNvPr id="662" name="Google Shape;662;p5"/>
              <p:cNvSpPr/>
              <p:nvPr/>
            </p:nvSpPr>
            <p:spPr>
              <a:xfrm>
                <a:off x="712664" y="4006439"/>
                <a:ext cx="44613" cy="91225"/>
              </a:xfrm>
              <a:custGeom>
                <a:avLst/>
                <a:gdLst/>
                <a:ahLst/>
                <a:cxnLst/>
                <a:rect l="l" t="t" r="r" b="b"/>
                <a:pathLst>
                  <a:path w="781" h="1597" extrusionOk="0">
                    <a:moveTo>
                      <a:pt x="221" y="1"/>
                    </a:moveTo>
                    <a:cubicBezTo>
                      <a:pt x="138" y="1"/>
                      <a:pt x="60" y="44"/>
                      <a:pt x="44" y="145"/>
                    </a:cubicBezTo>
                    <a:cubicBezTo>
                      <a:pt x="1" y="407"/>
                      <a:pt x="81" y="683"/>
                      <a:pt x="139" y="938"/>
                    </a:cubicBezTo>
                    <a:cubicBezTo>
                      <a:pt x="196" y="1187"/>
                      <a:pt x="264" y="1427"/>
                      <a:pt x="489" y="1579"/>
                    </a:cubicBezTo>
                    <a:cubicBezTo>
                      <a:pt x="506" y="1591"/>
                      <a:pt x="526" y="1596"/>
                      <a:pt x="546" y="1596"/>
                    </a:cubicBezTo>
                    <a:cubicBezTo>
                      <a:pt x="589" y="1596"/>
                      <a:pt x="632" y="1573"/>
                      <a:pt x="652" y="1535"/>
                    </a:cubicBezTo>
                    <a:cubicBezTo>
                      <a:pt x="780" y="1308"/>
                      <a:pt x="735" y="1060"/>
                      <a:pt x="674" y="820"/>
                    </a:cubicBezTo>
                    <a:cubicBezTo>
                      <a:pt x="614" y="582"/>
                      <a:pt x="569" y="295"/>
                      <a:pt x="422" y="97"/>
                    </a:cubicBezTo>
                    <a:cubicBezTo>
                      <a:pt x="377" y="36"/>
                      <a:pt x="297" y="1"/>
                      <a:pt x="221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663" name="Google Shape;663;p5"/>
              <p:cNvSpPr/>
              <p:nvPr/>
            </p:nvSpPr>
            <p:spPr>
              <a:xfrm>
                <a:off x="767617" y="3994329"/>
                <a:ext cx="33360" cy="132981"/>
              </a:xfrm>
              <a:custGeom>
                <a:avLst/>
                <a:gdLst/>
                <a:ahLst/>
                <a:cxnLst/>
                <a:rect l="l" t="t" r="r" b="b"/>
                <a:pathLst>
                  <a:path w="584" h="2328" extrusionOk="0">
                    <a:moveTo>
                      <a:pt x="295" y="1"/>
                    </a:moveTo>
                    <a:cubicBezTo>
                      <a:pt x="171" y="1"/>
                      <a:pt x="45" y="86"/>
                      <a:pt x="30" y="255"/>
                    </a:cubicBezTo>
                    <a:cubicBezTo>
                      <a:pt x="0" y="597"/>
                      <a:pt x="2" y="946"/>
                      <a:pt x="6" y="1290"/>
                    </a:cubicBezTo>
                    <a:cubicBezTo>
                      <a:pt x="9" y="1631"/>
                      <a:pt x="24" y="1959"/>
                      <a:pt x="178" y="2270"/>
                    </a:cubicBezTo>
                    <a:cubicBezTo>
                      <a:pt x="198" y="2309"/>
                      <a:pt x="239" y="2328"/>
                      <a:pt x="281" y="2328"/>
                    </a:cubicBezTo>
                    <a:cubicBezTo>
                      <a:pt x="323" y="2328"/>
                      <a:pt x="365" y="2309"/>
                      <a:pt x="385" y="2270"/>
                    </a:cubicBezTo>
                    <a:cubicBezTo>
                      <a:pt x="543" y="1960"/>
                      <a:pt x="560" y="1631"/>
                      <a:pt x="569" y="1290"/>
                    </a:cubicBezTo>
                    <a:cubicBezTo>
                      <a:pt x="576" y="946"/>
                      <a:pt x="583" y="597"/>
                      <a:pt x="557" y="255"/>
                    </a:cubicBezTo>
                    <a:cubicBezTo>
                      <a:pt x="544" y="85"/>
                      <a:pt x="420" y="1"/>
                      <a:pt x="295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664" name="Google Shape;664;p5"/>
            <p:cNvGrpSpPr/>
            <p:nvPr/>
          </p:nvGrpSpPr>
          <p:grpSpPr>
            <a:xfrm flipH="1">
              <a:off x="8475836" y="4893605"/>
              <a:ext cx="148749" cy="138123"/>
              <a:chOff x="417563" y="4145250"/>
              <a:chExt cx="148749" cy="138123"/>
            </a:xfrm>
          </p:grpSpPr>
          <p:sp>
            <p:nvSpPr>
              <p:cNvPr id="665" name="Google Shape;665;p5"/>
              <p:cNvSpPr/>
              <p:nvPr/>
            </p:nvSpPr>
            <p:spPr>
              <a:xfrm>
                <a:off x="417563" y="4179924"/>
                <a:ext cx="39186" cy="103449"/>
              </a:xfrm>
              <a:custGeom>
                <a:avLst/>
                <a:gdLst/>
                <a:ahLst/>
                <a:cxnLst/>
                <a:rect l="l" t="t" r="r" b="b"/>
                <a:pathLst>
                  <a:path w="686" h="1811" extrusionOk="0">
                    <a:moveTo>
                      <a:pt x="283" y="1"/>
                    </a:moveTo>
                    <a:cubicBezTo>
                      <a:pt x="215" y="1"/>
                      <a:pt x="148" y="32"/>
                      <a:pt x="118" y="96"/>
                    </a:cubicBezTo>
                    <a:cubicBezTo>
                      <a:pt x="0" y="348"/>
                      <a:pt x="83" y="703"/>
                      <a:pt x="102" y="970"/>
                    </a:cubicBezTo>
                    <a:cubicBezTo>
                      <a:pt x="112" y="1123"/>
                      <a:pt x="118" y="1280"/>
                      <a:pt x="141" y="1432"/>
                    </a:cubicBezTo>
                    <a:cubicBezTo>
                      <a:pt x="163" y="1569"/>
                      <a:pt x="227" y="1672"/>
                      <a:pt x="315" y="1777"/>
                    </a:cubicBezTo>
                    <a:cubicBezTo>
                      <a:pt x="333" y="1800"/>
                      <a:pt x="363" y="1811"/>
                      <a:pt x="394" y="1811"/>
                    </a:cubicBezTo>
                    <a:cubicBezTo>
                      <a:pt x="425" y="1811"/>
                      <a:pt x="456" y="1799"/>
                      <a:pt x="475" y="1777"/>
                    </a:cubicBezTo>
                    <a:cubicBezTo>
                      <a:pt x="685" y="1537"/>
                      <a:pt x="670" y="1245"/>
                      <a:pt x="647" y="944"/>
                    </a:cubicBezTo>
                    <a:cubicBezTo>
                      <a:pt x="625" y="670"/>
                      <a:pt x="621" y="266"/>
                      <a:pt x="421" y="56"/>
                    </a:cubicBezTo>
                    <a:cubicBezTo>
                      <a:pt x="386" y="19"/>
                      <a:pt x="334" y="1"/>
                      <a:pt x="283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666" name="Google Shape;666;p5"/>
              <p:cNvSpPr/>
              <p:nvPr/>
            </p:nvSpPr>
            <p:spPr>
              <a:xfrm>
                <a:off x="469888" y="4145250"/>
                <a:ext cx="42556" cy="117101"/>
              </a:xfrm>
              <a:custGeom>
                <a:avLst/>
                <a:gdLst/>
                <a:ahLst/>
                <a:cxnLst/>
                <a:rect l="l" t="t" r="r" b="b"/>
                <a:pathLst>
                  <a:path w="745" h="2050" extrusionOk="0">
                    <a:moveTo>
                      <a:pt x="476" y="0"/>
                    </a:moveTo>
                    <a:cubicBezTo>
                      <a:pt x="449" y="0"/>
                      <a:pt x="419" y="8"/>
                      <a:pt x="384" y="23"/>
                    </a:cubicBezTo>
                    <a:cubicBezTo>
                      <a:pt x="243" y="88"/>
                      <a:pt x="219" y="278"/>
                      <a:pt x="192" y="415"/>
                    </a:cubicBezTo>
                    <a:cubicBezTo>
                      <a:pt x="158" y="589"/>
                      <a:pt x="132" y="764"/>
                      <a:pt x="104" y="936"/>
                    </a:cubicBezTo>
                    <a:cubicBezTo>
                      <a:pt x="47" y="1281"/>
                      <a:pt x="1" y="1611"/>
                      <a:pt x="84" y="1954"/>
                    </a:cubicBezTo>
                    <a:cubicBezTo>
                      <a:pt x="99" y="2020"/>
                      <a:pt x="150" y="2049"/>
                      <a:pt x="204" y="2049"/>
                    </a:cubicBezTo>
                    <a:cubicBezTo>
                      <a:pt x="250" y="2049"/>
                      <a:pt x="298" y="2027"/>
                      <a:pt x="327" y="1988"/>
                    </a:cubicBezTo>
                    <a:cubicBezTo>
                      <a:pt x="568" y="1660"/>
                      <a:pt x="617" y="1267"/>
                      <a:pt x="652" y="870"/>
                    </a:cubicBezTo>
                    <a:cubicBezTo>
                      <a:pt x="666" y="718"/>
                      <a:pt x="745" y="0"/>
                      <a:pt x="476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667" name="Google Shape;667;p5"/>
              <p:cNvSpPr/>
              <p:nvPr/>
            </p:nvSpPr>
            <p:spPr>
              <a:xfrm>
                <a:off x="528840" y="4206144"/>
                <a:ext cx="37472" cy="75173"/>
              </a:xfrm>
              <a:custGeom>
                <a:avLst/>
                <a:gdLst/>
                <a:ahLst/>
                <a:cxnLst/>
                <a:rect l="l" t="t" r="r" b="b"/>
                <a:pathLst>
                  <a:path w="656" h="1316" extrusionOk="0">
                    <a:moveTo>
                      <a:pt x="371" y="0"/>
                    </a:moveTo>
                    <a:cubicBezTo>
                      <a:pt x="302" y="0"/>
                      <a:pt x="231" y="34"/>
                      <a:pt x="180" y="103"/>
                    </a:cubicBezTo>
                    <a:cubicBezTo>
                      <a:pt x="57" y="271"/>
                      <a:pt x="44" y="533"/>
                      <a:pt x="23" y="733"/>
                    </a:cubicBezTo>
                    <a:cubicBezTo>
                      <a:pt x="1" y="928"/>
                      <a:pt x="15" y="1125"/>
                      <a:pt x="152" y="1281"/>
                    </a:cubicBezTo>
                    <a:cubicBezTo>
                      <a:pt x="172" y="1303"/>
                      <a:pt x="205" y="1315"/>
                      <a:pt x="238" y="1315"/>
                    </a:cubicBezTo>
                    <a:cubicBezTo>
                      <a:pt x="259" y="1315"/>
                      <a:pt x="281" y="1310"/>
                      <a:pt x="298" y="1298"/>
                    </a:cubicBezTo>
                    <a:cubicBezTo>
                      <a:pt x="470" y="1186"/>
                      <a:pt x="536" y="999"/>
                      <a:pt x="566" y="805"/>
                    </a:cubicBezTo>
                    <a:cubicBezTo>
                      <a:pt x="598" y="604"/>
                      <a:pt x="655" y="349"/>
                      <a:pt x="581" y="154"/>
                    </a:cubicBezTo>
                    <a:cubicBezTo>
                      <a:pt x="541" y="53"/>
                      <a:pt x="457" y="0"/>
                      <a:pt x="371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sp>
          <p:nvSpPr>
            <p:cNvPr id="668" name="Google Shape;668;p5"/>
            <p:cNvSpPr/>
            <p:nvPr/>
          </p:nvSpPr>
          <p:spPr>
            <a:xfrm flipH="1">
              <a:off x="7858763" y="4947105"/>
              <a:ext cx="33188" cy="102763"/>
            </a:xfrm>
            <a:custGeom>
              <a:avLst/>
              <a:gdLst/>
              <a:ahLst/>
              <a:cxnLst/>
              <a:rect l="l" t="t" r="r" b="b"/>
              <a:pathLst>
                <a:path w="581" h="1799" extrusionOk="0">
                  <a:moveTo>
                    <a:pt x="300" y="0"/>
                  </a:moveTo>
                  <a:cubicBezTo>
                    <a:pt x="224" y="0"/>
                    <a:pt x="148" y="46"/>
                    <a:pt x="114" y="137"/>
                  </a:cubicBezTo>
                  <a:cubicBezTo>
                    <a:pt x="22" y="389"/>
                    <a:pt x="32" y="700"/>
                    <a:pt x="16" y="968"/>
                  </a:cubicBezTo>
                  <a:cubicBezTo>
                    <a:pt x="0" y="1232"/>
                    <a:pt x="5" y="1500"/>
                    <a:pt x="120" y="1743"/>
                  </a:cubicBezTo>
                  <a:cubicBezTo>
                    <a:pt x="136" y="1778"/>
                    <a:pt x="178" y="1799"/>
                    <a:pt x="219" y="1799"/>
                  </a:cubicBezTo>
                  <a:cubicBezTo>
                    <a:pt x="248" y="1799"/>
                    <a:pt x="276" y="1788"/>
                    <a:pt x="293" y="1765"/>
                  </a:cubicBezTo>
                  <a:cubicBezTo>
                    <a:pt x="467" y="1544"/>
                    <a:pt x="522" y="1270"/>
                    <a:pt x="540" y="994"/>
                  </a:cubicBezTo>
                  <a:cubicBezTo>
                    <a:pt x="554" y="722"/>
                    <a:pt x="580" y="397"/>
                    <a:pt x="484" y="137"/>
                  </a:cubicBezTo>
                  <a:cubicBezTo>
                    <a:pt x="451" y="46"/>
                    <a:pt x="375" y="0"/>
                    <a:pt x="300" y="0"/>
                  </a:cubicBezTo>
                  <a:close/>
                </a:path>
              </a:pathLst>
            </a:custGeom>
            <a:solidFill>
              <a:srgbClr val="191919">
                <a:alpha val="59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69" name="Google Shape;669;p5"/>
            <p:cNvSpPr/>
            <p:nvPr/>
          </p:nvSpPr>
          <p:spPr>
            <a:xfrm flipH="1">
              <a:off x="7690888" y="4652480"/>
              <a:ext cx="33188" cy="102763"/>
            </a:xfrm>
            <a:custGeom>
              <a:avLst/>
              <a:gdLst/>
              <a:ahLst/>
              <a:cxnLst/>
              <a:rect l="l" t="t" r="r" b="b"/>
              <a:pathLst>
                <a:path w="581" h="1799" extrusionOk="0">
                  <a:moveTo>
                    <a:pt x="300" y="0"/>
                  </a:moveTo>
                  <a:cubicBezTo>
                    <a:pt x="224" y="0"/>
                    <a:pt x="148" y="46"/>
                    <a:pt x="114" y="137"/>
                  </a:cubicBezTo>
                  <a:cubicBezTo>
                    <a:pt x="22" y="389"/>
                    <a:pt x="32" y="700"/>
                    <a:pt x="16" y="968"/>
                  </a:cubicBezTo>
                  <a:cubicBezTo>
                    <a:pt x="0" y="1232"/>
                    <a:pt x="5" y="1500"/>
                    <a:pt x="120" y="1743"/>
                  </a:cubicBezTo>
                  <a:cubicBezTo>
                    <a:pt x="136" y="1778"/>
                    <a:pt x="178" y="1799"/>
                    <a:pt x="219" y="1799"/>
                  </a:cubicBezTo>
                  <a:cubicBezTo>
                    <a:pt x="248" y="1799"/>
                    <a:pt x="276" y="1788"/>
                    <a:pt x="293" y="1765"/>
                  </a:cubicBezTo>
                  <a:cubicBezTo>
                    <a:pt x="467" y="1544"/>
                    <a:pt x="522" y="1270"/>
                    <a:pt x="540" y="994"/>
                  </a:cubicBezTo>
                  <a:cubicBezTo>
                    <a:pt x="554" y="722"/>
                    <a:pt x="580" y="397"/>
                    <a:pt x="484" y="137"/>
                  </a:cubicBezTo>
                  <a:cubicBezTo>
                    <a:pt x="451" y="46"/>
                    <a:pt x="375" y="0"/>
                    <a:pt x="300" y="0"/>
                  </a:cubicBezTo>
                  <a:close/>
                </a:path>
              </a:pathLst>
            </a:custGeom>
            <a:solidFill>
              <a:srgbClr val="191919">
                <a:alpha val="59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670" name="Google Shape;670;p5"/>
            <p:cNvGrpSpPr/>
            <p:nvPr/>
          </p:nvGrpSpPr>
          <p:grpSpPr>
            <a:xfrm flipH="1">
              <a:off x="8078788" y="4799888"/>
              <a:ext cx="142923" cy="130526"/>
              <a:chOff x="178100" y="3904645"/>
              <a:chExt cx="142923" cy="130526"/>
            </a:xfrm>
          </p:grpSpPr>
          <p:sp>
            <p:nvSpPr>
              <p:cNvPr id="671" name="Google Shape;671;p5"/>
              <p:cNvSpPr/>
              <p:nvPr/>
            </p:nvSpPr>
            <p:spPr>
              <a:xfrm>
                <a:off x="178100" y="3936863"/>
                <a:ext cx="40843" cy="98308"/>
              </a:xfrm>
              <a:custGeom>
                <a:avLst/>
                <a:gdLst/>
                <a:ahLst/>
                <a:cxnLst/>
                <a:rect l="l" t="t" r="r" b="b"/>
                <a:pathLst>
                  <a:path w="715" h="1721" extrusionOk="0">
                    <a:moveTo>
                      <a:pt x="237" y="1"/>
                    </a:moveTo>
                    <a:cubicBezTo>
                      <a:pt x="157" y="1"/>
                      <a:pt x="77" y="54"/>
                      <a:pt x="49" y="139"/>
                    </a:cubicBezTo>
                    <a:cubicBezTo>
                      <a:pt x="1" y="283"/>
                      <a:pt x="37" y="436"/>
                      <a:pt x="59" y="582"/>
                    </a:cubicBezTo>
                    <a:cubicBezTo>
                      <a:pt x="76" y="711"/>
                      <a:pt x="98" y="838"/>
                      <a:pt x="120" y="966"/>
                    </a:cubicBezTo>
                    <a:cubicBezTo>
                      <a:pt x="142" y="1093"/>
                      <a:pt x="158" y="1223"/>
                      <a:pt x="193" y="1347"/>
                    </a:cubicBezTo>
                    <a:cubicBezTo>
                      <a:pt x="234" y="1488"/>
                      <a:pt x="302" y="1592"/>
                      <a:pt x="413" y="1688"/>
                    </a:cubicBezTo>
                    <a:cubicBezTo>
                      <a:pt x="438" y="1709"/>
                      <a:pt x="467" y="1720"/>
                      <a:pt x="496" y="1720"/>
                    </a:cubicBezTo>
                    <a:cubicBezTo>
                      <a:pt x="533" y="1720"/>
                      <a:pt x="570" y="1702"/>
                      <a:pt x="594" y="1665"/>
                    </a:cubicBezTo>
                    <a:cubicBezTo>
                      <a:pt x="672" y="1542"/>
                      <a:pt x="715" y="1424"/>
                      <a:pt x="707" y="1275"/>
                    </a:cubicBezTo>
                    <a:cubicBezTo>
                      <a:pt x="700" y="1133"/>
                      <a:pt x="672" y="990"/>
                      <a:pt x="643" y="848"/>
                    </a:cubicBezTo>
                    <a:cubicBezTo>
                      <a:pt x="592" y="595"/>
                      <a:pt x="554" y="244"/>
                      <a:pt x="362" y="51"/>
                    </a:cubicBezTo>
                    <a:cubicBezTo>
                      <a:pt x="326" y="16"/>
                      <a:pt x="281" y="1"/>
                      <a:pt x="237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672" name="Google Shape;672;p5"/>
              <p:cNvSpPr/>
              <p:nvPr/>
            </p:nvSpPr>
            <p:spPr>
              <a:xfrm>
                <a:off x="230654" y="3904645"/>
                <a:ext cx="37187" cy="110589"/>
              </a:xfrm>
              <a:custGeom>
                <a:avLst/>
                <a:gdLst/>
                <a:ahLst/>
                <a:cxnLst/>
                <a:rect l="l" t="t" r="r" b="b"/>
                <a:pathLst>
                  <a:path w="651" h="1936" extrusionOk="0">
                    <a:moveTo>
                      <a:pt x="399" y="0"/>
                    </a:moveTo>
                    <a:cubicBezTo>
                      <a:pt x="364" y="0"/>
                      <a:pt x="331" y="13"/>
                      <a:pt x="305" y="45"/>
                    </a:cubicBezTo>
                    <a:cubicBezTo>
                      <a:pt x="124" y="270"/>
                      <a:pt x="142" y="647"/>
                      <a:pt x="102" y="921"/>
                    </a:cubicBezTo>
                    <a:cubicBezTo>
                      <a:pt x="57" y="1239"/>
                      <a:pt x="0" y="1544"/>
                      <a:pt x="117" y="1853"/>
                    </a:cubicBezTo>
                    <a:cubicBezTo>
                      <a:pt x="136" y="1902"/>
                      <a:pt x="182" y="1936"/>
                      <a:pt x="229" y="1936"/>
                    </a:cubicBezTo>
                    <a:cubicBezTo>
                      <a:pt x="255" y="1936"/>
                      <a:pt x="282" y="1925"/>
                      <a:pt x="305" y="1902"/>
                    </a:cubicBezTo>
                    <a:cubicBezTo>
                      <a:pt x="542" y="1660"/>
                      <a:pt x="598" y="1348"/>
                      <a:pt x="625" y="1020"/>
                    </a:cubicBezTo>
                    <a:cubicBezTo>
                      <a:pt x="637" y="862"/>
                      <a:pt x="650" y="703"/>
                      <a:pt x="643" y="545"/>
                    </a:cubicBezTo>
                    <a:cubicBezTo>
                      <a:pt x="637" y="392"/>
                      <a:pt x="640" y="203"/>
                      <a:pt x="542" y="75"/>
                    </a:cubicBezTo>
                    <a:cubicBezTo>
                      <a:pt x="511" y="33"/>
                      <a:pt x="454" y="0"/>
                      <a:pt x="399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673" name="Google Shape;673;p5"/>
              <p:cNvSpPr/>
              <p:nvPr/>
            </p:nvSpPr>
            <p:spPr>
              <a:xfrm>
                <a:off x="275667" y="3947545"/>
                <a:ext cx="45355" cy="85284"/>
              </a:xfrm>
              <a:custGeom>
                <a:avLst/>
                <a:gdLst/>
                <a:ahLst/>
                <a:cxnLst/>
                <a:rect l="l" t="t" r="r" b="b"/>
                <a:pathLst>
                  <a:path w="794" h="1493" extrusionOk="0">
                    <a:moveTo>
                      <a:pt x="528" y="0"/>
                    </a:moveTo>
                    <a:cubicBezTo>
                      <a:pt x="514" y="0"/>
                      <a:pt x="500" y="3"/>
                      <a:pt x="486" y="9"/>
                    </a:cubicBezTo>
                    <a:cubicBezTo>
                      <a:pt x="246" y="103"/>
                      <a:pt x="170" y="438"/>
                      <a:pt x="116" y="669"/>
                    </a:cubicBezTo>
                    <a:cubicBezTo>
                      <a:pt x="56" y="916"/>
                      <a:pt x="1" y="1211"/>
                      <a:pt x="155" y="1435"/>
                    </a:cubicBezTo>
                    <a:cubicBezTo>
                      <a:pt x="182" y="1473"/>
                      <a:pt x="219" y="1492"/>
                      <a:pt x="257" y="1492"/>
                    </a:cubicBezTo>
                    <a:cubicBezTo>
                      <a:pt x="286" y="1492"/>
                      <a:pt x="315" y="1481"/>
                      <a:pt x="342" y="1459"/>
                    </a:cubicBezTo>
                    <a:cubicBezTo>
                      <a:pt x="531" y="1295"/>
                      <a:pt x="571" y="1040"/>
                      <a:pt x="622" y="809"/>
                    </a:cubicBezTo>
                    <a:cubicBezTo>
                      <a:pt x="667" y="603"/>
                      <a:pt x="793" y="275"/>
                      <a:pt x="670" y="86"/>
                    </a:cubicBezTo>
                    <a:cubicBezTo>
                      <a:pt x="642" y="40"/>
                      <a:pt x="585" y="0"/>
                      <a:pt x="528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674" name="Google Shape;674;p5"/>
            <p:cNvGrpSpPr/>
            <p:nvPr/>
          </p:nvGrpSpPr>
          <p:grpSpPr>
            <a:xfrm flipH="1">
              <a:off x="7317309" y="4602647"/>
              <a:ext cx="88313" cy="132981"/>
              <a:chOff x="712664" y="3994329"/>
              <a:chExt cx="88313" cy="132981"/>
            </a:xfrm>
          </p:grpSpPr>
          <p:sp>
            <p:nvSpPr>
              <p:cNvPr id="675" name="Google Shape;675;p5"/>
              <p:cNvSpPr/>
              <p:nvPr/>
            </p:nvSpPr>
            <p:spPr>
              <a:xfrm>
                <a:off x="712664" y="4006439"/>
                <a:ext cx="44613" cy="91225"/>
              </a:xfrm>
              <a:custGeom>
                <a:avLst/>
                <a:gdLst/>
                <a:ahLst/>
                <a:cxnLst/>
                <a:rect l="l" t="t" r="r" b="b"/>
                <a:pathLst>
                  <a:path w="781" h="1597" extrusionOk="0">
                    <a:moveTo>
                      <a:pt x="221" y="1"/>
                    </a:moveTo>
                    <a:cubicBezTo>
                      <a:pt x="138" y="1"/>
                      <a:pt x="60" y="44"/>
                      <a:pt x="44" y="145"/>
                    </a:cubicBezTo>
                    <a:cubicBezTo>
                      <a:pt x="1" y="407"/>
                      <a:pt x="81" y="683"/>
                      <a:pt x="139" y="938"/>
                    </a:cubicBezTo>
                    <a:cubicBezTo>
                      <a:pt x="196" y="1187"/>
                      <a:pt x="264" y="1427"/>
                      <a:pt x="489" y="1579"/>
                    </a:cubicBezTo>
                    <a:cubicBezTo>
                      <a:pt x="506" y="1591"/>
                      <a:pt x="526" y="1596"/>
                      <a:pt x="546" y="1596"/>
                    </a:cubicBezTo>
                    <a:cubicBezTo>
                      <a:pt x="589" y="1596"/>
                      <a:pt x="632" y="1573"/>
                      <a:pt x="652" y="1535"/>
                    </a:cubicBezTo>
                    <a:cubicBezTo>
                      <a:pt x="780" y="1308"/>
                      <a:pt x="735" y="1060"/>
                      <a:pt x="674" y="820"/>
                    </a:cubicBezTo>
                    <a:cubicBezTo>
                      <a:pt x="614" y="582"/>
                      <a:pt x="569" y="295"/>
                      <a:pt x="422" y="97"/>
                    </a:cubicBezTo>
                    <a:cubicBezTo>
                      <a:pt x="377" y="36"/>
                      <a:pt x="297" y="1"/>
                      <a:pt x="221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676" name="Google Shape;676;p5"/>
              <p:cNvSpPr/>
              <p:nvPr/>
            </p:nvSpPr>
            <p:spPr>
              <a:xfrm>
                <a:off x="767617" y="3994329"/>
                <a:ext cx="33360" cy="132981"/>
              </a:xfrm>
              <a:custGeom>
                <a:avLst/>
                <a:gdLst/>
                <a:ahLst/>
                <a:cxnLst/>
                <a:rect l="l" t="t" r="r" b="b"/>
                <a:pathLst>
                  <a:path w="584" h="2328" extrusionOk="0">
                    <a:moveTo>
                      <a:pt x="295" y="1"/>
                    </a:moveTo>
                    <a:cubicBezTo>
                      <a:pt x="171" y="1"/>
                      <a:pt x="45" y="86"/>
                      <a:pt x="30" y="255"/>
                    </a:cubicBezTo>
                    <a:cubicBezTo>
                      <a:pt x="0" y="597"/>
                      <a:pt x="2" y="946"/>
                      <a:pt x="6" y="1290"/>
                    </a:cubicBezTo>
                    <a:cubicBezTo>
                      <a:pt x="9" y="1631"/>
                      <a:pt x="24" y="1959"/>
                      <a:pt x="178" y="2270"/>
                    </a:cubicBezTo>
                    <a:cubicBezTo>
                      <a:pt x="198" y="2309"/>
                      <a:pt x="239" y="2328"/>
                      <a:pt x="281" y="2328"/>
                    </a:cubicBezTo>
                    <a:cubicBezTo>
                      <a:pt x="323" y="2328"/>
                      <a:pt x="365" y="2309"/>
                      <a:pt x="385" y="2270"/>
                    </a:cubicBezTo>
                    <a:cubicBezTo>
                      <a:pt x="543" y="1960"/>
                      <a:pt x="560" y="1631"/>
                      <a:pt x="569" y="1290"/>
                    </a:cubicBezTo>
                    <a:cubicBezTo>
                      <a:pt x="576" y="946"/>
                      <a:pt x="583" y="597"/>
                      <a:pt x="557" y="255"/>
                    </a:cubicBezTo>
                    <a:cubicBezTo>
                      <a:pt x="544" y="85"/>
                      <a:pt x="420" y="1"/>
                      <a:pt x="295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677" name="Google Shape;677;p5"/>
            <p:cNvGrpSpPr/>
            <p:nvPr/>
          </p:nvGrpSpPr>
          <p:grpSpPr>
            <a:xfrm flipH="1">
              <a:off x="7434236" y="4851518"/>
              <a:ext cx="148749" cy="138123"/>
              <a:chOff x="417563" y="4145250"/>
              <a:chExt cx="148749" cy="138123"/>
            </a:xfrm>
          </p:grpSpPr>
          <p:sp>
            <p:nvSpPr>
              <p:cNvPr id="678" name="Google Shape;678;p5"/>
              <p:cNvSpPr/>
              <p:nvPr/>
            </p:nvSpPr>
            <p:spPr>
              <a:xfrm>
                <a:off x="417563" y="4179924"/>
                <a:ext cx="39186" cy="103449"/>
              </a:xfrm>
              <a:custGeom>
                <a:avLst/>
                <a:gdLst/>
                <a:ahLst/>
                <a:cxnLst/>
                <a:rect l="l" t="t" r="r" b="b"/>
                <a:pathLst>
                  <a:path w="686" h="1811" extrusionOk="0">
                    <a:moveTo>
                      <a:pt x="283" y="1"/>
                    </a:moveTo>
                    <a:cubicBezTo>
                      <a:pt x="215" y="1"/>
                      <a:pt x="148" y="32"/>
                      <a:pt x="118" y="96"/>
                    </a:cubicBezTo>
                    <a:cubicBezTo>
                      <a:pt x="0" y="348"/>
                      <a:pt x="83" y="703"/>
                      <a:pt x="102" y="970"/>
                    </a:cubicBezTo>
                    <a:cubicBezTo>
                      <a:pt x="112" y="1123"/>
                      <a:pt x="118" y="1280"/>
                      <a:pt x="141" y="1432"/>
                    </a:cubicBezTo>
                    <a:cubicBezTo>
                      <a:pt x="163" y="1569"/>
                      <a:pt x="227" y="1672"/>
                      <a:pt x="315" y="1777"/>
                    </a:cubicBezTo>
                    <a:cubicBezTo>
                      <a:pt x="333" y="1800"/>
                      <a:pt x="363" y="1811"/>
                      <a:pt x="394" y="1811"/>
                    </a:cubicBezTo>
                    <a:cubicBezTo>
                      <a:pt x="425" y="1811"/>
                      <a:pt x="456" y="1799"/>
                      <a:pt x="475" y="1777"/>
                    </a:cubicBezTo>
                    <a:cubicBezTo>
                      <a:pt x="685" y="1537"/>
                      <a:pt x="670" y="1245"/>
                      <a:pt x="647" y="944"/>
                    </a:cubicBezTo>
                    <a:cubicBezTo>
                      <a:pt x="625" y="670"/>
                      <a:pt x="621" y="266"/>
                      <a:pt x="421" y="56"/>
                    </a:cubicBezTo>
                    <a:cubicBezTo>
                      <a:pt x="386" y="19"/>
                      <a:pt x="334" y="1"/>
                      <a:pt x="283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679" name="Google Shape;679;p5"/>
              <p:cNvSpPr/>
              <p:nvPr/>
            </p:nvSpPr>
            <p:spPr>
              <a:xfrm>
                <a:off x="469888" y="4145250"/>
                <a:ext cx="42556" cy="117101"/>
              </a:xfrm>
              <a:custGeom>
                <a:avLst/>
                <a:gdLst/>
                <a:ahLst/>
                <a:cxnLst/>
                <a:rect l="l" t="t" r="r" b="b"/>
                <a:pathLst>
                  <a:path w="745" h="2050" extrusionOk="0">
                    <a:moveTo>
                      <a:pt x="476" y="0"/>
                    </a:moveTo>
                    <a:cubicBezTo>
                      <a:pt x="449" y="0"/>
                      <a:pt x="419" y="8"/>
                      <a:pt x="384" y="23"/>
                    </a:cubicBezTo>
                    <a:cubicBezTo>
                      <a:pt x="243" y="88"/>
                      <a:pt x="219" y="278"/>
                      <a:pt x="192" y="415"/>
                    </a:cubicBezTo>
                    <a:cubicBezTo>
                      <a:pt x="158" y="589"/>
                      <a:pt x="132" y="764"/>
                      <a:pt x="104" y="936"/>
                    </a:cubicBezTo>
                    <a:cubicBezTo>
                      <a:pt x="47" y="1281"/>
                      <a:pt x="1" y="1611"/>
                      <a:pt x="84" y="1954"/>
                    </a:cubicBezTo>
                    <a:cubicBezTo>
                      <a:pt x="99" y="2020"/>
                      <a:pt x="150" y="2049"/>
                      <a:pt x="204" y="2049"/>
                    </a:cubicBezTo>
                    <a:cubicBezTo>
                      <a:pt x="250" y="2049"/>
                      <a:pt x="298" y="2027"/>
                      <a:pt x="327" y="1988"/>
                    </a:cubicBezTo>
                    <a:cubicBezTo>
                      <a:pt x="568" y="1660"/>
                      <a:pt x="617" y="1267"/>
                      <a:pt x="652" y="870"/>
                    </a:cubicBezTo>
                    <a:cubicBezTo>
                      <a:pt x="666" y="718"/>
                      <a:pt x="745" y="0"/>
                      <a:pt x="476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680" name="Google Shape;680;p5"/>
              <p:cNvSpPr/>
              <p:nvPr/>
            </p:nvSpPr>
            <p:spPr>
              <a:xfrm>
                <a:off x="528840" y="4206144"/>
                <a:ext cx="37472" cy="75173"/>
              </a:xfrm>
              <a:custGeom>
                <a:avLst/>
                <a:gdLst/>
                <a:ahLst/>
                <a:cxnLst/>
                <a:rect l="l" t="t" r="r" b="b"/>
                <a:pathLst>
                  <a:path w="656" h="1316" extrusionOk="0">
                    <a:moveTo>
                      <a:pt x="371" y="0"/>
                    </a:moveTo>
                    <a:cubicBezTo>
                      <a:pt x="302" y="0"/>
                      <a:pt x="231" y="34"/>
                      <a:pt x="180" y="103"/>
                    </a:cubicBezTo>
                    <a:cubicBezTo>
                      <a:pt x="57" y="271"/>
                      <a:pt x="44" y="533"/>
                      <a:pt x="23" y="733"/>
                    </a:cubicBezTo>
                    <a:cubicBezTo>
                      <a:pt x="1" y="928"/>
                      <a:pt x="15" y="1125"/>
                      <a:pt x="152" y="1281"/>
                    </a:cubicBezTo>
                    <a:cubicBezTo>
                      <a:pt x="172" y="1303"/>
                      <a:pt x="205" y="1315"/>
                      <a:pt x="238" y="1315"/>
                    </a:cubicBezTo>
                    <a:cubicBezTo>
                      <a:pt x="259" y="1315"/>
                      <a:pt x="281" y="1310"/>
                      <a:pt x="298" y="1298"/>
                    </a:cubicBezTo>
                    <a:cubicBezTo>
                      <a:pt x="470" y="1186"/>
                      <a:pt x="536" y="999"/>
                      <a:pt x="566" y="805"/>
                    </a:cubicBezTo>
                    <a:cubicBezTo>
                      <a:pt x="598" y="604"/>
                      <a:pt x="655" y="349"/>
                      <a:pt x="581" y="154"/>
                    </a:cubicBezTo>
                    <a:cubicBezTo>
                      <a:pt x="541" y="53"/>
                      <a:pt x="457" y="0"/>
                      <a:pt x="371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sp>
          <p:nvSpPr>
            <p:cNvPr id="681" name="Google Shape;681;p5"/>
            <p:cNvSpPr/>
            <p:nvPr/>
          </p:nvSpPr>
          <p:spPr>
            <a:xfrm flipH="1">
              <a:off x="6268101" y="4911293"/>
              <a:ext cx="33188" cy="102763"/>
            </a:xfrm>
            <a:custGeom>
              <a:avLst/>
              <a:gdLst/>
              <a:ahLst/>
              <a:cxnLst/>
              <a:rect l="l" t="t" r="r" b="b"/>
              <a:pathLst>
                <a:path w="581" h="1799" extrusionOk="0">
                  <a:moveTo>
                    <a:pt x="300" y="0"/>
                  </a:moveTo>
                  <a:cubicBezTo>
                    <a:pt x="224" y="0"/>
                    <a:pt x="148" y="46"/>
                    <a:pt x="114" y="137"/>
                  </a:cubicBezTo>
                  <a:cubicBezTo>
                    <a:pt x="22" y="389"/>
                    <a:pt x="32" y="700"/>
                    <a:pt x="16" y="968"/>
                  </a:cubicBezTo>
                  <a:cubicBezTo>
                    <a:pt x="0" y="1232"/>
                    <a:pt x="5" y="1500"/>
                    <a:pt x="120" y="1743"/>
                  </a:cubicBezTo>
                  <a:cubicBezTo>
                    <a:pt x="136" y="1778"/>
                    <a:pt x="178" y="1799"/>
                    <a:pt x="219" y="1799"/>
                  </a:cubicBezTo>
                  <a:cubicBezTo>
                    <a:pt x="248" y="1799"/>
                    <a:pt x="276" y="1788"/>
                    <a:pt x="293" y="1765"/>
                  </a:cubicBezTo>
                  <a:cubicBezTo>
                    <a:pt x="467" y="1544"/>
                    <a:pt x="522" y="1270"/>
                    <a:pt x="540" y="994"/>
                  </a:cubicBezTo>
                  <a:cubicBezTo>
                    <a:pt x="554" y="722"/>
                    <a:pt x="580" y="397"/>
                    <a:pt x="484" y="137"/>
                  </a:cubicBezTo>
                  <a:cubicBezTo>
                    <a:pt x="451" y="46"/>
                    <a:pt x="375" y="0"/>
                    <a:pt x="300" y="0"/>
                  </a:cubicBezTo>
                  <a:close/>
                </a:path>
              </a:pathLst>
            </a:custGeom>
            <a:solidFill>
              <a:srgbClr val="191919">
                <a:alpha val="59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682" name="Google Shape;682;p5"/>
            <p:cNvGrpSpPr/>
            <p:nvPr/>
          </p:nvGrpSpPr>
          <p:grpSpPr>
            <a:xfrm flipH="1">
              <a:off x="5467046" y="4869472"/>
              <a:ext cx="88313" cy="132981"/>
              <a:chOff x="712664" y="3994329"/>
              <a:chExt cx="88313" cy="132981"/>
            </a:xfrm>
          </p:grpSpPr>
          <p:sp>
            <p:nvSpPr>
              <p:cNvPr id="683" name="Google Shape;683;p5"/>
              <p:cNvSpPr/>
              <p:nvPr/>
            </p:nvSpPr>
            <p:spPr>
              <a:xfrm>
                <a:off x="712664" y="4006439"/>
                <a:ext cx="44613" cy="91225"/>
              </a:xfrm>
              <a:custGeom>
                <a:avLst/>
                <a:gdLst/>
                <a:ahLst/>
                <a:cxnLst/>
                <a:rect l="l" t="t" r="r" b="b"/>
                <a:pathLst>
                  <a:path w="781" h="1597" extrusionOk="0">
                    <a:moveTo>
                      <a:pt x="221" y="1"/>
                    </a:moveTo>
                    <a:cubicBezTo>
                      <a:pt x="138" y="1"/>
                      <a:pt x="60" y="44"/>
                      <a:pt x="44" y="145"/>
                    </a:cubicBezTo>
                    <a:cubicBezTo>
                      <a:pt x="1" y="407"/>
                      <a:pt x="81" y="683"/>
                      <a:pt x="139" y="938"/>
                    </a:cubicBezTo>
                    <a:cubicBezTo>
                      <a:pt x="196" y="1187"/>
                      <a:pt x="264" y="1427"/>
                      <a:pt x="489" y="1579"/>
                    </a:cubicBezTo>
                    <a:cubicBezTo>
                      <a:pt x="506" y="1591"/>
                      <a:pt x="526" y="1596"/>
                      <a:pt x="546" y="1596"/>
                    </a:cubicBezTo>
                    <a:cubicBezTo>
                      <a:pt x="589" y="1596"/>
                      <a:pt x="632" y="1573"/>
                      <a:pt x="652" y="1535"/>
                    </a:cubicBezTo>
                    <a:cubicBezTo>
                      <a:pt x="780" y="1308"/>
                      <a:pt x="735" y="1060"/>
                      <a:pt x="674" y="820"/>
                    </a:cubicBezTo>
                    <a:cubicBezTo>
                      <a:pt x="614" y="582"/>
                      <a:pt x="569" y="295"/>
                      <a:pt x="422" y="97"/>
                    </a:cubicBezTo>
                    <a:cubicBezTo>
                      <a:pt x="377" y="36"/>
                      <a:pt x="297" y="1"/>
                      <a:pt x="221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684" name="Google Shape;684;p5"/>
              <p:cNvSpPr/>
              <p:nvPr/>
            </p:nvSpPr>
            <p:spPr>
              <a:xfrm>
                <a:off x="767617" y="3994329"/>
                <a:ext cx="33360" cy="132981"/>
              </a:xfrm>
              <a:custGeom>
                <a:avLst/>
                <a:gdLst/>
                <a:ahLst/>
                <a:cxnLst/>
                <a:rect l="l" t="t" r="r" b="b"/>
                <a:pathLst>
                  <a:path w="584" h="2328" extrusionOk="0">
                    <a:moveTo>
                      <a:pt x="295" y="1"/>
                    </a:moveTo>
                    <a:cubicBezTo>
                      <a:pt x="171" y="1"/>
                      <a:pt x="45" y="86"/>
                      <a:pt x="30" y="255"/>
                    </a:cubicBezTo>
                    <a:cubicBezTo>
                      <a:pt x="0" y="597"/>
                      <a:pt x="2" y="946"/>
                      <a:pt x="6" y="1290"/>
                    </a:cubicBezTo>
                    <a:cubicBezTo>
                      <a:pt x="9" y="1631"/>
                      <a:pt x="24" y="1959"/>
                      <a:pt x="178" y="2270"/>
                    </a:cubicBezTo>
                    <a:cubicBezTo>
                      <a:pt x="198" y="2309"/>
                      <a:pt x="239" y="2328"/>
                      <a:pt x="281" y="2328"/>
                    </a:cubicBezTo>
                    <a:cubicBezTo>
                      <a:pt x="323" y="2328"/>
                      <a:pt x="365" y="2309"/>
                      <a:pt x="385" y="2270"/>
                    </a:cubicBezTo>
                    <a:cubicBezTo>
                      <a:pt x="543" y="1960"/>
                      <a:pt x="560" y="1631"/>
                      <a:pt x="569" y="1290"/>
                    </a:cubicBezTo>
                    <a:cubicBezTo>
                      <a:pt x="576" y="946"/>
                      <a:pt x="583" y="597"/>
                      <a:pt x="557" y="255"/>
                    </a:cubicBezTo>
                    <a:cubicBezTo>
                      <a:pt x="544" y="85"/>
                      <a:pt x="420" y="1"/>
                      <a:pt x="295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sp>
          <p:nvSpPr>
            <p:cNvPr id="685" name="Google Shape;685;p5"/>
            <p:cNvSpPr/>
            <p:nvPr/>
          </p:nvSpPr>
          <p:spPr>
            <a:xfrm flipH="1">
              <a:off x="6834713" y="4617755"/>
              <a:ext cx="33188" cy="102763"/>
            </a:xfrm>
            <a:custGeom>
              <a:avLst/>
              <a:gdLst/>
              <a:ahLst/>
              <a:cxnLst/>
              <a:rect l="l" t="t" r="r" b="b"/>
              <a:pathLst>
                <a:path w="581" h="1799" extrusionOk="0">
                  <a:moveTo>
                    <a:pt x="300" y="0"/>
                  </a:moveTo>
                  <a:cubicBezTo>
                    <a:pt x="224" y="0"/>
                    <a:pt x="148" y="46"/>
                    <a:pt x="114" y="137"/>
                  </a:cubicBezTo>
                  <a:cubicBezTo>
                    <a:pt x="22" y="389"/>
                    <a:pt x="32" y="700"/>
                    <a:pt x="16" y="968"/>
                  </a:cubicBezTo>
                  <a:cubicBezTo>
                    <a:pt x="0" y="1232"/>
                    <a:pt x="5" y="1500"/>
                    <a:pt x="120" y="1743"/>
                  </a:cubicBezTo>
                  <a:cubicBezTo>
                    <a:pt x="136" y="1778"/>
                    <a:pt x="178" y="1799"/>
                    <a:pt x="219" y="1799"/>
                  </a:cubicBezTo>
                  <a:cubicBezTo>
                    <a:pt x="248" y="1799"/>
                    <a:pt x="276" y="1788"/>
                    <a:pt x="293" y="1765"/>
                  </a:cubicBezTo>
                  <a:cubicBezTo>
                    <a:pt x="467" y="1544"/>
                    <a:pt x="522" y="1270"/>
                    <a:pt x="540" y="994"/>
                  </a:cubicBezTo>
                  <a:cubicBezTo>
                    <a:pt x="554" y="722"/>
                    <a:pt x="580" y="397"/>
                    <a:pt x="484" y="137"/>
                  </a:cubicBezTo>
                  <a:cubicBezTo>
                    <a:pt x="451" y="46"/>
                    <a:pt x="375" y="0"/>
                    <a:pt x="300" y="0"/>
                  </a:cubicBezTo>
                  <a:close/>
                </a:path>
              </a:pathLst>
            </a:custGeom>
            <a:solidFill>
              <a:srgbClr val="191919">
                <a:alpha val="59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686" name="Google Shape;686;p5"/>
            <p:cNvGrpSpPr/>
            <p:nvPr/>
          </p:nvGrpSpPr>
          <p:grpSpPr>
            <a:xfrm flipH="1">
              <a:off x="7047313" y="4735613"/>
              <a:ext cx="142923" cy="130526"/>
              <a:chOff x="178100" y="3904645"/>
              <a:chExt cx="142923" cy="130526"/>
            </a:xfrm>
          </p:grpSpPr>
          <p:sp>
            <p:nvSpPr>
              <p:cNvPr id="687" name="Google Shape;687;p5"/>
              <p:cNvSpPr/>
              <p:nvPr/>
            </p:nvSpPr>
            <p:spPr>
              <a:xfrm>
                <a:off x="178100" y="3936863"/>
                <a:ext cx="40843" cy="98308"/>
              </a:xfrm>
              <a:custGeom>
                <a:avLst/>
                <a:gdLst/>
                <a:ahLst/>
                <a:cxnLst/>
                <a:rect l="l" t="t" r="r" b="b"/>
                <a:pathLst>
                  <a:path w="715" h="1721" extrusionOk="0">
                    <a:moveTo>
                      <a:pt x="237" y="1"/>
                    </a:moveTo>
                    <a:cubicBezTo>
                      <a:pt x="157" y="1"/>
                      <a:pt x="77" y="54"/>
                      <a:pt x="49" y="139"/>
                    </a:cubicBezTo>
                    <a:cubicBezTo>
                      <a:pt x="1" y="283"/>
                      <a:pt x="37" y="436"/>
                      <a:pt x="59" y="582"/>
                    </a:cubicBezTo>
                    <a:cubicBezTo>
                      <a:pt x="76" y="711"/>
                      <a:pt x="98" y="838"/>
                      <a:pt x="120" y="966"/>
                    </a:cubicBezTo>
                    <a:cubicBezTo>
                      <a:pt x="142" y="1093"/>
                      <a:pt x="158" y="1223"/>
                      <a:pt x="193" y="1347"/>
                    </a:cubicBezTo>
                    <a:cubicBezTo>
                      <a:pt x="234" y="1488"/>
                      <a:pt x="302" y="1592"/>
                      <a:pt x="413" y="1688"/>
                    </a:cubicBezTo>
                    <a:cubicBezTo>
                      <a:pt x="438" y="1709"/>
                      <a:pt x="467" y="1720"/>
                      <a:pt x="496" y="1720"/>
                    </a:cubicBezTo>
                    <a:cubicBezTo>
                      <a:pt x="533" y="1720"/>
                      <a:pt x="570" y="1702"/>
                      <a:pt x="594" y="1665"/>
                    </a:cubicBezTo>
                    <a:cubicBezTo>
                      <a:pt x="672" y="1542"/>
                      <a:pt x="715" y="1424"/>
                      <a:pt x="707" y="1275"/>
                    </a:cubicBezTo>
                    <a:cubicBezTo>
                      <a:pt x="700" y="1133"/>
                      <a:pt x="672" y="990"/>
                      <a:pt x="643" y="848"/>
                    </a:cubicBezTo>
                    <a:cubicBezTo>
                      <a:pt x="592" y="595"/>
                      <a:pt x="554" y="244"/>
                      <a:pt x="362" y="51"/>
                    </a:cubicBezTo>
                    <a:cubicBezTo>
                      <a:pt x="326" y="16"/>
                      <a:pt x="281" y="1"/>
                      <a:pt x="237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688" name="Google Shape;688;p5"/>
              <p:cNvSpPr/>
              <p:nvPr/>
            </p:nvSpPr>
            <p:spPr>
              <a:xfrm>
                <a:off x="230654" y="3904645"/>
                <a:ext cx="37187" cy="110589"/>
              </a:xfrm>
              <a:custGeom>
                <a:avLst/>
                <a:gdLst/>
                <a:ahLst/>
                <a:cxnLst/>
                <a:rect l="l" t="t" r="r" b="b"/>
                <a:pathLst>
                  <a:path w="651" h="1936" extrusionOk="0">
                    <a:moveTo>
                      <a:pt x="399" y="0"/>
                    </a:moveTo>
                    <a:cubicBezTo>
                      <a:pt x="364" y="0"/>
                      <a:pt x="331" y="13"/>
                      <a:pt x="305" y="45"/>
                    </a:cubicBezTo>
                    <a:cubicBezTo>
                      <a:pt x="124" y="270"/>
                      <a:pt x="142" y="647"/>
                      <a:pt x="102" y="921"/>
                    </a:cubicBezTo>
                    <a:cubicBezTo>
                      <a:pt x="57" y="1239"/>
                      <a:pt x="0" y="1544"/>
                      <a:pt x="117" y="1853"/>
                    </a:cubicBezTo>
                    <a:cubicBezTo>
                      <a:pt x="136" y="1902"/>
                      <a:pt x="182" y="1936"/>
                      <a:pt x="229" y="1936"/>
                    </a:cubicBezTo>
                    <a:cubicBezTo>
                      <a:pt x="255" y="1936"/>
                      <a:pt x="282" y="1925"/>
                      <a:pt x="305" y="1902"/>
                    </a:cubicBezTo>
                    <a:cubicBezTo>
                      <a:pt x="542" y="1660"/>
                      <a:pt x="598" y="1348"/>
                      <a:pt x="625" y="1020"/>
                    </a:cubicBezTo>
                    <a:cubicBezTo>
                      <a:pt x="637" y="862"/>
                      <a:pt x="650" y="703"/>
                      <a:pt x="643" y="545"/>
                    </a:cubicBezTo>
                    <a:cubicBezTo>
                      <a:pt x="637" y="392"/>
                      <a:pt x="640" y="203"/>
                      <a:pt x="542" y="75"/>
                    </a:cubicBezTo>
                    <a:cubicBezTo>
                      <a:pt x="511" y="33"/>
                      <a:pt x="454" y="0"/>
                      <a:pt x="399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689" name="Google Shape;689;p5"/>
              <p:cNvSpPr/>
              <p:nvPr/>
            </p:nvSpPr>
            <p:spPr>
              <a:xfrm>
                <a:off x="275667" y="3947545"/>
                <a:ext cx="45355" cy="85284"/>
              </a:xfrm>
              <a:custGeom>
                <a:avLst/>
                <a:gdLst/>
                <a:ahLst/>
                <a:cxnLst/>
                <a:rect l="l" t="t" r="r" b="b"/>
                <a:pathLst>
                  <a:path w="794" h="1493" extrusionOk="0">
                    <a:moveTo>
                      <a:pt x="528" y="0"/>
                    </a:moveTo>
                    <a:cubicBezTo>
                      <a:pt x="514" y="0"/>
                      <a:pt x="500" y="3"/>
                      <a:pt x="486" y="9"/>
                    </a:cubicBezTo>
                    <a:cubicBezTo>
                      <a:pt x="246" y="103"/>
                      <a:pt x="170" y="438"/>
                      <a:pt x="116" y="669"/>
                    </a:cubicBezTo>
                    <a:cubicBezTo>
                      <a:pt x="56" y="916"/>
                      <a:pt x="1" y="1211"/>
                      <a:pt x="155" y="1435"/>
                    </a:cubicBezTo>
                    <a:cubicBezTo>
                      <a:pt x="182" y="1473"/>
                      <a:pt x="219" y="1492"/>
                      <a:pt x="257" y="1492"/>
                    </a:cubicBezTo>
                    <a:cubicBezTo>
                      <a:pt x="286" y="1492"/>
                      <a:pt x="315" y="1481"/>
                      <a:pt x="342" y="1459"/>
                    </a:cubicBezTo>
                    <a:cubicBezTo>
                      <a:pt x="531" y="1295"/>
                      <a:pt x="571" y="1040"/>
                      <a:pt x="622" y="809"/>
                    </a:cubicBezTo>
                    <a:cubicBezTo>
                      <a:pt x="667" y="603"/>
                      <a:pt x="793" y="275"/>
                      <a:pt x="670" y="86"/>
                    </a:cubicBezTo>
                    <a:cubicBezTo>
                      <a:pt x="642" y="40"/>
                      <a:pt x="585" y="0"/>
                      <a:pt x="528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690" name="Google Shape;690;p5"/>
            <p:cNvGrpSpPr/>
            <p:nvPr/>
          </p:nvGrpSpPr>
          <p:grpSpPr>
            <a:xfrm flipH="1">
              <a:off x="6533859" y="4689922"/>
              <a:ext cx="88313" cy="132981"/>
              <a:chOff x="712664" y="3994329"/>
              <a:chExt cx="88313" cy="132981"/>
            </a:xfrm>
          </p:grpSpPr>
          <p:sp>
            <p:nvSpPr>
              <p:cNvPr id="691" name="Google Shape;691;p5"/>
              <p:cNvSpPr/>
              <p:nvPr/>
            </p:nvSpPr>
            <p:spPr>
              <a:xfrm>
                <a:off x="712664" y="4006439"/>
                <a:ext cx="44613" cy="91225"/>
              </a:xfrm>
              <a:custGeom>
                <a:avLst/>
                <a:gdLst/>
                <a:ahLst/>
                <a:cxnLst/>
                <a:rect l="l" t="t" r="r" b="b"/>
                <a:pathLst>
                  <a:path w="781" h="1597" extrusionOk="0">
                    <a:moveTo>
                      <a:pt x="221" y="1"/>
                    </a:moveTo>
                    <a:cubicBezTo>
                      <a:pt x="138" y="1"/>
                      <a:pt x="60" y="44"/>
                      <a:pt x="44" y="145"/>
                    </a:cubicBezTo>
                    <a:cubicBezTo>
                      <a:pt x="1" y="407"/>
                      <a:pt x="81" y="683"/>
                      <a:pt x="139" y="938"/>
                    </a:cubicBezTo>
                    <a:cubicBezTo>
                      <a:pt x="196" y="1187"/>
                      <a:pt x="264" y="1427"/>
                      <a:pt x="489" y="1579"/>
                    </a:cubicBezTo>
                    <a:cubicBezTo>
                      <a:pt x="506" y="1591"/>
                      <a:pt x="526" y="1596"/>
                      <a:pt x="546" y="1596"/>
                    </a:cubicBezTo>
                    <a:cubicBezTo>
                      <a:pt x="589" y="1596"/>
                      <a:pt x="632" y="1573"/>
                      <a:pt x="652" y="1535"/>
                    </a:cubicBezTo>
                    <a:cubicBezTo>
                      <a:pt x="780" y="1308"/>
                      <a:pt x="735" y="1060"/>
                      <a:pt x="674" y="820"/>
                    </a:cubicBezTo>
                    <a:cubicBezTo>
                      <a:pt x="614" y="582"/>
                      <a:pt x="569" y="295"/>
                      <a:pt x="422" y="97"/>
                    </a:cubicBezTo>
                    <a:cubicBezTo>
                      <a:pt x="377" y="36"/>
                      <a:pt x="297" y="1"/>
                      <a:pt x="221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692" name="Google Shape;692;p5"/>
              <p:cNvSpPr/>
              <p:nvPr/>
            </p:nvSpPr>
            <p:spPr>
              <a:xfrm>
                <a:off x="767617" y="3994329"/>
                <a:ext cx="33360" cy="132981"/>
              </a:xfrm>
              <a:custGeom>
                <a:avLst/>
                <a:gdLst/>
                <a:ahLst/>
                <a:cxnLst/>
                <a:rect l="l" t="t" r="r" b="b"/>
                <a:pathLst>
                  <a:path w="584" h="2328" extrusionOk="0">
                    <a:moveTo>
                      <a:pt x="295" y="1"/>
                    </a:moveTo>
                    <a:cubicBezTo>
                      <a:pt x="171" y="1"/>
                      <a:pt x="45" y="86"/>
                      <a:pt x="30" y="255"/>
                    </a:cubicBezTo>
                    <a:cubicBezTo>
                      <a:pt x="0" y="597"/>
                      <a:pt x="2" y="946"/>
                      <a:pt x="6" y="1290"/>
                    </a:cubicBezTo>
                    <a:cubicBezTo>
                      <a:pt x="9" y="1631"/>
                      <a:pt x="24" y="1959"/>
                      <a:pt x="178" y="2270"/>
                    </a:cubicBezTo>
                    <a:cubicBezTo>
                      <a:pt x="198" y="2309"/>
                      <a:pt x="239" y="2328"/>
                      <a:pt x="281" y="2328"/>
                    </a:cubicBezTo>
                    <a:cubicBezTo>
                      <a:pt x="323" y="2328"/>
                      <a:pt x="365" y="2309"/>
                      <a:pt x="385" y="2270"/>
                    </a:cubicBezTo>
                    <a:cubicBezTo>
                      <a:pt x="543" y="1960"/>
                      <a:pt x="560" y="1631"/>
                      <a:pt x="569" y="1290"/>
                    </a:cubicBezTo>
                    <a:cubicBezTo>
                      <a:pt x="576" y="946"/>
                      <a:pt x="583" y="597"/>
                      <a:pt x="557" y="255"/>
                    </a:cubicBezTo>
                    <a:cubicBezTo>
                      <a:pt x="544" y="85"/>
                      <a:pt x="420" y="1"/>
                      <a:pt x="295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693" name="Google Shape;693;p5"/>
            <p:cNvGrpSpPr/>
            <p:nvPr/>
          </p:nvGrpSpPr>
          <p:grpSpPr>
            <a:xfrm flipH="1">
              <a:off x="6789661" y="4866893"/>
              <a:ext cx="148749" cy="138123"/>
              <a:chOff x="417563" y="4145250"/>
              <a:chExt cx="148749" cy="138123"/>
            </a:xfrm>
          </p:grpSpPr>
          <p:sp>
            <p:nvSpPr>
              <p:cNvPr id="694" name="Google Shape;694;p5"/>
              <p:cNvSpPr/>
              <p:nvPr/>
            </p:nvSpPr>
            <p:spPr>
              <a:xfrm>
                <a:off x="417563" y="4179924"/>
                <a:ext cx="39186" cy="103449"/>
              </a:xfrm>
              <a:custGeom>
                <a:avLst/>
                <a:gdLst/>
                <a:ahLst/>
                <a:cxnLst/>
                <a:rect l="l" t="t" r="r" b="b"/>
                <a:pathLst>
                  <a:path w="686" h="1811" extrusionOk="0">
                    <a:moveTo>
                      <a:pt x="283" y="1"/>
                    </a:moveTo>
                    <a:cubicBezTo>
                      <a:pt x="215" y="1"/>
                      <a:pt x="148" y="32"/>
                      <a:pt x="118" y="96"/>
                    </a:cubicBezTo>
                    <a:cubicBezTo>
                      <a:pt x="0" y="348"/>
                      <a:pt x="83" y="703"/>
                      <a:pt x="102" y="970"/>
                    </a:cubicBezTo>
                    <a:cubicBezTo>
                      <a:pt x="112" y="1123"/>
                      <a:pt x="118" y="1280"/>
                      <a:pt x="141" y="1432"/>
                    </a:cubicBezTo>
                    <a:cubicBezTo>
                      <a:pt x="163" y="1569"/>
                      <a:pt x="227" y="1672"/>
                      <a:pt x="315" y="1777"/>
                    </a:cubicBezTo>
                    <a:cubicBezTo>
                      <a:pt x="333" y="1800"/>
                      <a:pt x="363" y="1811"/>
                      <a:pt x="394" y="1811"/>
                    </a:cubicBezTo>
                    <a:cubicBezTo>
                      <a:pt x="425" y="1811"/>
                      <a:pt x="456" y="1799"/>
                      <a:pt x="475" y="1777"/>
                    </a:cubicBezTo>
                    <a:cubicBezTo>
                      <a:pt x="685" y="1537"/>
                      <a:pt x="670" y="1245"/>
                      <a:pt x="647" y="944"/>
                    </a:cubicBezTo>
                    <a:cubicBezTo>
                      <a:pt x="625" y="670"/>
                      <a:pt x="621" y="266"/>
                      <a:pt x="421" y="56"/>
                    </a:cubicBezTo>
                    <a:cubicBezTo>
                      <a:pt x="386" y="19"/>
                      <a:pt x="334" y="1"/>
                      <a:pt x="283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695" name="Google Shape;695;p5"/>
              <p:cNvSpPr/>
              <p:nvPr/>
            </p:nvSpPr>
            <p:spPr>
              <a:xfrm>
                <a:off x="469888" y="4145250"/>
                <a:ext cx="42556" cy="117101"/>
              </a:xfrm>
              <a:custGeom>
                <a:avLst/>
                <a:gdLst/>
                <a:ahLst/>
                <a:cxnLst/>
                <a:rect l="l" t="t" r="r" b="b"/>
                <a:pathLst>
                  <a:path w="745" h="2050" extrusionOk="0">
                    <a:moveTo>
                      <a:pt x="476" y="0"/>
                    </a:moveTo>
                    <a:cubicBezTo>
                      <a:pt x="449" y="0"/>
                      <a:pt x="419" y="8"/>
                      <a:pt x="384" y="23"/>
                    </a:cubicBezTo>
                    <a:cubicBezTo>
                      <a:pt x="243" y="88"/>
                      <a:pt x="219" y="278"/>
                      <a:pt x="192" y="415"/>
                    </a:cubicBezTo>
                    <a:cubicBezTo>
                      <a:pt x="158" y="589"/>
                      <a:pt x="132" y="764"/>
                      <a:pt x="104" y="936"/>
                    </a:cubicBezTo>
                    <a:cubicBezTo>
                      <a:pt x="47" y="1281"/>
                      <a:pt x="1" y="1611"/>
                      <a:pt x="84" y="1954"/>
                    </a:cubicBezTo>
                    <a:cubicBezTo>
                      <a:pt x="99" y="2020"/>
                      <a:pt x="150" y="2049"/>
                      <a:pt x="204" y="2049"/>
                    </a:cubicBezTo>
                    <a:cubicBezTo>
                      <a:pt x="250" y="2049"/>
                      <a:pt x="298" y="2027"/>
                      <a:pt x="327" y="1988"/>
                    </a:cubicBezTo>
                    <a:cubicBezTo>
                      <a:pt x="568" y="1660"/>
                      <a:pt x="617" y="1267"/>
                      <a:pt x="652" y="870"/>
                    </a:cubicBezTo>
                    <a:cubicBezTo>
                      <a:pt x="666" y="718"/>
                      <a:pt x="745" y="0"/>
                      <a:pt x="476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696" name="Google Shape;696;p5"/>
              <p:cNvSpPr/>
              <p:nvPr/>
            </p:nvSpPr>
            <p:spPr>
              <a:xfrm>
                <a:off x="528840" y="4206144"/>
                <a:ext cx="37472" cy="75173"/>
              </a:xfrm>
              <a:custGeom>
                <a:avLst/>
                <a:gdLst/>
                <a:ahLst/>
                <a:cxnLst/>
                <a:rect l="l" t="t" r="r" b="b"/>
                <a:pathLst>
                  <a:path w="656" h="1316" extrusionOk="0">
                    <a:moveTo>
                      <a:pt x="371" y="0"/>
                    </a:moveTo>
                    <a:cubicBezTo>
                      <a:pt x="302" y="0"/>
                      <a:pt x="231" y="34"/>
                      <a:pt x="180" y="103"/>
                    </a:cubicBezTo>
                    <a:cubicBezTo>
                      <a:pt x="57" y="271"/>
                      <a:pt x="44" y="533"/>
                      <a:pt x="23" y="733"/>
                    </a:cubicBezTo>
                    <a:cubicBezTo>
                      <a:pt x="1" y="928"/>
                      <a:pt x="15" y="1125"/>
                      <a:pt x="152" y="1281"/>
                    </a:cubicBezTo>
                    <a:cubicBezTo>
                      <a:pt x="172" y="1303"/>
                      <a:pt x="205" y="1315"/>
                      <a:pt x="238" y="1315"/>
                    </a:cubicBezTo>
                    <a:cubicBezTo>
                      <a:pt x="259" y="1315"/>
                      <a:pt x="281" y="1310"/>
                      <a:pt x="298" y="1298"/>
                    </a:cubicBezTo>
                    <a:cubicBezTo>
                      <a:pt x="470" y="1186"/>
                      <a:pt x="536" y="999"/>
                      <a:pt x="566" y="805"/>
                    </a:cubicBezTo>
                    <a:cubicBezTo>
                      <a:pt x="598" y="604"/>
                      <a:pt x="655" y="349"/>
                      <a:pt x="581" y="154"/>
                    </a:cubicBezTo>
                    <a:cubicBezTo>
                      <a:pt x="541" y="53"/>
                      <a:pt x="457" y="0"/>
                      <a:pt x="371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sp>
          <p:nvSpPr>
            <p:cNvPr id="697" name="Google Shape;697;p5"/>
            <p:cNvSpPr/>
            <p:nvPr/>
          </p:nvSpPr>
          <p:spPr>
            <a:xfrm flipH="1">
              <a:off x="4278663" y="4922030"/>
              <a:ext cx="33188" cy="102763"/>
            </a:xfrm>
            <a:custGeom>
              <a:avLst/>
              <a:gdLst/>
              <a:ahLst/>
              <a:cxnLst/>
              <a:rect l="l" t="t" r="r" b="b"/>
              <a:pathLst>
                <a:path w="581" h="1799" extrusionOk="0">
                  <a:moveTo>
                    <a:pt x="300" y="0"/>
                  </a:moveTo>
                  <a:cubicBezTo>
                    <a:pt x="224" y="0"/>
                    <a:pt x="148" y="46"/>
                    <a:pt x="114" y="137"/>
                  </a:cubicBezTo>
                  <a:cubicBezTo>
                    <a:pt x="22" y="389"/>
                    <a:pt x="32" y="700"/>
                    <a:pt x="16" y="968"/>
                  </a:cubicBezTo>
                  <a:cubicBezTo>
                    <a:pt x="0" y="1232"/>
                    <a:pt x="5" y="1500"/>
                    <a:pt x="120" y="1743"/>
                  </a:cubicBezTo>
                  <a:cubicBezTo>
                    <a:pt x="136" y="1778"/>
                    <a:pt x="178" y="1799"/>
                    <a:pt x="219" y="1799"/>
                  </a:cubicBezTo>
                  <a:cubicBezTo>
                    <a:pt x="248" y="1799"/>
                    <a:pt x="276" y="1788"/>
                    <a:pt x="293" y="1765"/>
                  </a:cubicBezTo>
                  <a:cubicBezTo>
                    <a:pt x="467" y="1544"/>
                    <a:pt x="522" y="1270"/>
                    <a:pt x="540" y="994"/>
                  </a:cubicBezTo>
                  <a:cubicBezTo>
                    <a:pt x="554" y="722"/>
                    <a:pt x="580" y="397"/>
                    <a:pt x="484" y="137"/>
                  </a:cubicBezTo>
                  <a:cubicBezTo>
                    <a:pt x="451" y="46"/>
                    <a:pt x="375" y="0"/>
                    <a:pt x="300" y="0"/>
                  </a:cubicBezTo>
                  <a:close/>
                </a:path>
              </a:pathLst>
            </a:custGeom>
            <a:solidFill>
              <a:srgbClr val="191919">
                <a:alpha val="59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698" name="Google Shape;698;p5"/>
            <p:cNvGrpSpPr/>
            <p:nvPr/>
          </p:nvGrpSpPr>
          <p:grpSpPr>
            <a:xfrm flipH="1">
              <a:off x="8932036" y="4851518"/>
              <a:ext cx="148749" cy="138123"/>
              <a:chOff x="417563" y="4145250"/>
              <a:chExt cx="148749" cy="138123"/>
            </a:xfrm>
          </p:grpSpPr>
          <p:sp>
            <p:nvSpPr>
              <p:cNvPr id="699" name="Google Shape;699;p5"/>
              <p:cNvSpPr/>
              <p:nvPr/>
            </p:nvSpPr>
            <p:spPr>
              <a:xfrm>
                <a:off x="417563" y="4179924"/>
                <a:ext cx="39186" cy="103449"/>
              </a:xfrm>
              <a:custGeom>
                <a:avLst/>
                <a:gdLst/>
                <a:ahLst/>
                <a:cxnLst/>
                <a:rect l="l" t="t" r="r" b="b"/>
                <a:pathLst>
                  <a:path w="686" h="1811" extrusionOk="0">
                    <a:moveTo>
                      <a:pt x="283" y="1"/>
                    </a:moveTo>
                    <a:cubicBezTo>
                      <a:pt x="215" y="1"/>
                      <a:pt x="148" y="32"/>
                      <a:pt x="118" y="96"/>
                    </a:cubicBezTo>
                    <a:cubicBezTo>
                      <a:pt x="0" y="348"/>
                      <a:pt x="83" y="703"/>
                      <a:pt x="102" y="970"/>
                    </a:cubicBezTo>
                    <a:cubicBezTo>
                      <a:pt x="112" y="1123"/>
                      <a:pt x="118" y="1280"/>
                      <a:pt x="141" y="1432"/>
                    </a:cubicBezTo>
                    <a:cubicBezTo>
                      <a:pt x="163" y="1569"/>
                      <a:pt x="227" y="1672"/>
                      <a:pt x="315" y="1777"/>
                    </a:cubicBezTo>
                    <a:cubicBezTo>
                      <a:pt x="333" y="1800"/>
                      <a:pt x="363" y="1811"/>
                      <a:pt x="394" y="1811"/>
                    </a:cubicBezTo>
                    <a:cubicBezTo>
                      <a:pt x="425" y="1811"/>
                      <a:pt x="456" y="1799"/>
                      <a:pt x="475" y="1777"/>
                    </a:cubicBezTo>
                    <a:cubicBezTo>
                      <a:pt x="685" y="1537"/>
                      <a:pt x="670" y="1245"/>
                      <a:pt x="647" y="944"/>
                    </a:cubicBezTo>
                    <a:cubicBezTo>
                      <a:pt x="625" y="670"/>
                      <a:pt x="621" y="266"/>
                      <a:pt x="421" y="56"/>
                    </a:cubicBezTo>
                    <a:cubicBezTo>
                      <a:pt x="386" y="19"/>
                      <a:pt x="334" y="1"/>
                      <a:pt x="283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00" name="Google Shape;700;p5"/>
              <p:cNvSpPr/>
              <p:nvPr/>
            </p:nvSpPr>
            <p:spPr>
              <a:xfrm>
                <a:off x="469888" y="4145250"/>
                <a:ext cx="42556" cy="117101"/>
              </a:xfrm>
              <a:custGeom>
                <a:avLst/>
                <a:gdLst/>
                <a:ahLst/>
                <a:cxnLst/>
                <a:rect l="l" t="t" r="r" b="b"/>
                <a:pathLst>
                  <a:path w="745" h="2050" extrusionOk="0">
                    <a:moveTo>
                      <a:pt x="476" y="0"/>
                    </a:moveTo>
                    <a:cubicBezTo>
                      <a:pt x="449" y="0"/>
                      <a:pt x="419" y="8"/>
                      <a:pt x="384" y="23"/>
                    </a:cubicBezTo>
                    <a:cubicBezTo>
                      <a:pt x="243" y="88"/>
                      <a:pt x="219" y="278"/>
                      <a:pt x="192" y="415"/>
                    </a:cubicBezTo>
                    <a:cubicBezTo>
                      <a:pt x="158" y="589"/>
                      <a:pt x="132" y="764"/>
                      <a:pt x="104" y="936"/>
                    </a:cubicBezTo>
                    <a:cubicBezTo>
                      <a:pt x="47" y="1281"/>
                      <a:pt x="1" y="1611"/>
                      <a:pt x="84" y="1954"/>
                    </a:cubicBezTo>
                    <a:cubicBezTo>
                      <a:pt x="99" y="2020"/>
                      <a:pt x="150" y="2049"/>
                      <a:pt x="204" y="2049"/>
                    </a:cubicBezTo>
                    <a:cubicBezTo>
                      <a:pt x="250" y="2049"/>
                      <a:pt x="298" y="2027"/>
                      <a:pt x="327" y="1988"/>
                    </a:cubicBezTo>
                    <a:cubicBezTo>
                      <a:pt x="568" y="1660"/>
                      <a:pt x="617" y="1267"/>
                      <a:pt x="652" y="870"/>
                    </a:cubicBezTo>
                    <a:cubicBezTo>
                      <a:pt x="666" y="718"/>
                      <a:pt x="745" y="0"/>
                      <a:pt x="476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01" name="Google Shape;701;p5"/>
              <p:cNvSpPr/>
              <p:nvPr/>
            </p:nvSpPr>
            <p:spPr>
              <a:xfrm>
                <a:off x="528840" y="4206144"/>
                <a:ext cx="37472" cy="75173"/>
              </a:xfrm>
              <a:custGeom>
                <a:avLst/>
                <a:gdLst/>
                <a:ahLst/>
                <a:cxnLst/>
                <a:rect l="l" t="t" r="r" b="b"/>
                <a:pathLst>
                  <a:path w="656" h="1316" extrusionOk="0">
                    <a:moveTo>
                      <a:pt x="371" y="0"/>
                    </a:moveTo>
                    <a:cubicBezTo>
                      <a:pt x="302" y="0"/>
                      <a:pt x="231" y="34"/>
                      <a:pt x="180" y="103"/>
                    </a:cubicBezTo>
                    <a:cubicBezTo>
                      <a:pt x="57" y="271"/>
                      <a:pt x="44" y="533"/>
                      <a:pt x="23" y="733"/>
                    </a:cubicBezTo>
                    <a:cubicBezTo>
                      <a:pt x="1" y="928"/>
                      <a:pt x="15" y="1125"/>
                      <a:pt x="152" y="1281"/>
                    </a:cubicBezTo>
                    <a:cubicBezTo>
                      <a:pt x="172" y="1303"/>
                      <a:pt x="205" y="1315"/>
                      <a:pt x="238" y="1315"/>
                    </a:cubicBezTo>
                    <a:cubicBezTo>
                      <a:pt x="259" y="1315"/>
                      <a:pt x="281" y="1310"/>
                      <a:pt x="298" y="1298"/>
                    </a:cubicBezTo>
                    <a:cubicBezTo>
                      <a:pt x="470" y="1186"/>
                      <a:pt x="536" y="999"/>
                      <a:pt x="566" y="805"/>
                    </a:cubicBezTo>
                    <a:cubicBezTo>
                      <a:pt x="598" y="604"/>
                      <a:pt x="655" y="349"/>
                      <a:pt x="581" y="154"/>
                    </a:cubicBezTo>
                    <a:cubicBezTo>
                      <a:pt x="541" y="53"/>
                      <a:pt x="457" y="0"/>
                      <a:pt x="371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702" name="Google Shape;702;p5"/>
            <p:cNvGrpSpPr/>
            <p:nvPr/>
          </p:nvGrpSpPr>
          <p:grpSpPr>
            <a:xfrm flipH="1">
              <a:off x="3504875" y="4870688"/>
              <a:ext cx="142923" cy="130526"/>
              <a:chOff x="178100" y="3904645"/>
              <a:chExt cx="142923" cy="130526"/>
            </a:xfrm>
          </p:grpSpPr>
          <p:sp>
            <p:nvSpPr>
              <p:cNvPr id="703" name="Google Shape;703;p5"/>
              <p:cNvSpPr/>
              <p:nvPr/>
            </p:nvSpPr>
            <p:spPr>
              <a:xfrm>
                <a:off x="178100" y="3936863"/>
                <a:ext cx="40843" cy="98308"/>
              </a:xfrm>
              <a:custGeom>
                <a:avLst/>
                <a:gdLst/>
                <a:ahLst/>
                <a:cxnLst/>
                <a:rect l="l" t="t" r="r" b="b"/>
                <a:pathLst>
                  <a:path w="715" h="1721" extrusionOk="0">
                    <a:moveTo>
                      <a:pt x="237" y="1"/>
                    </a:moveTo>
                    <a:cubicBezTo>
                      <a:pt x="157" y="1"/>
                      <a:pt x="77" y="54"/>
                      <a:pt x="49" y="139"/>
                    </a:cubicBezTo>
                    <a:cubicBezTo>
                      <a:pt x="1" y="283"/>
                      <a:pt x="37" y="436"/>
                      <a:pt x="59" y="582"/>
                    </a:cubicBezTo>
                    <a:cubicBezTo>
                      <a:pt x="76" y="711"/>
                      <a:pt x="98" y="838"/>
                      <a:pt x="120" y="966"/>
                    </a:cubicBezTo>
                    <a:cubicBezTo>
                      <a:pt x="142" y="1093"/>
                      <a:pt x="158" y="1223"/>
                      <a:pt x="193" y="1347"/>
                    </a:cubicBezTo>
                    <a:cubicBezTo>
                      <a:pt x="234" y="1488"/>
                      <a:pt x="302" y="1592"/>
                      <a:pt x="413" y="1688"/>
                    </a:cubicBezTo>
                    <a:cubicBezTo>
                      <a:pt x="438" y="1709"/>
                      <a:pt x="467" y="1720"/>
                      <a:pt x="496" y="1720"/>
                    </a:cubicBezTo>
                    <a:cubicBezTo>
                      <a:pt x="533" y="1720"/>
                      <a:pt x="570" y="1702"/>
                      <a:pt x="594" y="1665"/>
                    </a:cubicBezTo>
                    <a:cubicBezTo>
                      <a:pt x="672" y="1542"/>
                      <a:pt x="715" y="1424"/>
                      <a:pt x="707" y="1275"/>
                    </a:cubicBezTo>
                    <a:cubicBezTo>
                      <a:pt x="700" y="1133"/>
                      <a:pt x="672" y="990"/>
                      <a:pt x="643" y="848"/>
                    </a:cubicBezTo>
                    <a:cubicBezTo>
                      <a:pt x="592" y="595"/>
                      <a:pt x="554" y="244"/>
                      <a:pt x="362" y="51"/>
                    </a:cubicBezTo>
                    <a:cubicBezTo>
                      <a:pt x="326" y="16"/>
                      <a:pt x="281" y="1"/>
                      <a:pt x="237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04" name="Google Shape;704;p5"/>
              <p:cNvSpPr/>
              <p:nvPr/>
            </p:nvSpPr>
            <p:spPr>
              <a:xfrm>
                <a:off x="230654" y="3904645"/>
                <a:ext cx="37187" cy="110589"/>
              </a:xfrm>
              <a:custGeom>
                <a:avLst/>
                <a:gdLst/>
                <a:ahLst/>
                <a:cxnLst/>
                <a:rect l="l" t="t" r="r" b="b"/>
                <a:pathLst>
                  <a:path w="651" h="1936" extrusionOk="0">
                    <a:moveTo>
                      <a:pt x="399" y="0"/>
                    </a:moveTo>
                    <a:cubicBezTo>
                      <a:pt x="364" y="0"/>
                      <a:pt x="331" y="13"/>
                      <a:pt x="305" y="45"/>
                    </a:cubicBezTo>
                    <a:cubicBezTo>
                      <a:pt x="124" y="270"/>
                      <a:pt x="142" y="647"/>
                      <a:pt x="102" y="921"/>
                    </a:cubicBezTo>
                    <a:cubicBezTo>
                      <a:pt x="57" y="1239"/>
                      <a:pt x="0" y="1544"/>
                      <a:pt x="117" y="1853"/>
                    </a:cubicBezTo>
                    <a:cubicBezTo>
                      <a:pt x="136" y="1902"/>
                      <a:pt x="182" y="1936"/>
                      <a:pt x="229" y="1936"/>
                    </a:cubicBezTo>
                    <a:cubicBezTo>
                      <a:pt x="255" y="1936"/>
                      <a:pt x="282" y="1925"/>
                      <a:pt x="305" y="1902"/>
                    </a:cubicBezTo>
                    <a:cubicBezTo>
                      <a:pt x="542" y="1660"/>
                      <a:pt x="598" y="1348"/>
                      <a:pt x="625" y="1020"/>
                    </a:cubicBezTo>
                    <a:cubicBezTo>
                      <a:pt x="637" y="862"/>
                      <a:pt x="650" y="703"/>
                      <a:pt x="643" y="545"/>
                    </a:cubicBezTo>
                    <a:cubicBezTo>
                      <a:pt x="637" y="392"/>
                      <a:pt x="640" y="203"/>
                      <a:pt x="542" y="75"/>
                    </a:cubicBezTo>
                    <a:cubicBezTo>
                      <a:pt x="511" y="33"/>
                      <a:pt x="454" y="0"/>
                      <a:pt x="399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05" name="Google Shape;705;p5"/>
              <p:cNvSpPr/>
              <p:nvPr/>
            </p:nvSpPr>
            <p:spPr>
              <a:xfrm>
                <a:off x="275667" y="3947545"/>
                <a:ext cx="45355" cy="85284"/>
              </a:xfrm>
              <a:custGeom>
                <a:avLst/>
                <a:gdLst/>
                <a:ahLst/>
                <a:cxnLst/>
                <a:rect l="l" t="t" r="r" b="b"/>
                <a:pathLst>
                  <a:path w="794" h="1493" extrusionOk="0">
                    <a:moveTo>
                      <a:pt x="528" y="0"/>
                    </a:moveTo>
                    <a:cubicBezTo>
                      <a:pt x="514" y="0"/>
                      <a:pt x="500" y="3"/>
                      <a:pt x="486" y="9"/>
                    </a:cubicBezTo>
                    <a:cubicBezTo>
                      <a:pt x="246" y="103"/>
                      <a:pt x="170" y="438"/>
                      <a:pt x="116" y="669"/>
                    </a:cubicBezTo>
                    <a:cubicBezTo>
                      <a:pt x="56" y="916"/>
                      <a:pt x="1" y="1211"/>
                      <a:pt x="155" y="1435"/>
                    </a:cubicBezTo>
                    <a:cubicBezTo>
                      <a:pt x="182" y="1473"/>
                      <a:pt x="219" y="1492"/>
                      <a:pt x="257" y="1492"/>
                    </a:cubicBezTo>
                    <a:cubicBezTo>
                      <a:pt x="286" y="1492"/>
                      <a:pt x="315" y="1481"/>
                      <a:pt x="342" y="1459"/>
                    </a:cubicBezTo>
                    <a:cubicBezTo>
                      <a:pt x="531" y="1295"/>
                      <a:pt x="571" y="1040"/>
                      <a:pt x="622" y="809"/>
                    </a:cubicBezTo>
                    <a:cubicBezTo>
                      <a:pt x="667" y="603"/>
                      <a:pt x="793" y="275"/>
                      <a:pt x="670" y="86"/>
                    </a:cubicBezTo>
                    <a:cubicBezTo>
                      <a:pt x="642" y="40"/>
                      <a:pt x="585" y="0"/>
                      <a:pt x="528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706" name="Google Shape;706;p5"/>
            <p:cNvGrpSpPr/>
            <p:nvPr/>
          </p:nvGrpSpPr>
          <p:grpSpPr>
            <a:xfrm flipH="1">
              <a:off x="4736159" y="4869472"/>
              <a:ext cx="88313" cy="132981"/>
              <a:chOff x="712664" y="3994329"/>
              <a:chExt cx="88313" cy="132981"/>
            </a:xfrm>
          </p:grpSpPr>
          <p:sp>
            <p:nvSpPr>
              <p:cNvPr id="707" name="Google Shape;707;p5"/>
              <p:cNvSpPr/>
              <p:nvPr/>
            </p:nvSpPr>
            <p:spPr>
              <a:xfrm>
                <a:off x="712664" y="4006439"/>
                <a:ext cx="44613" cy="91225"/>
              </a:xfrm>
              <a:custGeom>
                <a:avLst/>
                <a:gdLst/>
                <a:ahLst/>
                <a:cxnLst/>
                <a:rect l="l" t="t" r="r" b="b"/>
                <a:pathLst>
                  <a:path w="781" h="1597" extrusionOk="0">
                    <a:moveTo>
                      <a:pt x="221" y="1"/>
                    </a:moveTo>
                    <a:cubicBezTo>
                      <a:pt x="138" y="1"/>
                      <a:pt x="60" y="44"/>
                      <a:pt x="44" y="145"/>
                    </a:cubicBezTo>
                    <a:cubicBezTo>
                      <a:pt x="1" y="407"/>
                      <a:pt x="81" y="683"/>
                      <a:pt x="139" y="938"/>
                    </a:cubicBezTo>
                    <a:cubicBezTo>
                      <a:pt x="196" y="1187"/>
                      <a:pt x="264" y="1427"/>
                      <a:pt x="489" y="1579"/>
                    </a:cubicBezTo>
                    <a:cubicBezTo>
                      <a:pt x="506" y="1591"/>
                      <a:pt x="526" y="1596"/>
                      <a:pt x="546" y="1596"/>
                    </a:cubicBezTo>
                    <a:cubicBezTo>
                      <a:pt x="589" y="1596"/>
                      <a:pt x="632" y="1573"/>
                      <a:pt x="652" y="1535"/>
                    </a:cubicBezTo>
                    <a:cubicBezTo>
                      <a:pt x="780" y="1308"/>
                      <a:pt x="735" y="1060"/>
                      <a:pt x="674" y="820"/>
                    </a:cubicBezTo>
                    <a:cubicBezTo>
                      <a:pt x="614" y="582"/>
                      <a:pt x="569" y="295"/>
                      <a:pt x="422" y="97"/>
                    </a:cubicBezTo>
                    <a:cubicBezTo>
                      <a:pt x="377" y="36"/>
                      <a:pt x="297" y="1"/>
                      <a:pt x="221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08" name="Google Shape;708;p5"/>
              <p:cNvSpPr/>
              <p:nvPr/>
            </p:nvSpPr>
            <p:spPr>
              <a:xfrm>
                <a:off x="767617" y="3994329"/>
                <a:ext cx="33360" cy="132981"/>
              </a:xfrm>
              <a:custGeom>
                <a:avLst/>
                <a:gdLst/>
                <a:ahLst/>
                <a:cxnLst/>
                <a:rect l="l" t="t" r="r" b="b"/>
                <a:pathLst>
                  <a:path w="584" h="2328" extrusionOk="0">
                    <a:moveTo>
                      <a:pt x="295" y="1"/>
                    </a:moveTo>
                    <a:cubicBezTo>
                      <a:pt x="171" y="1"/>
                      <a:pt x="45" y="86"/>
                      <a:pt x="30" y="255"/>
                    </a:cubicBezTo>
                    <a:cubicBezTo>
                      <a:pt x="0" y="597"/>
                      <a:pt x="2" y="946"/>
                      <a:pt x="6" y="1290"/>
                    </a:cubicBezTo>
                    <a:cubicBezTo>
                      <a:pt x="9" y="1631"/>
                      <a:pt x="24" y="1959"/>
                      <a:pt x="178" y="2270"/>
                    </a:cubicBezTo>
                    <a:cubicBezTo>
                      <a:pt x="198" y="2309"/>
                      <a:pt x="239" y="2328"/>
                      <a:pt x="281" y="2328"/>
                    </a:cubicBezTo>
                    <a:cubicBezTo>
                      <a:pt x="323" y="2328"/>
                      <a:pt x="365" y="2309"/>
                      <a:pt x="385" y="2270"/>
                    </a:cubicBezTo>
                    <a:cubicBezTo>
                      <a:pt x="543" y="1960"/>
                      <a:pt x="560" y="1631"/>
                      <a:pt x="569" y="1290"/>
                    </a:cubicBezTo>
                    <a:cubicBezTo>
                      <a:pt x="576" y="946"/>
                      <a:pt x="583" y="597"/>
                      <a:pt x="557" y="255"/>
                    </a:cubicBezTo>
                    <a:cubicBezTo>
                      <a:pt x="544" y="85"/>
                      <a:pt x="420" y="1"/>
                      <a:pt x="295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709" name="Google Shape;709;p5"/>
            <p:cNvGrpSpPr/>
            <p:nvPr/>
          </p:nvGrpSpPr>
          <p:grpSpPr>
            <a:xfrm flipH="1">
              <a:off x="3950663" y="4855325"/>
              <a:ext cx="142923" cy="130526"/>
              <a:chOff x="178100" y="3904645"/>
              <a:chExt cx="142923" cy="130526"/>
            </a:xfrm>
          </p:grpSpPr>
          <p:sp>
            <p:nvSpPr>
              <p:cNvPr id="710" name="Google Shape;710;p5"/>
              <p:cNvSpPr/>
              <p:nvPr/>
            </p:nvSpPr>
            <p:spPr>
              <a:xfrm>
                <a:off x="178100" y="3936863"/>
                <a:ext cx="40843" cy="98308"/>
              </a:xfrm>
              <a:custGeom>
                <a:avLst/>
                <a:gdLst/>
                <a:ahLst/>
                <a:cxnLst/>
                <a:rect l="l" t="t" r="r" b="b"/>
                <a:pathLst>
                  <a:path w="715" h="1721" extrusionOk="0">
                    <a:moveTo>
                      <a:pt x="237" y="1"/>
                    </a:moveTo>
                    <a:cubicBezTo>
                      <a:pt x="157" y="1"/>
                      <a:pt x="77" y="54"/>
                      <a:pt x="49" y="139"/>
                    </a:cubicBezTo>
                    <a:cubicBezTo>
                      <a:pt x="1" y="283"/>
                      <a:pt x="37" y="436"/>
                      <a:pt x="59" y="582"/>
                    </a:cubicBezTo>
                    <a:cubicBezTo>
                      <a:pt x="76" y="711"/>
                      <a:pt x="98" y="838"/>
                      <a:pt x="120" y="966"/>
                    </a:cubicBezTo>
                    <a:cubicBezTo>
                      <a:pt x="142" y="1093"/>
                      <a:pt x="158" y="1223"/>
                      <a:pt x="193" y="1347"/>
                    </a:cubicBezTo>
                    <a:cubicBezTo>
                      <a:pt x="234" y="1488"/>
                      <a:pt x="302" y="1592"/>
                      <a:pt x="413" y="1688"/>
                    </a:cubicBezTo>
                    <a:cubicBezTo>
                      <a:pt x="438" y="1709"/>
                      <a:pt x="467" y="1720"/>
                      <a:pt x="496" y="1720"/>
                    </a:cubicBezTo>
                    <a:cubicBezTo>
                      <a:pt x="533" y="1720"/>
                      <a:pt x="570" y="1702"/>
                      <a:pt x="594" y="1665"/>
                    </a:cubicBezTo>
                    <a:cubicBezTo>
                      <a:pt x="672" y="1542"/>
                      <a:pt x="715" y="1424"/>
                      <a:pt x="707" y="1275"/>
                    </a:cubicBezTo>
                    <a:cubicBezTo>
                      <a:pt x="700" y="1133"/>
                      <a:pt x="672" y="990"/>
                      <a:pt x="643" y="848"/>
                    </a:cubicBezTo>
                    <a:cubicBezTo>
                      <a:pt x="592" y="595"/>
                      <a:pt x="554" y="244"/>
                      <a:pt x="362" y="51"/>
                    </a:cubicBezTo>
                    <a:cubicBezTo>
                      <a:pt x="326" y="16"/>
                      <a:pt x="281" y="1"/>
                      <a:pt x="237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11" name="Google Shape;711;p5"/>
              <p:cNvSpPr/>
              <p:nvPr/>
            </p:nvSpPr>
            <p:spPr>
              <a:xfrm>
                <a:off x="230654" y="3904645"/>
                <a:ext cx="37187" cy="110589"/>
              </a:xfrm>
              <a:custGeom>
                <a:avLst/>
                <a:gdLst/>
                <a:ahLst/>
                <a:cxnLst/>
                <a:rect l="l" t="t" r="r" b="b"/>
                <a:pathLst>
                  <a:path w="651" h="1936" extrusionOk="0">
                    <a:moveTo>
                      <a:pt x="399" y="0"/>
                    </a:moveTo>
                    <a:cubicBezTo>
                      <a:pt x="364" y="0"/>
                      <a:pt x="331" y="13"/>
                      <a:pt x="305" y="45"/>
                    </a:cubicBezTo>
                    <a:cubicBezTo>
                      <a:pt x="124" y="270"/>
                      <a:pt x="142" y="647"/>
                      <a:pt x="102" y="921"/>
                    </a:cubicBezTo>
                    <a:cubicBezTo>
                      <a:pt x="57" y="1239"/>
                      <a:pt x="0" y="1544"/>
                      <a:pt x="117" y="1853"/>
                    </a:cubicBezTo>
                    <a:cubicBezTo>
                      <a:pt x="136" y="1902"/>
                      <a:pt x="182" y="1936"/>
                      <a:pt x="229" y="1936"/>
                    </a:cubicBezTo>
                    <a:cubicBezTo>
                      <a:pt x="255" y="1936"/>
                      <a:pt x="282" y="1925"/>
                      <a:pt x="305" y="1902"/>
                    </a:cubicBezTo>
                    <a:cubicBezTo>
                      <a:pt x="542" y="1660"/>
                      <a:pt x="598" y="1348"/>
                      <a:pt x="625" y="1020"/>
                    </a:cubicBezTo>
                    <a:cubicBezTo>
                      <a:pt x="637" y="862"/>
                      <a:pt x="650" y="703"/>
                      <a:pt x="643" y="545"/>
                    </a:cubicBezTo>
                    <a:cubicBezTo>
                      <a:pt x="637" y="392"/>
                      <a:pt x="640" y="203"/>
                      <a:pt x="542" y="75"/>
                    </a:cubicBezTo>
                    <a:cubicBezTo>
                      <a:pt x="511" y="33"/>
                      <a:pt x="454" y="0"/>
                      <a:pt x="399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12" name="Google Shape;712;p5"/>
              <p:cNvSpPr/>
              <p:nvPr/>
            </p:nvSpPr>
            <p:spPr>
              <a:xfrm>
                <a:off x="275667" y="3947545"/>
                <a:ext cx="45355" cy="85284"/>
              </a:xfrm>
              <a:custGeom>
                <a:avLst/>
                <a:gdLst/>
                <a:ahLst/>
                <a:cxnLst/>
                <a:rect l="l" t="t" r="r" b="b"/>
                <a:pathLst>
                  <a:path w="794" h="1493" extrusionOk="0">
                    <a:moveTo>
                      <a:pt x="528" y="0"/>
                    </a:moveTo>
                    <a:cubicBezTo>
                      <a:pt x="514" y="0"/>
                      <a:pt x="500" y="3"/>
                      <a:pt x="486" y="9"/>
                    </a:cubicBezTo>
                    <a:cubicBezTo>
                      <a:pt x="246" y="103"/>
                      <a:pt x="170" y="438"/>
                      <a:pt x="116" y="669"/>
                    </a:cubicBezTo>
                    <a:cubicBezTo>
                      <a:pt x="56" y="916"/>
                      <a:pt x="1" y="1211"/>
                      <a:pt x="155" y="1435"/>
                    </a:cubicBezTo>
                    <a:cubicBezTo>
                      <a:pt x="182" y="1473"/>
                      <a:pt x="219" y="1492"/>
                      <a:pt x="257" y="1492"/>
                    </a:cubicBezTo>
                    <a:cubicBezTo>
                      <a:pt x="286" y="1492"/>
                      <a:pt x="315" y="1481"/>
                      <a:pt x="342" y="1459"/>
                    </a:cubicBezTo>
                    <a:cubicBezTo>
                      <a:pt x="531" y="1295"/>
                      <a:pt x="571" y="1040"/>
                      <a:pt x="622" y="809"/>
                    </a:cubicBezTo>
                    <a:cubicBezTo>
                      <a:pt x="667" y="603"/>
                      <a:pt x="793" y="275"/>
                      <a:pt x="670" y="86"/>
                    </a:cubicBezTo>
                    <a:cubicBezTo>
                      <a:pt x="642" y="40"/>
                      <a:pt x="585" y="0"/>
                      <a:pt x="528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713" name="Google Shape;713;p5"/>
            <p:cNvGrpSpPr/>
            <p:nvPr/>
          </p:nvGrpSpPr>
          <p:grpSpPr>
            <a:xfrm flipH="1">
              <a:off x="2932009" y="4854097"/>
              <a:ext cx="88313" cy="132981"/>
              <a:chOff x="712664" y="3994329"/>
              <a:chExt cx="88313" cy="132981"/>
            </a:xfrm>
          </p:grpSpPr>
          <p:sp>
            <p:nvSpPr>
              <p:cNvPr id="714" name="Google Shape;714;p5"/>
              <p:cNvSpPr/>
              <p:nvPr/>
            </p:nvSpPr>
            <p:spPr>
              <a:xfrm>
                <a:off x="712664" y="4006439"/>
                <a:ext cx="44613" cy="91225"/>
              </a:xfrm>
              <a:custGeom>
                <a:avLst/>
                <a:gdLst/>
                <a:ahLst/>
                <a:cxnLst/>
                <a:rect l="l" t="t" r="r" b="b"/>
                <a:pathLst>
                  <a:path w="781" h="1597" extrusionOk="0">
                    <a:moveTo>
                      <a:pt x="221" y="1"/>
                    </a:moveTo>
                    <a:cubicBezTo>
                      <a:pt x="138" y="1"/>
                      <a:pt x="60" y="44"/>
                      <a:pt x="44" y="145"/>
                    </a:cubicBezTo>
                    <a:cubicBezTo>
                      <a:pt x="1" y="407"/>
                      <a:pt x="81" y="683"/>
                      <a:pt x="139" y="938"/>
                    </a:cubicBezTo>
                    <a:cubicBezTo>
                      <a:pt x="196" y="1187"/>
                      <a:pt x="264" y="1427"/>
                      <a:pt x="489" y="1579"/>
                    </a:cubicBezTo>
                    <a:cubicBezTo>
                      <a:pt x="506" y="1591"/>
                      <a:pt x="526" y="1596"/>
                      <a:pt x="546" y="1596"/>
                    </a:cubicBezTo>
                    <a:cubicBezTo>
                      <a:pt x="589" y="1596"/>
                      <a:pt x="632" y="1573"/>
                      <a:pt x="652" y="1535"/>
                    </a:cubicBezTo>
                    <a:cubicBezTo>
                      <a:pt x="780" y="1308"/>
                      <a:pt x="735" y="1060"/>
                      <a:pt x="674" y="820"/>
                    </a:cubicBezTo>
                    <a:cubicBezTo>
                      <a:pt x="614" y="582"/>
                      <a:pt x="569" y="295"/>
                      <a:pt x="422" y="97"/>
                    </a:cubicBezTo>
                    <a:cubicBezTo>
                      <a:pt x="377" y="36"/>
                      <a:pt x="297" y="1"/>
                      <a:pt x="221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15" name="Google Shape;715;p5"/>
              <p:cNvSpPr/>
              <p:nvPr/>
            </p:nvSpPr>
            <p:spPr>
              <a:xfrm>
                <a:off x="767617" y="3994329"/>
                <a:ext cx="33360" cy="132981"/>
              </a:xfrm>
              <a:custGeom>
                <a:avLst/>
                <a:gdLst/>
                <a:ahLst/>
                <a:cxnLst/>
                <a:rect l="l" t="t" r="r" b="b"/>
                <a:pathLst>
                  <a:path w="584" h="2328" extrusionOk="0">
                    <a:moveTo>
                      <a:pt x="295" y="1"/>
                    </a:moveTo>
                    <a:cubicBezTo>
                      <a:pt x="171" y="1"/>
                      <a:pt x="45" y="86"/>
                      <a:pt x="30" y="255"/>
                    </a:cubicBezTo>
                    <a:cubicBezTo>
                      <a:pt x="0" y="597"/>
                      <a:pt x="2" y="946"/>
                      <a:pt x="6" y="1290"/>
                    </a:cubicBezTo>
                    <a:cubicBezTo>
                      <a:pt x="9" y="1631"/>
                      <a:pt x="24" y="1959"/>
                      <a:pt x="178" y="2270"/>
                    </a:cubicBezTo>
                    <a:cubicBezTo>
                      <a:pt x="198" y="2309"/>
                      <a:pt x="239" y="2328"/>
                      <a:pt x="281" y="2328"/>
                    </a:cubicBezTo>
                    <a:cubicBezTo>
                      <a:pt x="323" y="2328"/>
                      <a:pt x="365" y="2309"/>
                      <a:pt x="385" y="2270"/>
                    </a:cubicBezTo>
                    <a:cubicBezTo>
                      <a:pt x="543" y="1960"/>
                      <a:pt x="560" y="1631"/>
                      <a:pt x="569" y="1290"/>
                    </a:cubicBezTo>
                    <a:cubicBezTo>
                      <a:pt x="576" y="946"/>
                      <a:pt x="583" y="597"/>
                      <a:pt x="557" y="255"/>
                    </a:cubicBezTo>
                    <a:cubicBezTo>
                      <a:pt x="544" y="85"/>
                      <a:pt x="420" y="1"/>
                      <a:pt x="295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716" name="Google Shape;716;p5"/>
            <p:cNvGrpSpPr/>
            <p:nvPr/>
          </p:nvGrpSpPr>
          <p:grpSpPr>
            <a:xfrm flipH="1">
              <a:off x="5023923" y="4866905"/>
              <a:ext cx="148749" cy="138123"/>
              <a:chOff x="417563" y="4145250"/>
              <a:chExt cx="148749" cy="138123"/>
            </a:xfrm>
          </p:grpSpPr>
          <p:sp>
            <p:nvSpPr>
              <p:cNvPr id="717" name="Google Shape;717;p5"/>
              <p:cNvSpPr/>
              <p:nvPr/>
            </p:nvSpPr>
            <p:spPr>
              <a:xfrm>
                <a:off x="417563" y="4179924"/>
                <a:ext cx="39186" cy="103449"/>
              </a:xfrm>
              <a:custGeom>
                <a:avLst/>
                <a:gdLst/>
                <a:ahLst/>
                <a:cxnLst/>
                <a:rect l="l" t="t" r="r" b="b"/>
                <a:pathLst>
                  <a:path w="686" h="1811" extrusionOk="0">
                    <a:moveTo>
                      <a:pt x="283" y="1"/>
                    </a:moveTo>
                    <a:cubicBezTo>
                      <a:pt x="215" y="1"/>
                      <a:pt x="148" y="32"/>
                      <a:pt x="118" y="96"/>
                    </a:cubicBezTo>
                    <a:cubicBezTo>
                      <a:pt x="0" y="348"/>
                      <a:pt x="83" y="703"/>
                      <a:pt x="102" y="970"/>
                    </a:cubicBezTo>
                    <a:cubicBezTo>
                      <a:pt x="112" y="1123"/>
                      <a:pt x="118" y="1280"/>
                      <a:pt x="141" y="1432"/>
                    </a:cubicBezTo>
                    <a:cubicBezTo>
                      <a:pt x="163" y="1569"/>
                      <a:pt x="227" y="1672"/>
                      <a:pt x="315" y="1777"/>
                    </a:cubicBezTo>
                    <a:cubicBezTo>
                      <a:pt x="333" y="1800"/>
                      <a:pt x="363" y="1811"/>
                      <a:pt x="394" y="1811"/>
                    </a:cubicBezTo>
                    <a:cubicBezTo>
                      <a:pt x="425" y="1811"/>
                      <a:pt x="456" y="1799"/>
                      <a:pt x="475" y="1777"/>
                    </a:cubicBezTo>
                    <a:cubicBezTo>
                      <a:pt x="685" y="1537"/>
                      <a:pt x="670" y="1245"/>
                      <a:pt x="647" y="944"/>
                    </a:cubicBezTo>
                    <a:cubicBezTo>
                      <a:pt x="625" y="670"/>
                      <a:pt x="621" y="266"/>
                      <a:pt x="421" y="56"/>
                    </a:cubicBezTo>
                    <a:cubicBezTo>
                      <a:pt x="386" y="19"/>
                      <a:pt x="334" y="1"/>
                      <a:pt x="283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18" name="Google Shape;718;p5"/>
              <p:cNvSpPr/>
              <p:nvPr/>
            </p:nvSpPr>
            <p:spPr>
              <a:xfrm>
                <a:off x="469888" y="4145250"/>
                <a:ext cx="42556" cy="117101"/>
              </a:xfrm>
              <a:custGeom>
                <a:avLst/>
                <a:gdLst/>
                <a:ahLst/>
                <a:cxnLst/>
                <a:rect l="l" t="t" r="r" b="b"/>
                <a:pathLst>
                  <a:path w="745" h="2050" extrusionOk="0">
                    <a:moveTo>
                      <a:pt x="476" y="0"/>
                    </a:moveTo>
                    <a:cubicBezTo>
                      <a:pt x="449" y="0"/>
                      <a:pt x="419" y="8"/>
                      <a:pt x="384" y="23"/>
                    </a:cubicBezTo>
                    <a:cubicBezTo>
                      <a:pt x="243" y="88"/>
                      <a:pt x="219" y="278"/>
                      <a:pt x="192" y="415"/>
                    </a:cubicBezTo>
                    <a:cubicBezTo>
                      <a:pt x="158" y="589"/>
                      <a:pt x="132" y="764"/>
                      <a:pt x="104" y="936"/>
                    </a:cubicBezTo>
                    <a:cubicBezTo>
                      <a:pt x="47" y="1281"/>
                      <a:pt x="1" y="1611"/>
                      <a:pt x="84" y="1954"/>
                    </a:cubicBezTo>
                    <a:cubicBezTo>
                      <a:pt x="99" y="2020"/>
                      <a:pt x="150" y="2049"/>
                      <a:pt x="204" y="2049"/>
                    </a:cubicBezTo>
                    <a:cubicBezTo>
                      <a:pt x="250" y="2049"/>
                      <a:pt x="298" y="2027"/>
                      <a:pt x="327" y="1988"/>
                    </a:cubicBezTo>
                    <a:cubicBezTo>
                      <a:pt x="568" y="1660"/>
                      <a:pt x="617" y="1267"/>
                      <a:pt x="652" y="870"/>
                    </a:cubicBezTo>
                    <a:cubicBezTo>
                      <a:pt x="666" y="718"/>
                      <a:pt x="745" y="0"/>
                      <a:pt x="476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19" name="Google Shape;719;p5"/>
              <p:cNvSpPr/>
              <p:nvPr/>
            </p:nvSpPr>
            <p:spPr>
              <a:xfrm>
                <a:off x="528840" y="4206144"/>
                <a:ext cx="37472" cy="75173"/>
              </a:xfrm>
              <a:custGeom>
                <a:avLst/>
                <a:gdLst/>
                <a:ahLst/>
                <a:cxnLst/>
                <a:rect l="l" t="t" r="r" b="b"/>
                <a:pathLst>
                  <a:path w="656" h="1316" extrusionOk="0">
                    <a:moveTo>
                      <a:pt x="371" y="0"/>
                    </a:moveTo>
                    <a:cubicBezTo>
                      <a:pt x="302" y="0"/>
                      <a:pt x="231" y="34"/>
                      <a:pt x="180" y="103"/>
                    </a:cubicBezTo>
                    <a:cubicBezTo>
                      <a:pt x="57" y="271"/>
                      <a:pt x="44" y="533"/>
                      <a:pt x="23" y="733"/>
                    </a:cubicBezTo>
                    <a:cubicBezTo>
                      <a:pt x="1" y="928"/>
                      <a:pt x="15" y="1125"/>
                      <a:pt x="152" y="1281"/>
                    </a:cubicBezTo>
                    <a:cubicBezTo>
                      <a:pt x="172" y="1303"/>
                      <a:pt x="205" y="1315"/>
                      <a:pt x="238" y="1315"/>
                    </a:cubicBezTo>
                    <a:cubicBezTo>
                      <a:pt x="259" y="1315"/>
                      <a:pt x="281" y="1310"/>
                      <a:pt x="298" y="1298"/>
                    </a:cubicBezTo>
                    <a:cubicBezTo>
                      <a:pt x="470" y="1186"/>
                      <a:pt x="536" y="999"/>
                      <a:pt x="566" y="805"/>
                    </a:cubicBezTo>
                    <a:cubicBezTo>
                      <a:pt x="598" y="604"/>
                      <a:pt x="655" y="349"/>
                      <a:pt x="581" y="154"/>
                    </a:cubicBezTo>
                    <a:cubicBezTo>
                      <a:pt x="541" y="53"/>
                      <a:pt x="457" y="0"/>
                      <a:pt x="371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720" name="Google Shape;720;p5"/>
            <p:cNvGrpSpPr/>
            <p:nvPr/>
          </p:nvGrpSpPr>
          <p:grpSpPr>
            <a:xfrm flipH="1">
              <a:off x="7857534" y="4654247"/>
              <a:ext cx="88313" cy="132981"/>
              <a:chOff x="712664" y="3994329"/>
              <a:chExt cx="88313" cy="132981"/>
            </a:xfrm>
          </p:grpSpPr>
          <p:sp>
            <p:nvSpPr>
              <p:cNvPr id="721" name="Google Shape;721;p5"/>
              <p:cNvSpPr/>
              <p:nvPr/>
            </p:nvSpPr>
            <p:spPr>
              <a:xfrm>
                <a:off x="712664" y="4006439"/>
                <a:ext cx="44613" cy="91225"/>
              </a:xfrm>
              <a:custGeom>
                <a:avLst/>
                <a:gdLst/>
                <a:ahLst/>
                <a:cxnLst/>
                <a:rect l="l" t="t" r="r" b="b"/>
                <a:pathLst>
                  <a:path w="781" h="1597" extrusionOk="0">
                    <a:moveTo>
                      <a:pt x="221" y="1"/>
                    </a:moveTo>
                    <a:cubicBezTo>
                      <a:pt x="138" y="1"/>
                      <a:pt x="60" y="44"/>
                      <a:pt x="44" y="145"/>
                    </a:cubicBezTo>
                    <a:cubicBezTo>
                      <a:pt x="1" y="407"/>
                      <a:pt x="81" y="683"/>
                      <a:pt x="139" y="938"/>
                    </a:cubicBezTo>
                    <a:cubicBezTo>
                      <a:pt x="196" y="1187"/>
                      <a:pt x="264" y="1427"/>
                      <a:pt x="489" y="1579"/>
                    </a:cubicBezTo>
                    <a:cubicBezTo>
                      <a:pt x="506" y="1591"/>
                      <a:pt x="526" y="1596"/>
                      <a:pt x="546" y="1596"/>
                    </a:cubicBezTo>
                    <a:cubicBezTo>
                      <a:pt x="589" y="1596"/>
                      <a:pt x="632" y="1573"/>
                      <a:pt x="652" y="1535"/>
                    </a:cubicBezTo>
                    <a:cubicBezTo>
                      <a:pt x="780" y="1308"/>
                      <a:pt x="735" y="1060"/>
                      <a:pt x="674" y="820"/>
                    </a:cubicBezTo>
                    <a:cubicBezTo>
                      <a:pt x="614" y="582"/>
                      <a:pt x="569" y="295"/>
                      <a:pt x="422" y="97"/>
                    </a:cubicBezTo>
                    <a:cubicBezTo>
                      <a:pt x="377" y="36"/>
                      <a:pt x="297" y="1"/>
                      <a:pt x="221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22" name="Google Shape;722;p5"/>
              <p:cNvSpPr/>
              <p:nvPr/>
            </p:nvSpPr>
            <p:spPr>
              <a:xfrm>
                <a:off x="767617" y="3994329"/>
                <a:ext cx="33360" cy="132981"/>
              </a:xfrm>
              <a:custGeom>
                <a:avLst/>
                <a:gdLst/>
                <a:ahLst/>
                <a:cxnLst/>
                <a:rect l="l" t="t" r="r" b="b"/>
                <a:pathLst>
                  <a:path w="584" h="2328" extrusionOk="0">
                    <a:moveTo>
                      <a:pt x="295" y="1"/>
                    </a:moveTo>
                    <a:cubicBezTo>
                      <a:pt x="171" y="1"/>
                      <a:pt x="45" y="86"/>
                      <a:pt x="30" y="255"/>
                    </a:cubicBezTo>
                    <a:cubicBezTo>
                      <a:pt x="0" y="597"/>
                      <a:pt x="2" y="946"/>
                      <a:pt x="6" y="1290"/>
                    </a:cubicBezTo>
                    <a:cubicBezTo>
                      <a:pt x="9" y="1631"/>
                      <a:pt x="24" y="1959"/>
                      <a:pt x="178" y="2270"/>
                    </a:cubicBezTo>
                    <a:cubicBezTo>
                      <a:pt x="198" y="2309"/>
                      <a:pt x="239" y="2328"/>
                      <a:pt x="281" y="2328"/>
                    </a:cubicBezTo>
                    <a:cubicBezTo>
                      <a:pt x="323" y="2328"/>
                      <a:pt x="365" y="2309"/>
                      <a:pt x="385" y="2270"/>
                    </a:cubicBezTo>
                    <a:cubicBezTo>
                      <a:pt x="543" y="1960"/>
                      <a:pt x="560" y="1631"/>
                      <a:pt x="569" y="1290"/>
                    </a:cubicBezTo>
                    <a:cubicBezTo>
                      <a:pt x="576" y="946"/>
                      <a:pt x="583" y="597"/>
                      <a:pt x="557" y="255"/>
                    </a:cubicBezTo>
                    <a:cubicBezTo>
                      <a:pt x="544" y="85"/>
                      <a:pt x="420" y="1"/>
                      <a:pt x="295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723" name="Google Shape;723;p5"/>
            <p:cNvGrpSpPr/>
            <p:nvPr/>
          </p:nvGrpSpPr>
          <p:grpSpPr>
            <a:xfrm>
              <a:off x="2916488" y="4589988"/>
              <a:ext cx="142923" cy="130526"/>
              <a:chOff x="178100" y="3904645"/>
              <a:chExt cx="142923" cy="130526"/>
            </a:xfrm>
          </p:grpSpPr>
          <p:sp>
            <p:nvSpPr>
              <p:cNvPr id="724" name="Google Shape;724;p5"/>
              <p:cNvSpPr/>
              <p:nvPr/>
            </p:nvSpPr>
            <p:spPr>
              <a:xfrm>
                <a:off x="178100" y="3936863"/>
                <a:ext cx="40843" cy="98308"/>
              </a:xfrm>
              <a:custGeom>
                <a:avLst/>
                <a:gdLst/>
                <a:ahLst/>
                <a:cxnLst/>
                <a:rect l="l" t="t" r="r" b="b"/>
                <a:pathLst>
                  <a:path w="715" h="1721" extrusionOk="0">
                    <a:moveTo>
                      <a:pt x="237" y="1"/>
                    </a:moveTo>
                    <a:cubicBezTo>
                      <a:pt x="157" y="1"/>
                      <a:pt x="77" y="54"/>
                      <a:pt x="49" y="139"/>
                    </a:cubicBezTo>
                    <a:cubicBezTo>
                      <a:pt x="1" y="283"/>
                      <a:pt x="37" y="436"/>
                      <a:pt x="59" y="582"/>
                    </a:cubicBezTo>
                    <a:cubicBezTo>
                      <a:pt x="76" y="711"/>
                      <a:pt x="98" y="838"/>
                      <a:pt x="120" y="966"/>
                    </a:cubicBezTo>
                    <a:cubicBezTo>
                      <a:pt x="142" y="1093"/>
                      <a:pt x="158" y="1223"/>
                      <a:pt x="193" y="1347"/>
                    </a:cubicBezTo>
                    <a:cubicBezTo>
                      <a:pt x="234" y="1488"/>
                      <a:pt x="302" y="1592"/>
                      <a:pt x="413" y="1688"/>
                    </a:cubicBezTo>
                    <a:cubicBezTo>
                      <a:pt x="438" y="1709"/>
                      <a:pt x="467" y="1720"/>
                      <a:pt x="496" y="1720"/>
                    </a:cubicBezTo>
                    <a:cubicBezTo>
                      <a:pt x="533" y="1720"/>
                      <a:pt x="570" y="1702"/>
                      <a:pt x="594" y="1665"/>
                    </a:cubicBezTo>
                    <a:cubicBezTo>
                      <a:pt x="672" y="1542"/>
                      <a:pt x="715" y="1424"/>
                      <a:pt x="707" y="1275"/>
                    </a:cubicBezTo>
                    <a:cubicBezTo>
                      <a:pt x="700" y="1133"/>
                      <a:pt x="672" y="990"/>
                      <a:pt x="643" y="848"/>
                    </a:cubicBezTo>
                    <a:cubicBezTo>
                      <a:pt x="592" y="595"/>
                      <a:pt x="554" y="244"/>
                      <a:pt x="362" y="51"/>
                    </a:cubicBezTo>
                    <a:cubicBezTo>
                      <a:pt x="326" y="16"/>
                      <a:pt x="281" y="1"/>
                      <a:pt x="237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25" name="Google Shape;725;p5"/>
              <p:cNvSpPr/>
              <p:nvPr/>
            </p:nvSpPr>
            <p:spPr>
              <a:xfrm>
                <a:off x="230654" y="3904645"/>
                <a:ext cx="37187" cy="110589"/>
              </a:xfrm>
              <a:custGeom>
                <a:avLst/>
                <a:gdLst/>
                <a:ahLst/>
                <a:cxnLst/>
                <a:rect l="l" t="t" r="r" b="b"/>
                <a:pathLst>
                  <a:path w="651" h="1936" extrusionOk="0">
                    <a:moveTo>
                      <a:pt x="399" y="0"/>
                    </a:moveTo>
                    <a:cubicBezTo>
                      <a:pt x="364" y="0"/>
                      <a:pt x="331" y="13"/>
                      <a:pt x="305" y="45"/>
                    </a:cubicBezTo>
                    <a:cubicBezTo>
                      <a:pt x="124" y="270"/>
                      <a:pt x="142" y="647"/>
                      <a:pt x="102" y="921"/>
                    </a:cubicBezTo>
                    <a:cubicBezTo>
                      <a:pt x="57" y="1239"/>
                      <a:pt x="0" y="1544"/>
                      <a:pt x="117" y="1853"/>
                    </a:cubicBezTo>
                    <a:cubicBezTo>
                      <a:pt x="136" y="1902"/>
                      <a:pt x="182" y="1936"/>
                      <a:pt x="229" y="1936"/>
                    </a:cubicBezTo>
                    <a:cubicBezTo>
                      <a:pt x="255" y="1936"/>
                      <a:pt x="282" y="1925"/>
                      <a:pt x="305" y="1902"/>
                    </a:cubicBezTo>
                    <a:cubicBezTo>
                      <a:pt x="542" y="1660"/>
                      <a:pt x="598" y="1348"/>
                      <a:pt x="625" y="1020"/>
                    </a:cubicBezTo>
                    <a:cubicBezTo>
                      <a:pt x="637" y="862"/>
                      <a:pt x="650" y="703"/>
                      <a:pt x="643" y="545"/>
                    </a:cubicBezTo>
                    <a:cubicBezTo>
                      <a:pt x="637" y="392"/>
                      <a:pt x="640" y="203"/>
                      <a:pt x="542" y="75"/>
                    </a:cubicBezTo>
                    <a:cubicBezTo>
                      <a:pt x="511" y="33"/>
                      <a:pt x="454" y="0"/>
                      <a:pt x="399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26" name="Google Shape;726;p5"/>
              <p:cNvSpPr/>
              <p:nvPr/>
            </p:nvSpPr>
            <p:spPr>
              <a:xfrm>
                <a:off x="275667" y="3947545"/>
                <a:ext cx="45355" cy="85284"/>
              </a:xfrm>
              <a:custGeom>
                <a:avLst/>
                <a:gdLst/>
                <a:ahLst/>
                <a:cxnLst/>
                <a:rect l="l" t="t" r="r" b="b"/>
                <a:pathLst>
                  <a:path w="794" h="1493" extrusionOk="0">
                    <a:moveTo>
                      <a:pt x="528" y="0"/>
                    </a:moveTo>
                    <a:cubicBezTo>
                      <a:pt x="514" y="0"/>
                      <a:pt x="500" y="3"/>
                      <a:pt x="486" y="9"/>
                    </a:cubicBezTo>
                    <a:cubicBezTo>
                      <a:pt x="246" y="103"/>
                      <a:pt x="170" y="438"/>
                      <a:pt x="116" y="669"/>
                    </a:cubicBezTo>
                    <a:cubicBezTo>
                      <a:pt x="56" y="916"/>
                      <a:pt x="1" y="1211"/>
                      <a:pt x="155" y="1435"/>
                    </a:cubicBezTo>
                    <a:cubicBezTo>
                      <a:pt x="182" y="1473"/>
                      <a:pt x="219" y="1492"/>
                      <a:pt x="257" y="1492"/>
                    </a:cubicBezTo>
                    <a:cubicBezTo>
                      <a:pt x="286" y="1492"/>
                      <a:pt x="315" y="1481"/>
                      <a:pt x="342" y="1459"/>
                    </a:cubicBezTo>
                    <a:cubicBezTo>
                      <a:pt x="531" y="1295"/>
                      <a:pt x="571" y="1040"/>
                      <a:pt x="622" y="809"/>
                    </a:cubicBezTo>
                    <a:cubicBezTo>
                      <a:pt x="667" y="603"/>
                      <a:pt x="793" y="275"/>
                      <a:pt x="670" y="86"/>
                    </a:cubicBezTo>
                    <a:cubicBezTo>
                      <a:pt x="642" y="40"/>
                      <a:pt x="585" y="0"/>
                      <a:pt x="528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727" name="Google Shape;727;p5"/>
            <p:cNvGrpSpPr/>
            <p:nvPr/>
          </p:nvGrpSpPr>
          <p:grpSpPr>
            <a:xfrm flipH="1">
              <a:off x="3339346" y="4654247"/>
              <a:ext cx="88313" cy="132981"/>
              <a:chOff x="712664" y="3994329"/>
              <a:chExt cx="88313" cy="132981"/>
            </a:xfrm>
          </p:grpSpPr>
          <p:sp>
            <p:nvSpPr>
              <p:cNvPr id="728" name="Google Shape;728;p5"/>
              <p:cNvSpPr/>
              <p:nvPr/>
            </p:nvSpPr>
            <p:spPr>
              <a:xfrm>
                <a:off x="712664" y="4006439"/>
                <a:ext cx="44613" cy="91225"/>
              </a:xfrm>
              <a:custGeom>
                <a:avLst/>
                <a:gdLst/>
                <a:ahLst/>
                <a:cxnLst/>
                <a:rect l="l" t="t" r="r" b="b"/>
                <a:pathLst>
                  <a:path w="781" h="1597" extrusionOk="0">
                    <a:moveTo>
                      <a:pt x="221" y="1"/>
                    </a:moveTo>
                    <a:cubicBezTo>
                      <a:pt x="138" y="1"/>
                      <a:pt x="60" y="44"/>
                      <a:pt x="44" y="145"/>
                    </a:cubicBezTo>
                    <a:cubicBezTo>
                      <a:pt x="1" y="407"/>
                      <a:pt x="81" y="683"/>
                      <a:pt x="139" y="938"/>
                    </a:cubicBezTo>
                    <a:cubicBezTo>
                      <a:pt x="196" y="1187"/>
                      <a:pt x="264" y="1427"/>
                      <a:pt x="489" y="1579"/>
                    </a:cubicBezTo>
                    <a:cubicBezTo>
                      <a:pt x="506" y="1591"/>
                      <a:pt x="526" y="1596"/>
                      <a:pt x="546" y="1596"/>
                    </a:cubicBezTo>
                    <a:cubicBezTo>
                      <a:pt x="589" y="1596"/>
                      <a:pt x="632" y="1573"/>
                      <a:pt x="652" y="1535"/>
                    </a:cubicBezTo>
                    <a:cubicBezTo>
                      <a:pt x="780" y="1308"/>
                      <a:pt x="735" y="1060"/>
                      <a:pt x="674" y="820"/>
                    </a:cubicBezTo>
                    <a:cubicBezTo>
                      <a:pt x="614" y="582"/>
                      <a:pt x="569" y="295"/>
                      <a:pt x="422" y="97"/>
                    </a:cubicBezTo>
                    <a:cubicBezTo>
                      <a:pt x="377" y="36"/>
                      <a:pt x="297" y="1"/>
                      <a:pt x="221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29" name="Google Shape;729;p5"/>
              <p:cNvSpPr/>
              <p:nvPr/>
            </p:nvSpPr>
            <p:spPr>
              <a:xfrm>
                <a:off x="767617" y="3994329"/>
                <a:ext cx="33360" cy="132981"/>
              </a:xfrm>
              <a:custGeom>
                <a:avLst/>
                <a:gdLst/>
                <a:ahLst/>
                <a:cxnLst/>
                <a:rect l="l" t="t" r="r" b="b"/>
                <a:pathLst>
                  <a:path w="584" h="2328" extrusionOk="0">
                    <a:moveTo>
                      <a:pt x="295" y="1"/>
                    </a:moveTo>
                    <a:cubicBezTo>
                      <a:pt x="171" y="1"/>
                      <a:pt x="45" y="86"/>
                      <a:pt x="30" y="255"/>
                    </a:cubicBezTo>
                    <a:cubicBezTo>
                      <a:pt x="0" y="597"/>
                      <a:pt x="2" y="946"/>
                      <a:pt x="6" y="1290"/>
                    </a:cubicBezTo>
                    <a:cubicBezTo>
                      <a:pt x="9" y="1631"/>
                      <a:pt x="24" y="1959"/>
                      <a:pt x="178" y="2270"/>
                    </a:cubicBezTo>
                    <a:cubicBezTo>
                      <a:pt x="198" y="2309"/>
                      <a:pt x="239" y="2328"/>
                      <a:pt x="281" y="2328"/>
                    </a:cubicBezTo>
                    <a:cubicBezTo>
                      <a:pt x="323" y="2328"/>
                      <a:pt x="365" y="2309"/>
                      <a:pt x="385" y="2270"/>
                    </a:cubicBezTo>
                    <a:cubicBezTo>
                      <a:pt x="543" y="1960"/>
                      <a:pt x="560" y="1631"/>
                      <a:pt x="569" y="1290"/>
                    </a:cubicBezTo>
                    <a:cubicBezTo>
                      <a:pt x="576" y="946"/>
                      <a:pt x="583" y="597"/>
                      <a:pt x="557" y="255"/>
                    </a:cubicBezTo>
                    <a:cubicBezTo>
                      <a:pt x="544" y="85"/>
                      <a:pt x="420" y="1"/>
                      <a:pt x="295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sp>
          <p:nvSpPr>
            <p:cNvPr id="730" name="Google Shape;730;p5"/>
            <p:cNvSpPr/>
            <p:nvPr/>
          </p:nvSpPr>
          <p:spPr>
            <a:xfrm>
              <a:off x="3576059" y="4617755"/>
              <a:ext cx="33188" cy="102763"/>
            </a:xfrm>
            <a:custGeom>
              <a:avLst/>
              <a:gdLst/>
              <a:ahLst/>
              <a:cxnLst/>
              <a:rect l="l" t="t" r="r" b="b"/>
              <a:pathLst>
                <a:path w="581" h="1799" extrusionOk="0">
                  <a:moveTo>
                    <a:pt x="300" y="0"/>
                  </a:moveTo>
                  <a:cubicBezTo>
                    <a:pt x="224" y="0"/>
                    <a:pt x="148" y="46"/>
                    <a:pt x="114" y="137"/>
                  </a:cubicBezTo>
                  <a:cubicBezTo>
                    <a:pt x="22" y="389"/>
                    <a:pt x="32" y="700"/>
                    <a:pt x="16" y="968"/>
                  </a:cubicBezTo>
                  <a:cubicBezTo>
                    <a:pt x="0" y="1232"/>
                    <a:pt x="5" y="1500"/>
                    <a:pt x="120" y="1743"/>
                  </a:cubicBezTo>
                  <a:cubicBezTo>
                    <a:pt x="136" y="1778"/>
                    <a:pt x="178" y="1799"/>
                    <a:pt x="219" y="1799"/>
                  </a:cubicBezTo>
                  <a:cubicBezTo>
                    <a:pt x="248" y="1799"/>
                    <a:pt x="276" y="1788"/>
                    <a:pt x="293" y="1765"/>
                  </a:cubicBezTo>
                  <a:cubicBezTo>
                    <a:pt x="467" y="1544"/>
                    <a:pt x="522" y="1270"/>
                    <a:pt x="540" y="994"/>
                  </a:cubicBezTo>
                  <a:cubicBezTo>
                    <a:pt x="554" y="722"/>
                    <a:pt x="580" y="397"/>
                    <a:pt x="484" y="137"/>
                  </a:cubicBezTo>
                  <a:cubicBezTo>
                    <a:pt x="451" y="46"/>
                    <a:pt x="375" y="0"/>
                    <a:pt x="300" y="0"/>
                  </a:cubicBezTo>
                  <a:close/>
                </a:path>
              </a:pathLst>
            </a:custGeom>
            <a:solidFill>
              <a:srgbClr val="191919">
                <a:alpha val="59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731" name="Google Shape;731;p5"/>
            <p:cNvGrpSpPr/>
            <p:nvPr/>
          </p:nvGrpSpPr>
          <p:grpSpPr>
            <a:xfrm>
              <a:off x="4632438" y="4603875"/>
              <a:ext cx="142923" cy="130526"/>
              <a:chOff x="178100" y="3904645"/>
              <a:chExt cx="142923" cy="130526"/>
            </a:xfrm>
          </p:grpSpPr>
          <p:sp>
            <p:nvSpPr>
              <p:cNvPr id="732" name="Google Shape;732;p5"/>
              <p:cNvSpPr/>
              <p:nvPr/>
            </p:nvSpPr>
            <p:spPr>
              <a:xfrm>
                <a:off x="178100" y="3936863"/>
                <a:ext cx="40843" cy="98308"/>
              </a:xfrm>
              <a:custGeom>
                <a:avLst/>
                <a:gdLst/>
                <a:ahLst/>
                <a:cxnLst/>
                <a:rect l="l" t="t" r="r" b="b"/>
                <a:pathLst>
                  <a:path w="715" h="1721" extrusionOk="0">
                    <a:moveTo>
                      <a:pt x="237" y="1"/>
                    </a:moveTo>
                    <a:cubicBezTo>
                      <a:pt x="157" y="1"/>
                      <a:pt x="77" y="54"/>
                      <a:pt x="49" y="139"/>
                    </a:cubicBezTo>
                    <a:cubicBezTo>
                      <a:pt x="1" y="283"/>
                      <a:pt x="37" y="436"/>
                      <a:pt x="59" y="582"/>
                    </a:cubicBezTo>
                    <a:cubicBezTo>
                      <a:pt x="76" y="711"/>
                      <a:pt x="98" y="838"/>
                      <a:pt x="120" y="966"/>
                    </a:cubicBezTo>
                    <a:cubicBezTo>
                      <a:pt x="142" y="1093"/>
                      <a:pt x="158" y="1223"/>
                      <a:pt x="193" y="1347"/>
                    </a:cubicBezTo>
                    <a:cubicBezTo>
                      <a:pt x="234" y="1488"/>
                      <a:pt x="302" y="1592"/>
                      <a:pt x="413" y="1688"/>
                    </a:cubicBezTo>
                    <a:cubicBezTo>
                      <a:pt x="438" y="1709"/>
                      <a:pt x="467" y="1720"/>
                      <a:pt x="496" y="1720"/>
                    </a:cubicBezTo>
                    <a:cubicBezTo>
                      <a:pt x="533" y="1720"/>
                      <a:pt x="570" y="1702"/>
                      <a:pt x="594" y="1665"/>
                    </a:cubicBezTo>
                    <a:cubicBezTo>
                      <a:pt x="672" y="1542"/>
                      <a:pt x="715" y="1424"/>
                      <a:pt x="707" y="1275"/>
                    </a:cubicBezTo>
                    <a:cubicBezTo>
                      <a:pt x="700" y="1133"/>
                      <a:pt x="672" y="990"/>
                      <a:pt x="643" y="848"/>
                    </a:cubicBezTo>
                    <a:cubicBezTo>
                      <a:pt x="592" y="595"/>
                      <a:pt x="554" y="244"/>
                      <a:pt x="362" y="51"/>
                    </a:cubicBezTo>
                    <a:cubicBezTo>
                      <a:pt x="326" y="16"/>
                      <a:pt x="281" y="1"/>
                      <a:pt x="237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33" name="Google Shape;733;p5"/>
              <p:cNvSpPr/>
              <p:nvPr/>
            </p:nvSpPr>
            <p:spPr>
              <a:xfrm>
                <a:off x="230654" y="3904645"/>
                <a:ext cx="37187" cy="110589"/>
              </a:xfrm>
              <a:custGeom>
                <a:avLst/>
                <a:gdLst/>
                <a:ahLst/>
                <a:cxnLst/>
                <a:rect l="l" t="t" r="r" b="b"/>
                <a:pathLst>
                  <a:path w="651" h="1936" extrusionOk="0">
                    <a:moveTo>
                      <a:pt x="399" y="0"/>
                    </a:moveTo>
                    <a:cubicBezTo>
                      <a:pt x="364" y="0"/>
                      <a:pt x="331" y="13"/>
                      <a:pt x="305" y="45"/>
                    </a:cubicBezTo>
                    <a:cubicBezTo>
                      <a:pt x="124" y="270"/>
                      <a:pt x="142" y="647"/>
                      <a:pt x="102" y="921"/>
                    </a:cubicBezTo>
                    <a:cubicBezTo>
                      <a:pt x="57" y="1239"/>
                      <a:pt x="0" y="1544"/>
                      <a:pt x="117" y="1853"/>
                    </a:cubicBezTo>
                    <a:cubicBezTo>
                      <a:pt x="136" y="1902"/>
                      <a:pt x="182" y="1936"/>
                      <a:pt x="229" y="1936"/>
                    </a:cubicBezTo>
                    <a:cubicBezTo>
                      <a:pt x="255" y="1936"/>
                      <a:pt x="282" y="1925"/>
                      <a:pt x="305" y="1902"/>
                    </a:cubicBezTo>
                    <a:cubicBezTo>
                      <a:pt x="542" y="1660"/>
                      <a:pt x="598" y="1348"/>
                      <a:pt x="625" y="1020"/>
                    </a:cubicBezTo>
                    <a:cubicBezTo>
                      <a:pt x="637" y="862"/>
                      <a:pt x="650" y="703"/>
                      <a:pt x="643" y="545"/>
                    </a:cubicBezTo>
                    <a:cubicBezTo>
                      <a:pt x="637" y="392"/>
                      <a:pt x="640" y="203"/>
                      <a:pt x="542" y="75"/>
                    </a:cubicBezTo>
                    <a:cubicBezTo>
                      <a:pt x="511" y="33"/>
                      <a:pt x="454" y="0"/>
                      <a:pt x="399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34" name="Google Shape;734;p5"/>
              <p:cNvSpPr/>
              <p:nvPr/>
            </p:nvSpPr>
            <p:spPr>
              <a:xfrm>
                <a:off x="275667" y="3947545"/>
                <a:ext cx="45355" cy="85284"/>
              </a:xfrm>
              <a:custGeom>
                <a:avLst/>
                <a:gdLst/>
                <a:ahLst/>
                <a:cxnLst/>
                <a:rect l="l" t="t" r="r" b="b"/>
                <a:pathLst>
                  <a:path w="794" h="1493" extrusionOk="0">
                    <a:moveTo>
                      <a:pt x="528" y="0"/>
                    </a:moveTo>
                    <a:cubicBezTo>
                      <a:pt x="514" y="0"/>
                      <a:pt x="500" y="3"/>
                      <a:pt x="486" y="9"/>
                    </a:cubicBezTo>
                    <a:cubicBezTo>
                      <a:pt x="246" y="103"/>
                      <a:pt x="170" y="438"/>
                      <a:pt x="116" y="669"/>
                    </a:cubicBezTo>
                    <a:cubicBezTo>
                      <a:pt x="56" y="916"/>
                      <a:pt x="1" y="1211"/>
                      <a:pt x="155" y="1435"/>
                    </a:cubicBezTo>
                    <a:cubicBezTo>
                      <a:pt x="182" y="1473"/>
                      <a:pt x="219" y="1492"/>
                      <a:pt x="257" y="1492"/>
                    </a:cubicBezTo>
                    <a:cubicBezTo>
                      <a:pt x="286" y="1492"/>
                      <a:pt x="315" y="1481"/>
                      <a:pt x="342" y="1459"/>
                    </a:cubicBezTo>
                    <a:cubicBezTo>
                      <a:pt x="531" y="1295"/>
                      <a:pt x="571" y="1040"/>
                      <a:pt x="622" y="809"/>
                    </a:cubicBezTo>
                    <a:cubicBezTo>
                      <a:pt x="667" y="603"/>
                      <a:pt x="793" y="275"/>
                      <a:pt x="670" y="86"/>
                    </a:cubicBezTo>
                    <a:cubicBezTo>
                      <a:pt x="642" y="40"/>
                      <a:pt x="585" y="0"/>
                      <a:pt x="528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735" name="Google Shape;735;p5"/>
            <p:cNvGrpSpPr/>
            <p:nvPr/>
          </p:nvGrpSpPr>
          <p:grpSpPr>
            <a:xfrm>
              <a:off x="6178388" y="4603875"/>
              <a:ext cx="142923" cy="130526"/>
              <a:chOff x="178100" y="3904645"/>
              <a:chExt cx="142923" cy="130526"/>
            </a:xfrm>
          </p:grpSpPr>
          <p:sp>
            <p:nvSpPr>
              <p:cNvPr id="736" name="Google Shape;736;p5"/>
              <p:cNvSpPr/>
              <p:nvPr/>
            </p:nvSpPr>
            <p:spPr>
              <a:xfrm>
                <a:off x="178100" y="3936863"/>
                <a:ext cx="40843" cy="98308"/>
              </a:xfrm>
              <a:custGeom>
                <a:avLst/>
                <a:gdLst/>
                <a:ahLst/>
                <a:cxnLst/>
                <a:rect l="l" t="t" r="r" b="b"/>
                <a:pathLst>
                  <a:path w="715" h="1721" extrusionOk="0">
                    <a:moveTo>
                      <a:pt x="237" y="1"/>
                    </a:moveTo>
                    <a:cubicBezTo>
                      <a:pt x="157" y="1"/>
                      <a:pt x="77" y="54"/>
                      <a:pt x="49" y="139"/>
                    </a:cubicBezTo>
                    <a:cubicBezTo>
                      <a:pt x="1" y="283"/>
                      <a:pt x="37" y="436"/>
                      <a:pt x="59" y="582"/>
                    </a:cubicBezTo>
                    <a:cubicBezTo>
                      <a:pt x="76" y="711"/>
                      <a:pt x="98" y="838"/>
                      <a:pt x="120" y="966"/>
                    </a:cubicBezTo>
                    <a:cubicBezTo>
                      <a:pt x="142" y="1093"/>
                      <a:pt x="158" y="1223"/>
                      <a:pt x="193" y="1347"/>
                    </a:cubicBezTo>
                    <a:cubicBezTo>
                      <a:pt x="234" y="1488"/>
                      <a:pt x="302" y="1592"/>
                      <a:pt x="413" y="1688"/>
                    </a:cubicBezTo>
                    <a:cubicBezTo>
                      <a:pt x="438" y="1709"/>
                      <a:pt x="467" y="1720"/>
                      <a:pt x="496" y="1720"/>
                    </a:cubicBezTo>
                    <a:cubicBezTo>
                      <a:pt x="533" y="1720"/>
                      <a:pt x="570" y="1702"/>
                      <a:pt x="594" y="1665"/>
                    </a:cubicBezTo>
                    <a:cubicBezTo>
                      <a:pt x="672" y="1542"/>
                      <a:pt x="715" y="1424"/>
                      <a:pt x="707" y="1275"/>
                    </a:cubicBezTo>
                    <a:cubicBezTo>
                      <a:pt x="700" y="1133"/>
                      <a:pt x="672" y="990"/>
                      <a:pt x="643" y="848"/>
                    </a:cubicBezTo>
                    <a:cubicBezTo>
                      <a:pt x="592" y="595"/>
                      <a:pt x="554" y="244"/>
                      <a:pt x="362" y="51"/>
                    </a:cubicBezTo>
                    <a:cubicBezTo>
                      <a:pt x="326" y="16"/>
                      <a:pt x="281" y="1"/>
                      <a:pt x="237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37" name="Google Shape;737;p5"/>
              <p:cNvSpPr/>
              <p:nvPr/>
            </p:nvSpPr>
            <p:spPr>
              <a:xfrm>
                <a:off x="230654" y="3904645"/>
                <a:ext cx="37187" cy="110589"/>
              </a:xfrm>
              <a:custGeom>
                <a:avLst/>
                <a:gdLst/>
                <a:ahLst/>
                <a:cxnLst/>
                <a:rect l="l" t="t" r="r" b="b"/>
                <a:pathLst>
                  <a:path w="651" h="1936" extrusionOk="0">
                    <a:moveTo>
                      <a:pt x="399" y="0"/>
                    </a:moveTo>
                    <a:cubicBezTo>
                      <a:pt x="364" y="0"/>
                      <a:pt x="331" y="13"/>
                      <a:pt x="305" y="45"/>
                    </a:cubicBezTo>
                    <a:cubicBezTo>
                      <a:pt x="124" y="270"/>
                      <a:pt x="142" y="647"/>
                      <a:pt x="102" y="921"/>
                    </a:cubicBezTo>
                    <a:cubicBezTo>
                      <a:pt x="57" y="1239"/>
                      <a:pt x="0" y="1544"/>
                      <a:pt x="117" y="1853"/>
                    </a:cubicBezTo>
                    <a:cubicBezTo>
                      <a:pt x="136" y="1902"/>
                      <a:pt x="182" y="1936"/>
                      <a:pt x="229" y="1936"/>
                    </a:cubicBezTo>
                    <a:cubicBezTo>
                      <a:pt x="255" y="1936"/>
                      <a:pt x="282" y="1925"/>
                      <a:pt x="305" y="1902"/>
                    </a:cubicBezTo>
                    <a:cubicBezTo>
                      <a:pt x="542" y="1660"/>
                      <a:pt x="598" y="1348"/>
                      <a:pt x="625" y="1020"/>
                    </a:cubicBezTo>
                    <a:cubicBezTo>
                      <a:pt x="637" y="862"/>
                      <a:pt x="650" y="703"/>
                      <a:pt x="643" y="545"/>
                    </a:cubicBezTo>
                    <a:cubicBezTo>
                      <a:pt x="637" y="392"/>
                      <a:pt x="640" y="203"/>
                      <a:pt x="542" y="75"/>
                    </a:cubicBezTo>
                    <a:cubicBezTo>
                      <a:pt x="511" y="33"/>
                      <a:pt x="454" y="0"/>
                      <a:pt x="399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38" name="Google Shape;738;p5"/>
              <p:cNvSpPr/>
              <p:nvPr/>
            </p:nvSpPr>
            <p:spPr>
              <a:xfrm>
                <a:off x="275667" y="3947545"/>
                <a:ext cx="45355" cy="85284"/>
              </a:xfrm>
              <a:custGeom>
                <a:avLst/>
                <a:gdLst/>
                <a:ahLst/>
                <a:cxnLst/>
                <a:rect l="l" t="t" r="r" b="b"/>
                <a:pathLst>
                  <a:path w="794" h="1493" extrusionOk="0">
                    <a:moveTo>
                      <a:pt x="528" y="0"/>
                    </a:moveTo>
                    <a:cubicBezTo>
                      <a:pt x="514" y="0"/>
                      <a:pt x="500" y="3"/>
                      <a:pt x="486" y="9"/>
                    </a:cubicBezTo>
                    <a:cubicBezTo>
                      <a:pt x="246" y="103"/>
                      <a:pt x="170" y="438"/>
                      <a:pt x="116" y="669"/>
                    </a:cubicBezTo>
                    <a:cubicBezTo>
                      <a:pt x="56" y="916"/>
                      <a:pt x="1" y="1211"/>
                      <a:pt x="155" y="1435"/>
                    </a:cubicBezTo>
                    <a:cubicBezTo>
                      <a:pt x="182" y="1473"/>
                      <a:pt x="219" y="1492"/>
                      <a:pt x="257" y="1492"/>
                    </a:cubicBezTo>
                    <a:cubicBezTo>
                      <a:pt x="286" y="1492"/>
                      <a:pt x="315" y="1481"/>
                      <a:pt x="342" y="1459"/>
                    </a:cubicBezTo>
                    <a:cubicBezTo>
                      <a:pt x="531" y="1295"/>
                      <a:pt x="571" y="1040"/>
                      <a:pt x="622" y="809"/>
                    </a:cubicBezTo>
                    <a:cubicBezTo>
                      <a:pt x="667" y="603"/>
                      <a:pt x="793" y="275"/>
                      <a:pt x="670" y="86"/>
                    </a:cubicBezTo>
                    <a:cubicBezTo>
                      <a:pt x="642" y="40"/>
                      <a:pt x="585" y="0"/>
                      <a:pt x="528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739" name="Google Shape;739;p5"/>
            <p:cNvGrpSpPr/>
            <p:nvPr/>
          </p:nvGrpSpPr>
          <p:grpSpPr>
            <a:xfrm>
              <a:off x="5250150" y="4638600"/>
              <a:ext cx="142923" cy="130526"/>
              <a:chOff x="178100" y="3904645"/>
              <a:chExt cx="142923" cy="130526"/>
            </a:xfrm>
          </p:grpSpPr>
          <p:sp>
            <p:nvSpPr>
              <p:cNvPr id="740" name="Google Shape;740;p5"/>
              <p:cNvSpPr/>
              <p:nvPr/>
            </p:nvSpPr>
            <p:spPr>
              <a:xfrm>
                <a:off x="178100" y="3936863"/>
                <a:ext cx="40843" cy="98308"/>
              </a:xfrm>
              <a:custGeom>
                <a:avLst/>
                <a:gdLst/>
                <a:ahLst/>
                <a:cxnLst/>
                <a:rect l="l" t="t" r="r" b="b"/>
                <a:pathLst>
                  <a:path w="715" h="1721" extrusionOk="0">
                    <a:moveTo>
                      <a:pt x="237" y="1"/>
                    </a:moveTo>
                    <a:cubicBezTo>
                      <a:pt x="157" y="1"/>
                      <a:pt x="77" y="54"/>
                      <a:pt x="49" y="139"/>
                    </a:cubicBezTo>
                    <a:cubicBezTo>
                      <a:pt x="1" y="283"/>
                      <a:pt x="37" y="436"/>
                      <a:pt x="59" y="582"/>
                    </a:cubicBezTo>
                    <a:cubicBezTo>
                      <a:pt x="76" y="711"/>
                      <a:pt x="98" y="838"/>
                      <a:pt x="120" y="966"/>
                    </a:cubicBezTo>
                    <a:cubicBezTo>
                      <a:pt x="142" y="1093"/>
                      <a:pt x="158" y="1223"/>
                      <a:pt x="193" y="1347"/>
                    </a:cubicBezTo>
                    <a:cubicBezTo>
                      <a:pt x="234" y="1488"/>
                      <a:pt x="302" y="1592"/>
                      <a:pt x="413" y="1688"/>
                    </a:cubicBezTo>
                    <a:cubicBezTo>
                      <a:pt x="438" y="1709"/>
                      <a:pt x="467" y="1720"/>
                      <a:pt x="496" y="1720"/>
                    </a:cubicBezTo>
                    <a:cubicBezTo>
                      <a:pt x="533" y="1720"/>
                      <a:pt x="570" y="1702"/>
                      <a:pt x="594" y="1665"/>
                    </a:cubicBezTo>
                    <a:cubicBezTo>
                      <a:pt x="672" y="1542"/>
                      <a:pt x="715" y="1424"/>
                      <a:pt x="707" y="1275"/>
                    </a:cubicBezTo>
                    <a:cubicBezTo>
                      <a:pt x="700" y="1133"/>
                      <a:pt x="672" y="990"/>
                      <a:pt x="643" y="848"/>
                    </a:cubicBezTo>
                    <a:cubicBezTo>
                      <a:pt x="592" y="595"/>
                      <a:pt x="554" y="244"/>
                      <a:pt x="362" y="51"/>
                    </a:cubicBezTo>
                    <a:cubicBezTo>
                      <a:pt x="326" y="16"/>
                      <a:pt x="281" y="1"/>
                      <a:pt x="237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41" name="Google Shape;741;p5"/>
              <p:cNvSpPr/>
              <p:nvPr/>
            </p:nvSpPr>
            <p:spPr>
              <a:xfrm>
                <a:off x="230654" y="3904645"/>
                <a:ext cx="37187" cy="110589"/>
              </a:xfrm>
              <a:custGeom>
                <a:avLst/>
                <a:gdLst/>
                <a:ahLst/>
                <a:cxnLst/>
                <a:rect l="l" t="t" r="r" b="b"/>
                <a:pathLst>
                  <a:path w="651" h="1936" extrusionOk="0">
                    <a:moveTo>
                      <a:pt x="399" y="0"/>
                    </a:moveTo>
                    <a:cubicBezTo>
                      <a:pt x="364" y="0"/>
                      <a:pt x="331" y="13"/>
                      <a:pt x="305" y="45"/>
                    </a:cubicBezTo>
                    <a:cubicBezTo>
                      <a:pt x="124" y="270"/>
                      <a:pt x="142" y="647"/>
                      <a:pt x="102" y="921"/>
                    </a:cubicBezTo>
                    <a:cubicBezTo>
                      <a:pt x="57" y="1239"/>
                      <a:pt x="0" y="1544"/>
                      <a:pt x="117" y="1853"/>
                    </a:cubicBezTo>
                    <a:cubicBezTo>
                      <a:pt x="136" y="1902"/>
                      <a:pt x="182" y="1936"/>
                      <a:pt x="229" y="1936"/>
                    </a:cubicBezTo>
                    <a:cubicBezTo>
                      <a:pt x="255" y="1936"/>
                      <a:pt x="282" y="1925"/>
                      <a:pt x="305" y="1902"/>
                    </a:cubicBezTo>
                    <a:cubicBezTo>
                      <a:pt x="542" y="1660"/>
                      <a:pt x="598" y="1348"/>
                      <a:pt x="625" y="1020"/>
                    </a:cubicBezTo>
                    <a:cubicBezTo>
                      <a:pt x="637" y="862"/>
                      <a:pt x="650" y="703"/>
                      <a:pt x="643" y="545"/>
                    </a:cubicBezTo>
                    <a:cubicBezTo>
                      <a:pt x="637" y="392"/>
                      <a:pt x="640" y="203"/>
                      <a:pt x="542" y="75"/>
                    </a:cubicBezTo>
                    <a:cubicBezTo>
                      <a:pt x="511" y="33"/>
                      <a:pt x="454" y="0"/>
                      <a:pt x="399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42" name="Google Shape;742;p5"/>
              <p:cNvSpPr/>
              <p:nvPr/>
            </p:nvSpPr>
            <p:spPr>
              <a:xfrm>
                <a:off x="275667" y="3947545"/>
                <a:ext cx="45355" cy="85284"/>
              </a:xfrm>
              <a:custGeom>
                <a:avLst/>
                <a:gdLst/>
                <a:ahLst/>
                <a:cxnLst/>
                <a:rect l="l" t="t" r="r" b="b"/>
                <a:pathLst>
                  <a:path w="794" h="1493" extrusionOk="0">
                    <a:moveTo>
                      <a:pt x="528" y="0"/>
                    </a:moveTo>
                    <a:cubicBezTo>
                      <a:pt x="514" y="0"/>
                      <a:pt x="500" y="3"/>
                      <a:pt x="486" y="9"/>
                    </a:cubicBezTo>
                    <a:cubicBezTo>
                      <a:pt x="246" y="103"/>
                      <a:pt x="170" y="438"/>
                      <a:pt x="116" y="669"/>
                    </a:cubicBezTo>
                    <a:cubicBezTo>
                      <a:pt x="56" y="916"/>
                      <a:pt x="1" y="1211"/>
                      <a:pt x="155" y="1435"/>
                    </a:cubicBezTo>
                    <a:cubicBezTo>
                      <a:pt x="182" y="1473"/>
                      <a:pt x="219" y="1492"/>
                      <a:pt x="257" y="1492"/>
                    </a:cubicBezTo>
                    <a:cubicBezTo>
                      <a:pt x="286" y="1492"/>
                      <a:pt x="315" y="1481"/>
                      <a:pt x="342" y="1459"/>
                    </a:cubicBezTo>
                    <a:cubicBezTo>
                      <a:pt x="531" y="1295"/>
                      <a:pt x="571" y="1040"/>
                      <a:pt x="622" y="809"/>
                    </a:cubicBezTo>
                    <a:cubicBezTo>
                      <a:pt x="667" y="603"/>
                      <a:pt x="793" y="275"/>
                      <a:pt x="670" y="86"/>
                    </a:cubicBezTo>
                    <a:cubicBezTo>
                      <a:pt x="642" y="40"/>
                      <a:pt x="585" y="0"/>
                      <a:pt x="528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743" name="Google Shape;743;p5"/>
            <p:cNvGrpSpPr/>
            <p:nvPr/>
          </p:nvGrpSpPr>
          <p:grpSpPr>
            <a:xfrm flipH="1">
              <a:off x="3748221" y="4689922"/>
              <a:ext cx="88313" cy="132981"/>
              <a:chOff x="712664" y="3994329"/>
              <a:chExt cx="88313" cy="132981"/>
            </a:xfrm>
          </p:grpSpPr>
          <p:sp>
            <p:nvSpPr>
              <p:cNvPr id="744" name="Google Shape;744;p5"/>
              <p:cNvSpPr/>
              <p:nvPr/>
            </p:nvSpPr>
            <p:spPr>
              <a:xfrm>
                <a:off x="712664" y="4006439"/>
                <a:ext cx="44613" cy="91225"/>
              </a:xfrm>
              <a:custGeom>
                <a:avLst/>
                <a:gdLst/>
                <a:ahLst/>
                <a:cxnLst/>
                <a:rect l="l" t="t" r="r" b="b"/>
                <a:pathLst>
                  <a:path w="781" h="1597" extrusionOk="0">
                    <a:moveTo>
                      <a:pt x="221" y="1"/>
                    </a:moveTo>
                    <a:cubicBezTo>
                      <a:pt x="138" y="1"/>
                      <a:pt x="60" y="44"/>
                      <a:pt x="44" y="145"/>
                    </a:cubicBezTo>
                    <a:cubicBezTo>
                      <a:pt x="1" y="407"/>
                      <a:pt x="81" y="683"/>
                      <a:pt x="139" y="938"/>
                    </a:cubicBezTo>
                    <a:cubicBezTo>
                      <a:pt x="196" y="1187"/>
                      <a:pt x="264" y="1427"/>
                      <a:pt x="489" y="1579"/>
                    </a:cubicBezTo>
                    <a:cubicBezTo>
                      <a:pt x="506" y="1591"/>
                      <a:pt x="526" y="1596"/>
                      <a:pt x="546" y="1596"/>
                    </a:cubicBezTo>
                    <a:cubicBezTo>
                      <a:pt x="589" y="1596"/>
                      <a:pt x="632" y="1573"/>
                      <a:pt x="652" y="1535"/>
                    </a:cubicBezTo>
                    <a:cubicBezTo>
                      <a:pt x="780" y="1308"/>
                      <a:pt x="735" y="1060"/>
                      <a:pt x="674" y="820"/>
                    </a:cubicBezTo>
                    <a:cubicBezTo>
                      <a:pt x="614" y="582"/>
                      <a:pt x="569" y="295"/>
                      <a:pt x="422" y="97"/>
                    </a:cubicBezTo>
                    <a:cubicBezTo>
                      <a:pt x="377" y="36"/>
                      <a:pt x="297" y="1"/>
                      <a:pt x="221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45" name="Google Shape;745;p5"/>
              <p:cNvSpPr/>
              <p:nvPr/>
            </p:nvSpPr>
            <p:spPr>
              <a:xfrm>
                <a:off x="767617" y="3994329"/>
                <a:ext cx="33360" cy="132981"/>
              </a:xfrm>
              <a:custGeom>
                <a:avLst/>
                <a:gdLst/>
                <a:ahLst/>
                <a:cxnLst/>
                <a:rect l="l" t="t" r="r" b="b"/>
                <a:pathLst>
                  <a:path w="584" h="2328" extrusionOk="0">
                    <a:moveTo>
                      <a:pt x="295" y="1"/>
                    </a:moveTo>
                    <a:cubicBezTo>
                      <a:pt x="171" y="1"/>
                      <a:pt x="45" y="86"/>
                      <a:pt x="30" y="255"/>
                    </a:cubicBezTo>
                    <a:cubicBezTo>
                      <a:pt x="0" y="597"/>
                      <a:pt x="2" y="946"/>
                      <a:pt x="6" y="1290"/>
                    </a:cubicBezTo>
                    <a:cubicBezTo>
                      <a:pt x="9" y="1631"/>
                      <a:pt x="24" y="1959"/>
                      <a:pt x="178" y="2270"/>
                    </a:cubicBezTo>
                    <a:cubicBezTo>
                      <a:pt x="198" y="2309"/>
                      <a:pt x="239" y="2328"/>
                      <a:pt x="281" y="2328"/>
                    </a:cubicBezTo>
                    <a:cubicBezTo>
                      <a:pt x="323" y="2328"/>
                      <a:pt x="365" y="2309"/>
                      <a:pt x="385" y="2270"/>
                    </a:cubicBezTo>
                    <a:cubicBezTo>
                      <a:pt x="543" y="1960"/>
                      <a:pt x="560" y="1631"/>
                      <a:pt x="569" y="1290"/>
                    </a:cubicBezTo>
                    <a:cubicBezTo>
                      <a:pt x="576" y="946"/>
                      <a:pt x="583" y="597"/>
                      <a:pt x="557" y="255"/>
                    </a:cubicBezTo>
                    <a:cubicBezTo>
                      <a:pt x="544" y="85"/>
                      <a:pt x="420" y="1"/>
                      <a:pt x="295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746" name="Google Shape;746;p5"/>
            <p:cNvGrpSpPr/>
            <p:nvPr/>
          </p:nvGrpSpPr>
          <p:grpSpPr>
            <a:xfrm flipH="1">
              <a:off x="5698684" y="4628872"/>
              <a:ext cx="88313" cy="132981"/>
              <a:chOff x="712664" y="3994329"/>
              <a:chExt cx="88313" cy="132981"/>
            </a:xfrm>
          </p:grpSpPr>
          <p:sp>
            <p:nvSpPr>
              <p:cNvPr id="747" name="Google Shape;747;p5"/>
              <p:cNvSpPr/>
              <p:nvPr/>
            </p:nvSpPr>
            <p:spPr>
              <a:xfrm>
                <a:off x="712664" y="4006439"/>
                <a:ext cx="44613" cy="91225"/>
              </a:xfrm>
              <a:custGeom>
                <a:avLst/>
                <a:gdLst/>
                <a:ahLst/>
                <a:cxnLst/>
                <a:rect l="l" t="t" r="r" b="b"/>
                <a:pathLst>
                  <a:path w="781" h="1597" extrusionOk="0">
                    <a:moveTo>
                      <a:pt x="221" y="1"/>
                    </a:moveTo>
                    <a:cubicBezTo>
                      <a:pt x="138" y="1"/>
                      <a:pt x="60" y="44"/>
                      <a:pt x="44" y="145"/>
                    </a:cubicBezTo>
                    <a:cubicBezTo>
                      <a:pt x="1" y="407"/>
                      <a:pt x="81" y="683"/>
                      <a:pt x="139" y="938"/>
                    </a:cubicBezTo>
                    <a:cubicBezTo>
                      <a:pt x="196" y="1187"/>
                      <a:pt x="264" y="1427"/>
                      <a:pt x="489" y="1579"/>
                    </a:cubicBezTo>
                    <a:cubicBezTo>
                      <a:pt x="506" y="1591"/>
                      <a:pt x="526" y="1596"/>
                      <a:pt x="546" y="1596"/>
                    </a:cubicBezTo>
                    <a:cubicBezTo>
                      <a:pt x="589" y="1596"/>
                      <a:pt x="632" y="1573"/>
                      <a:pt x="652" y="1535"/>
                    </a:cubicBezTo>
                    <a:cubicBezTo>
                      <a:pt x="780" y="1308"/>
                      <a:pt x="735" y="1060"/>
                      <a:pt x="674" y="820"/>
                    </a:cubicBezTo>
                    <a:cubicBezTo>
                      <a:pt x="614" y="582"/>
                      <a:pt x="569" y="295"/>
                      <a:pt x="422" y="97"/>
                    </a:cubicBezTo>
                    <a:cubicBezTo>
                      <a:pt x="377" y="36"/>
                      <a:pt x="297" y="1"/>
                      <a:pt x="221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48" name="Google Shape;748;p5"/>
              <p:cNvSpPr/>
              <p:nvPr/>
            </p:nvSpPr>
            <p:spPr>
              <a:xfrm>
                <a:off x="767617" y="3994329"/>
                <a:ext cx="33360" cy="132981"/>
              </a:xfrm>
              <a:custGeom>
                <a:avLst/>
                <a:gdLst/>
                <a:ahLst/>
                <a:cxnLst/>
                <a:rect l="l" t="t" r="r" b="b"/>
                <a:pathLst>
                  <a:path w="584" h="2328" extrusionOk="0">
                    <a:moveTo>
                      <a:pt x="295" y="1"/>
                    </a:moveTo>
                    <a:cubicBezTo>
                      <a:pt x="171" y="1"/>
                      <a:pt x="45" y="86"/>
                      <a:pt x="30" y="255"/>
                    </a:cubicBezTo>
                    <a:cubicBezTo>
                      <a:pt x="0" y="597"/>
                      <a:pt x="2" y="946"/>
                      <a:pt x="6" y="1290"/>
                    </a:cubicBezTo>
                    <a:cubicBezTo>
                      <a:pt x="9" y="1631"/>
                      <a:pt x="24" y="1959"/>
                      <a:pt x="178" y="2270"/>
                    </a:cubicBezTo>
                    <a:cubicBezTo>
                      <a:pt x="198" y="2309"/>
                      <a:pt x="239" y="2328"/>
                      <a:pt x="281" y="2328"/>
                    </a:cubicBezTo>
                    <a:cubicBezTo>
                      <a:pt x="323" y="2328"/>
                      <a:pt x="365" y="2309"/>
                      <a:pt x="385" y="2270"/>
                    </a:cubicBezTo>
                    <a:cubicBezTo>
                      <a:pt x="543" y="1960"/>
                      <a:pt x="560" y="1631"/>
                      <a:pt x="569" y="1290"/>
                    </a:cubicBezTo>
                    <a:cubicBezTo>
                      <a:pt x="576" y="946"/>
                      <a:pt x="583" y="597"/>
                      <a:pt x="557" y="255"/>
                    </a:cubicBezTo>
                    <a:cubicBezTo>
                      <a:pt x="544" y="85"/>
                      <a:pt x="420" y="1"/>
                      <a:pt x="295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sp>
          <p:nvSpPr>
            <p:cNvPr id="749" name="Google Shape;749;p5"/>
            <p:cNvSpPr/>
            <p:nvPr/>
          </p:nvSpPr>
          <p:spPr>
            <a:xfrm flipH="1">
              <a:off x="4996151" y="4643980"/>
              <a:ext cx="33188" cy="102763"/>
            </a:xfrm>
            <a:custGeom>
              <a:avLst/>
              <a:gdLst/>
              <a:ahLst/>
              <a:cxnLst/>
              <a:rect l="l" t="t" r="r" b="b"/>
              <a:pathLst>
                <a:path w="581" h="1799" extrusionOk="0">
                  <a:moveTo>
                    <a:pt x="300" y="0"/>
                  </a:moveTo>
                  <a:cubicBezTo>
                    <a:pt x="224" y="0"/>
                    <a:pt x="148" y="46"/>
                    <a:pt x="114" y="137"/>
                  </a:cubicBezTo>
                  <a:cubicBezTo>
                    <a:pt x="22" y="389"/>
                    <a:pt x="32" y="700"/>
                    <a:pt x="16" y="968"/>
                  </a:cubicBezTo>
                  <a:cubicBezTo>
                    <a:pt x="0" y="1232"/>
                    <a:pt x="5" y="1500"/>
                    <a:pt x="120" y="1743"/>
                  </a:cubicBezTo>
                  <a:cubicBezTo>
                    <a:pt x="136" y="1778"/>
                    <a:pt x="178" y="1799"/>
                    <a:pt x="219" y="1799"/>
                  </a:cubicBezTo>
                  <a:cubicBezTo>
                    <a:pt x="248" y="1799"/>
                    <a:pt x="276" y="1788"/>
                    <a:pt x="293" y="1765"/>
                  </a:cubicBezTo>
                  <a:cubicBezTo>
                    <a:pt x="467" y="1544"/>
                    <a:pt x="522" y="1270"/>
                    <a:pt x="540" y="994"/>
                  </a:cubicBezTo>
                  <a:cubicBezTo>
                    <a:pt x="554" y="722"/>
                    <a:pt x="580" y="397"/>
                    <a:pt x="484" y="137"/>
                  </a:cubicBezTo>
                  <a:cubicBezTo>
                    <a:pt x="451" y="46"/>
                    <a:pt x="375" y="0"/>
                    <a:pt x="300" y="0"/>
                  </a:cubicBezTo>
                  <a:close/>
                </a:path>
              </a:pathLst>
            </a:custGeom>
            <a:solidFill>
              <a:srgbClr val="191919">
                <a:alpha val="59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50" name="Google Shape;750;p5"/>
            <p:cNvSpPr/>
            <p:nvPr/>
          </p:nvSpPr>
          <p:spPr>
            <a:xfrm flipH="1">
              <a:off x="4154313" y="4643980"/>
              <a:ext cx="33188" cy="102763"/>
            </a:xfrm>
            <a:custGeom>
              <a:avLst/>
              <a:gdLst/>
              <a:ahLst/>
              <a:cxnLst/>
              <a:rect l="l" t="t" r="r" b="b"/>
              <a:pathLst>
                <a:path w="581" h="1799" extrusionOk="0">
                  <a:moveTo>
                    <a:pt x="300" y="0"/>
                  </a:moveTo>
                  <a:cubicBezTo>
                    <a:pt x="224" y="0"/>
                    <a:pt x="148" y="46"/>
                    <a:pt x="114" y="137"/>
                  </a:cubicBezTo>
                  <a:cubicBezTo>
                    <a:pt x="22" y="389"/>
                    <a:pt x="32" y="700"/>
                    <a:pt x="16" y="968"/>
                  </a:cubicBezTo>
                  <a:cubicBezTo>
                    <a:pt x="0" y="1232"/>
                    <a:pt x="5" y="1500"/>
                    <a:pt x="120" y="1743"/>
                  </a:cubicBezTo>
                  <a:cubicBezTo>
                    <a:pt x="136" y="1778"/>
                    <a:pt x="178" y="1799"/>
                    <a:pt x="219" y="1799"/>
                  </a:cubicBezTo>
                  <a:cubicBezTo>
                    <a:pt x="248" y="1799"/>
                    <a:pt x="276" y="1788"/>
                    <a:pt x="293" y="1765"/>
                  </a:cubicBezTo>
                  <a:cubicBezTo>
                    <a:pt x="467" y="1544"/>
                    <a:pt x="522" y="1270"/>
                    <a:pt x="540" y="994"/>
                  </a:cubicBezTo>
                  <a:cubicBezTo>
                    <a:pt x="554" y="722"/>
                    <a:pt x="580" y="397"/>
                    <a:pt x="484" y="137"/>
                  </a:cubicBezTo>
                  <a:cubicBezTo>
                    <a:pt x="451" y="46"/>
                    <a:pt x="375" y="0"/>
                    <a:pt x="300" y="0"/>
                  </a:cubicBezTo>
                  <a:close/>
                </a:path>
              </a:pathLst>
            </a:custGeom>
            <a:solidFill>
              <a:srgbClr val="191919">
                <a:alpha val="59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751" name="Google Shape;751;p5"/>
          <p:cNvSpPr txBox="1">
            <a:spLocks noGrp="1"/>
          </p:cNvSpPr>
          <p:nvPr>
            <p:ph type="subTitle" idx="1"/>
          </p:nvPr>
        </p:nvSpPr>
        <p:spPr>
          <a:xfrm>
            <a:off x="2136467" y="4140200"/>
            <a:ext cx="3395200" cy="134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52" name="Google Shape;752;p5"/>
          <p:cNvSpPr txBox="1">
            <a:spLocks noGrp="1"/>
          </p:cNvSpPr>
          <p:nvPr>
            <p:ph type="subTitle" idx="2"/>
          </p:nvPr>
        </p:nvSpPr>
        <p:spPr>
          <a:xfrm>
            <a:off x="6660211" y="4140200"/>
            <a:ext cx="3395200" cy="134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53" name="Google Shape;753;p5"/>
          <p:cNvSpPr txBox="1">
            <a:spLocks noGrp="1"/>
          </p:cNvSpPr>
          <p:nvPr>
            <p:ph type="title"/>
          </p:nvPr>
        </p:nvSpPr>
        <p:spPr>
          <a:xfrm>
            <a:off x="960000" y="487680"/>
            <a:ext cx="10272000" cy="85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754" name="Google Shape;754;p5"/>
          <p:cNvSpPr txBox="1">
            <a:spLocks noGrp="1"/>
          </p:cNvSpPr>
          <p:nvPr>
            <p:ph type="title" idx="3"/>
          </p:nvPr>
        </p:nvSpPr>
        <p:spPr>
          <a:xfrm>
            <a:off x="2136467" y="3632200"/>
            <a:ext cx="3395200" cy="609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3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755" name="Google Shape;755;p5"/>
          <p:cNvSpPr txBox="1">
            <a:spLocks noGrp="1"/>
          </p:cNvSpPr>
          <p:nvPr>
            <p:ph type="title" idx="4"/>
          </p:nvPr>
        </p:nvSpPr>
        <p:spPr>
          <a:xfrm>
            <a:off x="6660211" y="3632200"/>
            <a:ext cx="3395200" cy="609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3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797126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ndAc>
          <p:stSnd>
            <p:snd r:embed="rId1" name="chimes.wav"/>
          </p:stSnd>
        </p:sndAc>
      </p:transition>
    </mc:Choice>
    <mc:Fallback xmlns="">
      <p:transition spd="slow">
        <p:sndAc>
          <p:stSnd>
            <p:snd r:embed="rId3" name="chimes.wav"/>
          </p:stSnd>
        </p:sndAc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7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" name="Google Shape;757;p6"/>
          <p:cNvSpPr/>
          <p:nvPr/>
        </p:nvSpPr>
        <p:spPr>
          <a:xfrm>
            <a:off x="0" y="377135"/>
            <a:ext cx="12192032" cy="1778056"/>
          </a:xfrm>
          <a:custGeom>
            <a:avLst/>
            <a:gdLst/>
            <a:ahLst/>
            <a:cxnLst/>
            <a:rect l="l" t="t" r="r" b="b"/>
            <a:pathLst>
              <a:path w="108932" h="14048" extrusionOk="0">
                <a:moveTo>
                  <a:pt x="80728" y="1"/>
                </a:moveTo>
                <a:cubicBezTo>
                  <a:pt x="80331" y="1"/>
                  <a:pt x="79935" y="4"/>
                  <a:pt x="79537" y="10"/>
                </a:cubicBezTo>
                <a:cubicBezTo>
                  <a:pt x="75180" y="77"/>
                  <a:pt x="70825" y="482"/>
                  <a:pt x="66618" y="1109"/>
                </a:cubicBezTo>
                <a:cubicBezTo>
                  <a:pt x="59747" y="2130"/>
                  <a:pt x="52880" y="3876"/>
                  <a:pt x="45692" y="3876"/>
                </a:cubicBezTo>
                <a:cubicBezTo>
                  <a:pt x="44695" y="3876"/>
                  <a:pt x="43691" y="3842"/>
                  <a:pt x="42680" y="3768"/>
                </a:cubicBezTo>
                <a:cubicBezTo>
                  <a:pt x="34944" y="3203"/>
                  <a:pt x="27985" y="934"/>
                  <a:pt x="20231" y="409"/>
                </a:cubicBezTo>
                <a:cubicBezTo>
                  <a:pt x="17945" y="255"/>
                  <a:pt x="15639" y="183"/>
                  <a:pt x="13328" y="183"/>
                </a:cubicBezTo>
                <a:cubicBezTo>
                  <a:pt x="8868" y="183"/>
                  <a:pt x="4389" y="451"/>
                  <a:pt x="1" y="911"/>
                </a:cubicBezTo>
                <a:lnTo>
                  <a:pt x="1" y="11965"/>
                </a:lnTo>
                <a:cubicBezTo>
                  <a:pt x="693" y="12163"/>
                  <a:pt x="1356" y="12396"/>
                  <a:pt x="2035" y="12608"/>
                </a:cubicBezTo>
                <a:cubicBezTo>
                  <a:pt x="3039" y="12921"/>
                  <a:pt x="4108" y="13106"/>
                  <a:pt x="5223" y="13255"/>
                </a:cubicBezTo>
                <a:cubicBezTo>
                  <a:pt x="7490" y="13555"/>
                  <a:pt x="9843" y="13699"/>
                  <a:pt x="12156" y="13848"/>
                </a:cubicBezTo>
                <a:cubicBezTo>
                  <a:pt x="14148" y="13976"/>
                  <a:pt x="16147" y="14047"/>
                  <a:pt x="18145" y="14047"/>
                </a:cubicBezTo>
                <a:cubicBezTo>
                  <a:pt x="20586" y="14047"/>
                  <a:pt x="23025" y="13941"/>
                  <a:pt x="25446" y="13707"/>
                </a:cubicBezTo>
                <a:cubicBezTo>
                  <a:pt x="29573" y="13306"/>
                  <a:pt x="33545" y="12458"/>
                  <a:pt x="37522" y="11746"/>
                </a:cubicBezTo>
                <a:cubicBezTo>
                  <a:pt x="41371" y="11057"/>
                  <a:pt x="45309" y="10436"/>
                  <a:pt x="49363" y="10306"/>
                </a:cubicBezTo>
                <a:cubicBezTo>
                  <a:pt x="49833" y="10291"/>
                  <a:pt x="50301" y="10284"/>
                  <a:pt x="50769" y="10284"/>
                </a:cubicBezTo>
                <a:cubicBezTo>
                  <a:pt x="54590" y="10284"/>
                  <a:pt x="58329" y="10766"/>
                  <a:pt x="61990" y="11370"/>
                </a:cubicBezTo>
                <a:cubicBezTo>
                  <a:pt x="64106" y="11720"/>
                  <a:pt x="66202" y="12105"/>
                  <a:pt x="68318" y="12455"/>
                </a:cubicBezTo>
                <a:cubicBezTo>
                  <a:pt x="70446" y="12804"/>
                  <a:pt x="72542" y="13102"/>
                  <a:pt x="74773" y="13131"/>
                </a:cubicBezTo>
                <a:cubicBezTo>
                  <a:pt x="74938" y="13133"/>
                  <a:pt x="75102" y="13134"/>
                  <a:pt x="75266" y="13134"/>
                </a:cubicBezTo>
                <a:cubicBezTo>
                  <a:pt x="79336" y="13134"/>
                  <a:pt x="83318" y="12504"/>
                  <a:pt x="87187" y="11856"/>
                </a:cubicBezTo>
                <a:cubicBezTo>
                  <a:pt x="89161" y="11523"/>
                  <a:pt x="91131" y="11175"/>
                  <a:pt x="93128" y="10884"/>
                </a:cubicBezTo>
                <a:cubicBezTo>
                  <a:pt x="94703" y="10655"/>
                  <a:pt x="96304" y="10493"/>
                  <a:pt x="97895" y="10303"/>
                </a:cubicBezTo>
                <a:cubicBezTo>
                  <a:pt x="100734" y="9967"/>
                  <a:pt x="103595" y="9619"/>
                  <a:pt x="106505" y="9556"/>
                </a:cubicBezTo>
                <a:cubicBezTo>
                  <a:pt x="106791" y="9550"/>
                  <a:pt x="107084" y="9546"/>
                  <a:pt x="107382" y="9546"/>
                </a:cubicBezTo>
                <a:cubicBezTo>
                  <a:pt x="107891" y="9546"/>
                  <a:pt x="108413" y="9557"/>
                  <a:pt x="108932" y="9586"/>
                </a:cubicBezTo>
                <a:lnTo>
                  <a:pt x="108932" y="2594"/>
                </a:lnTo>
                <a:cubicBezTo>
                  <a:pt x="103344" y="2458"/>
                  <a:pt x="97739" y="1482"/>
                  <a:pt x="92390" y="788"/>
                </a:cubicBezTo>
                <a:cubicBezTo>
                  <a:pt x="88561" y="292"/>
                  <a:pt x="84658" y="1"/>
                  <a:pt x="80728" y="1"/>
                </a:cubicBezTo>
                <a:close/>
              </a:path>
            </a:pathLst>
          </a:custGeom>
          <a:solidFill>
            <a:srgbClr val="FFFFFF">
              <a:alpha val="1183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58" name="Google Shape;758;p6"/>
          <p:cNvSpPr/>
          <p:nvPr/>
        </p:nvSpPr>
        <p:spPr>
          <a:xfrm>
            <a:off x="0" y="2952383"/>
            <a:ext cx="12191920" cy="3905571"/>
          </a:xfrm>
          <a:custGeom>
            <a:avLst/>
            <a:gdLst/>
            <a:ahLst/>
            <a:cxnLst/>
            <a:rect l="l" t="t" r="r" b="b"/>
            <a:pathLst>
              <a:path w="108931" h="30857" extrusionOk="0">
                <a:moveTo>
                  <a:pt x="82499" y="1"/>
                </a:moveTo>
                <a:cubicBezTo>
                  <a:pt x="81172" y="1"/>
                  <a:pt x="79839" y="32"/>
                  <a:pt x="78497" y="104"/>
                </a:cubicBezTo>
                <a:cubicBezTo>
                  <a:pt x="74034" y="343"/>
                  <a:pt x="69646" y="895"/>
                  <a:pt x="65316" y="1531"/>
                </a:cubicBezTo>
                <a:cubicBezTo>
                  <a:pt x="56889" y="2768"/>
                  <a:pt x="48502" y="4367"/>
                  <a:pt x="39737" y="4645"/>
                </a:cubicBezTo>
                <a:cubicBezTo>
                  <a:pt x="38892" y="4672"/>
                  <a:pt x="38045" y="4687"/>
                  <a:pt x="37198" y="4687"/>
                </a:cubicBezTo>
                <a:cubicBezTo>
                  <a:pt x="35874" y="4687"/>
                  <a:pt x="34549" y="4652"/>
                  <a:pt x="33230" y="4578"/>
                </a:cubicBezTo>
                <a:cubicBezTo>
                  <a:pt x="30848" y="4446"/>
                  <a:pt x="28505" y="4157"/>
                  <a:pt x="26160" y="3899"/>
                </a:cubicBezTo>
                <a:cubicBezTo>
                  <a:pt x="21022" y="3331"/>
                  <a:pt x="15854" y="2758"/>
                  <a:pt x="10608" y="2649"/>
                </a:cubicBezTo>
                <a:cubicBezTo>
                  <a:pt x="10143" y="2639"/>
                  <a:pt x="9680" y="2634"/>
                  <a:pt x="9220" y="2634"/>
                </a:cubicBezTo>
                <a:cubicBezTo>
                  <a:pt x="6066" y="2634"/>
                  <a:pt x="3022" y="2868"/>
                  <a:pt x="1" y="3431"/>
                </a:cubicBezTo>
                <a:lnTo>
                  <a:pt x="1" y="30857"/>
                </a:lnTo>
                <a:lnTo>
                  <a:pt x="108931" y="30857"/>
                </a:lnTo>
                <a:lnTo>
                  <a:pt x="108931" y="1818"/>
                </a:lnTo>
                <a:cubicBezTo>
                  <a:pt x="103411" y="1531"/>
                  <a:pt x="97911" y="936"/>
                  <a:pt x="92446" y="480"/>
                </a:cubicBezTo>
                <a:cubicBezTo>
                  <a:pt x="89116" y="201"/>
                  <a:pt x="85824" y="1"/>
                  <a:pt x="82499" y="1"/>
                </a:cubicBezTo>
                <a:close/>
              </a:path>
            </a:pathLst>
          </a:custGeom>
          <a:solidFill>
            <a:srgbClr val="FFFFFF">
              <a:alpha val="1183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59" name="Google Shape;759;p6"/>
          <p:cNvSpPr/>
          <p:nvPr/>
        </p:nvSpPr>
        <p:spPr>
          <a:xfrm>
            <a:off x="0" y="6007234"/>
            <a:ext cx="12191920" cy="850789"/>
          </a:xfrm>
          <a:custGeom>
            <a:avLst/>
            <a:gdLst/>
            <a:ahLst/>
            <a:cxnLst/>
            <a:rect l="l" t="t" r="r" b="b"/>
            <a:pathLst>
              <a:path w="108931" h="26651" extrusionOk="0">
                <a:moveTo>
                  <a:pt x="40719" y="0"/>
                </a:moveTo>
                <a:cubicBezTo>
                  <a:pt x="33414" y="0"/>
                  <a:pt x="26245" y="987"/>
                  <a:pt x="18963" y="1234"/>
                </a:cubicBezTo>
                <a:cubicBezTo>
                  <a:pt x="18864" y="1237"/>
                  <a:pt x="18725" y="1239"/>
                  <a:pt x="18553" y="1239"/>
                </a:cubicBezTo>
                <a:cubicBezTo>
                  <a:pt x="16979" y="1239"/>
                  <a:pt x="12628" y="1111"/>
                  <a:pt x="10787" y="1056"/>
                </a:cubicBezTo>
                <a:cubicBezTo>
                  <a:pt x="9808" y="1028"/>
                  <a:pt x="8585" y="1006"/>
                  <a:pt x="7253" y="1006"/>
                </a:cubicBezTo>
                <a:cubicBezTo>
                  <a:pt x="4920" y="1006"/>
                  <a:pt x="2256" y="1073"/>
                  <a:pt x="1" y="1289"/>
                </a:cubicBezTo>
                <a:lnTo>
                  <a:pt x="1" y="26651"/>
                </a:lnTo>
                <a:lnTo>
                  <a:pt x="108931" y="26651"/>
                </a:lnTo>
                <a:lnTo>
                  <a:pt x="108931" y="695"/>
                </a:lnTo>
                <a:cubicBezTo>
                  <a:pt x="107402" y="594"/>
                  <a:pt x="105851" y="561"/>
                  <a:pt x="104306" y="559"/>
                </a:cubicBezTo>
                <a:cubicBezTo>
                  <a:pt x="104260" y="559"/>
                  <a:pt x="104215" y="559"/>
                  <a:pt x="104169" y="559"/>
                </a:cubicBezTo>
                <a:cubicBezTo>
                  <a:pt x="102593" y="559"/>
                  <a:pt x="101017" y="580"/>
                  <a:pt x="99441" y="580"/>
                </a:cubicBezTo>
                <a:cubicBezTo>
                  <a:pt x="99197" y="580"/>
                  <a:pt x="98952" y="579"/>
                  <a:pt x="98708" y="578"/>
                </a:cubicBezTo>
                <a:cubicBezTo>
                  <a:pt x="96715" y="566"/>
                  <a:pt x="94741" y="470"/>
                  <a:pt x="92753" y="400"/>
                </a:cubicBezTo>
                <a:cubicBezTo>
                  <a:pt x="90733" y="330"/>
                  <a:pt x="88712" y="301"/>
                  <a:pt x="86691" y="301"/>
                </a:cubicBezTo>
                <a:cubicBezTo>
                  <a:pt x="80241" y="301"/>
                  <a:pt x="73791" y="592"/>
                  <a:pt x="67351" y="743"/>
                </a:cubicBezTo>
                <a:cubicBezTo>
                  <a:pt x="64953" y="800"/>
                  <a:pt x="62552" y="841"/>
                  <a:pt x="60151" y="841"/>
                </a:cubicBezTo>
                <a:cubicBezTo>
                  <a:pt x="58367" y="841"/>
                  <a:pt x="56584" y="818"/>
                  <a:pt x="54802" y="762"/>
                </a:cubicBezTo>
                <a:cubicBezTo>
                  <a:pt x="52809" y="698"/>
                  <a:pt x="50819" y="588"/>
                  <a:pt x="48844" y="425"/>
                </a:cubicBezTo>
                <a:cubicBezTo>
                  <a:pt x="46717" y="247"/>
                  <a:pt x="44612" y="69"/>
                  <a:pt x="42461" y="20"/>
                </a:cubicBezTo>
                <a:cubicBezTo>
                  <a:pt x="41879" y="7"/>
                  <a:pt x="41299" y="0"/>
                  <a:pt x="40719" y="0"/>
                </a:cubicBezTo>
                <a:close/>
              </a:path>
            </a:pathLst>
          </a:custGeom>
          <a:solidFill>
            <a:srgbClr val="99D46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760" name="Google Shape;760;p6"/>
          <p:cNvGrpSpPr/>
          <p:nvPr/>
        </p:nvGrpSpPr>
        <p:grpSpPr>
          <a:xfrm>
            <a:off x="137451" y="6118346"/>
            <a:ext cx="11970264" cy="661941"/>
            <a:chOff x="103088" y="4588759"/>
            <a:chExt cx="8977698" cy="496456"/>
          </a:xfrm>
        </p:grpSpPr>
        <p:sp>
          <p:nvSpPr>
            <p:cNvPr id="761" name="Google Shape;761;p6"/>
            <p:cNvSpPr/>
            <p:nvPr/>
          </p:nvSpPr>
          <p:spPr>
            <a:xfrm>
              <a:off x="555409" y="4603868"/>
              <a:ext cx="33188" cy="102763"/>
            </a:xfrm>
            <a:custGeom>
              <a:avLst/>
              <a:gdLst/>
              <a:ahLst/>
              <a:cxnLst/>
              <a:rect l="l" t="t" r="r" b="b"/>
              <a:pathLst>
                <a:path w="581" h="1799" extrusionOk="0">
                  <a:moveTo>
                    <a:pt x="300" y="0"/>
                  </a:moveTo>
                  <a:cubicBezTo>
                    <a:pt x="224" y="0"/>
                    <a:pt x="148" y="46"/>
                    <a:pt x="114" y="137"/>
                  </a:cubicBezTo>
                  <a:cubicBezTo>
                    <a:pt x="22" y="389"/>
                    <a:pt x="32" y="700"/>
                    <a:pt x="16" y="968"/>
                  </a:cubicBezTo>
                  <a:cubicBezTo>
                    <a:pt x="0" y="1232"/>
                    <a:pt x="5" y="1500"/>
                    <a:pt x="120" y="1743"/>
                  </a:cubicBezTo>
                  <a:cubicBezTo>
                    <a:pt x="136" y="1778"/>
                    <a:pt x="178" y="1799"/>
                    <a:pt x="219" y="1799"/>
                  </a:cubicBezTo>
                  <a:cubicBezTo>
                    <a:pt x="248" y="1799"/>
                    <a:pt x="276" y="1788"/>
                    <a:pt x="293" y="1765"/>
                  </a:cubicBezTo>
                  <a:cubicBezTo>
                    <a:pt x="467" y="1544"/>
                    <a:pt x="522" y="1270"/>
                    <a:pt x="540" y="994"/>
                  </a:cubicBezTo>
                  <a:cubicBezTo>
                    <a:pt x="554" y="722"/>
                    <a:pt x="580" y="397"/>
                    <a:pt x="484" y="137"/>
                  </a:cubicBezTo>
                  <a:cubicBezTo>
                    <a:pt x="451" y="46"/>
                    <a:pt x="375" y="0"/>
                    <a:pt x="300" y="0"/>
                  </a:cubicBezTo>
                  <a:close/>
                </a:path>
              </a:pathLst>
            </a:custGeom>
            <a:solidFill>
              <a:srgbClr val="191919">
                <a:alpha val="59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762" name="Google Shape;762;p6"/>
            <p:cNvGrpSpPr/>
            <p:nvPr/>
          </p:nvGrpSpPr>
          <p:grpSpPr>
            <a:xfrm>
              <a:off x="103087" y="4641588"/>
              <a:ext cx="142923" cy="130526"/>
              <a:chOff x="178100" y="3904645"/>
              <a:chExt cx="142923" cy="130526"/>
            </a:xfrm>
          </p:grpSpPr>
          <p:sp>
            <p:nvSpPr>
              <p:cNvPr id="763" name="Google Shape;763;p6"/>
              <p:cNvSpPr/>
              <p:nvPr/>
            </p:nvSpPr>
            <p:spPr>
              <a:xfrm>
                <a:off x="178100" y="3936863"/>
                <a:ext cx="40843" cy="98308"/>
              </a:xfrm>
              <a:custGeom>
                <a:avLst/>
                <a:gdLst/>
                <a:ahLst/>
                <a:cxnLst/>
                <a:rect l="l" t="t" r="r" b="b"/>
                <a:pathLst>
                  <a:path w="715" h="1721" extrusionOk="0">
                    <a:moveTo>
                      <a:pt x="237" y="1"/>
                    </a:moveTo>
                    <a:cubicBezTo>
                      <a:pt x="157" y="1"/>
                      <a:pt x="77" y="54"/>
                      <a:pt x="49" y="139"/>
                    </a:cubicBezTo>
                    <a:cubicBezTo>
                      <a:pt x="1" y="283"/>
                      <a:pt x="37" y="436"/>
                      <a:pt x="59" y="582"/>
                    </a:cubicBezTo>
                    <a:cubicBezTo>
                      <a:pt x="76" y="711"/>
                      <a:pt x="98" y="838"/>
                      <a:pt x="120" y="966"/>
                    </a:cubicBezTo>
                    <a:cubicBezTo>
                      <a:pt x="142" y="1093"/>
                      <a:pt x="158" y="1223"/>
                      <a:pt x="193" y="1347"/>
                    </a:cubicBezTo>
                    <a:cubicBezTo>
                      <a:pt x="234" y="1488"/>
                      <a:pt x="302" y="1592"/>
                      <a:pt x="413" y="1688"/>
                    </a:cubicBezTo>
                    <a:cubicBezTo>
                      <a:pt x="438" y="1709"/>
                      <a:pt x="467" y="1720"/>
                      <a:pt x="496" y="1720"/>
                    </a:cubicBezTo>
                    <a:cubicBezTo>
                      <a:pt x="533" y="1720"/>
                      <a:pt x="570" y="1702"/>
                      <a:pt x="594" y="1665"/>
                    </a:cubicBezTo>
                    <a:cubicBezTo>
                      <a:pt x="672" y="1542"/>
                      <a:pt x="715" y="1424"/>
                      <a:pt x="707" y="1275"/>
                    </a:cubicBezTo>
                    <a:cubicBezTo>
                      <a:pt x="700" y="1133"/>
                      <a:pt x="672" y="990"/>
                      <a:pt x="643" y="848"/>
                    </a:cubicBezTo>
                    <a:cubicBezTo>
                      <a:pt x="592" y="595"/>
                      <a:pt x="554" y="244"/>
                      <a:pt x="362" y="51"/>
                    </a:cubicBezTo>
                    <a:cubicBezTo>
                      <a:pt x="326" y="16"/>
                      <a:pt x="281" y="1"/>
                      <a:pt x="237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64" name="Google Shape;764;p6"/>
              <p:cNvSpPr/>
              <p:nvPr/>
            </p:nvSpPr>
            <p:spPr>
              <a:xfrm>
                <a:off x="230654" y="3904645"/>
                <a:ext cx="37187" cy="110589"/>
              </a:xfrm>
              <a:custGeom>
                <a:avLst/>
                <a:gdLst/>
                <a:ahLst/>
                <a:cxnLst/>
                <a:rect l="l" t="t" r="r" b="b"/>
                <a:pathLst>
                  <a:path w="651" h="1936" extrusionOk="0">
                    <a:moveTo>
                      <a:pt x="399" y="0"/>
                    </a:moveTo>
                    <a:cubicBezTo>
                      <a:pt x="364" y="0"/>
                      <a:pt x="331" y="13"/>
                      <a:pt x="305" y="45"/>
                    </a:cubicBezTo>
                    <a:cubicBezTo>
                      <a:pt x="124" y="270"/>
                      <a:pt x="142" y="647"/>
                      <a:pt x="102" y="921"/>
                    </a:cubicBezTo>
                    <a:cubicBezTo>
                      <a:pt x="57" y="1239"/>
                      <a:pt x="0" y="1544"/>
                      <a:pt x="117" y="1853"/>
                    </a:cubicBezTo>
                    <a:cubicBezTo>
                      <a:pt x="136" y="1902"/>
                      <a:pt x="182" y="1936"/>
                      <a:pt x="229" y="1936"/>
                    </a:cubicBezTo>
                    <a:cubicBezTo>
                      <a:pt x="255" y="1936"/>
                      <a:pt x="282" y="1925"/>
                      <a:pt x="305" y="1902"/>
                    </a:cubicBezTo>
                    <a:cubicBezTo>
                      <a:pt x="542" y="1660"/>
                      <a:pt x="598" y="1348"/>
                      <a:pt x="625" y="1020"/>
                    </a:cubicBezTo>
                    <a:cubicBezTo>
                      <a:pt x="637" y="862"/>
                      <a:pt x="650" y="703"/>
                      <a:pt x="643" y="545"/>
                    </a:cubicBezTo>
                    <a:cubicBezTo>
                      <a:pt x="637" y="392"/>
                      <a:pt x="640" y="203"/>
                      <a:pt x="542" y="75"/>
                    </a:cubicBezTo>
                    <a:cubicBezTo>
                      <a:pt x="511" y="33"/>
                      <a:pt x="454" y="0"/>
                      <a:pt x="399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65" name="Google Shape;765;p6"/>
              <p:cNvSpPr/>
              <p:nvPr/>
            </p:nvSpPr>
            <p:spPr>
              <a:xfrm>
                <a:off x="275667" y="3947545"/>
                <a:ext cx="45355" cy="85284"/>
              </a:xfrm>
              <a:custGeom>
                <a:avLst/>
                <a:gdLst/>
                <a:ahLst/>
                <a:cxnLst/>
                <a:rect l="l" t="t" r="r" b="b"/>
                <a:pathLst>
                  <a:path w="794" h="1493" extrusionOk="0">
                    <a:moveTo>
                      <a:pt x="528" y="0"/>
                    </a:moveTo>
                    <a:cubicBezTo>
                      <a:pt x="514" y="0"/>
                      <a:pt x="500" y="3"/>
                      <a:pt x="486" y="9"/>
                    </a:cubicBezTo>
                    <a:cubicBezTo>
                      <a:pt x="246" y="103"/>
                      <a:pt x="170" y="438"/>
                      <a:pt x="116" y="669"/>
                    </a:cubicBezTo>
                    <a:cubicBezTo>
                      <a:pt x="56" y="916"/>
                      <a:pt x="1" y="1211"/>
                      <a:pt x="155" y="1435"/>
                    </a:cubicBezTo>
                    <a:cubicBezTo>
                      <a:pt x="182" y="1473"/>
                      <a:pt x="219" y="1492"/>
                      <a:pt x="257" y="1492"/>
                    </a:cubicBezTo>
                    <a:cubicBezTo>
                      <a:pt x="286" y="1492"/>
                      <a:pt x="315" y="1481"/>
                      <a:pt x="342" y="1459"/>
                    </a:cubicBezTo>
                    <a:cubicBezTo>
                      <a:pt x="531" y="1295"/>
                      <a:pt x="571" y="1040"/>
                      <a:pt x="622" y="809"/>
                    </a:cubicBezTo>
                    <a:cubicBezTo>
                      <a:pt x="667" y="603"/>
                      <a:pt x="793" y="275"/>
                      <a:pt x="670" y="86"/>
                    </a:cubicBezTo>
                    <a:cubicBezTo>
                      <a:pt x="642" y="40"/>
                      <a:pt x="585" y="0"/>
                      <a:pt x="528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766" name="Google Shape;766;p6"/>
            <p:cNvGrpSpPr/>
            <p:nvPr/>
          </p:nvGrpSpPr>
          <p:grpSpPr>
            <a:xfrm>
              <a:off x="779951" y="4682022"/>
              <a:ext cx="88313" cy="132981"/>
              <a:chOff x="712664" y="4070529"/>
              <a:chExt cx="88313" cy="132981"/>
            </a:xfrm>
          </p:grpSpPr>
          <p:sp>
            <p:nvSpPr>
              <p:cNvPr id="767" name="Google Shape;767;p6"/>
              <p:cNvSpPr/>
              <p:nvPr/>
            </p:nvSpPr>
            <p:spPr>
              <a:xfrm>
                <a:off x="712664" y="4082639"/>
                <a:ext cx="44613" cy="91225"/>
              </a:xfrm>
              <a:custGeom>
                <a:avLst/>
                <a:gdLst/>
                <a:ahLst/>
                <a:cxnLst/>
                <a:rect l="l" t="t" r="r" b="b"/>
                <a:pathLst>
                  <a:path w="781" h="1597" extrusionOk="0">
                    <a:moveTo>
                      <a:pt x="221" y="1"/>
                    </a:moveTo>
                    <a:cubicBezTo>
                      <a:pt x="138" y="1"/>
                      <a:pt x="60" y="44"/>
                      <a:pt x="44" y="145"/>
                    </a:cubicBezTo>
                    <a:cubicBezTo>
                      <a:pt x="1" y="407"/>
                      <a:pt x="81" y="683"/>
                      <a:pt x="139" y="938"/>
                    </a:cubicBezTo>
                    <a:cubicBezTo>
                      <a:pt x="196" y="1187"/>
                      <a:pt x="264" y="1427"/>
                      <a:pt x="489" y="1579"/>
                    </a:cubicBezTo>
                    <a:cubicBezTo>
                      <a:pt x="506" y="1591"/>
                      <a:pt x="526" y="1596"/>
                      <a:pt x="546" y="1596"/>
                    </a:cubicBezTo>
                    <a:cubicBezTo>
                      <a:pt x="589" y="1596"/>
                      <a:pt x="632" y="1573"/>
                      <a:pt x="652" y="1535"/>
                    </a:cubicBezTo>
                    <a:cubicBezTo>
                      <a:pt x="780" y="1308"/>
                      <a:pt x="735" y="1060"/>
                      <a:pt x="674" y="820"/>
                    </a:cubicBezTo>
                    <a:cubicBezTo>
                      <a:pt x="614" y="582"/>
                      <a:pt x="569" y="295"/>
                      <a:pt x="422" y="97"/>
                    </a:cubicBezTo>
                    <a:cubicBezTo>
                      <a:pt x="377" y="36"/>
                      <a:pt x="297" y="1"/>
                      <a:pt x="221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68" name="Google Shape;768;p6"/>
              <p:cNvSpPr/>
              <p:nvPr/>
            </p:nvSpPr>
            <p:spPr>
              <a:xfrm>
                <a:off x="767617" y="4070529"/>
                <a:ext cx="33360" cy="132981"/>
              </a:xfrm>
              <a:custGeom>
                <a:avLst/>
                <a:gdLst/>
                <a:ahLst/>
                <a:cxnLst/>
                <a:rect l="l" t="t" r="r" b="b"/>
                <a:pathLst>
                  <a:path w="584" h="2328" extrusionOk="0">
                    <a:moveTo>
                      <a:pt x="295" y="1"/>
                    </a:moveTo>
                    <a:cubicBezTo>
                      <a:pt x="171" y="1"/>
                      <a:pt x="45" y="86"/>
                      <a:pt x="30" y="255"/>
                    </a:cubicBezTo>
                    <a:cubicBezTo>
                      <a:pt x="0" y="597"/>
                      <a:pt x="2" y="946"/>
                      <a:pt x="6" y="1290"/>
                    </a:cubicBezTo>
                    <a:cubicBezTo>
                      <a:pt x="9" y="1631"/>
                      <a:pt x="24" y="1959"/>
                      <a:pt x="178" y="2270"/>
                    </a:cubicBezTo>
                    <a:cubicBezTo>
                      <a:pt x="198" y="2309"/>
                      <a:pt x="239" y="2328"/>
                      <a:pt x="281" y="2328"/>
                    </a:cubicBezTo>
                    <a:cubicBezTo>
                      <a:pt x="323" y="2328"/>
                      <a:pt x="365" y="2309"/>
                      <a:pt x="385" y="2270"/>
                    </a:cubicBezTo>
                    <a:cubicBezTo>
                      <a:pt x="543" y="1960"/>
                      <a:pt x="560" y="1631"/>
                      <a:pt x="569" y="1290"/>
                    </a:cubicBezTo>
                    <a:cubicBezTo>
                      <a:pt x="576" y="946"/>
                      <a:pt x="583" y="597"/>
                      <a:pt x="557" y="255"/>
                    </a:cubicBezTo>
                    <a:cubicBezTo>
                      <a:pt x="544" y="85"/>
                      <a:pt x="420" y="1"/>
                      <a:pt x="295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769" name="Google Shape;769;p6"/>
            <p:cNvGrpSpPr/>
            <p:nvPr/>
          </p:nvGrpSpPr>
          <p:grpSpPr>
            <a:xfrm>
              <a:off x="432325" y="4835818"/>
              <a:ext cx="148749" cy="138123"/>
              <a:chOff x="417563" y="4145250"/>
              <a:chExt cx="148749" cy="138123"/>
            </a:xfrm>
          </p:grpSpPr>
          <p:sp>
            <p:nvSpPr>
              <p:cNvPr id="770" name="Google Shape;770;p6"/>
              <p:cNvSpPr/>
              <p:nvPr/>
            </p:nvSpPr>
            <p:spPr>
              <a:xfrm>
                <a:off x="417563" y="4179924"/>
                <a:ext cx="39186" cy="103449"/>
              </a:xfrm>
              <a:custGeom>
                <a:avLst/>
                <a:gdLst/>
                <a:ahLst/>
                <a:cxnLst/>
                <a:rect l="l" t="t" r="r" b="b"/>
                <a:pathLst>
                  <a:path w="686" h="1811" extrusionOk="0">
                    <a:moveTo>
                      <a:pt x="283" y="1"/>
                    </a:moveTo>
                    <a:cubicBezTo>
                      <a:pt x="215" y="1"/>
                      <a:pt x="148" y="32"/>
                      <a:pt x="118" y="96"/>
                    </a:cubicBezTo>
                    <a:cubicBezTo>
                      <a:pt x="0" y="348"/>
                      <a:pt x="83" y="703"/>
                      <a:pt x="102" y="970"/>
                    </a:cubicBezTo>
                    <a:cubicBezTo>
                      <a:pt x="112" y="1123"/>
                      <a:pt x="118" y="1280"/>
                      <a:pt x="141" y="1432"/>
                    </a:cubicBezTo>
                    <a:cubicBezTo>
                      <a:pt x="163" y="1569"/>
                      <a:pt x="227" y="1672"/>
                      <a:pt x="315" y="1777"/>
                    </a:cubicBezTo>
                    <a:cubicBezTo>
                      <a:pt x="333" y="1800"/>
                      <a:pt x="363" y="1811"/>
                      <a:pt x="394" y="1811"/>
                    </a:cubicBezTo>
                    <a:cubicBezTo>
                      <a:pt x="425" y="1811"/>
                      <a:pt x="456" y="1799"/>
                      <a:pt x="475" y="1777"/>
                    </a:cubicBezTo>
                    <a:cubicBezTo>
                      <a:pt x="685" y="1537"/>
                      <a:pt x="670" y="1245"/>
                      <a:pt x="647" y="944"/>
                    </a:cubicBezTo>
                    <a:cubicBezTo>
                      <a:pt x="625" y="670"/>
                      <a:pt x="621" y="266"/>
                      <a:pt x="421" y="56"/>
                    </a:cubicBezTo>
                    <a:cubicBezTo>
                      <a:pt x="386" y="19"/>
                      <a:pt x="334" y="1"/>
                      <a:pt x="283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71" name="Google Shape;771;p6"/>
              <p:cNvSpPr/>
              <p:nvPr/>
            </p:nvSpPr>
            <p:spPr>
              <a:xfrm>
                <a:off x="469888" y="4145250"/>
                <a:ext cx="42556" cy="117101"/>
              </a:xfrm>
              <a:custGeom>
                <a:avLst/>
                <a:gdLst/>
                <a:ahLst/>
                <a:cxnLst/>
                <a:rect l="l" t="t" r="r" b="b"/>
                <a:pathLst>
                  <a:path w="745" h="2050" extrusionOk="0">
                    <a:moveTo>
                      <a:pt x="476" y="0"/>
                    </a:moveTo>
                    <a:cubicBezTo>
                      <a:pt x="449" y="0"/>
                      <a:pt x="419" y="8"/>
                      <a:pt x="384" y="23"/>
                    </a:cubicBezTo>
                    <a:cubicBezTo>
                      <a:pt x="243" y="88"/>
                      <a:pt x="219" y="278"/>
                      <a:pt x="192" y="415"/>
                    </a:cubicBezTo>
                    <a:cubicBezTo>
                      <a:pt x="158" y="589"/>
                      <a:pt x="132" y="764"/>
                      <a:pt x="104" y="936"/>
                    </a:cubicBezTo>
                    <a:cubicBezTo>
                      <a:pt x="47" y="1281"/>
                      <a:pt x="1" y="1611"/>
                      <a:pt x="84" y="1954"/>
                    </a:cubicBezTo>
                    <a:cubicBezTo>
                      <a:pt x="99" y="2020"/>
                      <a:pt x="150" y="2049"/>
                      <a:pt x="204" y="2049"/>
                    </a:cubicBezTo>
                    <a:cubicBezTo>
                      <a:pt x="250" y="2049"/>
                      <a:pt x="298" y="2027"/>
                      <a:pt x="327" y="1988"/>
                    </a:cubicBezTo>
                    <a:cubicBezTo>
                      <a:pt x="568" y="1660"/>
                      <a:pt x="617" y="1267"/>
                      <a:pt x="652" y="870"/>
                    </a:cubicBezTo>
                    <a:cubicBezTo>
                      <a:pt x="666" y="718"/>
                      <a:pt x="745" y="0"/>
                      <a:pt x="476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72" name="Google Shape;772;p6"/>
              <p:cNvSpPr/>
              <p:nvPr/>
            </p:nvSpPr>
            <p:spPr>
              <a:xfrm>
                <a:off x="528840" y="4206144"/>
                <a:ext cx="37472" cy="75173"/>
              </a:xfrm>
              <a:custGeom>
                <a:avLst/>
                <a:gdLst/>
                <a:ahLst/>
                <a:cxnLst/>
                <a:rect l="l" t="t" r="r" b="b"/>
                <a:pathLst>
                  <a:path w="656" h="1316" extrusionOk="0">
                    <a:moveTo>
                      <a:pt x="371" y="0"/>
                    </a:moveTo>
                    <a:cubicBezTo>
                      <a:pt x="302" y="0"/>
                      <a:pt x="231" y="34"/>
                      <a:pt x="180" y="103"/>
                    </a:cubicBezTo>
                    <a:cubicBezTo>
                      <a:pt x="57" y="271"/>
                      <a:pt x="44" y="533"/>
                      <a:pt x="23" y="733"/>
                    </a:cubicBezTo>
                    <a:cubicBezTo>
                      <a:pt x="1" y="928"/>
                      <a:pt x="15" y="1125"/>
                      <a:pt x="152" y="1281"/>
                    </a:cubicBezTo>
                    <a:cubicBezTo>
                      <a:pt x="172" y="1303"/>
                      <a:pt x="205" y="1315"/>
                      <a:pt x="238" y="1315"/>
                    </a:cubicBezTo>
                    <a:cubicBezTo>
                      <a:pt x="259" y="1315"/>
                      <a:pt x="281" y="1310"/>
                      <a:pt x="298" y="1298"/>
                    </a:cubicBezTo>
                    <a:cubicBezTo>
                      <a:pt x="470" y="1186"/>
                      <a:pt x="536" y="999"/>
                      <a:pt x="566" y="805"/>
                    </a:cubicBezTo>
                    <a:cubicBezTo>
                      <a:pt x="598" y="604"/>
                      <a:pt x="655" y="349"/>
                      <a:pt x="581" y="154"/>
                    </a:cubicBezTo>
                    <a:cubicBezTo>
                      <a:pt x="541" y="53"/>
                      <a:pt x="457" y="0"/>
                      <a:pt x="371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sp>
          <p:nvSpPr>
            <p:cNvPr id="773" name="Google Shape;773;p6"/>
            <p:cNvSpPr/>
            <p:nvPr/>
          </p:nvSpPr>
          <p:spPr>
            <a:xfrm>
              <a:off x="1206009" y="4964780"/>
              <a:ext cx="33188" cy="102763"/>
            </a:xfrm>
            <a:custGeom>
              <a:avLst/>
              <a:gdLst/>
              <a:ahLst/>
              <a:cxnLst/>
              <a:rect l="l" t="t" r="r" b="b"/>
              <a:pathLst>
                <a:path w="581" h="1799" extrusionOk="0">
                  <a:moveTo>
                    <a:pt x="300" y="0"/>
                  </a:moveTo>
                  <a:cubicBezTo>
                    <a:pt x="224" y="0"/>
                    <a:pt x="148" y="46"/>
                    <a:pt x="114" y="137"/>
                  </a:cubicBezTo>
                  <a:cubicBezTo>
                    <a:pt x="22" y="389"/>
                    <a:pt x="32" y="700"/>
                    <a:pt x="16" y="968"/>
                  </a:cubicBezTo>
                  <a:cubicBezTo>
                    <a:pt x="0" y="1232"/>
                    <a:pt x="5" y="1500"/>
                    <a:pt x="120" y="1743"/>
                  </a:cubicBezTo>
                  <a:cubicBezTo>
                    <a:pt x="136" y="1778"/>
                    <a:pt x="178" y="1799"/>
                    <a:pt x="219" y="1799"/>
                  </a:cubicBezTo>
                  <a:cubicBezTo>
                    <a:pt x="248" y="1799"/>
                    <a:pt x="276" y="1788"/>
                    <a:pt x="293" y="1765"/>
                  </a:cubicBezTo>
                  <a:cubicBezTo>
                    <a:pt x="467" y="1544"/>
                    <a:pt x="522" y="1270"/>
                    <a:pt x="540" y="994"/>
                  </a:cubicBezTo>
                  <a:cubicBezTo>
                    <a:pt x="554" y="722"/>
                    <a:pt x="580" y="397"/>
                    <a:pt x="484" y="137"/>
                  </a:cubicBezTo>
                  <a:cubicBezTo>
                    <a:pt x="451" y="46"/>
                    <a:pt x="375" y="0"/>
                    <a:pt x="300" y="0"/>
                  </a:cubicBezTo>
                  <a:close/>
                </a:path>
              </a:pathLst>
            </a:custGeom>
            <a:solidFill>
              <a:srgbClr val="191919">
                <a:alpha val="59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774" name="Google Shape;774;p6"/>
            <p:cNvGrpSpPr/>
            <p:nvPr/>
          </p:nvGrpSpPr>
          <p:grpSpPr>
            <a:xfrm>
              <a:off x="834763" y="4933213"/>
              <a:ext cx="142923" cy="130526"/>
              <a:chOff x="178100" y="3904645"/>
              <a:chExt cx="142923" cy="130526"/>
            </a:xfrm>
          </p:grpSpPr>
          <p:sp>
            <p:nvSpPr>
              <p:cNvPr id="775" name="Google Shape;775;p6"/>
              <p:cNvSpPr/>
              <p:nvPr/>
            </p:nvSpPr>
            <p:spPr>
              <a:xfrm>
                <a:off x="178100" y="3936863"/>
                <a:ext cx="40843" cy="98308"/>
              </a:xfrm>
              <a:custGeom>
                <a:avLst/>
                <a:gdLst/>
                <a:ahLst/>
                <a:cxnLst/>
                <a:rect l="l" t="t" r="r" b="b"/>
                <a:pathLst>
                  <a:path w="715" h="1721" extrusionOk="0">
                    <a:moveTo>
                      <a:pt x="237" y="1"/>
                    </a:moveTo>
                    <a:cubicBezTo>
                      <a:pt x="157" y="1"/>
                      <a:pt x="77" y="54"/>
                      <a:pt x="49" y="139"/>
                    </a:cubicBezTo>
                    <a:cubicBezTo>
                      <a:pt x="1" y="283"/>
                      <a:pt x="37" y="436"/>
                      <a:pt x="59" y="582"/>
                    </a:cubicBezTo>
                    <a:cubicBezTo>
                      <a:pt x="76" y="711"/>
                      <a:pt x="98" y="838"/>
                      <a:pt x="120" y="966"/>
                    </a:cubicBezTo>
                    <a:cubicBezTo>
                      <a:pt x="142" y="1093"/>
                      <a:pt x="158" y="1223"/>
                      <a:pt x="193" y="1347"/>
                    </a:cubicBezTo>
                    <a:cubicBezTo>
                      <a:pt x="234" y="1488"/>
                      <a:pt x="302" y="1592"/>
                      <a:pt x="413" y="1688"/>
                    </a:cubicBezTo>
                    <a:cubicBezTo>
                      <a:pt x="438" y="1709"/>
                      <a:pt x="467" y="1720"/>
                      <a:pt x="496" y="1720"/>
                    </a:cubicBezTo>
                    <a:cubicBezTo>
                      <a:pt x="533" y="1720"/>
                      <a:pt x="570" y="1702"/>
                      <a:pt x="594" y="1665"/>
                    </a:cubicBezTo>
                    <a:cubicBezTo>
                      <a:pt x="672" y="1542"/>
                      <a:pt x="715" y="1424"/>
                      <a:pt x="707" y="1275"/>
                    </a:cubicBezTo>
                    <a:cubicBezTo>
                      <a:pt x="700" y="1133"/>
                      <a:pt x="672" y="990"/>
                      <a:pt x="643" y="848"/>
                    </a:cubicBezTo>
                    <a:cubicBezTo>
                      <a:pt x="592" y="595"/>
                      <a:pt x="554" y="244"/>
                      <a:pt x="362" y="51"/>
                    </a:cubicBezTo>
                    <a:cubicBezTo>
                      <a:pt x="326" y="16"/>
                      <a:pt x="281" y="1"/>
                      <a:pt x="237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76" name="Google Shape;776;p6"/>
              <p:cNvSpPr/>
              <p:nvPr/>
            </p:nvSpPr>
            <p:spPr>
              <a:xfrm>
                <a:off x="230654" y="3904645"/>
                <a:ext cx="37187" cy="110589"/>
              </a:xfrm>
              <a:custGeom>
                <a:avLst/>
                <a:gdLst/>
                <a:ahLst/>
                <a:cxnLst/>
                <a:rect l="l" t="t" r="r" b="b"/>
                <a:pathLst>
                  <a:path w="651" h="1936" extrusionOk="0">
                    <a:moveTo>
                      <a:pt x="399" y="0"/>
                    </a:moveTo>
                    <a:cubicBezTo>
                      <a:pt x="364" y="0"/>
                      <a:pt x="331" y="13"/>
                      <a:pt x="305" y="45"/>
                    </a:cubicBezTo>
                    <a:cubicBezTo>
                      <a:pt x="124" y="270"/>
                      <a:pt x="142" y="647"/>
                      <a:pt x="102" y="921"/>
                    </a:cubicBezTo>
                    <a:cubicBezTo>
                      <a:pt x="57" y="1239"/>
                      <a:pt x="0" y="1544"/>
                      <a:pt x="117" y="1853"/>
                    </a:cubicBezTo>
                    <a:cubicBezTo>
                      <a:pt x="136" y="1902"/>
                      <a:pt x="182" y="1936"/>
                      <a:pt x="229" y="1936"/>
                    </a:cubicBezTo>
                    <a:cubicBezTo>
                      <a:pt x="255" y="1936"/>
                      <a:pt x="282" y="1925"/>
                      <a:pt x="305" y="1902"/>
                    </a:cubicBezTo>
                    <a:cubicBezTo>
                      <a:pt x="542" y="1660"/>
                      <a:pt x="598" y="1348"/>
                      <a:pt x="625" y="1020"/>
                    </a:cubicBezTo>
                    <a:cubicBezTo>
                      <a:pt x="637" y="862"/>
                      <a:pt x="650" y="703"/>
                      <a:pt x="643" y="545"/>
                    </a:cubicBezTo>
                    <a:cubicBezTo>
                      <a:pt x="637" y="392"/>
                      <a:pt x="640" y="203"/>
                      <a:pt x="542" y="75"/>
                    </a:cubicBezTo>
                    <a:cubicBezTo>
                      <a:pt x="511" y="33"/>
                      <a:pt x="454" y="0"/>
                      <a:pt x="399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77" name="Google Shape;777;p6"/>
              <p:cNvSpPr/>
              <p:nvPr/>
            </p:nvSpPr>
            <p:spPr>
              <a:xfrm>
                <a:off x="275667" y="3947545"/>
                <a:ext cx="45355" cy="85284"/>
              </a:xfrm>
              <a:custGeom>
                <a:avLst/>
                <a:gdLst/>
                <a:ahLst/>
                <a:cxnLst/>
                <a:rect l="l" t="t" r="r" b="b"/>
                <a:pathLst>
                  <a:path w="794" h="1493" extrusionOk="0">
                    <a:moveTo>
                      <a:pt x="528" y="0"/>
                    </a:moveTo>
                    <a:cubicBezTo>
                      <a:pt x="514" y="0"/>
                      <a:pt x="500" y="3"/>
                      <a:pt x="486" y="9"/>
                    </a:cubicBezTo>
                    <a:cubicBezTo>
                      <a:pt x="246" y="103"/>
                      <a:pt x="170" y="438"/>
                      <a:pt x="116" y="669"/>
                    </a:cubicBezTo>
                    <a:cubicBezTo>
                      <a:pt x="56" y="916"/>
                      <a:pt x="1" y="1211"/>
                      <a:pt x="155" y="1435"/>
                    </a:cubicBezTo>
                    <a:cubicBezTo>
                      <a:pt x="182" y="1473"/>
                      <a:pt x="219" y="1492"/>
                      <a:pt x="257" y="1492"/>
                    </a:cubicBezTo>
                    <a:cubicBezTo>
                      <a:pt x="286" y="1492"/>
                      <a:pt x="315" y="1481"/>
                      <a:pt x="342" y="1459"/>
                    </a:cubicBezTo>
                    <a:cubicBezTo>
                      <a:pt x="531" y="1295"/>
                      <a:pt x="571" y="1040"/>
                      <a:pt x="622" y="809"/>
                    </a:cubicBezTo>
                    <a:cubicBezTo>
                      <a:pt x="667" y="603"/>
                      <a:pt x="793" y="275"/>
                      <a:pt x="670" y="86"/>
                    </a:cubicBezTo>
                    <a:cubicBezTo>
                      <a:pt x="642" y="40"/>
                      <a:pt x="585" y="0"/>
                      <a:pt x="528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778" name="Google Shape;778;p6"/>
            <p:cNvGrpSpPr/>
            <p:nvPr/>
          </p:nvGrpSpPr>
          <p:grpSpPr>
            <a:xfrm>
              <a:off x="5901800" y="4851518"/>
              <a:ext cx="148749" cy="138123"/>
              <a:chOff x="417563" y="4145250"/>
              <a:chExt cx="148749" cy="138123"/>
            </a:xfrm>
          </p:grpSpPr>
          <p:sp>
            <p:nvSpPr>
              <p:cNvPr id="779" name="Google Shape;779;p6"/>
              <p:cNvSpPr/>
              <p:nvPr/>
            </p:nvSpPr>
            <p:spPr>
              <a:xfrm>
                <a:off x="417563" y="4179924"/>
                <a:ext cx="39186" cy="103449"/>
              </a:xfrm>
              <a:custGeom>
                <a:avLst/>
                <a:gdLst/>
                <a:ahLst/>
                <a:cxnLst/>
                <a:rect l="l" t="t" r="r" b="b"/>
                <a:pathLst>
                  <a:path w="686" h="1811" extrusionOk="0">
                    <a:moveTo>
                      <a:pt x="283" y="1"/>
                    </a:moveTo>
                    <a:cubicBezTo>
                      <a:pt x="215" y="1"/>
                      <a:pt x="148" y="32"/>
                      <a:pt x="118" y="96"/>
                    </a:cubicBezTo>
                    <a:cubicBezTo>
                      <a:pt x="0" y="348"/>
                      <a:pt x="83" y="703"/>
                      <a:pt x="102" y="970"/>
                    </a:cubicBezTo>
                    <a:cubicBezTo>
                      <a:pt x="112" y="1123"/>
                      <a:pt x="118" y="1280"/>
                      <a:pt x="141" y="1432"/>
                    </a:cubicBezTo>
                    <a:cubicBezTo>
                      <a:pt x="163" y="1569"/>
                      <a:pt x="227" y="1672"/>
                      <a:pt x="315" y="1777"/>
                    </a:cubicBezTo>
                    <a:cubicBezTo>
                      <a:pt x="333" y="1800"/>
                      <a:pt x="363" y="1811"/>
                      <a:pt x="394" y="1811"/>
                    </a:cubicBezTo>
                    <a:cubicBezTo>
                      <a:pt x="425" y="1811"/>
                      <a:pt x="456" y="1799"/>
                      <a:pt x="475" y="1777"/>
                    </a:cubicBezTo>
                    <a:cubicBezTo>
                      <a:pt x="685" y="1537"/>
                      <a:pt x="670" y="1245"/>
                      <a:pt x="647" y="944"/>
                    </a:cubicBezTo>
                    <a:cubicBezTo>
                      <a:pt x="625" y="670"/>
                      <a:pt x="621" y="266"/>
                      <a:pt x="421" y="56"/>
                    </a:cubicBezTo>
                    <a:cubicBezTo>
                      <a:pt x="386" y="19"/>
                      <a:pt x="334" y="1"/>
                      <a:pt x="283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80" name="Google Shape;780;p6"/>
              <p:cNvSpPr/>
              <p:nvPr/>
            </p:nvSpPr>
            <p:spPr>
              <a:xfrm>
                <a:off x="469888" y="4145250"/>
                <a:ext cx="42556" cy="117101"/>
              </a:xfrm>
              <a:custGeom>
                <a:avLst/>
                <a:gdLst/>
                <a:ahLst/>
                <a:cxnLst/>
                <a:rect l="l" t="t" r="r" b="b"/>
                <a:pathLst>
                  <a:path w="745" h="2050" extrusionOk="0">
                    <a:moveTo>
                      <a:pt x="476" y="0"/>
                    </a:moveTo>
                    <a:cubicBezTo>
                      <a:pt x="449" y="0"/>
                      <a:pt x="419" y="8"/>
                      <a:pt x="384" y="23"/>
                    </a:cubicBezTo>
                    <a:cubicBezTo>
                      <a:pt x="243" y="88"/>
                      <a:pt x="219" y="278"/>
                      <a:pt x="192" y="415"/>
                    </a:cubicBezTo>
                    <a:cubicBezTo>
                      <a:pt x="158" y="589"/>
                      <a:pt x="132" y="764"/>
                      <a:pt x="104" y="936"/>
                    </a:cubicBezTo>
                    <a:cubicBezTo>
                      <a:pt x="47" y="1281"/>
                      <a:pt x="1" y="1611"/>
                      <a:pt x="84" y="1954"/>
                    </a:cubicBezTo>
                    <a:cubicBezTo>
                      <a:pt x="99" y="2020"/>
                      <a:pt x="150" y="2049"/>
                      <a:pt x="204" y="2049"/>
                    </a:cubicBezTo>
                    <a:cubicBezTo>
                      <a:pt x="250" y="2049"/>
                      <a:pt x="298" y="2027"/>
                      <a:pt x="327" y="1988"/>
                    </a:cubicBezTo>
                    <a:cubicBezTo>
                      <a:pt x="568" y="1660"/>
                      <a:pt x="617" y="1267"/>
                      <a:pt x="652" y="870"/>
                    </a:cubicBezTo>
                    <a:cubicBezTo>
                      <a:pt x="666" y="718"/>
                      <a:pt x="745" y="0"/>
                      <a:pt x="476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81" name="Google Shape;781;p6"/>
              <p:cNvSpPr/>
              <p:nvPr/>
            </p:nvSpPr>
            <p:spPr>
              <a:xfrm>
                <a:off x="528840" y="4206144"/>
                <a:ext cx="37472" cy="75173"/>
              </a:xfrm>
              <a:custGeom>
                <a:avLst/>
                <a:gdLst/>
                <a:ahLst/>
                <a:cxnLst/>
                <a:rect l="l" t="t" r="r" b="b"/>
                <a:pathLst>
                  <a:path w="656" h="1316" extrusionOk="0">
                    <a:moveTo>
                      <a:pt x="371" y="0"/>
                    </a:moveTo>
                    <a:cubicBezTo>
                      <a:pt x="302" y="0"/>
                      <a:pt x="231" y="34"/>
                      <a:pt x="180" y="103"/>
                    </a:cubicBezTo>
                    <a:cubicBezTo>
                      <a:pt x="57" y="271"/>
                      <a:pt x="44" y="533"/>
                      <a:pt x="23" y="733"/>
                    </a:cubicBezTo>
                    <a:cubicBezTo>
                      <a:pt x="1" y="928"/>
                      <a:pt x="15" y="1125"/>
                      <a:pt x="152" y="1281"/>
                    </a:cubicBezTo>
                    <a:cubicBezTo>
                      <a:pt x="172" y="1303"/>
                      <a:pt x="205" y="1315"/>
                      <a:pt x="238" y="1315"/>
                    </a:cubicBezTo>
                    <a:cubicBezTo>
                      <a:pt x="259" y="1315"/>
                      <a:pt x="281" y="1310"/>
                      <a:pt x="298" y="1298"/>
                    </a:cubicBezTo>
                    <a:cubicBezTo>
                      <a:pt x="470" y="1186"/>
                      <a:pt x="536" y="999"/>
                      <a:pt x="566" y="805"/>
                    </a:cubicBezTo>
                    <a:cubicBezTo>
                      <a:pt x="598" y="604"/>
                      <a:pt x="655" y="349"/>
                      <a:pt x="581" y="154"/>
                    </a:cubicBezTo>
                    <a:cubicBezTo>
                      <a:pt x="541" y="53"/>
                      <a:pt x="457" y="0"/>
                      <a:pt x="371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sp>
          <p:nvSpPr>
            <p:cNvPr id="782" name="Google Shape;782;p6"/>
            <p:cNvSpPr/>
            <p:nvPr/>
          </p:nvSpPr>
          <p:spPr>
            <a:xfrm>
              <a:off x="3194946" y="4869205"/>
              <a:ext cx="33188" cy="102763"/>
            </a:xfrm>
            <a:custGeom>
              <a:avLst/>
              <a:gdLst/>
              <a:ahLst/>
              <a:cxnLst/>
              <a:rect l="l" t="t" r="r" b="b"/>
              <a:pathLst>
                <a:path w="581" h="1799" extrusionOk="0">
                  <a:moveTo>
                    <a:pt x="300" y="0"/>
                  </a:moveTo>
                  <a:cubicBezTo>
                    <a:pt x="224" y="0"/>
                    <a:pt x="148" y="46"/>
                    <a:pt x="114" y="137"/>
                  </a:cubicBezTo>
                  <a:cubicBezTo>
                    <a:pt x="22" y="389"/>
                    <a:pt x="32" y="700"/>
                    <a:pt x="16" y="968"/>
                  </a:cubicBezTo>
                  <a:cubicBezTo>
                    <a:pt x="0" y="1232"/>
                    <a:pt x="5" y="1500"/>
                    <a:pt x="120" y="1743"/>
                  </a:cubicBezTo>
                  <a:cubicBezTo>
                    <a:pt x="136" y="1778"/>
                    <a:pt x="178" y="1799"/>
                    <a:pt x="219" y="1799"/>
                  </a:cubicBezTo>
                  <a:cubicBezTo>
                    <a:pt x="248" y="1799"/>
                    <a:pt x="276" y="1788"/>
                    <a:pt x="293" y="1765"/>
                  </a:cubicBezTo>
                  <a:cubicBezTo>
                    <a:pt x="467" y="1544"/>
                    <a:pt x="522" y="1270"/>
                    <a:pt x="540" y="994"/>
                  </a:cubicBezTo>
                  <a:cubicBezTo>
                    <a:pt x="554" y="722"/>
                    <a:pt x="580" y="397"/>
                    <a:pt x="484" y="137"/>
                  </a:cubicBezTo>
                  <a:cubicBezTo>
                    <a:pt x="451" y="46"/>
                    <a:pt x="375" y="0"/>
                    <a:pt x="300" y="0"/>
                  </a:cubicBezTo>
                  <a:close/>
                </a:path>
              </a:pathLst>
            </a:custGeom>
            <a:solidFill>
              <a:srgbClr val="191919">
                <a:alpha val="59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783" name="Google Shape;783;p6"/>
            <p:cNvGrpSpPr/>
            <p:nvPr/>
          </p:nvGrpSpPr>
          <p:grpSpPr>
            <a:xfrm>
              <a:off x="1088463" y="4638600"/>
              <a:ext cx="142923" cy="130526"/>
              <a:chOff x="178100" y="3904645"/>
              <a:chExt cx="142923" cy="130526"/>
            </a:xfrm>
          </p:grpSpPr>
          <p:sp>
            <p:nvSpPr>
              <p:cNvPr id="784" name="Google Shape;784;p6"/>
              <p:cNvSpPr/>
              <p:nvPr/>
            </p:nvSpPr>
            <p:spPr>
              <a:xfrm>
                <a:off x="178100" y="3936863"/>
                <a:ext cx="40843" cy="98308"/>
              </a:xfrm>
              <a:custGeom>
                <a:avLst/>
                <a:gdLst/>
                <a:ahLst/>
                <a:cxnLst/>
                <a:rect l="l" t="t" r="r" b="b"/>
                <a:pathLst>
                  <a:path w="715" h="1721" extrusionOk="0">
                    <a:moveTo>
                      <a:pt x="237" y="1"/>
                    </a:moveTo>
                    <a:cubicBezTo>
                      <a:pt x="157" y="1"/>
                      <a:pt x="77" y="54"/>
                      <a:pt x="49" y="139"/>
                    </a:cubicBezTo>
                    <a:cubicBezTo>
                      <a:pt x="1" y="283"/>
                      <a:pt x="37" y="436"/>
                      <a:pt x="59" y="582"/>
                    </a:cubicBezTo>
                    <a:cubicBezTo>
                      <a:pt x="76" y="711"/>
                      <a:pt x="98" y="838"/>
                      <a:pt x="120" y="966"/>
                    </a:cubicBezTo>
                    <a:cubicBezTo>
                      <a:pt x="142" y="1093"/>
                      <a:pt x="158" y="1223"/>
                      <a:pt x="193" y="1347"/>
                    </a:cubicBezTo>
                    <a:cubicBezTo>
                      <a:pt x="234" y="1488"/>
                      <a:pt x="302" y="1592"/>
                      <a:pt x="413" y="1688"/>
                    </a:cubicBezTo>
                    <a:cubicBezTo>
                      <a:pt x="438" y="1709"/>
                      <a:pt x="467" y="1720"/>
                      <a:pt x="496" y="1720"/>
                    </a:cubicBezTo>
                    <a:cubicBezTo>
                      <a:pt x="533" y="1720"/>
                      <a:pt x="570" y="1702"/>
                      <a:pt x="594" y="1665"/>
                    </a:cubicBezTo>
                    <a:cubicBezTo>
                      <a:pt x="672" y="1542"/>
                      <a:pt x="715" y="1424"/>
                      <a:pt x="707" y="1275"/>
                    </a:cubicBezTo>
                    <a:cubicBezTo>
                      <a:pt x="700" y="1133"/>
                      <a:pt x="672" y="990"/>
                      <a:pt x="643" y="848"/>
                    </a:cubicBezTo>
                    <a:cubicBezTo>
                      <a:pt x="592" y="595"/>
                      <a:pt x="554" y="244"/>
                      <a:pt x="362" y="51"/>
                    </a:cubicBezTo>
                    <a:cubicBezTo>
                      <a:pt x="326" y="16"/>
                      <a:pt x="281" y="1"/>
                      <a:pt x="237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85" name="Google Shape;785;p6"/>
              <p:cNvSpPr/>
              <p:nvPr/>
            </p:nvSpPr>
            <p:spPr>
              <a:xfrm>
                <a:off x="230654" y="3904645"/>
                <a:ext cx="37187" cy="110589"/>
              </a:xfrm>
              <a:custGeom>
                <a:avLst/>
                <a:gdLst/>
                <a:ahLst/>
                <a:cxnLst/>
                <a:rect l="l" t="t" r="r" b="b"/>
                <a:pathLst>
                  <a:path w="651" h="1936" extrusionOk="0">
                    <a:moveTo>
                      <a:pt x="399" y="0"/>
                    </a:moveTo>
                    <a:cubicBezTo>
                      <a:pt x="364" y="0"/>
                      <a:pt x="331" y="13"/>
                      <a:pt x="305" y="45"/>
                    </a:cubicBezTo>
                    <a:cubicBezTo>
                      <a:pt x="124" y="270"/>
                      <a:pt x="142" y="647"/>
                      <a:pt x="102" y="921"/>
                    </a:cubicBezTo>
                    <a:cubicBezTo>
                      <a:pt x="57" y="1239"/>
                      <a:pt x="0" y="1544"/>
                      <a:pt x="117" y="1853"/>
                    </a:cubicBezTo>
                    <a:cubicBezTo>
                      <a:pt x="136" y="1902"/>
                      <a:pt x="182" y="1936"/>
                      <a:pt x="229" y="1936"/>
                    </a:cubicBezTo>
                    <a:cubicBezTo>
                      <a:pt x="255" y="1936"/>
                      <a:pt x="282" y="1925"/>
                      <a:pt x="305" y="1902"/>
                    </a:cubicBezTo>
                    <a:cubicBezTo>
                      <a:pt x="542" y="1660"/>
                      <a:pt x="598" y="1348"/>
                      <a:pt x="625" y="1020"/>
                    </a:cubicBezTo>
                    <a:cubicBezTo>
                      <a:pt x="637" y="862"/>
                      <a:pt x="650" y="703"/>
                      <a:pt x="643" y="545"/>
                    </a:cubicBezTo>
                    <a:cubicBezTo>
                      <a:pt x="637" y="392"/>
                      <a:pt x="640" y="203"/>
                      <a:pt x="542" y="75"/>
                    </a:cubicBezTo>
                    <a:cubicBezTo>
                      <a:pt x="511" y="33"/>
                      <a:pt x="454" y="0"/>
                      <a:pt x="399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86" name="Google Shape;786;p6"/>
              <p:cNvSpPr/>
              <p:nvPr/>
            </p:nvSpPr>
            <p:spPr>
              <a:xfrm>
                <a:off x="275667" y="3947545"/>
                <a:ext cx="45355" cy="85284"/>
              </a:xfrm>
              <a:custGeom>
                <a:avLst/>
                <a:gdLst/>
                <a:ahLst/>
                <a:cxnLst/>
                <a:rect l="l" t="t" r="r" b="b"/>
                <a:pathLst>
                  <a:path w="794" h="1493" extrusionOk="0">
                    <a:moveTo>
                      <a:pt x="528" y="0"/>
                    </a:moveTo>
                    <a:cubicBezTo>
                      <a:pt x="514" y="0"/>
                      <a:pt x="500" y="3"/>
                      <a:pt x="486" y="9"/>
                    </a:cubicBezTo>
                    <a:cubicBezTo>
                      <a:pt x="246" y="103"/>
                      <a:pt x="170" y="438"/>
                      <a:pt x="116" y="669"/>
                    </a:cubicBezTo>
                    <a:cubicBezTo>
                      <a:pt x="56" y="916"/>
                      <a:pt x="1" y="1211"/>
                      <a:pt x="155" y="1435"/>
                    </a:cubicBezTo>
                    <a:cubicBezTo>
                      <a:pt x="182" y="1473"/>
                      <a:pt x="219" y="1492"/>
                      <a:pt x="257" y="1492"/>
                    </a:cubicBezTo>
                    <a:cubicBezTo>
                      <a:pt x="286" y="1492"/>
                      <a:pt x="315" y="1481"/>
                      <a:pt x="342" y="1459"/>
                    </a:cubicBezTo>
                    <a:cubicBezTo>
                      <a:pt x="531" y="1295"/>
                      <a:pt x="571" y="1040"/>
                      <a:pt x="622" y="809"/>
                    </a:cubicBezTo>
                    <a:cubicBezTo>
                      <a:pt x="667" y="603"/>
                      <a:pt x="793" y="275"/>
                      <a:pt x="670" y="86"/>
                    </a:cubicBezTo>
                    <a:cubicBezTo>
                      <a:pt x="642" y="40"/>
                      <a:pt x="585" y="0"/>
                      <a:pt x="528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787" name="Google Shape;787;p6"/>
            <p:cNvGrpSpPr/>
            <p:nvPr/>
          </p:nvGrpSpPr>
          <p:grpSpPr>
            <a:xfrm>
              <a:off x="1631214" y="4654247"/>
              <a:ext cx="88313" cy="132981"/>
              <a:chOff x="712664" y="3994329"/>
              <a:chExt cx="88313" cy="132981"/>
            </a:xfrm>
          </p:grpSpPr>
          <p:sp>
            <p:nvSpPr>
              <p:cNvPr id="788" name="Google Shape;788;p6"/>
              <p:cNvSpPr/>
              <p:nvPr/>
            </p:nvSpPr>
            <p:spPr>
              <a:xfrm>
                <a:off x="712664" y="4006439"/>
                <a:ext cx="44613" cy="91225"/>
              </a:xfrm>
              <a:custGeom>
                <a:avLst/>
                <a:gdLst/>
                <a:ahLst/>
                <a:cxnLst/>
                <a:rect l="l" t="t" r="r" b="b"/>
                <a:pathLst>
                  <a:path w="781" h="1597" extrusionOk="0">
                    <a:moveTo>
                      <a:pt x="221" y="1"/>
                    </a:moveTo>
                    <a:cubicBezTo>
                      <a:pt x="138" y="1"/>
                      <a:pt x="60" y="44"/>
                      <a:pt x="44" y="145"/>
                    </a:cubicBezTo>
                    <a:cubicBezTo>
                      <a:pt x="1" y="407"/>
                      <a:pt x="81" y="683"/>
                      <a:pt x="139" y="938"/>
                    </a:cubicBezTo>
                    <a:cubicBezTo>
                      <a:pt x="196" y="1187"/>
                      <a:pt x="264" y="1427"/>
                      <a:pt x="489" y="1579"/>
                    </a:cubicBezTo>
                    <a:cubicBezTo>
                      <a:pt x="506" y="1591"/>
                      <a:pt x="526" y="1596"/>
                      <a:pt x="546" y="1596"/>
                    </a:cubicBezTo>
                    <a:cubicBezTo>
                      <a:pt x="589" y="1596"/>
                      <a:pt x="632" y="1573"/>
                      <a:pt x="652" y="1535"/>
                    </a:cubicBezTo>
                    <a:cubicBezTo>
                      <a:pt x="780" y="1308"/>
                      <a:pt x="735" y="1060"/>
                      <a:pt x="674" y="820"/>
                    </a:cubicBezTo>
                    <a:cubicBezTo>
                      <a:pt x="614" y="582"/>
                      <a:pt x="569" y="295"/>
                      <a:pt x="422" y="97"/>
                    </a:cubicBezTo>
                    <a:cubicBezTo>
                      <a:pt x="377" y="36"/>
                      <a:pt x="297" y="1"/>
                      <a:pt x="221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89" name="Google Shape;789;p6"/>
              <p:cNvSpPr/>
              <p:nvPr/>
            </p:nvSpPr>
            <p:spPr>
              <a:xfrm>
                <a:off x="767617" y="3994329"/>
                <a:ext cx="33360" cy="132981"/>
              </a:xfrm>
              <a:custGeom>
                <a:avLst/>
                <a:gdLst/>
                <a:ahLst/>
                <a:cxnLst/>
                <a:rect l="l" t="t" r="r" b="b"/>
                <a:pathLst>
                  <a:path w="584" h="2328" extrusionOk="0">
                    <a:moveTo>
                      <a:pt x="295" y="1"/>
                    </a:moveTo>
                    <a:cubicBezTo>
                      <a:pt x="171" y="1"/>
                      <a:pt x="45" y="86"/>
                      <a:pt x="30" y="255"/>
                    </a:cubicBezTo>
                    <a:cubicBezTo>
                      <a:pt x="0" y="597"/>
                      <a:pt x="2" y="946"/>
                      <a:pt x="6" y="1290"/>
                    </a:cubicBezTo>
                    <a:cubicBezTo>
                      <a:pt x="9" y="1631"/>
                      <a:pt x="24" y="1959"/>
                      <a:pt x="178" y="2270"/>
                    </a:cubicBezTo>
                    <a:cubicBezTo>
                      <a:pt x="198" y="2309"/>
                      <a:pt x="239" y="2328"/>
                      <a:pt x="281" y="2328"/>
                    </a:cubicBezTo>
                    <a:cubicBezTo>
                      <a:pt x="323" y="2328"/>
                      <a:pt x="365" y="2309"/>
                      <a:pt x="385" y="2270"/>
                    </a:cubicBezTo>
                    <a:cubicBezTo>
                      <a:pt x="543" y="1960"/>
                      <a:pt x="560" y="1631"/>
                      <a:pt x="569" y="1290"/>
                    </a:cubicBezTo>
                    <a:cubicBezTo>
                      <a:pt x="576" y="946"/>
                      <a:pt x="583" y="597"/>
                      <a:pt x="557" y="255"/>
                    </a:cubicBezTo>
                    <a:cubicBezTo>
                      <a:pt x="544" y="85"/>
                      <a:pt x="420" y="1"/>
                      <a:pt x="295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790" name="Google Shape;790;p6"/>
            <p:cNvGrpSpPr/>
            <p:nvPr/>
          </p:nvGrpSpPr>
          <p:grpSpPr>
            <a:xfrm>
              <a:off x="1430650" y="4814993"/>
              <a:ext cx="148749" cy="138123"/>
              <a:chOff x="417563" y="4145250"/>
              <a:chExt cx="148749" cy="138123"/>
            </a:xfrm>
          </p:grpSpPr>
          <p:sp>
            <p:nvSpPr>
              <p:cNvPr id="791" name="Google Shape;791;p6"/>
              <p:cNvSpPr/>
              <p:nvPr/>
            </p:nvSpPr>
            <p:spPr>
              <a:xfrm>
                <a:off x="417563" y="4179924"/>
                <a:ext cx="39186" cy="103449"/>
              </a:xfrm>
              <a:custGeom>
                <a:avLst/>
                <a:gdLst/>
                <a:ahLst/>
                <a:cxnLst/>
                <a:rect l="l" t="t" r="r" b="b"/>
                <a:pathLst>
                  <a:path w="686" h="1811" extrusionOk="0">
                    <a:moveTo>
                      <a:pt x="283" y="1"/>
                    </a:moveTo>
                    <a:cubicBezTo>
                      <a:pt x="215" y="1"/>
                      <a:pt x="148" y="32"/>
                      <a:pt x="118" y="96"/>
                    </a:cubicBezTo>
                    <a:cubicBezTo>
                      <a:pt x="0" y="348"/>
                      <a:pt x="83" y="703"/>
                      <a:pt x="102" y="970"/>
                    </a:cubicBezTo>
                    <a:cubicBezTo>
                      <a:pt x="112" y="1123"/>
                      <a:pt x="118" y="1280"/>
                      <a:pt x="141" y="1432"/>
                    </a:cubicBezTo>
                    <a:cubicBezTo>
                      <a:pt x="163" y="1569"/>
                      <a:pt x="227" y="1672"/>
                      <a:pt x="315" y="1777"/>
                    </a:cubicBezTo>
                    <a:cubicBezTo>
                      <a:pt x="333" y="1800"/>
                      <a:pt x="363" y="1811"/>
                      <a:pt x="394" y="1811"/>
                    </a:cubicBezTo>
                    <a:cubicBezTo>
                      <a:pt x="425" y="1811"/>
                      <a:pt x="456" y="1799"/>
                      <a:pt x="475" y="1777"/>
                    </a:cubicBezTo>
                    <a:cubicBezTo>
                      <a:pt x="685" y="1537"/>
                      <a:pt x="670" y="1245"/>
                      <a:pt x="647" y="944"/>
                    </a:cubicBezTo>
                    <a:cubicBezTo>
                      <a:pt x="625" y="670"/>
                      <a:pt x="621" y="266"/>
                      <a:pt x="421" y="56"/>
                    </a:cubicBezTo>
                    <a:cubicBezTo>
                      <a:pt x="386" y="19"/>
                      <a:pt x="334" y="1"/>
                      <a:pt x="283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92" name="Google Shape;792;p6"/>
              <p:cNvSpPr/>
              <p:nvPr/>
            </p:nvSpPr>
            <p:spPr>
              <a:xfrm>
                <a:off x="469888" y="4145250"/>
                <a:ext cx="42556" cy="117101"/>
              </a:xfrm>
              <a:custGeom>
                <a:avLst/>
                <a:gdLst/>
                <a:ahLst/>
                <a:cxnLst/>
                <a:rect l="l" t="t" r="r" b="b"/>
                <a:pathLst>
                  <a:path w="745" h="2050" extrusionOk="0">
                    <a:moveTo>
                      <a:pt x="476" y="0"/>
                    </a:moveTo>
                    <a:cubicBezTo>
                      <a:pt x="449" y="0"/>
                      <a:pt x="419" y="8"/>
                      <a:pt x="384" y="23"/>
                    </a:cubicBezTo>
                    <a:cubicBezTo>
                      <a:pt x="243" y="88"/>
                      <a:pt x="219" y="278"/>
                      <a:pt x="192" y="415"/>
                    </a:cubicBezTo>
                    <a:cubicBezTo>
                      <a:pt x="158" y="589"/>
                      <a:pt x="132" y="764"/>
                      <a:pt x="104" y="936"/>
                    </a:cubicBezTo>
                    <a:cubicBezTo>
                      <a:pt x="47" y="1281"/>
                      <a:pt x="1" y="1611"/>
                      <a:pt x="84" y="1954"/>
                    </a:cubicBezTo>
                    <a:cubicBezTo>
                      <a:pt x="99" y="2020"/>
                      <a:pt x="150" y="2049"/>
                      <a:pt x="204" y="2049"/>
                    </a:cubicBezTo>
                    <a:cubicBezTo>
                      <a:pt x="250" y="2049"/>
                      <a:pt x="298" y="2027"/>
                      <a:pt x="327" y="1988"/>
                    </a:cubicBezTo>
                    <a:cubicBezTo>
                      <a:pt x="568" y="1660"/>
                      <a:pt x="617" y="1267"/>
                      <a:pt x="652" y="870"/>
                    </a:cubicBezTo>
                    <a:cubicBezTo>
                      <a:pt x="666" y="718"/>
                      <a:pt x="745" y="0"/>
                      <a:pt x="476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93" name="Google Shape;793;p6"/>
              <p:cNvSpPr/>
              <p:nvPr/>
            </p:nvSpPr>
            <p:spPr>
              <a:xfrm>
                <a:off x="528840" y="4206144"/>
                <a:ext cx="37472" cy="75173"/>
              </a:xfrm>
              <a:custGeom>
                <a:avLst/>
                <a:gdLst/>
                <a:ahLst/>
                <a:cxnLst/>
                <a:rect l="l" t="t" r="r" b="b"/>
                <a:pathLst>
                  <a:path w="656" h="1316" extrusionOk="0">
                    <a:moveTo>
                      <a:pt x="371" y="0"/>
                    </a:moveTo>
                    <a:cubicBezTo>
                      <a:pt x="302" y="0"/>
                      <a:pt x="231" y="34"/>
                      <a:pt x="180" y="103"/>
                    </a:cubicBezTo>
                    <a:cubicBezTo>
                      <a:pt x="57" y="271"/>
                      <a:pt x="44" y="533"/>
                      <a:pt x="23" y="733"/>
                    </a:cubicBezTo>
                    <a:cubicBezTo>
                      <a:pt x="1" y="928"/>
                      <a:pt x="15" y="1125"/>
                      <a:pt x="152" y="1281"/>
                    </a:cubicBezTo>
                    <a:cubicBezTo>
                      <a:pt x="172" y="1303"/>
                      <a:pt x="205" y="1315"/>
                      <a:pt x="238" y="1315"/>
                    </a:cubicBezTo>
                    <a:cubicBezTo>
                      <a:pt x="259" y="1315"/>
                      <a:pt x="281" y="1310"/>
                      <a:pt x="298" y="1298"/>
                    </a:cubicBezTo>
                    <a:cubicBezTo>
                      <a:pt x="470" y="1186"/>
                      <a:pt x="536" y="999"/>
                      <a:pt x="566" y="805"/>
                    </a:cubicBezTo>
                    <a:cubicBezTo>
                      <a:pt x="598" y="604"/>
                      <a:pt x="655" y="349"/>
                      <a:pt x="581" y="154"/>
                    </a:cubicBezTo>
                    <a:cubicBezTo>
                      <a:pt x="541" y="53"/>
                      <a:pt x="457" y="0"/>
                      <a:pt x="371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794" name="Google Shape;794;p6"/>
            <p:cNvGrpSpPr/>
            <p:nvPr/>
          </p:nvGrpSpPr>
          <p:grpSpPr>
            <a:xfrm>
              <a:off x="2621688" y="4908138"/>
              <a:ext cx="142923" cy="130526"/>
              <a:chOff x="178100" y="3904645"/>
              <a:chExt cx="142923" cy="130526"/>
            </a:xfrm>
          </p:grpSpPr>
          <p:sp>
            <p:nvSpPr>
              <p:cNvPr id="795" name="Google Shape;795;p6"/>
              <p:cNvSpPr/>
              <p:nvPr/>
            </p:nvSpPr>
            <p:spPr>
              <a:xfrm>
                <a:off x="178100" y="3936863"/>
                <a:ext cx="40843" cy="98308"/>
              </a:xfrm>
              <a:custGeom>
                <a:avLst/>
                <a:gdLst/>
                <a:ahLst/>
                <a:cxnLst/>
                <a:rect l="l" t="t" r="r" b="b"/>
                <a:pathLst>
                  <a:path w="715" h="1721" extrusionOk="0">
                    <a:moveTo>
                      <a:pt x="237" y="1"/>
                    </a:moveTo>
                    <a:cubicBezTo>
                      <a:pt x="157" y="1"/>
                      <a:pt x="77" y="54"/>
                      <a:pt x="49" y="139"/>
                    </a:cubicBezTo>
                    <a:cubicBezTo>
                      <a:pt x="1" y="283"/>
                      <a:pt x="37" y="436"/>
                      <a:pt x="59" y="582"/>
                    </a:cubicBezTo>
                    <a:cubicBezTo>
                      <a:pt x="76" y="711"/>
                      <a:pt x="98" y="838"/>
                      <a:pt x="120" y="966"/>
                    </a:cubicBezTo>
                    <a:cubicBezTo>
                      <a:pt x="142" y="1093"/>
                      <a:pt x="158" y="1223"/>
                      <a:pt x="193" y="1347"/>
                    </a:cubicBezTo>
                    <a:cubicBezTo>
                      <a:pt x="234" y="1488"/>
                      <a:pt x="302" y="1592"/>
                      <a:pt x="413" y="1688"/>
                    </a:cubicBezTo>
                    <a:cubicBezTo>
                      <a:pt x="438" y="1709"/>
                      <a:pt x="467" y="1720"/>
                      <a:pt x="496" y="1720"/>
                    </a:cubicBezTo>
                    <a:cubicBezTo>
                      <a:pt x="533" y="1720"/>
                      <a:pt x="570" y="1702"/>
                      <a:pt x="594" y="1665"/>
                    </a:cubicBezTo>
                    <a:cubicBezTo>
                      <a:pt x="672" y="1542"/>
                      <a:pt x="715" y="1424"/>
                      <a:pt x="707" y="1275"/>
                    </a:cubicBezTo>
                    <a:cubicBezTo>
                      <a:pt x="700" y="1133"/>
                      <a:pt x="672" y="990"/>
                      <a:pt x="643" y="848"/>
                    </a:cubicBezTo>
                    <a:cubicBezTo>
                      <a:pt x="592" y="595"/>
                      <a:pt x="554" y="244"/>
                      <a:pt x="362" y="51"/>
                    </a:cubicBezTo>
                    <a:cubicBezTo>
                      <a:pt x="326" y="16"/>
                      <a:pt x="281" y="1"/>
                      <a:pt x="237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96" name="Google Shape;796;p6"/>
              <p:cNvSpPr/>
              <p:nvPr/>
            </p:nvSpPr>
            <p:spPr>
              <a:xfrm>
                <a:off x="230654" y="3904645"/>
                <a:ext cx="37187" cy="110589"/>
              </a:xfrm>
              <a:custGeom>
                <a:avLst/>
                <a:gdLst/>
                <a:ahLst/>
                <a:cxnLst/>
                <a:rect l="l" t="t" r="r" b="b"/>
                <a:pathLst>
                  <a:path w="651" h="1936" extrusionOk="0">
                    <a:moveTo>
                      <a:pt x="399" y="0"/>
                    </a:moveTo>
                    <a:cubicBezTo>
                      <a:pt x="364" y="0"/>
                      <a:pt x="331" y="13"/>
                      <a:pt x="305" y="45"/>
                    </a:cubicBezTo>
                    <a:cubicBezTo>
                      <a:pt x="124" y="270"/>
                      <a:pt x="142" y="647"/>
                      <a:pt x="102" y="921"/>
                    </a:cubicBezTo>
                    <a:cubicBezTo>
                      <a:pt x="57" y="1239"/>
                      <a:pt x="0" y="1544"/>
                      <a:pt x="117" y="1853"/>
                    </a:cubicBezTo>
                    <a:cubicBezTo>
                      <a:pt x="136" y="1902"/>
                      <a:pt x="182" y="1936"/>
                      <a:pt x="229" y="1936"/>
                    </a:cubicBezTo>
                    <a:cubicBezTo>
                      <a:pt x="255" y="1936"/>
                      <a:pt x="282" y="1925"/>
                      <a:pt x="305" y="1902"/>
                    </a:cubicBezTo>
                    <a:cubicBezTo>
                      <a:pt x="542" y="1660"/>
                      <a:pt x="598" y="1348"/>
                      <a:pt x="625" y="1020"/>
                    </a:cubicBezTo>
                    <a:cubicBezTo>
                      <a:pt x="637" y="862"/>
                      <a:pt x="650" y="703"/>
                      <a:pt x="643" y="545"/>
                    </a:cubicBezTo>
                    <a:cubicBezTo>
                      <a:pt x="637" y="392"/>
                      <a:pt x="640" y="203"/>
                      <a:pt x="542" y="75"/>
                    </a:cubicBezTo>
                    <a:cubicBezTo>
                      <a:pt x="511" y="33"/>
                      <a:pt x="454" y="0"/>
                      <a:pt x="399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97" name="Google Shape;797;p6"/>
              <p:cNvSpPr/>
              <p:nvPr/>
            </p:nvSpPr>
            <p:spPr>
              <a:xfrm>
                <a:off x="275667" y="3947545"/>
                <a:ext cx="45355" cy="85284"/>
              </a:xfrm>
              <a:custGeom>
                <a:avLst/>
                <a:gdLst/>
                <a:ahLst/>
                <a:cxnLst/>
                <a:rect l="l" t="t" r="r" b="b"/>
                <a:pathLst>
                  <a:path w="794" h="1493" extrusionOk="0">
                    <a:moveTo>
                      <a:pt x="528" y="0"/>
                    </a:moveTo>
                    <a:cubicBezTo>
                      <a:pt x="514" y="0"/>
                      <a:pt x="500" y="3"/>
                      <a:pt x="486" y="9"/>
                    </a:cubicBezTo>
                    <a:cubicBezTo>
                      <a:pt x="246" y="103"/>
                      <a:pt x="170" y="438"/>
                      <a:pt x="116" y="669"/>
                    </a:cubicBezTo>
                    <a:cubicBezTo>
                      <a:pt x="56" y="916"/>
                      <a:pt x="1" y="1211"/>
                      <a:pt x="155" y="1435"/>
                    </a:cubicBezTo>
                    <a:cubicBezTo>
                      <a:pt x="182" y="1473"/>
                      <a:pt x="219" y="1492"/>
                      <a:pt x="257" y="1492"/>
                    </a:cubicBezTo>
                    <a:cubicBezTo>
                      <a:pt x="286" y="1492"/>
                      <a:pt x="315" y="1481"/>
                      <a:pt x="342" y="1459"/>
                    </a:cubicBezTo>
                    <a:cubicBezTo>
                      <a:pt x="531" y="1295"/>
                      <a:pt x="571" y="1040"/>
                      <a:pt x="622" y="809"/>
                    </a:cubicBezTo>
                    <a:cubicBezTo>
                      <a:pt x="667" y="603"/>
                      <a:pt x="793" y="275"/>
                      <a:pt x="670" y="86"/>
                    </a:cubicBezTo>
                    <a:cubicBezTo>
                      <a:pt x="642" y="40"/>
                      <a:pt x="585" y="0"/>
                      <a:pt x="528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798" name="Google Shape;798;p6"/>
            <p:cNvGrpSpPr/>
            <p:nvPr/>
          </p:nvGrpSpPr>
          <p:grpSpPr>
            <a:xfrm>
              <a:off x="4349951" y="4706647"/>
              <a:ext cx="88313" cy="132981"/>
              <a:chOff x="712664" y="3994329"/>
              <a:chExt cx="88313" cy="132981"/>
            </a:xfrm>
          </p:grpSpPr>
          <p:sp>
            <p:nvSpPr>
              <p:cNvPr id="799" name="Google Shape;799;p6"/>
              <p:cNvSpPr/>
              <p:nvPr/>
            </p:nvSpPr>
            <p:spPr>
              <a:xfrm>
                <a:off x="712664" y="4006439"/>
                <a:ext cx="44613" cy="91225"/>
              </a:xfrm>
              <a:custGeom>
                <a:avLst/>
                <a:gdLst/>
                <a:ahLst/>
                <a:cxnLst/>
                <a:rect l="l" t="t" r="r" b="b"/>
                <a:pathLst>
                  <a:path w="781" h="1597" extrusionOk="0">
                    <a:moveTo>
                      <a:pt x="221" y="1"/>
                    </a:moveTo>
                    <a:cubicBezTo>
                      <a:pt x="138" y="1"/>
                      <a:pt x="60" y="44"/>
                      <a:pt x="44" y="145"/>
                    </a:cubicBezTo>
                    <a:cubicBezTo>
                      <a:pt x="1" y="407"/>
                      <a:pt x="81" y="683"/>
                      <a:pt x="139" y="938"/>
                    </a:cubicBezTo>
                    <a:cubicBezTo>
                      <a:pt x="196" y="1187"/>
                      <a:pt x="264" y="1427"/>
                      <a:pt x="489" y="1579"/>
                    </a:cubicBezTo>
                    <a:cubicBezTo>
                      <a:pt x="506" y="1591"/>
                      <a:pt x="526" y="1596"/>
                      <a:pt x="546" y="1596"/>
                    </a:cubicBezTo>
                    <a:cubicBezTo>
                      <a:pt x="589" y="1596"/>
                      <a:pt x="632" y="1573"/>
                      <a:pt x="652" y="1535"/>
                    </a:cubicBezTo>
                    <a:cubicBezTo>
                      <a:pt x="780" y="1308"/>
                      <a:pt x="735" y="1060"/>
                      <a:pt x="674" y="820"/>
                    </a:cubicBezTo>
                    <a:cubicBezTo>
                      <a:pt x="614" y="582"/>
                      <a:pt x="569" y="295"/>
                      <a:pt x="422" y="97"/>
                    </a:cubicBezTo>
                    <a:cubicBezTo>
                      <a:pt x="377" y="36"/>
                      <a:pt x="297" y="1"/>
                      <a:pt x="221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800" name="Google Shape;800;p6"/>
              <p:cNvSpPr/>
              <p:nvPr/>
            </p:nvSpPr>
            <p:spPr>
              <a:xfrm>
                <a:off x="767617" y="3994329"/>
                <a:ext cx="33360" cy="132981"/>
              </a:xfrm>
              <a:custGeom>
                <a:avLst/>
                <a:gdLst/>
                <a:ahLst/>
                <a:cxnLst/>
                <a:rect l="l" t="t" r="r" b="b"/>
                <a:pathLst>
                  <a:path w="584" h="2328" extrusionOk="0">
                    <a:moveTo>
                      <a:pt x="295" y="1"/>
                    </a:moveTo>
                    <a:cubicBezTo>
                      <a:pt x="171" y="1"/>
                      <a:pt x="45" y="86"/>
                      <a:pt x="30" y="255"/>
                    </a:cubicBezTo>
                    <a:cubicBezTo>
                      <a:pt x="0" y="597"/>
                      <a:pt x="2" y="946"/>
                      <a:pt x="6" y="1290"/>
                    </a:cubicBezTo>
                    <a:cubicBezTo>
                      <a:pt x="9" y="1631"/>
                      <a:pt x="24" y="1959"/>
                      <a:pt x="178" y="2270"/>
                    </a:cubicBezTo>
                    <a:cubicBezTo>
                      <a:pt x="198" y="2309"/>
                      <a:pt x="239" y="2328"/>
                      <a:pt x="281" y="2328"/>
                    </a:cubicBezTo>
                    <a:cubicBezTo>
                      <a:pt x="323" y="2328"/>
                      <a:pt x="365" y="2309"/>
                      <a:pt x="385" y="2270"/>
                    </a:cubicBezTo>
                    <a:cubicBezTo>
                      <a:pt x="543" y="1960"/>
                      <a:pt x="560" y="1631"/>
                      <a:pt x="569" y="1290"/>
                    </a:cubicBezTo>
                    <a:cubicBezTo>
                      <a:pt x="576" y="946"/>
                      <a:pt x="583" y="597"/>
                      <a:pt x="557" y="255"/>
                    </a:cubicBezTo>
                    <a:cubicBezTo>
                      <a:pt x="544" y="85"/>
                      <a:pt x="420" y="1"/>
                      <a:pt x="295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sp>
          <p:nvSpPr>
            <p:cNvPr id="801" name="Google Shape;801;p6"/>
            <p:cNvSpPr/>
            <p:nvPr/>
          </p:nvSpPr>
          <p:spPr>
            <a:xfrm>
              <a:off x="2301421" y="4697130"/>
              <a:ext cx="33188" cy="102763"/>
            </a:xfrm>
            <a:custGeom>
              <a:avLst/>
              <a:gdLst/>
              <a:ahLst/>
              <a:cxnLst/>
              <a:rect l="l" t="t" r="r" b="b"/>
              <a:pathLst>
                <a:path w="581" h="1799" extrusionOk="0">
                  <a:moveTo>
                    <a:pt x="300" y="0"/>
                  </a:moveTo>
                  <a:cubicBezTo>
                    <a:pt x="224" y="0"/>
                    <a:pt x="148" y="46"/>
                    <a:pt x="114" y="137"/>
                  </a:cubicBezTo>
                  <a:cubicBezTo>
                    <a:pt x="22" y="389"/>
                    <a:pt x="32" y="700"/>
                    <a:pt x="16" y="968"/>
                  </a:cubicBezTo>
                  <a:cubicBezTo>
                    <a:pt x="0" y="1232"/>
                    <a:pt x="5" y="1500"/>
                    <a:pt x="120" y="1743"/>
                  </a:cubicBezTo>
                  <a:cubicBezTo>
                    <a:pt x="136" y="1778"/>
                    <a:pt x="178" y="1799"/>
                    <a:pt x="219" y="1799"/>
                  </a:cubicBezTo>
                  <a:cubicBezTo>
                    <a:pt x="248" y="1799"/>
                    <a:pt x="276" y="1788"/>
                    <a:pt x="293" y="1765"/>
                  </a:cubicBezTo>
                  <a:cubicBezTo>
                    <a:pt x="467" y="1544"/>
                    <a:pt x="522" y="1270"/>
                    <a:pt x="540" y="994"/>
                  </a:cubicBezTo>
                  <a:cubicBezTo>
                    <a:pt x="554" y="722"/>
                    <a:pt x="580" y="397"/>
                    <a:pt x="484" y="137"/>
                  </a:cubicBezTo>
                  <a:cubicBezTo>
                    <a:pt x="451" y="46"/>
                    <a:pt x="375" y="0"/>
                    <a:pt x="300" y="0"/>
                  </a:cubicBezTo>
                  <a:close/>
                </a:path>
              </a:pathLst>
            </a:custGeom>
            <a:solidFill>
              <a:srgbClr val="191919">
                <a:alpha val="59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802" name="Google Shape;802;p6"/>
            <p:cNvGrpSpPr/>
            <p:nvPr/>
          </p:nvGrpSpPr>
          <p:grpSpPr>
            <a:xfrm>
              <a:off x="1927025" y="4603875"/>
              <a:ext cx="142923" cy="130526"/>
              <a:chOff x="178100" y="3904645"/>
              <a:chExt cx="142923" cy="130526"/>
            </a:xfrm>
          </p:grpSpPr>
          <p:sp>
            <p:nvSpPr>
              <p:cNvPr id="803" name="Google Shape;803;p6"/>
              <p:cNvSpPr/>
              <p:nvPr/>
            </p:nvSpPr>
            <p:spPr>
              <a:xfrm>
                <a:off x="178100" y="3936863"/>
                <a:ext cx="40843" cy="98308"/>
              </a:xfrm>
              <a:custGeom>
                <a:avLst/>
                <a:gdLst/>
                <a:ahLst/>
                <a:cxnLst/>
                <a:rect l="l" t="t" r="r" b="b"/>
                <a:pathLst>
                  <a:path w="715" h="1721" extrusionOk="0">
                    <a:moveTo>
                      <a:pt x="237" y="1"/>
                    </a:moveTo>
                    <a:cubicBezTo>
                      <a:pt x="157" y="1"/>
                      <a:pt x="77" y="54"/>
                      <a:pt x="49" y="139"/>
                    </a:cubicBezTo>
                    <a:cubicBezTo>
                      <a:pt x="1" y="283"/>
                      <a:pt x="37" y="436"/>
                      <a:pt x="59" y="582"/>
                    </a:cubicBezTo>
                    <a:cubicBezTo>
                      <a:pt x="76" y="711"/>
                      <a:pt x="98" y="838"/>
                      <a:pt x="120" y="966"/>
                    </a:cubicBezTo>
                    <a:cubicBezTo>
                      <a:pt x="142" y="1093"/>
                      <a:pt x="158" y="1223"/>
                      <a:pt x="193" y="1347"/>
                    </a:cubicBezTo>
                    <a:cubicBezTo>
                      <a:pt x="234" y="1488"/>
                      <a:pt x="302" y="1592"/>
                      <a:pt x="413" y="1688"/>
                    </a:cubicBezTo>
                    <a:cubicBezTo>
                      <a:pt x="438" y="1709"/>
                      <a:pt x="467" y="1720"/>
                      <a:pt x="496" y="1720"/>
                    </a:cubicBezTo>
                    <a:cubicBezTo>
                      <a:pt x="533" y="1720"/>
                      <a:pt x="570" y="1702"/>
                      <a:pt x="594" y="1665"/>
                    </a:cubicBezTo>
                    <a:cubicBezTo>
                      <a:pt x="672" y="1542"/>
                      <a:pt x="715" y="1424"/>
                      <a:pt x="707" y="1275"/>
                    </a:cubicBezTo>
                    <a:cubicBezTo>
                      <a:pt x="700" y="1133"/>
                      <a:pt x="672" y="990"/>
                      <a:pt x="643" y="848"/>
                    </a:cubicBezTo>
                    <a:cubicBezTo>
                      <a:pt x="592" y="595"/>
                      <a:pt x="554" y="244"/>
                      <a:pt x="362" y="51"/>
                    </a:cubicBezTo>
                    <a:cubicBezTo>
                      <a:pt x="326" y="16"/>
                      <a:pt x="281" y="1"/>
                      <a:pt x="237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804" name="Google Shape;804;p6"/>
              <p:cNvSpPr/>
              <p:nvPr/>
            </p:nvSpPr>
            <p:spPr>
              <a:xfrm>
                <a:off x="230654" y="3904645"/>
                <a:ext cx="37187" cy="110589"/>
              </a:xfrm>
              <a:custGeom>
                <a:avLst/>
                <a:gdLst/>
                <a:ahLst/>
                <a:cxnLst/>
                <a:rect l="l" t="t" r="r" b="b"/>
                <a:pathLst>
                  <a:path w="651" h="1936" extrusionOk="0">
                    <a:moveTo>
                      <a:pt x="399" y="0"/>
                    </a:moveTo>
                    <a:cubicBezTo>
                      <a:pt x="364" y="0"/>
                      <a:pt x="331" y="13"/>
                      <a:pt x="305" y="45"/>
                    </a:cubicBezTo>
                    <a:cubicBezTo>
                      <a:pt x="124" y="270"/>
                      <a:pt x="142" y="647"/>
                      <a:pt x="102" y="921"/>
                    </a:cubicBezTo>
                    <a:cubicBezTo>
                      <a:pt x="57" y="1239"/>
                      <a:pt x="0" y="1544"/>
                      <a:pt x="117" y="1853"/>
                    </a:cubicBezTo>
                    <a:cubicBezTo>
                      <a:pt x="136" y="1902"/>
                      <a:pt x="182" y="1936"/>
                      <a:pt x="229" y="1936"/>
                    </a:cubicBezTo>
                    <a:cubicBezTo>
                      <a:pt x="255" y="1936"/>
                      <a:pt x="282" y="1925"/>
                      <a:pt x="305" y="1902"/>
                    </a:cubicBezTo>
                    <a:cubicBezTo>
                      <a:pt x="542" y="1660"/>
                      <a:pt x="598" y="1348"/>
                      <a:pt x="625" y="1020"/>
                    </a:cubicBezTo>
                    <a:cubicBezTo>
                      <a:pt x="637" y="862"/>
                      <a:pt x="650" y="703"/>
                      <a:pt x="643" y="545"/>
                    </a:cubicBezTo>
                    <a:cubicBezTo>
                      <a:pt x="637" y="392"/>
                      <a:pt x="640" y="203"/>
                      <a:pt x="542" y="75"/>
                    </a:cubicBezTo>
                    <a:cubicBezTo>
                      <a:pt x="511" y="33"/>
                      <a:pt x="454" y="0"/>
                      <a:pt x="399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805" name="Google Shape;805;p6"/>
              <p:cNvSpPr/>
              <p:nvPr/>
            </p:nvSpPr>
            <p:spPr>
              <a:xfrm>
                <a:off x="275667" y="3947545"/>
                <a:ext cx="45355" cy="85284"/>
              </a:xfrm>
              <a:custGeom>
                <a:avLst/>
                <a:gdLst/>
                <a:ahLst/>
                <a:cxnLst/>
                <a:rect l="l" t="t" r="r" b="b"/>
                <a:pathLst>
                  <a:path w="794" h="1493" extrusionOk="0">
                    <a:moveTo>
                      <a:pt x="528" y="0"/>
                    </a:moveTo>
                    <a:cubicBezTo>
                      <a:pt x="514" y="0"/>
                      <a:pt x="500" y="3"/>
                      <a:pt x="486" y="9"/>
                    </a:cubicBezTo>
                    <a:cubicBezTo>
                      <a:pt x="246" y="103"/>
                      <a:pt x="170" y="438"/>
                      <a:pt x="116" y="669"/>
                    </a:cubicBezTo>
                    <a:cubicBezTo>
                      <a:pt x="56" y="916"/>
                      <a:pt x="1" y="1211"/>
                      <a:pt x="155" y="1435"/>
                    </a:cubicBezTo>
                    <a:cubicBezTo>
                      <a:pt x="182" y="1473"/>
                      <a:pt x="219" y="1492"/>
                      <a:pt x="257" y="1492"/>
                    </a:cubicBezTo>
                    <a:cubicBezTo>
                      <a:pt x="286" y="1492"/>
                      <a:pt x="315" y="1481"/>
                      <a:pt x="342" y="1459"/>
                    </a:cubicBezTo>
                    <a:cubicBezTo>
                      <a:pt x="531" y="1295"/>
                      <a:pt x="571" y="1040"/>
                      <a:pt x="622" y="809"/>
                    </a:cubicBezTo>
                    <a:cubicBezTo>
                      <a:pt x="667" y="603"/>
                      <a:pt x="793" y="275"/>
                      <a:pt x="670" y="86"/>
                    </a:cubicBezTo>
                    <a:cubicBezTo>
                      <a:pt x="642" y="40"/>
                      <a:pt x="585" y="0"/>
                      <a:pt x="528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806" name="Google Shape;806;p6"/>
            <p:cNvGrpSpPr/>
            <p:nvPr/>
          </p:nvGrpSpPr>
          <p:grpSpPr>
            <a:xfrm>
              <a:off x="2464539" y="4706647"/>
              <a:ext cx="88313" cy="132981"/>
              <a:chOff x="712664" y="3994329"/>
              <a:chExt cx="88313" cy="132981"/>
            </a:xfrm>
          </p:grpSpPr>
          <p:sp>
            <p:nvSpPr>
              <p:cNvPr id="807" name="Google Shape;807;p6"/>
              <p:cNvSpPr/>
              <p:nvPr/>
            </p:nvSpPr>
            <p:spPr>
              <a:xfrm>
                <a:off x="712664" y="4006439"/>
                <a:ext cx="44613" cy="91225"/>
              </a:xfrm>
              <a:custGeom>
                <a:avLst/>
                <a:gdLst/>
                <a:ahLst/>
                <a:cxnLst/>
                <a:rect l="l" t="t" r="r" b="b"/>
                <a:pathLst>
                  <a:path w="781" h="1597" extrusionOk="0">
                    <a:moveTo>
                      <a:pt x="221" y="1"/>
                    </a:moveTo>
                    <a:cubicBezTo>
                      <a:pt x="138" y="1"/>
                      <a:pt x="60" y="44"/>
                      <a:pt x="44" y="145"/>
                    </a:cubicBezTo>
                    <a:cubicBezTo>
                      <a:pt x="1" y="407"/>
                      <a:pt x="81" y="683"/>
                      <a:pt x="139" y="938"/>
                    </a:cubicBezTo>
                    <a:cubicBezTo>
                      <a:pt x="196" y="1187"/>
                      <a:pt x="264" y="1427"/>
                      <a:pt x="489" y="1579"/>
                    </a:cubicBezTo>
                    <a:cubicBezTo>
                      <a:pt x="506" y="1591"/>
                      <a:pt x="526" y="1596"/>
                      <a:pt x="546" y="1596"/>
                    </a:cubicBezTo>
                    <a:cubicBezTo>
                      <a:pt x="589" y="1596"/>
                      <a:pt x="632" y="1573"/>
                      <a:pt x="652" y="1535"/>
                    </a:cubicBezTo>
                    <a:cubicBezTo>
                      <a:pt x="780" y="1308"/>
                      <a:pt x="735" y="1060"/>
                      <a:pt x="674" y="820"/>
                    </a:cubicBezTo>
                    <a:cubicBezTo>
                      <a:pt x="614" y="582"/>
                      <a:pt x="569" y="295"/>
                      <a:pt x="422" y="97"/>
                    </a:cubicBezTo>
                    <a:cubicBezTo>
                      <a:pt x="377" y="36"/>
                      <a:pt x="297" y="1"/>
                      <a:pt x="221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808" name="Google Shape;808;p6"/>
              <p:cNvSpPr/>
              <p:nvPr/>
            </p:nvSpPr>
            <p:spPr>
              <a:xfrm>
                <a:off x="767617" y="3994329"/>
                <a:ext cx="33360" cy="132981"/>
              </a:xfrm>
              <a:custGeom>
                <a:avLst/>
                <a:gdLst/>
                <a:ahLst/>
                <a:cxnLst/>
                <a:rect l="l" t="t" r="r" b="b"/>
                <a:pathLst>
                  <a:path w="584" h="2328" extrusionOk="0">
                    <a:moveTo>
                      <a:pt x="295" y="1"/>
                    </a:moveTo>
                    <a:cubicBezTo>
                      <a:pt x="171" y="1"/>
                      <a:pt x="45" y="86"/>
                      <a:pt x="30" y="255"/>
                    </a:cubicBezTo>
                    <a:cubicBezTo>
                      <a:pt x="0" y="597"/>
                      <a:pt x="2" y="946"/>
                      <a:pt x="6" y="1290"/>
                    </a:cubicBezTo>
                    <a:cubicBezTo>
                      <a:pt x="9" y="1631"/>
                      <a:pt x="24" y="1959"/>
                      <a:pt x="178" y="2270"/>
                    </a:cubicBezTo>
                    <a:cubicBezTo>
                      <a:pt x="198" y="2309"/>
                      <a:pt x="239" y="2328"/>
                      <a:pt x="281" y="2328"/>
                    </a:cubicBezTo>
                    <a:cubicBezTo>
                      <a:pt x="323" y="2328"/>
                      <a:pt x="365" y="2309"/>
                      <a:pt x="385" y="2270"/>
                    </a:cubicBezTo>
                    <a:cubicBezTo>
                      <a:pt x="543" y="1960"/>
                      <a:pt x="560" y="1631"/>
                      <a:pt x="569" y="1290"/>
                    </a:cubicBezTo>
                    <a:cubicBezTo>
                      <a:pt x="576" y="946"/>
                      <a:pt x="583" y="597"/>
                      <a:pt x="557" y="255"/>
                    </a:cubicBezTo>
                    <a:cubicBezTo>
                      <a:pt x="544" y="85"/>
                      <a:pt x="420" y="1"/>
                      <a:pt x="295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809" name="Google Shape;809;p6"/>
            <p:cNvGrpSpPr/>
            <p:nvPr/>
          </p:nvGrpSpPr>
          <p:grpSpPr>
            <a:xfrm>
              <a:off x="1995663" y="4835818"/>
              <a:ext cx="148749" cy="138123"/>
              <a:chOff x="417563" y="4145250"/>
              <a:chExt cx="148749" cy="138123"/>
            </a:xfrm>
          </p:grpSpPr>
          <p:sp>
            <p:nvSpPr>
              <p:cNvPr id="810" name="Google Shape;810;p6"/>
              <p:cNvSpPr/>
              <p:nvPr/>
            </p:nvSpPr>
            <p:spPr>
              <a:xfrm>
                <a:off x="417563" y="4179924"/>
                <a:ext cx="39186" cy="103449"/>
              </a:xfrm>
              <a:custGeom>
                <a:avLst/>
                <a:gdLst/>
                <a:ahLst/>
                <a:cxnLst/>
                <a:rect l="l" t="t" r="r" b="b"/>
                <a:pathLst>
                  <a:path w="686" h="1811" extrusionOk="0">
                    <a:moveTo>
                      <a:pt x="283" y="1"/>
                    </a:moveTo>
                    <a:cubicBezTo>
                      <a:pt x="215" y="1"/>
                      <a:pt x="148" y="32"/>
                      <a:pt x="118" y="96"/>
                    </a:cubicBezTo>
                    <a:cubicBezTo>
                      <a:pt x="0" y="348"/>
                      <a:pt x="83" y="703"/>
                      <a:pt x="102" y="970"/>
                    </a:cubicBezTo>
                    <a:cubicBezTo>
                      <a:pt x="112" y="1123"/>
                      <a:pt x="118" y="1280"/>
                      <a:pt x="141" y="1432"/>
                    </a:cubicBezTo>
                    <a:cubicBezTo>
                      <a:pt x="163" y="1569"/>
                      <a:pt x="227" y="1672"/>
                      <a:pt x="315" y="1777"/>
                    </a:cubicBezTo>
                    <a:cubicBezTo>
                      <a:pt x="333" y="1800"/>
                      <a:pt x="363" y="1811"/>
                      <a:pt x="394" y="1811"/>
                    </a:cubicBezTo>
                    <a:cubicBezTo>
                      <a:pt x="425" y="1811"/>
                      <a:pt x="456" y="1799"/>
                      <a:pt x="475" y="1777"/>
                    </a:cubicBezTo>
                    <a:cubicBezTo>
                      <a:pt x="685" y="1537"/>
                      <a:pt x="670" y="1245"/>
                      <a:pt x="647" y="944"/>
                    </a:cubicBezTo>
                    <a:cubicBezTo>
                      <a:pt x="625" y="670"/>
                      <a:pt x="621" y="266"/>
                      <a:pt x="421" y="56"/>
                    </a:cubicBezTo>
                    <a:cubicBezTo>
                      <a:pt x="386" y="19"/>
                      <a:pt x="334" y="1"/>
                      <a:pt x="283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811" name="Google Shape;811;p6"/>
              <p:cNvSpPr/>
              <p:nvPr/>
            </p:nvSpPr>
            <p:spPr>
              <a:xfrm>
                <a:off x="469888" y="4145250"/>
                <a:ext cx="42556" cy="117101"/>
              </a:xfrm>
              <a:custGeom>
                <a:avLst/>
                <a:gdLst/>
                <a:ahLst/>
                <a:cxnLst/>
                <a:rect l="l" t="t" r="r" b="b"/>
                <a:pathLst>
                  <a:path w="745" h="2050" extrusionOk="0">
                    <a:moveTo>
                      <a:pt x="476" y="0"/>
                    </a:moveTo>
                    <a:cubicBezTo>
                      <a:pt x="449" y="0"/>
                      <a:pt x="419" y="8"/>
                      <a:pt x="384" y="23"/>
                    </a:cubicBezTo>
                    <a:cubicBezTo>
                      <a:pt x="243" y="88"/>
                      <a:pt x="219" y="278"/>
                      <a:pt x="192" y="415"/>
                    </a:cubicBezTo>
                    <a:cubicBezTo>
                      <a:pt x="158" y="589"/>
                      <a:pt x="132" y="764"/>
                      <a:pt x="104" y="936"/>
                    </a:cubicBezTo>
                    <a:cubicBezTo>
                      <a:pt x="47" y="1281"/>
                      <a:pt x="1" y="1611"/>
                      <a:pt x="84" y="1954"/>
                    </a:cubicBezTo>
                    <a:cubicBezTo>
                      <a:pt x="99" y="2020"/>
                      <a:pt x="150" y="2049"/>
                      <a:pt x="204" y="2049"/>
                    </a:cubicBezTo>
                    <a:cubicBezTo>
                      <a:pt x="250" y="2049"/>
                      <a:pt x="298" y="2027"/>
                      <a:pt x="327" y="1988"/>
                    </a:cubicBezTo>
                    <a:cubicBezTo>
                      <a:pt x="568" y="1660"/>
                      <a:pt x="617" y="1267"/>
                      <a:pt x="652" y="870"/>
                    </a:cubicBezTo>
                    <a:cubicBezTo>
                      <a:pt x="666" y="718"/>
                      <a:pt x="745" y="0"/>
                      <a:pt x="476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812" name="Google Shape;812;p6"/>
              <p:cNvSpPr/>
              <p:nvPr/>
            </p:nvSpPr>
            <p:spPr>
              <a:xfrm>
                <a:off x="528840" y="4206144"/>
                <a:ext cx="37472" cy="75173"/>
              </a:xfrm>
              <a:custGeom>
                <a:avLst/>
                <a:gdLst/>
                <a:ahLst/>
                <a:cxnLst/>
                <a:rect l="l" t="t" r="r" b="b"/>
                <a:pathLst>
                  <a:path w="656" h="1316" extrusionOk="0">
                    <a:moveTo>
                      <a:pt x="371" y="0"/>
                    </a:moveTo>
                    <a:cubicBezTo>
                      <a:pt x="302" y="0"/>
                      <a:pt x="231" y="34"/>
                      <a:pt x="180" y="103"/>
                    </a:cubicBezTo>
                    <a:cubicBezTo>
                      <a:pt x="57" y="271"/>
                      <a:pt x="44" y="533"/>
                      <a:pt x="23" y="733"/>
                    </a:cubicBezTo>
                    <a:cubicBezTo>
                      <a:pt x="1" y="928"/>
                      <a:pt x="15" y="1125"/>
                      <a:pt x="152" y="1281"/>
                    </a:cubicBezTo>
                    <a:cubicBezTo>
                      <a:pt x="172" y="1303"/>
                      <a:pt x="205" y="1315"/>
                      <a:pt x="238" y="1315"/>
                    </a:cubicBezTo>
                    <a:cubicBezTo>
                      <a:pt x="259" y="1315"/>
                      <a:pt x="281" y="1310"/>
                      <a:pt x="298" y="1298"/>
                    </a:cubicBezTo>
                    <a:cubicBezTo>
                      <a:pt x="470" y="1186"/>
                      <a:pt x="536" y="999"/>
                      <a:pt x="566" y="805"/>
                    </a:cubicBezTo>
                    <a:cubicBezTo>
                      <a:pt x="598" y="604"/>
                      <a:pt x="655" y="349"/>
                      <a:pt x="581" y="154"/>
                    </a:cubicBezTo>
                    <a:cubicBezTo>
                      <a:pt x="541" y="53"/>
                      <a:pt x="457" y="0"/>
                      <a:pt x="371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813" name="Google Shape;813;p6"/>
            <p:cNvGrpSpPr/>
            <p:nvPr/>
          </p:nvGrpSpPr>
          <p:grpSpPr>
            <a:xfrm>
              <a:off x="1735864" y="4896184"/>
              <a:ext cx="88313" cy="132981"/>
              <a:chOff x="712664" y="3994329"/>
              <a:chExt cx="88313" cy="132981"/>
            </a:xfrm>
          </p:grpSpPr>
          <p:sp>
            <p:nvSpPr>
              <p:cNvPr id="814" name="Google Shape;814;p6"/>
              <p:cNvSpPr/>
              <p:nvPr/>
            </p:nvSpPr>
            <p:spPr>
              <a:xfrm>
                <a:off x="712664" y="4006439"/>
                <a:ext cx="44613" cy="91225"/>
              </a:xfrm>
              <a:custGeom>
                <a:avLst/>
                <a:gdLst/>
                <a:ahLst/>
                <a:cxnLst/>
                <a:rect l="l" t="t" r="r" b="b"/>
                <a:pathLst>
                  <a:path w="781" h="1597" extrusionOk="0">
                    <a:moveTo>
                      <a:pt x="221" y="1"/>
                    </a:moveTo>
                    <a:cubicBezTo>
                      <a:pt x="138" y="1"/>
                      <a:pt x="60" y="44"/>
                      <a:pt x="44" y="145"/>
                    </a:cubicBezTo>
                    <a:cubicBezTo>
                      <a:pt x="1" y="407"/>
                      <a:pt x="81" y="683"/>
                      <a:pt x="139" y="938"/>
                    </a:cubicBezTo>
                    <a:cubicBezTo>
                      <a:pt x="196" y="1187"/>
                      <a:pt x="264" y="1427"/>
                      <a:pt x="489" y="1579"/>
                    </a:cubicBezTo>
                    <a:cubicBezTo>
                      <a:pt x="506" y="1591"/>
                      <a:pt x="526" y="1596"/>
                      <a:pt x="546" y="1596"/>
                    </a:cubicBezTo>
                    <a:cubicBezTo>
                      <a:pt x="589" y="1596"/>
                      <a:pt x="632" y="1573"/>
                      <a:pt x="652" y="1535"/>
                    </a:cubicBezTo>
                    <a:cubicBezTo>
                      <a:pt x="780" y="1308"/>
                      <a:pt x="735" y="1060"/>
                      <a:pt x="674" y="820"/>
                    </a:cubicBezTo>
                    <a:cubicBezTo>
                      <a:pt x="614" y="582"/>
                      <a:pt x="569" y="295"/>
                      <a:pt x="422" y="97"/>
                    </a:cubicBezTo>
                    <a:cubicBezTo>
                      <a:pt x="377" y="36"/>
                      <a:pt x="297" y="1"/>
                      <a:pt x="221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815" name="Google Shape;815;p6"/>
              <p:cNvSpPr/>
              <p:nvPr/>
            </p:nvSpPr>
            <p:spPr>
              <a:xfrm>
                <a:off x="767617" y="3994329"/>
                <a:ext cx="33360" cy="132981"/>
              </a:xfrm>
              <a:custGeom>
                <a:avLst/>
                <a:gdLst/>
                <a:ahLst/>
                <a:cxnLst/>
                <a:rect l="l" t="t" r="r" b="b"/>
                <a:pathLst>
                  <a:path w="584" h="2328" extrusionOk="0">
                    <a:moveTo>
                      <a:pt x="295" y="1"/>
                    </a:moveTo>
                    <a:cubicBezTo>
                      <a:pt x="171" y="1"/>
                      <a:pt x="45" y="86"/>
                      <a:pt x="30" y="255"/>
                    </a:cubicBezTo>
                    <a:cubicBezTo>
                      <a:pt x="0" y="597"/>
                      <a:pt x="2" y="946"/>
                      <a:pt x="6" y="1290"/>
                    </a:cubicBezTo>
                    <a:cubicBezTo>
                      <a:pt x="9" y="1631"/>
                      <a:pt x="24" y="1959"/>
                      <a:pt x="178" y="2270"/>
                    </a:cubicBezTo>
                    <a:cubicBezTo>
                      <a:pt x="198" y="2309"/>
                      <a:pt x="239" y="2328"/>
                      <a:pt x="281" y="2328"/>
                    </a:cubicBezTo>
                    <a:cubicBezTo>
                      <a:pt x="323" y="2328"/>
                      <a:pt x="365" y="2309"/>
                      <a:pt x="385" y="2270"/>
                    </a:cubicBezTo>
                    <a:cubicBezTo>
                      <a:pt x="543" y="1960"/>
                      <a:pt x="560" y="1631"/>
                      <a:pt x="569" y="1290"/>
                    </a:cubicBezTo>
                    <a:cubicBezTo>
                      <a:pt x="576" y="946"/>
                      <a:pt x="583" y="597"/>
                      <a:pt x="557" y="255"/>
                    </a:cubicBezTo>
                    <a:cubicBezTo>
                      <a:pt x="544" y="85"/>
                      <a:pt x="420" y="1"/>
                      <a:pt x="295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816" name="Google Shape;816;p6"/>
            <p:cNvGrpSpPr/>
            <p:nvPr/>
          </p:nvGrpSpPr>
          <p:grpSpPr>
            <a:xfrm>
              <a:off x="140200" y="4947093"/>
              <a:ext cx="148749" cy="138123"/>
              <a:chOff x="417563" y="4145250"/>
              <a:chExt cx="148749" cy="138123"/>
            </a:xfrm>
          </p:grpSpPr>
          <p:sp>
            <p:nvSpPr>
              <p:cNvPr id="817" name="Google Shape;817;p6"/>
              <p:cNvSpPr/>
              <p:nvPr/>
            </p:nvSpPr>
            <p:spPr>
              <a:xfrm>
                <a:off x="417563" y="4179924"/>
                <a:ext cx="39186" cy="103449"/>
              </a:xfrm>
              <a:custGeom>
                <a:avLst/>
                <a:gdLst/>
                <a:ahLst/>
                <a:cxnLst/>
                <a:rect l="l" t="t" r="r" b="b"/>
                <a:pathLst>
                  <a:path w="686" h="1811" extrusionOk="0">
                    <a:moveTo>
                      <a:pt x="283" y="1"/>
                    </a:moveTo>
                    <a:cubicBezTo>
                      <a:pt x="215" y="1"/>
                      <a:pt x="148" y="32"/>
                      <a:pt x="118" y="96"/>
                    </a:cubicBezTo>
                    <a:cubicBezTo>
                      <a:pt x="0" y="348"/>
                      <a:pt x="83" y="703"/>
                      <a:pt x="102" y="970"/>
                    </a:cubicBezTo>
                    <a:cubicBezTo>
                      <a:pt x="112" y="1123"/>
                      <a:pt x="118" y="1280"/>
                      <a:pt x="141" y="1432"/>
                    </a:cubicBezTo>
                    <a:cubicBezTo>
                      <a:pt x="163" y="1569"/>
                      <a:pt x="227" y="1672"/>
                      <a:pt x="315" y="1777"/>
                    </a:cubicBezTo>
                    <a:cubicBezTo>
                      <a:pt x="333" y="1800"/>
                      <a:pt x="363" y="1811"/>
                      <a:pt x="394" y="1811"/>
                    </a:cubicBezTo>
                    <a:cubicBezTo>
                      <a:pt x="425" y="1811"/>
                      <a:pt x="456" y="1799"/>
                      <a:pt x="475" y="1777"/>
                    </a:cubicBezTo>
                    <a:cubicBezTo>
                      <a:pt x="685" y="1537"/>
                      <a:pt x="670" y="1245"/>
                      <a:pt x="647" y="944"/>
                    </a:cubicBezTo>
                    <a:cubicBezTo>
                      <a:pt x="625" y="670"/>
                      <a:pt x="621" y="266"/>
                      <a:pt x="421" y="56"/>
                    </a:cubicBezTo>
                    <a:cubicBezTo>
                      <a:pt x="386" y="19"/>
                      <a:pt x="334" y="1"/>
                      <a:pt x="283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818" name="Google Shape;818;p6"/>
              <p:cNvSpPr/>
              <p:nvPr/>
            </p:nvSpPr>
            <p:spPr>
              <a:xfrm>
                <a:off x="469888" y="4145250"/>
                <a:ext cx="42556" cy="117101"/>
              </a:xfrm>
              <a:custGeom>
                <a:avLst/>
                <a:gdLst/>
                <a:ahLst/>
                <a:cxnLst/>
                <a:rect l="l" t="t" r="r" b="b"/>
                <a:pathLst>
                  <a:path w="745" h="2050" extrusionOk="0">
                    <a:moveTo>
                      <a:pt x="476" y="0"/>
                    </a:moveTo>
                    <a:cubicBezTo>
                      <a:pt x="449" y="0"/>
                      <a:pt x="419" y="8"/>
                      <a:pt x="384" y="23"/>
                    </a:cubicBezTo>
                    <a:cubicBezTo>
                      <a:pt x="243" y="88"/>
                      <a:pt x="219" y="278"/>
                      <a:pt x="192" y="415"/>
                    </a:cubicBezTo>
                    <a:cubicBezTo>
                      <a:pt x="158" y="589"/>
                      <a:pt x="132" y="764"/>
                      <a:pt x="104" y="936"/>
                    </a:cubicBezTo>
                    <a:cubicBezTo>
                      <a:pt x="47" y="1281"/>
                      <a:pt x="1" y="1611"/>
                      <a:pt x="84" y="1954"/>
                    </a:cubicBezTo>
                    <a:cubicBezTo>
                      <a:pt x="99" y="2020"/>
                      <a:pt x="150" y="2049"/>
                      <a:pt x="204" y="2049"/>
                    </a:cubicBezTo>
                    <a:cubicBezTo>
                      <a:pt x="250" y="2049"/>
                      <a:pt x="298" y="2027"/>
                      <a:pt x="327" y="1988"/>
                    </a:cubicBezTo>
                    <a:cubicBezTo>
                      <a:pt x="568" y="1660"/>
                      <a:pt x="617" y="1267"/>
                      <a:pt x="652" y="870"/>
                    </a:cubicBezTo>
                    <a:cubicBezTo>
                      <a:pt x="666" y="718"/>
                      <a:pt x="745" y="0"/>
                      <a:pt x="476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819" name="Google Shape;819;p6"/>
              <p:cNvSpPr/>
              <p:nvPr/>
            </p:nvSpPr>
            <p:spPr>
              <a:xfrm>
                <a:off x="528840" y="4206144"/>
                <a:ext cx="37472" cy="75173"/>
              </a:xfrm>
              <a:custGeom>
                <a:avLst/>
                <a:gdLst/>
                <a:ahLst/>
                <a:cxnLst/>
                <a:rect l="l" t="t" r="r" b="b"/>
                <a:pathLst>
                  <a:path w="656" h="1316" extrusionOk="0">
                    <a:moveTo>
                      <a:pt x="371" y="0"/>
                    </a:moveTo>
                    <a:cubicBezTo>
                      <a:pt x="302" y="0"/>
                      <a:pt x="231" y="34"/>
                      <a:pt x="180" y="103"/>
                    </a:cubicBezTo>
                    <a:cubicBezTo>
                      <a:pt x="57" y="271"/>
                      <a:pt x="44" y="533"/>
                      <a:pt x="23" y="733"/>
                    </a:cubicBezTo>
                    <a:cubicBezTo>
                      <a:pt x="1" y="928"/>
                      <a:pt x="15" y="1125"/>
                      <a:pt x="152" y="1281"/>
                    </a:cubicBezTo>
                    <a:cubicBezTo>
                      <a:pt x="172" y="1303"/>
                      <a:pt x="205" y="1315"/>
                      <a:pt x="238" y="1315"/>
                    </a:cubicBezTo>
                    <a:cubicBezTo>
                      <a:pt x="259" y="1315"/>
                      <a:pt x="281" y="1310"/>
                      <a:pt x="298" y="1298"/>
                    </a:cubicBezTo>
                    <a:cubicBezTo>
                      <a:pt x="470" y="1186"/>
                      <a:pt x="536" y="999"/>
                      <a:pt x="566" y="805"/>
                    </a:cubicBezTo>
                    <a:cubicBezTo>
                      <a:pt x="598" y="604"/>
                      <a:pt x="655" y="349"/>
                      <a:pt x="581" y="154"/>
                    </a:cubicBezTo>
                    <a:cubicBezTo>
                      <a:pt x="541" y="53"/>
                      <a:pt x="457" y="0"/>
                      <a:pt x="371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sp>
          <p:nvSpPr>
            <p:cNvPr id="820" name="Google Shape;820;p6"/>
            <p:cNvSpPr/>
            <p:nvPr/>
          </p:nvSpPr>
          <p:spPr>
            <a:xfrm flipH="1">
              <a:off x="8573276" y="4655480"/>
              <a:ext cx="33188" cy="102763"/>
            </a:xfrm>
            <a:custGeom>
              <a:avLst/>
              <a:gdLst/>
              <a:ahLst/>
              <a:cxnLst/>
              <a:rect l="l" t="t" r="r" b="b"/>
              <a:pathLst>
                <a:path w="581" h="1799" extrusionOk="0">
                  <a:moveTo>
                    <a:pt x="300" y="0"/>
                  </a:moveTo>
                  <a:cubicBezTo>
                    <a:pt x="224" y="0"/>
                    <a:pt x="148" y="46"/>
                    <a:pt x="114" y="137"/>
                  </a:cubicBezTo>
                  <a:cubicBezTo>
                    <a:pt x="22" y="389"/>
                    <a:pt x="32" y="700"/>
                    <a:pt x="16" y="968"/>
                  </a:cubicBezTo>
                  <a:cubicBezTo>
                    <a:pt x="0" y="1232"/>
                    <a:pt x="5" y="1500"/>
                    <a:pt x="120" y="1743"/>
                  </a:cubicBezTo>
                  <a:cubicBezTo>
                    <a:pt x="136" y="1778"/>
                    <a:pt x="178" y="1799"/>
                    <a:pt x="219" y="1799"/>
                  </a:cubicBezTo>
                  <a:cubicBezTo>
                    <a:pt x="248" y="1799"/>
                    <a:pt x="276" y="1788"/>
                    <a:pt x="293" y="1765"/>
                  </a:cubicBezTo>
                  <a:cubicBezTo>
                    <a:pt x="467" y="1544"/>
                    <a:pt x="522" y="1270"/>
                    <a:pt x="540" y="994"/>
                  </a:cubicBezTo>
                  <a:cubicBezTo>
                    <a:pt x="554" y="722"/>
                    <a:pt x="580" y="397"/>
                    <a:pt x="484" y="137"/>
                  </a:cubicBezTo>
                  <a:cubicBezTo>
                    <a:pt x="451" y="46"/>
                    <a:pt x="375" y="0"/>
                    <a:pt x="300" y="0"/>
                  </a:cubicBezTo>
                  <a:close/>
                </a:path>
              </a:pathLst>
            </a:custGeom>
            <a:solidFill>
              <a:srgbClr val="191919">
                <a:alpha val="59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821" name="Google Shape;821;p6"/>
            <p:cNvGrpSpPr/>
            <p:nvPr/>
          </p:nvGrpSpPr>
          <p:grpSpPr>
            <a:xfrm flipH="1">
              <a:off x="8761575" y="4655463"/>
              <a:ext cx="142923" cy="130526"/>
              <a:chOff x="178100" y="3904645"/>
              <a:chExt cx="142923" cy="130526"/>
            </a:xfrm>
          </p:grpSpPr>
          <p:sp>
            <p:nvSpPr>
              <p:cNvPr id="822" name="Google Shape;822;p6"/>
              <p:cNvSpPr/>
              <p:nvPr/>
            </p:nvSpPr>
            <p:spPr>
              <a:xfrm>
                <a:off x="178100" y="3936863"/>
                <a:ext cx="40843" cy="98308"/>
              </a:xfrm>
              <a:custGeom>
                <a:avLst/>
                <a:gdLst/>
                <a:ahLst/>
                <a:cxnLst/>
                <a:rect l="l" t="t" r="r" b="b"/>
                <a:pathLst>
                  <a:path w="715" h="1721" extrusionOk="0">
                    <a:moveTo>
                      <a:pt x="237" y="1"/>
                    </a:moveTo>
                    <a:cubicBezTo>
                      <a:pt x="157" y="1"/>
                      <a:pt x="77" y="54"/>
                      <a:pt x="49" y="139"/>
                    </a:cubicBezTo>
                    <a:cubicBezTo>
                      <a:pt x="1" y="283"/>
                      <a:pt x="37" y="436"/>
                      <a:pt x="59" y="582"/>
                    </a:cubicBezTo>
                    <a:cubicBezTo>
                      <a:pt x="76" y="711"/>
                      <a:pt x="98" y="838"/>
                      <a:pt x="120" y="966"/>
                    </a:cubicBezTo>
                    <a:cubicBezTo>
                      <a:pt x="142" y="1093"/>
                      <a:pt x="158" y="1223"/>
                      <a:pt x="193" y="1347"/>
                    </a:cubicBezTo>
                    <a:cubicBezTo>
                      <a:pt x="234" y="1488"/>
                      <a:pt x="302" y="1592"/>
                      <a:pt x="413" y="1688"/>
                    </a:cubicBezTo>
                    <a:cubicBezTo>
                      <a:pt x="438" y="1709"/>
                      <a:pt x="467" y="1720"/>
                      <a:pt x="496" y="1720"/>
                    </a:cubicBezTo>
                    <a:cubicBezTo>
                      <a:pt x="533" y="1720"/>
                      <a:pt x="570" y="1702"/>
                      <a:pt x="594" y="1665"/>
                    </a:cubicBezTo>
                    <a:cubicBezTo>
                      <a:pt x="672" y="1542"/>
                      <a:pt x="715" y="1424"/>
                      <a:pt x="707" y="1275"/>
                    </a:cubicBezTo>
                    <a:cubicBezTo>
                      <a:pt x="700" y="1133"/>
                      <a:pt x="672" y="990"/>
                      <a:pt x="643" y="848"/>
                    </a:cubicBezTo>
                    <a:cubicBezTo>
                      <a:pt x="592" y="595"/>
                      <a:pt x="554" y="244"/>
                      <a:pt x="362" y="51"/>
                    </a:cubicBezTo>
                    <a:cubicBezTo>
                      <a:pt x="326" y="16"/>
                      <a:pt x="281" y="1"/>
                      <a:pt x="237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823" name="Google Shape;823;p6"/>
              <p:cNvSpPr/>
              <p:nvPr/>
            </p:nvSpPr>
            <p:spPr>
              <a:xfrm>
                <a:off x="230654" y="3904645"/>
                <a:ext cx="37187" cy="110589"/>
              </a:xfrm>
              <a:custGeom>
                <a:avLst/>
                <a:gdLst/>
                <a:ahLst/>
                <a:cxnLst/>
                <a:rect l="l" t="t" r="r" b="b"/>
                <a:pathLst>
                  <a:path w="651" h="1936" extrusionOk="0">
                    <a:moveTo>
                      <a:pt x="399" y="0"/>
                    </a:moveTo>
                    <a:cubicBezTo>
                      <a:pt x="364" y="0"/>
                      <a:pt x="331" y="13"/>
                      <a:pt x="305" y="45"/>
                    </a:cubicBezTo>
                    <a:cubicBezTo>
                      <a:pt x="124" y="270"/>
                      <a:pt x="142" y="647"/>
                      <a:pt x="102" y="921"/>
                    </a:cubicBezTo>
                    <a:cubicBezTo>
                      <a:pt x="57" y="1239"/>
                      <a:pt x="0" y="1544"/>
                      <a:pt x="117" y="1853"/>
                    </a:cubicBezTo>
                    <a:cubicBezTo>
                      <a:pt x="136" y="1902"/>
                      <a:pt x="182" y="1936"/>
                      <a:pt x="229" y="1936"/>
                    </a:cubicBezTo>
                    <a:cubicBezTo>
                      <a:pt x="255" y="1936"/>
                      <a:pt x="282" y="1925"/>
                      <a:pt x="305" y="1902"/>
                    </a:cubicBezTo>
                    <a:cubicBezTo>
                      <a:pt x="542" y="1660"/>
                      <a:pt x="598" y="1348"/>
                      <a:pt x="625" y="1020"/>
                    </a:cubicBezTo>
                    <a:cubicBezTo>
                      <a:pt x="637" y="862"/>
                      <a:pt x="650" y="703"/>
                      <a:pt x="643" y="545"/>
                    </a:cubicBezTo>
                    <a:cubicBezTo>
                      <a:pt x="637" y="392"/>
                      <a:pt x="640" y="203"/>
                      <a:pt x="542" y="75"/>
                    </a:cubicBezTo>
                    <a:cubicBezTo>
                      <a:pt x="511" y="33"/>
                      <a:pt x="454" y="0"/>
                      <a:pt x="399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824" name="Google Shape;824;p6"/>
              <p:cNvSpPr/>
              <p:nvPr/>
            </p:nvSpPr>
            <p:spPr>
              <a:xfrm>
                <a:off x="275667" y="3947545"/>
                <a:ext cx="45355" cy="85284"/>
              </a:xfrm>
              <a:custGeom>
                <a:avLst/>
                <a:gdLst/>
                <a:ahLst/>
                <a:cxnLst/>
                <a:rect l="l" t="t" r="r" b="b"/>
                <a:pathLst>
                  <a:path w="794" h="1493" extrusionOk="0">
                    <a:moveTo>
                      <a:pt x="528" y="0"/>
                    </a:moveTo>
                    <a:cubicBezTo>
                      <a:pt x="514" y="0"/>
                      <a:pt x="500" y="3"/>
                      <a:pt x="486" y="9"/>
                    </a:cubicBezTo>
                    <a:cubicBezTo>
                      <a:pt x="246" y="103"/>
                      <a:pt x="170" y="438"/>
                      <a:pt x="116" y="669"/>
                    </a:cubicBezTo>
                    <a:cubicBezTo>
                      <a:pt x="56" y="916"/>
                      <a:pt x="1" y="1211"/>
                      <a:pt x="155" y="1435"/>
                    </a:cubicBezTo>
                    <a:cubicBezTo>
                      <a:pt x="182" y="1473"/>
                      <a:pt x="219" y="1492"/>
                      <a:pt x="257" y="1492"/>
                    </a:cubicBezTo>
                    <a:cubicBezTo>
                      <a:pt x="286" y="1492"/>
                      <a:pt x="315" y="1481"/>
                      <a:pt x="342" y="1459"/>
                    </a:cubicBezTo>
                    <a:cubicBezTo>
                      <a:pt x="531" y="1295"/>
                      <a:pt x="571" y="1040"/>
                      <a:pt x="622" y="809"/>
                    </a:cubicBezTo>
                    <a:cubicBezTo>
                      <a:pt x="667" y="603"/>
                      <a:pt x="793" y="275"/>
                      <a:pt x="670" y="86"/>
                    </a:cubicBezTo>
                    <a:cubicBezTo>
                      <a:pt x="642" y="40"/>
                      <a:pt x="585" y="0"/>
                      <a:pt x="528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825" name="Google Shape;825;p6"/>
            <p:cNvGrpSpPr/>
            <p:nvPr/>
          </p:nvGrpSpPr>
          <p:grpSpPr>
            <a:xfrm flipH="1">
              <a:off x="8309559" y="4588759"/>
              <a:ext cx="88313" cy="132981"/>
              <a:chOff x="712664" y="3994329"/>
              <a:chExt cx="88313" cy="132981"/>
            </a:xfrm>
          </p:grpSpPr>
          <p:sp>
            <p:nvSpPr>
              <p:cNvPr id="826" name="Google Shape;826;p6"/>
              <p:cNvSpPr/>
              <p:nvPr/>
            </p:nvSpPr>
            <p:spPr>
              <a:xfrm>
                <a:off x="712664" y="4006439"/>
                <a:ext cx="44613" cy="91225"/>
              </a:xfrm>
              <a:custGeom>
                <a:avLst/>
                <a:gdLst/>
                <a:ahLst/>
                <a:cxnLst/>
                <a:rect l="l" t="t" r="r" b="b"/>
                <a:pathLst>
                  <a:path w="781" h="1597" extrusionOk="0">
                    <a:moveTo>
                      <a:pt x="221" y="1"/>
                    </a:moveTo>
                    <a:cubicBezTo>
                      <a:pt x="138" y="1"/>
                      <a:pt x="60" y="44"/>
                      <a:pt x="44" y="145"/>
                    </a:cubicBezTo>
                    <a:cubicBezTo>
                      <a:pt x="1" y="407"/>
                      <a:pt x="81" y="683"/>
                      <a:pt x="139" y="938"/>
                    </a:cubicBezTo>
                    <a:cubicBezTo>
                      <a:pt x="196" y="1187"/>
                      <a:pt x="264" y="1427"/>
                      <a:pt x="489" y="1579"/>
                    </a:cubicBezTo>
                    <a:cubicBezTo>
                      <a:pt x="506" y="1591"/>
                      <a:pt x="526" y="1596"/>
                      <a:pt x="546" y="1596"/>
                    </a:cubicBezTo>
                    <a:cubicBezTo>
                      <a:pt x="589" y="1596"/>
                      <a:pt x="632" y="1573"/>
                      <a:pt x="652" y="1535"/>
                    </a:cubicBezTo>
                    <a:cubicBezTo>
                      <a:pt x="780" y="1308"/>
                      <a:pt x="735" y="1060"/>
                      <a:pt x="674" y="820"/>
                    </a:cubicBezTo>
                    <a:cubicBezTo>
                      <a:pt x="614" y="582"/>
                      <a:pt x="569" y="295"/>
                      <a:pt x="422" y="97"/>
                    </a:cubicBezTo>
                    <a:cubicBezTo>
                      <a:pt x="377" y="36"/>
                      <a:pt x="297" y="1"/>
                      <a:pt x="221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827" name="Google Shape;827;p6"/>
              <p:cNvSpPr/>
              <p:nvPr/>
            </p:nvSpPr>
            <p:spPr>
              <a:xfrm>
                <a:off x="767617" y="3994329"/>
                <a:ext cx="33360" cy="132981"/>
              </a:xfrm>
              <a:custGeom>
                <a:avLst/>
                <a:gdLst/>
                <a:ahLst/>
                <a:cxnLst/>
                <a:rect l="l" t="t" r="r" b="b"/>
                <a:pathLst>
                  <a:path w="584" h="2328" extrusionOk="0">
                    <a:moveTo>
                      <a:pt x="295" y="1"/>
                    </a:moveTo>
                    <a:cubicBezTo>
                      <a:pt x="171" y="1"/>
                      <a:pt x="45" y="86"/>
                      <a:pt x="30" y="255"/>
                    </a:cubicBezTo>
                    <a:cubicBezTo>
                      <a:pt x="0" y="597"/>
                      <a:pt x="2" y="946"/>
                      <a:pt x="6" y="1290"/>
                    </a:cubicBezTo>
                    <a:cubicBezTo>
                      <a:pt x="9" y="1631"/>
                      <a:pt x="24" y="1959"/>
                      <a:pt x="178" y="2270"/>
                    </a:cubicBezTo>
                    <a:cubicBezTo>
                      <a:pt x="198" y="2309"/>
                      <a:pt x="239" y="2328"/>
                      <a:pt x="281" y="2328"/>
                    </a:cubicBezTo>
                    <a:cubicBezTo>
                      <a:pt x="323" y="2328"/>
                      <a:pt x="365" y="2309"/>
                      <a:pt x="385" y="2270"/>
                    </a:cubicBezTo>
                    <a:cubicBezTo>
                      <a:pt x="543" y="1960"/>
                      <a:pt x="560" y="1631"/>
                      <a:pt x="569" y="1290"/>
                    </a:cubicBezTo>
                    <a:cubicBezTo>
                      <a:pt x="576" y="946"/>
                      <a:pt x="583" y="597"/>
                      <a:pt x="557" y="255"/>
                    </a:cubicBezTo>
                    <a:cubicBezTo>
                      <a:pt x="544" y="85"/>
                      <a:pt x="420" y="1"/>
                      <a:pt x="295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828" name="Google Shape;828;p6"/>
            <p:cNvGrpSpPr/>
            <p:nvPr/>
          </p:nvGrpSpPr>
          <p:grpSpPr>
            <a:xfrm flipH="1">
              <a:off x="8475836" y="4893605"/>
              <a:ext cx="148749" cy="138123"/>
              <a:chOff x="417563" y="4145250"/>
              <a:chExt cx="148749" cy="138123"/>
            </a:xfrm>
          </p:grpSpPr>
          <p:sp>
            <p:nvSpPr>
              <p:cNvPr id="829" name="Google Shape;829;p6"/>
              <p:cNvSpPr/>
              <p:nvPr/>
            </p:nvSpPr>
            <p:spPr>
              <a:xfrm>
                <a:off x="417563" y="4179924"/>
                <a:ext cx="39186" cy="103449"/>
              </a:xfrm>
              <a:custGeom>
                <a:avLst/>
                <a:gdLst/>
                <a:ahLst/>
                <a:cxnLst/>
                <a:rect l="l" t="t" r="r" b="b"/>
                <a:pathLst>
                  <a:path w="686" h="1811" extrusionOk="0">
                    <a:moveTo>
                      <a:pt x="283" y="1"/>
                    </a:moveTo>
                    <a:cubicBezTo>
                      <a:pt x="215" y="1"/>
                      <a:pt x="148" y="32"/>
                      <a:pt x="118" y="96"/>
                    </a:cubicBezTo>
                    <a:cubicBezTo>
                      <a:pt x="0" y="348"/>
                      <a:pt x="83" y="703"/>
                      <a:pt x="102" y="970"/>
                    </a:cubicBezTo>
                    <a:cubicBezTo>
                      <a:pt x="112" y="1123"/>
                      <a:pt x="118" y="1280"/>
                      <a:pt x="141" y="1432"/>
                    </a:cubicBezTo>
                    <a:cubicBezTo>
                      <a:pt x="163" y="1569"/>
                      <a:pt x="227" y="1672"/>
                      <a:pt x="315" y="1777"/>
                    </a:cubicBezTo>
                    <a:cubicBezTo>
                      <a:pt x="333" y="1800"/>
                      <a:pt x="363" y="1811"/>
                      <a:pt x="394" y="1811"/>
                    </a:cubicBezTo>
                    <a:cubicBezTo>
                      <a:pt x="425" y="1811"/>
                      <a:pt x="456" y="1799"/>
                      <a:pt x="475" y="1777"/>
                    </a:cubicBezTo>
                    <a:cubicBezTo>
                      <a:pt x="685" y="1537"/>
                      <a:pt x="670" y="1245"/>
                      <a:pt x="647" y="944"/>
                    </a:cubicBezTo>
                    <a:cubicBezTo>
                      <a:pt x="625" y="670"/>
                      <a:pt x="621" y="266"/>
                      <a:pt x="421" y="56"/>
                    </a:cubicBezTo>
                    <a:cubicBezTo>
                      <a:pt x="386" y="19"/>
                      <a:pt x="334" y="1"/>
                      <a:pt x="283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830" name="Google Shape;830;p6"/>
              <p:cNvSpPr/>
              <p:nvPr/>
            </p:nvSpPr>
            <p:spPr>
              <a:xfrm>
                <a:off x="469888" y="4145250"/>
                <a:ext cx="42556" cy="117101"/>
              </a:xfrm>
              <a:custGeom>
                <a:avLst/>
                <a:gdLst/>
                <a:ahLst/>
                <a:cxnLst/>
                <a:rect l="l" t="t" r="r" b="b"/>
                <a:pathLst>
                  <a:path w="745" h="2050" extrusionOk="0">
                    <a:moveTo>
                      <a:pt x="476" y="0"/>
                    </a:moveTo>
                    <a:cubicBezTo>
                      <a:pt x="449" y="0"/>
                      <a:pt x="419" y="8"/>
                      <a:pt x="384" y="23"/>
                    </a:cubicBezTo>
                    <a:cubicBezTo>
                      <a:pt x="243" y="88"/>
                      <a:pt x="219" y="278"/>
                      <a:pt x="192" y="415"/>
                    </a:cubicBezTo>
                    <a:cubicBezTo>
                      <a:pt x="158" y="589"/>
                      <a:pt x="132" y="764"/>
                      <a:pt x="104" y="936"/>
                    </a:cubicBezTo>
                    <a:cubicBezTo>
                      <a:pt x="47" y="1281"/>
                      <a:pt x="1" y="1611"/>
                      <a:pt x="84" y="1954"/>
                    </a:cubicBezTo>
                    <a:cubicBezTo>
                      <a:pt x="99" y="2020"/>
                      <a:pt x="150" y="2049"/>
                      <a:pt x="204" y="2049"/>
                    </a:cubicBezTo>
                    <a:cubicBezTo>
                      <a:pt x="250" y="2049"/>
                      <a:pt x="298" y="2027"/>
                      <a:pt x="327" y="1988"/>
                    </a:cubicBezTo>
                    <a:cubicBezTo>
                      <a:pt x="568" y="1660"/>
                      <a:pt x="617" y="1267"/>
                      <a:pt x="652" y="870"/>
                    </a:cubicBezTo>
                    <a:cubicBezTo>
                      <a:pt x="666" y="718"/>
                      <a:pt x="745" y="0"/>
                      <a:pt x="476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831" name="Google Shape;831;p6"/>
              <p:cNvSpPr/>
              <p:nvPr/>
            </p:nvSpPr>
            <p:spPr>
              <a:xfrm>
                <a:off x="528840" y="4206144"/>
                <a:ext cx="37472" cy="75173"/>
              </a:xfrm>
              <a:custGeom>
                <a:avLst/>
                <a:gdLst/>
                <a:ahLst/>
                <a:cxnLst/>
                <a:rect l="l" t="t" r="r" b="b"/>
                <a:pathLst>
                  <a:path w="656" h="1316" extrusionOk="0">
                    <a:moveTo>
                      <a:pt x="371" y="0"/>
                    </a:moveTo>
                    <a:cubicBezTo>
                      <a:pt x="302" y="0"/>
                      <a:pt x="231" y="34"/>
                      <a:pt x="180" y="103"/>
                    </a:cubicBezTo>
                    <a:cubicBezTo>
                      <a:pt x="57" y="271"/>
                      <a:pt x="44" y="533"/>
                      <a:pt x="23" y="733"/>
                    </a:cubicBezTo>
                    <a:cubicBezTo>
                      <a:pt x="1" y="928"/>
                      <a:pt x="15" y="1125"/>
                      <a:pt x="152" y="1281"/>
                    </a:cubicBezTo>
                    <a:cubicBezTo>
                      <a:pt x="172" y="1303"/>
                      <a:pt x="205" y="1315"/>
                      <a:pt x="238" y="1315"/>
                    </a:cubicBezTo>
                    <a:cubicBezTo>
                      <a:pt x="259" y="1315"/>
                      <a:pt x="281" y="1310"/>
                      <a:pt x="298" y="1298"/>
                    </a:cubicBezTo>
                    <a:cubicBezTo>
                      <a:pt x="470" y="1186"/>
                      <a:pt x="536" y="999"/>
                      <a:pt x="566" y="805"/>
                    </a:cubicBezTo>
                    <a:cubicBezTo>
                      <a:pt x="598" y="604"/>
                      <a:pt x="655" y="349"/>
                      <a:pt x="581" y="154"/>
                    </a:cubicBezTo>
                    <a:cubicBezTo>
                      <a:pt x="541" y="53"/>
                      <a:pt x="457" y="0"/>
                      <a:pt x="371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sp>
          <p:nvSpPr>
            <p:cNvPr id="832" name="Google Shape;832;p6"/>
            <p:cNvSpPr/>
            <p:nvPr/>
          </p:nvSpPr>
          <p:spPr>
            <a:xfrm flipH="1">
              <a:off x="7858763" y="4947105"/>
              <a:ext cx="33188" cy="102763"/>
            </a:xfrm>
            <a:custGeom>
              <a:avLst/>
              <a:gdLst/>
              <a:ahLst/>
              <a:cxnLst/>
              <a:rect l="l" t="t" r="r" b="b"/>
              <a:pathLst>
                <a:path w="581" h="1799" extrusionOk="0">
                  <a:moveTo>
                    <a:pt x="300" y="0"/>
                  </a:moveTo>
                  <a:cubicBezTo>
                    <a:pt x="224" y="0"/>
                    <a:pt x="148" y="46"/>
                    <a:pt x="114" y="137"/>
                  </a:cubicBezTo>
                  <a:cubicBezTo>
                    <a:pt x="22" y="389"/>
                    <a:pt x="32" y="700"/>
                    <a:pt x="16" y="968"/>
                  </a:cubicBezTo>
                  <a:cubicBezTo>
                    <a:pt x="0" y="1232"/>
                    <a:pt x="5" y="1500"/>
                    <a:pt x="120" y="1743"/>
                  </a:cubicBezTo>
                  <a:cubicBezTo>
                    <a:pt x="136" y="1778"/>
                    <a:pt x="178" y="1799"/>
                    <a:pt x="219" y="1799"/>
                  </a:cubicBezTo>
                  <a:cubicBezTo>
                    <a:pt x="248" y="1799"/>
                    <a:pt x="276" y="1788"/>
                    <a:pt x="293" y="1765"/>
                  </a:cubicBezTo>
                  <a:cubicBezTo>
                    <a:pt x="467" y="1544"/>
                    <a:pt x="522" y="1270"/>
                    <a:pt x="540" y="994"/>
                  </a:cubicBezTo>
                  <a:cubicBezTo>
                    <a:pt x="554" y="722"/>
                    <a:pt x="580" y="397"/>
                    <a:pt x="484" y="137"/>
                  </a:cubicBezTo>
                  <a:cubicBezTo>
                    <a:pt x="451" y="46"/>
                    <a:pt x="375" y="0"/>
                    <a:pt x="300" y="0"/>
                  </a:cubicBezTo>
                  <a:close/>
                </a:path>
              </a:pathLst>
            </a:custGeom>
            <a:solidFill>
              <a:srgbClr val="191919">
                <a:alpha val="59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33" name="Google Shape;833;p6"/>
            <p:cNvSpPr/>
            <p:nvPr/>
          </p:nvSpPr>
          <p:spPr>
            <a:xfrm flipH="1">
              <a:off x="7690888" y="4652480"/>
              <a:ext cx="33188" cy="102763"/>
            </a:xfrm>
            <a:custGeom>
              <a:avLst/>
              <a:gdLst/>
              <a:ahLst/>
              <a:cxnLst/>
              <a:rect l="l" t="t" r="r" b="b"/>
              <a:pathLst>
                <a:path w="581" h="1799" extrusionOk="0">
                  <a:moveTo>
                    <a:pt x="300" y="0"/>
                  </a:moveTo>
                  <a:cubicBezTo>
                    <a:pt x="224" y="0"/>
                    <a:pt x="148" y="46"/>
                    <a:pt x="114" y="137"/>
                  </a:cubicBezTo>
                  <a:cubicBezTo>
                    <a:pt x="22" y="389"/>
                    <a:pt x="32" y="700"/>
                    <a:pt x="16" y="968"/>
                  </a:cubicBezTo>
                  <a:cubicBezTo>
                    <a:pt x="0" y="1232"/>
                    <a:pt x="5" y="1500"/>
                    <a:pt x="120" y="1743"/>
                  </a:cubicBezTo>
                  <a:cubicBezTo>
                    <a:pt x="136" y="1778"/>
                    <a:pt x="178" y="1799"/>
                    <a:pt x="219" y="1799"/>
                  </a:cubicBezTo>
                  <a:cubicBezTo>
                    <a:pt x="248" y="1799"/>
                    <a:pt x="276" y="1788"/>
                    <a:pt x="293" y="1765"/>
                  </a:cubicBezTo>
                  <a:cubicBezTo>
                    <a:pt x="467" y="1544"/>
                    <a:pt x="522" y="1270"/>
                    <a:pt x="540" y="994"/>
                  </a:cubicBezTo>
                  <a:cubicBezTo>
                    <a:pt x="554" y="722"/>
                    <a:pt x="580" y="397"/>
                    <a:pt x="484" y="137"/>
                  </a:cubicBezTo>
                  <a:cubicBezTo>
                    <a:pt x="451" y="46"/>
                    <a:pt x="375" y="0"/>
                    <a:pt x="300" y="0"/>
                  </a:cubicBezTo>
                  <a:close/>
                </a:path>
              </a:pathLst>
            </a:custGeom>
            <a:solidFill>
              <a:srgbClr val="191919">
                <a:alpha val="59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834" name="Google Shape;834;p6"/>
            <p:cNvGrpSpPr/>
            <p:nvPr/>
          </p:nvGrpSpPr>
          <p:grpSpPr>
            <a:xfrm flipH="1">
              <a:off x="8078788" y="4799888"/>
              <a:ext cx="142923" cy="130526"/>
              <a:chOff x="178100" y="3904645"/>
              <a:chExt cx="142923" cy="130526"/>
            </a:xfrm>
          </p:grpSpPr>
          <p:sp>
            <p:nvSpPr>
              <p:cNvPr id="835" name="Google Shape;835;p6"/>
              <p:cNvSpPr/>
              <p:nvPr/>
            </p:nvSpPr>
            <p:spPr>
              <a:xfrm>
                <a:off x="178100" y="3936863"/>
                <a:ext cx="40843" cy="98308"/>
              </a:xfrm>
              <a:custGeom>
                <a:avLst/>
                <a:gdLst/>
                <a:ahLst/>
                <a:cxnLst/>
                <a:rect l="l" t="t" r="r" b="b"/>
                <a:pathLst>
                  <a:path w="715" h="1721" extrusionOk="0">
                    <a:moveTo>
                      <a:pt x="237" y="1"/>
                    </a:moveTo>
                    <a:cubicBezTo>
                      <a:pt x="157" y="1"/>
                      <a:pt x="77" y="54"/>
                      <a:pt x="49" y="139"/>
                    </a:cubicBezTo>
                    <a:cubicBezTo>
                      <a:pt x="1" y="283"/>
                      <a:pt x="37" y="436"/>
                      <a:pt x="59" y="582"/>
                    </a:cubicBezTo>
                    <a:cubicBezTo>
                      <a:pt x="76" y="711"/>
                      <a:pt x="98" y="838"/>
                      <a:pt x="120" y="966"/>
                    </a:cubicBezTo>
                    <a:cubicBezTo>
                      <a:pt x="142" y="1093"/>
                      <a:pt x="158" y="1223"/>
                      <a:pt x="193" y="1347"/>
                    </a:cubicBezTo>
                    <a:cubicBezTo>
                      <a:pt x="234" y="1488"/>
                      <a:pt x="302" y="1592"/>
                      <a:pt x="413" y="1688"/>
                    </a:cubicBezTo>
                    <a:cubicBezTo>
                      <a:pt x="438" y="1709"/>
                      <a:pt x="467" y="1720"/>
                      <a:pt x="496" y="1720"/>
                    </a:cubicBezTo>
                    <a:cubicBezTo>
                      <a:pt x="533" y="1720"/>
                      <a:pt x="570" y="1702"/>
                      <a:pt x="594" y="1665"/>
                    </a:cubicBezTo>
                    <a:cubicBezTo>
                      <a:pt x="672" y="1542"/>
                      <a:pt x="715" y="1424"/>
                      <a:pt x="707" y="1275"/>
                    </a:cubicBezTo>
                    <a:cubicBezTo>
                      <a:pt x="700" y="1133"/>
                      <a:pt x="672" y="990"/>
                      <a:pt x="643" y="848"/>
                    </a:cubicBezTo>
                    <a:cubicBezTo>
                      <a:pt x="592" y="595"/>
                      <a:pt x="554" y="244"/>
                      <a:pt x="362" y="51"/>
                    </a:cubicBezTo>
                    <a:cubicBezTo>
                      <a:pt x="326" y="16"/>
                      <a:pt x="281" y="1"/>
                      <a:pt x="237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836" name="Google Shape;836;p6"/>
              <p:cNvSpPr/>
              <p:nvPr/>
            </p:nvSpPr>
            <p:spPr>
              <a:xfrm>
                <a:off x="230654" y="3904645"/>
                <a:ext cx="37187" cy="110589"/>
              </a:xfrm>
              <a:custGeom>
                <a:avLst/>
                <a:gdLst/>
                <a:ahLst/>
                <a:cxnLst/>
                <a:rect l="l" t="t" r="r" b="b"/>
                <a:pathLst>
                  <a:path w="651" h="1936" extrusionOk="0">
                    <a:moveTo>
                      <a:pt x="399" y="0"/>
                    </a:moveTo>
                    <a:cubicBezTo>
                      <a:pt x="364" y="0"/>
                      <a:pt x="331" y="13"/>
                      <a:pt x="305" y="45"/>
                    </a:cubicBezTo>
                    <a:cubicBezTo>
                      <a:pt x="124" y="270"/>
                      <a:pt x="142" y="647"/>
                      <a:pt x="102" y="921"/>
                    </a:cubicBezTo>
                    <a:cubicBezTo>
                      <a:pt x="57" y="1239"/>
                      <a:pt x="0" y="1544"/>
                      <a:pt x="117" y="1853"/>
                    </a:cubicBezTo>
                    <a:cubicBezTo>
                      <a:pt x="136" y="1902"/>
                      <a:pt x="182" y="1936"/>
                      <a:pt x="229" y="1936"/>
                    </a:cubicBezTo>
                    <a:cubicBezTo>
                      <a:pt x="255" y="1936"/>
                      <a:pt x="282" y="1925"/>
                      <a:pt x="305" y="1902"/>
                    </a:cubicBezTo>
                    <a:cubicBezTo>
                      <a:pt x="542" y="1660"/>
                      <a:pt x="598" y="1348"/>
                      <a:pt x="625" y="1020"/>
                    </a:cubicBezTo>
                    <a:cubicBezTo>
                      <a:pt x="637" y="862"/>
                      <a:pt x="650" y="703"/>
                      <a:pt x="643" y="545"/>
                    </a:cubicBezTo>
                    <a:cubicBezTo>
                      <a:pt x="637" y="392"/>
                      <a:pt x="640" y="203"/>
                      <a:pt x="542" y="75"/>
                    </a:cubicBezTo>
                    <a:cubicBezTo>
                      <a:pt x="511" y="33"/>
                      <a:pt x="454" y="0"/>
                      <a:pt x="399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837" name="Google Shape;837;p6"/>
              <p:cNvSpPr/>
              <p:nvPr/>
            </p:nvSpPr>
            <p:spPr>
              <a:xfrm>
                <a:off x="275667" y="3947545"/>
                <a:ext cx="45355" cy="85284"/>
              </a:xfrm>
              <a:custGeom>
                <a:avLst/>
                <a:gdLst/>
                <a:ahLst/>
                <a:cxnLst/>
                <a:rect l="l" t="t" r="r" b="b"/>
                <a:pathLst>
                  <a:path w="794" h="1493" extrusionOk="0">
                    <a:moveTo>
                      <a:pt x="528" y="0"/>
                    </a:moveTo>
                    <a:cubicBezTo>
                      <a:pt x="514" y="0"/>
                      <a:pt x="500" y="3"/>
                      <a:pt x="486" y="9"/>
                    </a:cubicBezTo>
                    <a:cubicBezTo>
                      <a:pt x="246" y="103"/>
                      <a:pt x="170" y="438"/>
                      <a:pt x="116" y="669"/>
                    </a:cubicBezTo>
                    <a:cubicBezTo>
                      <a:pt x="56" y="916"/>
                      <a:pt x="1" y="1211"/>
                      <a:pt x="155" y="1435"/>
                    </a:cubicBezTo>
                    <a:cubicBezTo>
                      <a:pt x="182" y="1473"/>
                      <a:pt x="219" y="1492"/>
                      <a:pt x="257" y="1492"/>
                    </a:cubicBezTo>
                    <a:cubicBezTo>
                      <a:pt x="286" y="1492"/>
                      <a:pt x="315" y="1481"/>
                      <a:pt x="342" y="1459"/>
                    </a:cubicBezTo>
                    <a:cubicBezTo>
                      <a:pt x="531" y="1295"/>
                      <a:pt x="571" y="1040"/>
                      <a:pt x="622" y="809"/>
                    </a:cubicBezTo>
                    <a:cubicBezTo>
                      <a:pt x="667" y="603"/>
                      <a:pt x="793" y="275"/>
                      <a:pt x="670" y="86"/>
                    </a:cubicBezTo>
                    <a:cubicBezTo>
                      <a:pt x="642" y="40"/>
                      <a:pt x="585" y="0"/>
                      <a:pt x="528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838" name="Google Shape;838;p6"/>
            <p:cNvGrpSpPr/>
            <p:nvPr/>
          </p:nvGrpSpPr>
          <p:grpSpPr>
            <a:xfrm flipH="1">
              <a:off x="7317309" y="4602647"/>
              <a:ext cx="88313" cy="132981"/>
              <a:chOff x="712664" y="3994329"/>
              <a:chExt cx="88313" cy="132981"/>
            </a:xfrm>
          </p:grpSpPr>
          <p:sp>
            <p:nvSpPr>
              <p:cNvPr id="839" name="Google Shape;839;p6"/>
              <p:cNvSpPr/>
              <p:nvPr/>
            </p:nvSpPr>
            <p:spPr>
              <a:xfrm>
                <a:off x="712664" y="4006439"/>
                <a:ext cx="44613" cy="91225"/>
              </a:xfrm>
              <a:custGeom>
                <a:avLst/>
                <a:gdLst/>
                <a:ahLst/>
                <a:cxnLst/>
                <a:rect l="l" t="t" r="r" b="b"/>
                <a:pathLst>
                  <a:path w="781" h="1597" extrusionOk="0">
                    <a:moveTo>
                      <a:pt x="221" y="1"/>
                    </a:moveTo>
                    <a:cubicBezTo>
                      <a:pt x="138" y="1"/>
                      <a:pt x="60" y="44"/>
                      <a:pt x="44" y="145"/>
                    </a:cubicBezTo>
                    <a:cubicBezTo>
                      <a:pt x="1" y="407"/>
                      <a:pt x="81" y="683"/>
                      <a:pt x="139" y="938"/>
                    </a:cubicBezTo>
                    <a:cubicBezTo>
                      <a:pt x="196" y="1187"/>
                      <a:pt x="264" y="1427"/>
                      <a:pt x="489" y="1579"/>
                    </a:cubicBezTo>
                    <a:cubicBezTo>
                      <a:pt x="506" y="1591"/>
                      <a:pt x="526" y="1596"/>
                      <a:pt x="546" y="1596"/>
                    </a:cubicBezTo>
                    <a:cubicBezTo>
                      <a:pt x="589" y="1596"/>
                      <a:pt x="632" y="1573"/>
                      <a:pt x="652" y="1535"/>
                    </a:cubicBezTo>
                    <a:cubicBezTo>
                      <a:pt x="780" y="1308"/>
                      <a:pt x="735" y="1060"/>
                      <a:pt x="674" y="820"/>
                    </a:cubicBezTo>
                    <a:cubicBezTo>
                      <a:pt x="614" y="582"/>
                      <a:pt x="569" y="295"/>
                      <a:pt x="422" y="97"/>
                    </a:cubicBezTo>
                    <a:cubicBezTo>
                      <a:pt x="377" y="36"/>
                      <a:pt x="297" y="1"/>
                      <a:pt x="221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840" name="Google Shape;840;p6"/>
              <p:cNvSpPr/>
              <p:nvPr/>
            </p:nvSpPr>
            <p:spPr>
              <a:xfrm>
                <a:off x="767617" y="3994329"/>
                <a:ext cx="33360" cy="132981"/>
              </a:xfrm>
              <a:custGeom>
                <a:avLst/>
                <a:gdLst/>
                <a:ahLst/>
                <a:cxnLst/>
                <a:rect l="l" t="t" r="r" b="b"/>
                <a:pathLst>
                  <a:path w="584" h="2328" extrusionOk="0">
                    <a:moveTo>
                      <a:pt x="295" y="1"/>
                    </a:moveTo>
                    <a:cubicBezTo>
                      <a:pt x="171" y="1"/>
                      <a:pt x="45" y="86"/>
                      <a:pt x="30" y="255"/>
                    </a:cubicBezTo>
                    <a:cubicBezTo>
                      <a:pt x="0" y="597"/>
                      <a:pt x="2" y="946"/>
                      <a:pt x="6" y="1290"/>
                    </a:cubicBezTo>
                    <a:cubicBezTo>
                      <a:pt x="9" y="1631"/>
                      <a:pt x="24" y="1959"/>
                      <a:pt x="178" y="2270"/>
                    </a:cubicBezTo>
                    <a:cubicBezTo>
                      <a:pt x="198" y="2309"/>
                      <a:pt x="239" y="2328"/>
                      <a:pt x="281" y="2328"/>
                    </a:cubicBezTo>
                    <a:cubicBezTo>
                      <a:pt x="323" y="2328"/>
                      <a:pt x="365" y="2309"/>
                      <a:pt x="385" y="2270"/>
                    </a:cubicBezTo>
                    <a:cubicBezTo>
                      <a:pt x="543" y="1960"/>
                      <a:pt x="560" y="1631"/>
                      <a:pt x="569" y="1290"/>
                    </a:cubicBezTo>
                    <a:cubicBezTo>
                      <a:pt x="576" y="946"/>
                      <a:pt x="583" y="597"/>
                      <a:pt x="557" y="255"/>
                    </a:cubicBezTo>
                    <a:cubicBezTo>
                      <a:pt x="544" y="85"/>
                      <a:pt x="420" y="1"/>
                      <a:pt x="295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841" name="Google Shape;841;p6"/>
            <p:cNvGrpSpPr/>
            <p:nvPr/>
          </p:nvGrpSpPr>
          <p:grpSpPr>
            <a:xfrm flipH="1">
              <a:off x="7434236" y="4851518"/>
              <a:ext cx="148749" cy="138123"/>
              <a:chOff x="417563" y="4145250"/>
              <a:chExt cx="148749" cy="138123"/>
            </a:xfrm>
          </p:grpSpPr>
          <p:sp>
            <p:nvSpPr>
              <p:cNvPr id="842" name="Google Shape;842;p6"/>
              <p:cNvSpPr/>
              <p:nvPr/>
            </p:nvSpPr>
            <p:spPr>
              <a:xfrm>
                <a:off x="417563" y="4179924"/>
                <a:ext cx="39186" cy="103449"/>
              </a:xfrm>
              <a:custGeom>
                <a:avLst/>
                <a:gdLst/>
                <a:ahLst/>
                <a:cxnLst/>
                <a:rect l="l" t="t" r="r" b="b"/>
                <a:pathLst>
                  <a:path w="686" h="1811" extrusionOk="0">
                    <a:moveTo>
                      <a:pt x="283" y="1"/>
                    </a:moveTo>
                    <a:cubicBezTo>
                      <a:pt x="215" y="1"/>
                      <a:pt x="148" y="32"/>
                      <a:pt x="118" y="96"/>
                    </a:cubicBezTo>
                    <a:cubicBezTo>
                      <a:pt x="0" y="348"/>
                      <a:pt x="83" y="703"/>
                      <a:pt x="102" y="970"/>
                    </a:cubicBezTo>
                    <a:cubicBezTo>
                      <a:pt x="112" y="1123"/>
                      <a:pt x="118" y="1280"/>
                      <a:pt x="141" y="1432"/>
                    </a:cubicBezTo>
                    <a:cubicBezTo>
                      <a:pt x="163" y="1569"/>
                      <a:pt x="227" y="1672"/>
                      <a:pt x="315" y="1777"/>
                    </a:cubicBezTo>
                    <a:cubicBezTo>
                      <a:pt x="333" y="1800"/>
                      <a:pt x="363" y="1811"/>
                      <a:pt x="394" y="1811"/>
                    </a:cubicBezTo>
                    <a:cubicBezTo>
                      <a:pt x="425" y="1811"/>
                      <a:pt x="456" y="1799"/>
                      <a:pt x="475" y="1777"/>
                    </a:cubicBezTo>
                    <a:cubicBezTo>
                      <a:pt x="685" y="1537"/>
                      <a:pt x="670" y="1245"/>
                      <a:pt x="647" y="944"/>
                    </a:cubicBezTo>
                    <a:cubicBezTo>
                      <a:pt x="625" y="670"/>
                      <a:pt x="621" y="266"/>
                      <a:pt x="421" y="56"/>
                    </a:cubicBezTo>
                    <a:cubicBezTo>
                      <a:pt x="386" y="19"/>
                      <a:pt x="334" y="1"/>
                      <a:pt x="283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843" name="Google Shape;843;p6"/>
              <p:cNvSpPr/>
              <p:nvPr/>
            </p:nvSpPr>
            <p:spPr>
              <a:xfrm>
                <a:off x="469888" y="4145250"/>
                <a:ext cx="42556" cy="117101"/>
              </a:xfrm>
              <a:custGeom>
                <a:avLst/>
                <a:gdLst/>
                <a:ahLst/>
                <a:cxnLst/>
                <a:rect l="l" t="t" r="r" b="b"/>
                <a:pathLst>
                  <a:path w="745" h="2050" extrusionOk="0">
                    <a:moveTo>
                      <a:pt x="476" y="0"/>
                    </a:moveTo>
                    <a:cubicBezTo>
                      <a:pt x="449" y="0"/>
                      <a:pt x="419" y="8"/>
                      <a:pt x="384" y="23"/>
                    </a:cubicBezTo>
                    <a:cubicBezTo>
                      <a:pt x="243" y="88"/>
                      <a:pt x="219" y="278"/>
                      <a:pt x="192" y="415"/>
                    </a:cubicBezTo>
                    <a:cubicBezTo>
                      <a:pt x="158" y="589"/>
                      <a:pt x="132" y="764"/>
                      <a:pt x="104" y="936"/>
                    </a:cubicBezTo>
                    <a:cubicBezTo>
                      <a:pt x="47" y="1281"/>
                      <a:pt x="1" y="1611"/>
                      <a:pt x="84" y="1954"/>
                    </a:cubicBezTo>
                    <a:cubicBezTo>
                      <a:pt x="99" y="2020"/>
                      <a:pt x="150" y="2049"/>
                      <a:pt x="204" y="2049"/>
                    </a:cubicBezTo>
                    <a:cubicBezTo>
                      <a:pt x="250" y="2049"/>
                      <a:pt x="298" y="2027"/>
                      <a:pt x="327" y="1988"/>
                    </a:cubicBezTo>
                    <a:cubicBezTo>
                      <a:pt x="568" y="1660"/>
                      <a:pt x="617" y="1267"/>
                      <a:pt x="652" y="870"/>
                    </a:cubicBezTo>
                    <a:cubicBezTo>
                      <a:pt x="666" y="718"/>
                      <a:pt x="745" y="0"/>
                      <a:pt x="476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844" name="Google Shape;844;p6"/>
              <p:cNvSpPr/>
              <p:nvPr/>
            </p:nvSpPr>
            <p:spPr>
              <a:xfrm>
                <a:off x="528840" y="4206144"/>
                <a:ext cx="37472" cy="75173"/>
              </a:xfrm>
              <a:custGeom>
                <a:avLst/>
                <a:gdLst/>
                <a:ahLst/>
                <a:cxnLst/>
                <a:rect l="l" t="t" r="r" b="b"/>
                <a:pathLst>
                  <a:path w="656" h="1316" extrusionOk="0">
                    <a:moveTo>
                      <a:pt x="371" y="0"/>
                    </a:moveTo>
                    <a:cubicBezTo>
                      <a:pt x="302" y="0"/>
                      <a:pt x="231" y="34"/>
                      <a:pt x="180" y="103"/>
                    </a:cubicBezTo>
                    <a:cubicBezTo>
                      <a:pt x="57" y="271"/>
                      <a:pt x="44" y="533"/>
                      <a:pt x="23" y="733"/>
                    </a:cubicBezTo>
                    <a:cubicBezTo>
                      <a:pt x="1" y="928"/>
                      <a:pt x="15" y="1125"/>
                      <a:pt x="152" y="1281"/>
                    </a:cubicBezTo>
                    <a:cubicBezTo>
                      <a:pt x="172" y="1303"/>
                      <a:pt x="205" y="1315"/>
                      <a:pt x="238" y="1315"/>
                    </a:cubicBezTo>
                    <a:cubicBezTo>
                      <a:pt x="259" y="1315"/>
                      <a:pt x="281" y="1310"/>
                      <a:pt x="298" y="1298"/>
                    </a:cubicBezTo>
                    <a:cubicBezTo>
                      <a:pt x="470" y="1186"/>
                      <a:pt x="536" y="999"/>
                      <a:pt x="566" y="805"/>
                    </a:cubicBezTo>
                    <a:cubicBezTo>
                      <a:pt x="598" y="604"/>
                      <a:pt x="655" y="349"/>
                      <a:pt x="581" y="154"/>
                    </a:cubicBezTo>
                    <a:cubicBezTo>
                      <a:pt x="541" y="53"/>
                      <a:pt x="457" y="0"/>
                      <a:pt x="371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sp>
          <p:nvSpPr>
            <p:cNvPr id="845" name="Google Shape;845;p6"/>
            <p:cNvSpPr/>
            <p:nvPr/>
          </p:nvSpPr>
          <p:spPr>
            <a:xfrm flipH="1">
              <a:off x="6268101" y="4911293"/>
              <a:ext cx="33188" cy="102763"/>
            </a:xfrm>
            <a:custGeom>
              <a:avLst/>
              <a:gdLst/>
              <a:ahLst/>
              <a:cxnLst/>
              <a:rect l="l" t="t" r="r" b="b"/>
              <a:pathLst>
                <a:path w="581" h="1799" extrusionOk="0">
                  <a:moveTo>
                    <a:pt x="300" y="0"/>
                  </a:moveTo>
                  <a:cubicBezTo>
                    <a:pt x="224" y="0"/>
                    <a:pt x="148" y="46"/>
                    <a:pt x="114" y="137"/>
                  </a:cubicBezTo>
                  <a:cubicBezTo>
                    <a:pt x="22" y="389"/>
                    <a:pt x="32" y="700"/>
                    <a:pt x="16" y="968"/>
                  </a:cubicBezTo>
                  <a:cubicBezTo>
                    <a:pt x="0" y="1232"/>
                    <a:pt x="5" y="1500"/>
                    <a:pt x="120" y="1743"/>
                  </a:cubicBezTo>
                  <a:cubicBezTo>
                    <a:pt x="136" y="1778"/>
                    <a:pt x="178" y="1799"/>
                    <a:pt x="219" y="1799"/>
                  </a:cubicBezTo>
                  <a:cubicBezTo>
                    <a:pt x="248" y="1799"/>
                    <a:pt x="276" y="1788"/>
                    <a:pt x="293" y="1765"/>
                  </a:cubicBezTo>
                  <a:cubicBezTo>
                    <a:pt x="467" y="1544"/>
                    <a:pt x="522" y="1270"/>
                    <a:pt x="540" y="994"/>
                  </a:cubicBezTo>
                  <a:cubicBezTo>
                    <a:pt x="554" y="722"/>
                    <a:pt x="580" y="397"/>
                    <a:pt x="484" y="137"/>
                  </a:cubicBezTo>
                  <a:cubicBezTo>
                    <a:pt x="451" y="46"/>
                    <a:pt x="375" y="0"/>
                    <a:pt x="300" y="0"/>
                  </a:cubicBezTo>
                  <a:close/>
                </a:path>
              </a:pathLst>
            </a:custGeom>
            <a:solidFill>
              <a:srgbClr val="191919">
                <a:alpha val="59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846" name="Google Shape;846;p6"/>
            <p:cNvGrpSpPr/>
            <p:nvPr/>
          </p:nvGrpSpPr>
          <p:grpSpPr>
            <a:xfrm flipH="1">
              <a:off x="5467046" y="4869472"/>
              <a:ext cx="88313" cy="132981"/>
              <a:chOff x="712664" y="3994329"/>
              <a:chExt cx="88313" cy="132981"/>
            </a:xfrm>
          </p:grpSpPr>
          <p:sp>
            <p:nvSpPr>
              <p:cNvPr id="847" name="Google Shape;847;p6"/>
              <p:cNvSpPr/>
              <p:nvPr/>
            </p:nvSpPr>
            <p:spPr>
              <a:xfrm>
                <a:off x="712664" y="4006439"/>
                <a:ext cx="44613" cy="91225"/>
              </a:xfrm>
              <a:custGeom>
                <a:avLst/>
                <a:gdLst/>
                <a:ahLst/>
                <a:cxnLst/>
                <a:rect l="l" t="t" r="r" b="b"/>
                <a:pathLst>
                  <a:path w="781" h="1597" extrusionOk="0">
                    <a:moveTo>
                      <a:pt x="221" y="1"/>
                    </a:moveTo>
                    <a:cubicBezTo>
                      <a:pt x="138" y="1"/>
                      <a:pt x="60" y="44"/>
                      <a:pt x="44" y="145"/>
                    </a:cubicBezTo>
                    <a:cubicBezTo>
                      <a:pt x="1" y="407"/>
                      <a:pt x="81" y="683"/>
                      <a:pt x="139" y="938"/>
                    </a:cubicBezTo>
                    <a:cubicBezTo>
                      <a:pt x="196" y="1187"/>
                      <a:pt x="264" y="1427"/>
                      <a:pt x="489" y="1579"/>
                    </a:cubicBezTo>
                    <a:cubicBezTo>
                      <a:pt x="506" y="1591"/>
                      <a:pt x="526" y="1596"/>
                      <a:pt x="546" y="1596"/>
                    </a:cubicBezTo>
                    <a:cubicBezTo>
                      <a:pt x="589" y="1596"/>
                      <a:pt x="632" y="1573"/>
                      <a:pt x="652" y="1535"/>
                    </a:cubicBezTo>
                    <a:cubicBezTo>
                      <a:pt x="780" y="1308"/>
                      <a:pt x="735" y="1060"/>
                      <a:pt x="674" y="820"/>
                    </a:cubicBezTo>
                    <a:cubicBezTo>
                      <a:pt x="614" y="582"/>
                      <a:pt x="569" y="295"/>
                      <a:pt x="422" y="97"/>
                    </a:cubicBezTo>
                    <a:cubicBezTo>
                      <a:pt x="377" y="36"/>
                      <a:pt x="297" y="1"/>
                      <a:pt x="221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848" name="Google Shape;848;p6"/>
              <p:cNvSpPr/>
              <p:nvPr/>
            </p:nvSpPr>
            <p:spPr>
              <a:xfrm>
                <a:off x="767617" y="3994329"/>
                <a:ext cx="33360" cy="132981"/>
              </a:xfrm>
              <a:custGeom>
                <a:avLst/>
                <a:gdLst/>
                <a:ahLst/>
                <a:cxnLst/>
                <a:rect l="l" t="t" r="r" b="b"/>
                <a:pathLst>
                  <a:path w="584" h="2328" extrusionOk="0">
                    <a:moveTo>
                      <a:pt x="295" y="1"/>
                    </a:moveTo>
                    <a:cubicBezTo>
                      <a:pt x="171" y="1"/>
                      <a:pt x="45" y="86"/>
                      <a:pt x="30" y="255"/>
                    </a:cubicBezTo>
                    <a:cubicBezTo>
                      <a:pt x="0" y="597"/>
                      <a:pt x="2" y="946"/>
                      <a:pt x="6" y="1290"/>
                    </a:cubicBezTo>
                    <a:cubicBezTo>
                      <a:pt x="9" y="1631"/>
                      <a:pt x="24" y="1959"/>
                      <a:pt x="178" y="2270"/>
                    </a:cubicBezTo>
                    <a:cubicBezTo>
                      <a:pt x="198" y="2309"/>
                      <a:pt x="239" y="2328"/>
                      <a:pt x="281" y="2328"/>
                    </a:cubicBezTo>
                    <a:cubicBezTo>
                      <a:pt x="323" y="2328"/>
                      <a:pt x="365" y="2309"/>
                      <a:pt x="385" y="2270"/>
                    </a:cubicBezTo>
                    <a:cubicBezTo>
                      <a:pt x="543" y="1960"/>
                      <a:pt x="560" y="1631"/>
                      <a:pt x="569" y="1290"/>
                    </a:cubicBezTo>
                    <a:cubicBezTo>
                      <a:pt x="576" y="946"/>
                      <a:pt x="583" y="597"/>
                      <a:pt x="557" y="255"/>
                    </a:cubicBezTo>
                    <a:cubicBezTo>
                      <a:pt x="544" y="85"/>
                      <a:pt x="420" y="1"/>
                      <a:pt x="295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sp>
          <p:nvSpPr>
            <p:cNvPr id="849" name="Google Shape;849;p6"/>
            <p:cNvSpPr/>
            <p:nvPr/>
          </p:nvSpPr>
          <p:spPr>
            <a:xfrm flipH="1">
              <a:off x="6834713" y="4617755"/>
              <a:ext cx="33188" cy="102763"/>
            </a:xfrm>
            <a:custGeom>
              <a:avLst/>
              <a:gdLst/>
              <a:ahLst/>
              <a:cxnLst/>
              <a:rect l="l" t="t" r="r" b="b"/>
              <a:pathLst>
                <a:path w="581" h="1799" extrusionOk="0">
                  <a:moveTo>
                    <a:pt x="300" y="0"/>
                  </a:moveTo>
                  <a:cubicBezTo>
                    <a:pt x="224" y="0"/>
                    <a:pt x="148" y="46"/>
                    <a:pt x="114" y="137"/>
                  </a:cubicBezTo>
                  <a:cubicBezTo>
                    <a:pt x="22" y="389"/>
                    <a:pt x="32" y="700"/>
                    <a:pt x="16" y="968"/>
                  </a:cubicBezTo>
                  <a:cubicBezTo>
                    <a:pt x="0" y="1232"/>
                    <a:pt x="5" y="1500"/>
                    <a:pt x="120" y="1743"/>
                  </a:cubicBezTo>
                  <a:cubicBezTo>
                    <a:pt x="136" y="1778"/>
                    <a:pt x="178" y="1799"/>
                    <a:pt x="219" y="1799"/>
                  </a:cubicBezTo>
                  <a:cubicBezTo>
                    <a:pt x="248" y="1799"/>
                    <a:pt x="276" y="1788"/>
                    <a:pt x="293" y="1765"/>
                  </a:cubicBezTo>
                  <a:cubicBezTo>
                    <a:pt x="467" y="1544"/>
                    <a:pt x="522" y="1270"/>
                    <a:pt x="540" y="994"/>
                  </a:cubicBezTo>
                  <a:cubicBezTo>
                    <a:pt x="554" y="722"/>
                    <a:pt x="580" y="397"/>
                    <a:pt x="484" y="137"/>
                  </a:cubicBezTo>
                  <a:cubicBezTo>
                    <a:pt x="451" y="46"/>
                    <a:pt x="375" y="0"/>
                    <a:pt x="300" y="0"/>
                  </a:cubicBezTo>
                  <a:close/>
                </a:path>
              </a:pathLst>
            </a:custGeom>
            <a:solidFill>
              <a:srgbClr val="191919">
                <a:alpha val="59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850" name="Google Shape;850;p6"/>
            <p:cNvGrpSpPr/>
            <p:nvPr/>
          </p:nvGrpSpPr>
          <p:grpSpPr>
            <a:xfrm flipH="1">
              <a:off x="7047313" y="4735613"/>
              <a:ext cx="142923" cy="130526"/>
              <a:chOff x="178100" y="3904645"/>
              <a:chExt cx="142923" cy="130526"/>
            </a:xfrm>
          </p:grpSpPr>
          <p:sp>
            <p:nvSpPr>
              <p:cNvPr id="851" name="Google Shape;851;p6"/>
              <p:cNvSpPr/>
              <p:nvPr/>
            </p:nvSpPr>
            <p:spPr>
              <a:xfrm>
                <a:off x="178100" y="3936863"/>
                <a:ext cx="40843" cy="98308"/>
              </a:xfrm>
              <a:custGeom>
                <a:avLst/>
                <a:gdLst/>
                <a:ahLst/>
                <a:cxnLst/>
                <a:rect l="l" t="t" r="r" b="b"/>
                <a:pathLst>
                  <a:path w="715" h="1721" extrusionOk="0">
                    <a:moveTo>
                      <a:pt x="237" y="1"/>
                    </a:moveTo>
                    <a:cubicBezTo>
                      <a:pt x="157" y="1"/>
                      <a:pt x="77" y="54"/>
                      <a:pt x="49" y="139"/>
                    </a:cubicBezTo>
                    <a:cubicBezTo>
                      <a:pt x="1" y="283"/>
                      <a:pt x="37" y="436"/>
                      <a:pt x="59" y="582"/>
                    </a:cubicBezTo>
                    <a:cubicBezTo>
                      <a:pt x="76" y="711"/>
                      <a:pt x="98" y="838"/>
                      <a:pt x="120" y="966"/>
                    </a:cubicBezTo>
                    <a:cubicBezTo>
                      <a:pt x="142" y="1093"/>
                      <a:pt x="158" y="1223"/>
                      <a:pt x="193" y="1347"/>
                    </a:cubicBezTo>
                    <a:cubicBezTo>
                      <a:pt x="234" y="1488"/>
                      <a:pt x="302" y="1592"/>
                      <a:pt x="413" y="1688"/>
                    </a:cubicBezTo>
                    <a:cubicBezTo>
                      <a:pt x="438" y="1709"/>
                      <a:pt x="467" y="1720"/>
                      <a:pt x="496" y="1720"/>
                    </a:cubicBezTo>
                    <a:cubicBezTo>
                      <a:pt x="533" y="1720"/>
                      <a:pt x="570" y="1702"/>
                      <a:pt x="594" y="1665"/>
                    </a:cubicBezTo>
                    <a:cubicBezTo>
                      <a:pt x="672" y="1542"/>
                      <a:pt x="715" y="1424"/>
                      <a:pt x="707" y="1275"/>
                    </a:cubicBezTo>
                    <a:cubicBezTo>
                      <a:pt x="700" y="1133"/>
                      <a:pt x="672" y="990"/>
                      <a:pt x="643" y="848"/>
                    </a:cubicBezTo>
                    <a:cubicBezTo>
                      <a:pt x="592" y="595"/>
                      <a:pt x="554" y="244"/>
                      <a:pt x="362" y="51"/>
                    </a:cubicBezTo>
                    <a:cubicBezTo>
                      <a:pt x="326" y="16"/>
                      <a:pt x="281" y="1"/>
                      <a:pt x="237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852" name="Google Shape;852;p6"/>
              <p:cNvSpPr/>
              <p:nvPr/>
            </p:nvSpPr>
            <p:spPr>
              <a:xfrm>
                <a:off x="230654" y="3904645"/>
                <a:ext cx="37187" cy="110589"/>
              </a:xfrm>
              <a:custGeom>
                <a:avLst/>
                <a:gdLst/>
                <a:ahLst/>
                <a:cxnLst/>
                <a:rect l="l" t="t" r="r" b="b"/>
                <a:pathLst>
                  <a:path w="651" h="1936" extrusionOk="0">
                    <a:moveTo>
                      <a:pt x="399" y="0"/>
                    </a:moveTo>
                    <a:cubicBezTo>
                      <a:pt x="364" y="0"/>
                      <a:pt x="331" y="13"/>
                      <a:pt x="305" y="45"/>
                    </a:cubicBezTo>
                    <a:cubicBezTo>
                      <a:pt x="124" y="270"/>
                      <a:pt x="142" y="647"/>
                      <a:pt x="102" y="921"/>
                    </a:cubicBezTo>
                    <a:cubicBezTo>
                      <a:pt x="57" y="1239"/>
                      <a:pt x="0" y="1544"/>
                      <a:pt x="117" y="1853"/>
                    </a:cubicBezTo>
                    <a:cubicBezTo>
                      <a:pt x="136" y="1902"/>
                      <a:pt x="182" y="1936"/>
                      <a:pt x="229" y="1936"/>
                    </a:cubicBezTo>
                    <a:cubicBezTo>
                      <a:pt x="255" y="1936"/>
                      <a:pt x="282" y="1925"/>
                      <a:pt x="305" y="1902"/>
                    </a:cubicBezTo>
                    <a:cubicBezTo>
                      <a:pt x="542" y="1660"/>
                      <a:pt x="598" y="1348"/>
                      <a:pt x="625" y="1020"/>
                    </a:cubicBezTo>
                    <a:cubicBezTo>
                      <a:pt x="637" y="862"/>
                      <a:pt x="650" y="703"/>
                      <a:pt x="643" y="545"/>
                    </a:cubicBezTo>
                    <a:cubicBezTo>
                      <a:pt x="637" y="392"/>
                      <a:pt x="640" y="203"/>
                      <a:pt x="542" y="75"/>
                    </a:cubicBezTo>
                    <a:cubicBezTo>
                      <a:pt x="511" y="33"/>
                      <a:pt x="454" y="0"/>
                      <a:pt x="399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853" name="Google Shape;853;p6"/>
              <p:cNvSpPr/>
              <p:nvPr/>
            </p:nvSpPr>
            <p:spPr>
              <a:xfrm>
                <a:off x="275667" y="3947545"/>
                <a:ext cx="45355" cy="85284"/>
              </a:xfrm>
              <a:custGeom>
                <a:avLst/>
                <a:gdLst/>
                <a:ahLst/>
                <a:cxnLst/>
                <a:rect l="l" t="t" r="r" b="b"/>
                <a:pathLst>
                  <a:path w="794" h="1493" extrusionOk="0">
                    <a:moveTo>
                      <a:pt x="528" y="0"/>
                    </a:moveTo>
                    <a:cubicBezTo>
                      <a:pt x="514" y="0"/>
                      <a:pt x="500" y="3"/>
                      <a:pt x="486" y="9"/>
                    </a:cubicBezTo>
                    <a:cubicBezTo>
                      <a:pt x="246" y="103"/>
                      <a:pt x="170" y="438"/>
                      <a:pt x="116" y="669"/>
                    </a:cubicBezTo>
                    <a:cubicBezTo>
                      <a:pt x="56" y="916"/>
                      <a:pt x="1" y="1211"/>
                      <a:pt x="155" y="1435"/>
                    </a:cubicBezTo>
                    <a:cubicBezTo>
                      <a:pt x="182" y="1473"/>
                      <a:pt x="219" y="1492"/>
                      <a:pt x="257" y="1492"/>
                    </a:cubicBezTo>
                    <a:cubicBezTo>
                      <a:pt x="286" y="1492"/>
                      <a:pt x="315" y="1481"/>
                      <a:pt x="342" y="1459"/>
                    </a:cubicBezTo>
                    <a:cubicBezTo>
                      <a:pt x="531" y="1295"/>
                      <a:pt x="571" y="1040"/>
                      <a:pt x="622" y="809"/>
                    </a:cubicBezTo>
                    <a:cubicBezTo>
                      <a:pt x="667" y="603"/>
                      <a:pt x="793" y="275"/>
                      <a:pt x="670" y="86"/>
                    </a:cubicBezTo>
                    <a:cubicBezTo>
                      <a:pt x="642" y="40"/>
                      <a:pt x="585" y="0"/>
                      <a:pt x="528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854" name="Google Shape;854;p6"/>
            <p:cNvGrpSpPr/>
            <p:nvPr/>
          </p:nvGrpSpPr>
          <p:grpSpPr>
            <a:xfrm flipH="1">
              <a:off x="6533859" y="4689922"/>
              <a:ext cx="88313" cy="132981"/>
              <a:chOff x="712664" y="3994329"/>
              <a:chExt cx="88313" cy="132981"/>
            </a:xfrm>
          </p:grpSpPr>
          <p:sp>
            <p:nvSpPr>
              <p:cNvPr id="855" name="Google Shape;855;p6"/>
              <p:cNvSpPr/>
              <p:nvPr/>
            </p:nvSpPr>
            <p:spPr>
              <a:xfrm>
                <a:off x="712664" y="4006439"/>
                <a:ext cx="44613" cy="91225"/>
              </a:xfrm>
              <a:custGeom>
                <a:avLst/>
                <a:gdLst/>
                <a:ahLst/>
                <a:cxnLst/>
                <a:rect l="l" t="t" r="r" b="b"/>
                <a:pathLst>
                  <a:path w="781" h="1597" extrusionOk="0">
                    <a:moveTo>
                      <a:pt x="221" y="1"/>
                    </a:moveTo>
                    <a:cubicBezTo>
                      <a:pt x="138" y="1"/>
                      <a:pt x="60" y="44"/>
                      <a:pt x="44" y="145"/>
                    </a:cubicBezTo>
                    <a:cubicBezTo>
                      <a:pt x="1" y="407"/>
                      <a:pt x="81" y="683"/>
                      <a:pt x="139" y="938"/>
                    </a:cubicBezTo>
                    <a:cubicBezTo>
                      <a:pt x="196" y="1187"/>
                      <a:pt x="264" y="1427"/>
                      <a:pt x="489" y="1579"/>
                    </a:cubicBezTo>
                    <a:cubicBezTo>
                      <a:pt x="506" y="1591"/>
                      <a:pt x="526" y="1596"/>
                      <a:pt x="546" y="1596"/>
                    </a:cubicBezTo>
                    <a:cubicBezTo>
                      <a:pt x="589" y="1596"/>
                      <a:pt x="632" y="1573"/>
                      <a:pt x="652" y="1535"/>
                    </a:cubicBezTo>
                    <a:cubicBezTo>
                      <a:pt x="780" y="1308"/>
                      <a:pt x="735" y="1060"/>
                      <a:pt x="674" y="820"/>
                    </a:cubicBezTo>
                    <a:cubicBezTo>
                      <a:pt x="614" y="582"/>
                      <a:pt x="569" y="295"/>
                      <a:pt x="422" y="97"/>
                    </a:cubicBezTo>
                    <a:cubicBezTo>
                      <a:pt x="377" y="36"/>
                      <a:pt x="297" y="1"/>
                      <a:pt x="221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856" name="Google Shape;856;p6"/>
              <p:cNvSpPr/>
              <p:nvPr/>
            </p:nvSpPr>
            <p:spPr>
              <a:xfrm>
                <a:off x="767617" y="3994329"/>
                <a:ext cx="33360" cy="132981"/>
              </a:xfrm>
              <a:custGeom>
                <a:avLst/>
                <a:gdLst/>
                <a:ahLst/>
                <a:cxnLst/>
                <a:rect l="l" t="t" r="r" b="b"/>
                <a:pathLst>
                  <a:path w="584" h="2328" extrusionOk="0">
                    <a:moveTo>
                      <a:pt x="295" y="1"/>
                    </a:moveTo>
                    <a:cubicBezTo>
                      <a:pt x="171" y="1"/>
                      <a:pt x="45" y="86"/>
                      <a:pt x="30" y="255"/>
                    </a:cubicBezTo>
                    <a:cubicBezTo>
                      <a:pt x="0" y="597"/>
                      <a:pt x="2" y="946"/>
                      <a:pt x="6" y="1290"/>
                    </a:cubicBezTo>
                    <a:cubicBezTo>
                      <a:pt x="9" y="1631"/>
                      <a:pt x="24" y="1959"/>
                      <a:pt x="178" y="2270"/>
                    </a:cubicBezTo>
                    <a:cubicBezTo>
                      <a:pt x="198" y="2309"/>
                      <a:pt x="239" y="2328"/>
                      <a:pt x="281" y="2328"/>
                    </a:cubicBezTo>
                    <a:cubicBezTo>
                      <a:pt x="323" y="2328"/>
                      <a:pt x="365" y="2309"/>
                      <a:pt x="385" y="2270"/>
                    </a:cubicBezTo>
                    <a:cubicBezTo>
                      <a:pt x="543" y="1960"/>
                      <a:pt x="560" y="1631"/>
                      <a:pt x="569" y="1290"/>
                    </a:cubicBezTo>
                    <a:cubicBezTo>
                      <a:pt x="576" y="946"/>
                      <a:pt x="583" y="597"/>
                      <a:pt x="557" y="255"/>
                    </a:cubicBezTo>
                    <a:cubicBezTo>
                      <a:pt x="544" y="85"/>
                      <a:pt x="420" y="1"/>
                      <a:pt x="295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857" name="Google Shape;857;p6"/>
            <p:cNvGrpSpPr/>
            <p:nvPr/>
          </p:nvGrpSpPr>
          <p:grpSpPr>
            <a:xfrm flipH="1">
              <a:off x="6789661" y="4866893"/>
              <a:ext cx="148749" cy="138123"/>
              <a:chOff x="417563" y="4145250"/>
              <a:chExt cx="148749" cy="138123"/>
            </a:xfrm>
          </p:grpSpPr>
          <p:sp>
            <p:nvSpPr>
              <p:cNvPr id="858" name="Google Shape;858;p6"/>
              <p:cNvSpPr/>
              <p:nvPr/>
            </p:nvSpPr>
            <p:spPr>
              <a:xfrm>
                <a:off x="417563" y="4179924"/>
                <a:ext cx="39186" cy="103449"/>
              </a:xfrm>
              <a:custGeom>
                <a:avLst/>
                <a:gdLst/>
                <a:ahLst/>
                <a:cxnLst/>
                <a:rect l="l" t="t" r="r" b="b"/>
                <a:pathLst>
                  <a:path w="686" h="1811" extrusionOk="0">
                    <a:moveTo>
                      <a:pt x="283" y="1"/>
                    </a:moveTo>
                    <a:cubicBezTo>
                      <a:pt x="215" y="1"/>
                      <a:pt x="148" y="32"/>
                      <a:pt x="118" y="96"/>
                    </a:cubicBezTo>
                    <a:cubicBezTo>
                      <a:pt x="0" y="348"/>
                      <a:pt x="83" y="703"/>
                      <a:pt x="102" y="970"/>
                    </a:cubicBezTo>
                    <a:cubicBezTo>
                      <a:pt x="112" y="1123"/>
                      <a:pt x="118" y="1280"/>
                      <a:pt x="141" y="1432"/>
                    </a:cubicBezTo>
                    <a:cubicBezTo>
                      <a:pt x="163" y="1569"/>
                      <a:pt x="227" y="1672"/>
                      <a:pt x="315" y="1777"/>
                    </a:cubicBezTo>
                    <a:cubicBezTo>
                      <a:pt x="333" y="1800"/>
                      <a:pt x="363" y="1811"/>
                      <a:pt x="394" y="1811"/>
                    </a:cubicBezTo>
                    <a:cubicBezTo>
                      <a:pt x="425" y="1811"/>
                      <a:pt x="456" y="1799"/>
                      <a:pt x="475" y="1777"/>
                    </a:cubicBezTo>
                    <a:cubicBezTo>
                      <a:pt x="685" y="1537"/>
                      <a:pt x="670" y="1245"/>
                      <a:pt x="647" y="944"/>
                    </a:cubicBezTo>
                    <a:cubicBezTo>
                      <a:pt x="625" y="670"/>
                      <a:pt x="621" y="266"/>
                      <a:pt x="421" y="56"/>
                    </a:cubicBezTo>
                    <a:cubicBezTo>
                      <a:pt x="386" y="19"/>
                      <a:pt x="334" y="1"/>
                      <a:pt x="283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859" name="Google Shape;859;p6"/>
              <p:cNvSpPr/>
              <p:nvPr/>
            </p:nvSpPr>
            <p:spPr>
              <a:xfrm>
                <a:off x="469888" y="4145250"/>
                <a:ext cx="42556" cy="117101"/>
              </a:xfrm>
              <a:custGeom>
                <a:avLst/>
                <a:gdLst/>
                <a:ahLst/>
                <a:cxnLst/>
                <a:rect l="l" t="t" r="r" b="b"/>
                <a:pathLst>
                  <a:path w="745" h="2050" extrusionOk="0">
                    <a:moveTo>
                      <a:pt x="476" y="0"/>
                    </a:moveTo>
                    <a:cubicBezTo>
                      <a:pt x="449" y="0"/>
                      <a:pt x="419" y="8"/>
                      <a:pt x="384" y="23"/>
                    </a:cubicBezTo>
                    <a:cubicBezTo>
                      <a:pt x="243" y="88"/>
                      <a:pt x="219" y="278"/>
                      <a:pt x="192" y="415"/>
                    </a:cubicBezTo>
                    <a:cubicBezTo>
                      <a:pt x="158" y="589"/>
                      <a:pt x="132" y="764"/>
                      <a:pt x="104" y="936"/>
                    </a:cubicBezTo>
                    <a:cubicBezTo>
                      <a:pt x="47" y="1281"/>
                      <a:pt x="1" y="1611"/>
                      <a:pt x="84" y="1954"/>
                    </a:cubicBezTo>
                    <a:cubicBezTo>
                      <a:pt x="99" y="2020"/>
                      <a:pt x="150" y="2049"/>
                      <a:pt x="204" y="2049"/>
                    </a:cubicBezTo>
                    <a:cubicBezTo>
                      <a:pt x="250" y="2049"/>
                      <a:pt x="298" y="2027"/>
                      <a:pt x="327" y="1988"/>
                    </a:cubicBezTo>
                    <a:cubicBezTo>
                      <a:pt x="568" y="1660"/>
                      <a:pt x="617" y="1267"/>
                      <a:pt x="652" y="870"/>
                    </a:cubicBezTo>
                    <a:cubicBezTo>
                      <a:pt x="666" y="718"/>
                      <a:pt x="745" y="0"/>
                      <a:pt x="476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860" name="Google Shape;860;p6"/>
              <p:cNvSpPr/>
              <p:nvPr/>
            </p:nvSpPr>
            <p:spPr>
              <a:xfrm>
                <a:off x="528840" y="4206144"/>
                <a:ext cx="37472" cy="75173"/>
              </a:xfrm>
              <a:custGeom>
                <a:avLst/>
                <a:gdLst/>
                <a:ahLst/>
                <a:cxnLst/>
                <a:rect l="l" t="t" r="r" b="b"/>
                <a:pathLst>
                  <a:path w="656" h="1316" extrusionOk="0">
                    <a:moveTo>
                      <a:pt x="371" y="0"/>
                    </a:moveTo>
                    <a:cubicBezTo>
                      <a:pt x="302" y="0"/>
                      <a:pt x="231" y="34"/>
                      <a:pt x="180" y="103"/>
                    </a:cubicBezTo>
                    <a:cubicBezTo>
                      <a:pt x="57" y="271"/>
                      <a:pt x="44" y="533"/>
                      <a:pt x="23" y="733"/>
                    </a:cubicBezTo>
                    <a:cubicBezTo>
                      <a:pt x="1" y="928"/>
                      <a:pt x="15" y="1125"/>
                      <a:pt x="152" y="1281"/>
                    </a:cubicBezTo>
                    <a:cubicBezTo>
                      <a:pt x="172" y="1303"/>
                      <a:pt x="205" y="1315"/>
                      <a:pt x="238" y="1315"/>
                    </a:cubicBezTo>
                    <a:cubicBezTo>
                      <a:pt x="259" y="1315"/>
                      <a:pt x="281" y="1310"/>
                      <a:pt x="298" y="1298"/>
                    </a:cubicBezTo>
                    <a:cubicBezTo>
                      <a:pt x="470" y="1186"/>
                      <a:pt x="536" y="999"/>
                      <a:pt x="566" y="805"/>
                    </a:cubicBezTo>
                    <a:cubicBezTo>
                      <a:pt x="598" y="604"/>
                      <a:pt x="655" y="349"/>
                      <a:pt x="581" y="154"/>
                    </a:cubicBezTo>
                    <a:cubicBezTo>
                      <a:pt x="541" y="53"/>
                      <a:pt x="457" y="0"/>
                      <a:pt x="371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sp>
          <p:nvSpPr>
            <p:cNvPr id="861" name="Google Shape;861;p6"/>
            <p:cNvSpPr/>
            <p:nvPr/>
          </p:nvSpPr>
          <p:spPr>
            <a:xfrm flipH="1">
              <a:off x="4278663" y="4922030"/>
              <a:ext cx="33188" cy="102763"/>
            </a:xfrm>
            <a:custGeom>
              <a:avLst/>
              <a:gdLst/>
              <a:ahLst/>
              <a:cxnLst/>
              <a:rect l="l" t="t" r="r" b="b"/>
              <a:pathLst>
                <a:path w="581" h="1799" extrusionOk="0">
                  <a:moveTo>
                    <a:pt x="300" y="0"/>
                  </a:moveTo>
                  <a:cubicBezTo>
                    <a:pt x="224" y="0"/>
                    <a:pt x="148" y="46"/>
                    <a:pt x="114" y="137"/>
                  </a:cubicBezTo>
                  <a:cubicBezTo>
                    <a:pt x="22" y="389"/>
                    <a:pt x="32" y="700"/>
                    <a:pt x="16" y="968"/>
                  </a:cubicBezTo>
                  <a:cubicBezTo>
                    <a:pt x="0" y="1232"/>
                    <a:pt x="5" y="1500"/>
                    <a:pt x="120" y="1743"/>
                  </a:cubicBezTo>
                  <a:cubicBezTo>
                    <a:pt x="136" y="1778"/>
                    <a:pt x="178" y="1799"/>
                    <a:pt x="219" y="1799"/>
                  </a:cubicBezTo>
                  <a:cubicBezTo>
                    <a:pt x="248" y="1799"/>
                    <a:pt x="276" y="1788"/>
                    <a:pt x="293" y="1765"/>
                  </a:cubicBezTo>
                  <a:cubicBezTo>
                    <a:pt x="467" y="1544"/>
                    <a:pt x="522" y="1270"/>
                    <a:pt x="540" y="994"/>
                  </a:cubicBezTo>
                  <a:cubicBezTo>
                    <a:pt x="554" y="722"/>
                    <a:pt x="580" y="397"/>
                    <a:pt x="484" y="137"/>
                  </a:cubicBezTo>
                  <a:cubicBezTo>
                    <a:pt x="451" y="46"/>
                    <a:pt x="375" y="0"/>
                    <a:pt x="300" y="0"/>
                  </a:cubicBezTo>
                  <a:close/>
                </a:path>
              </a:pathLst>
            </a:custGeom>
            <a:solidFill>
              <a:srgbClr val="191919">
                <a:alpha val="59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862" name="Google Shape;862;p6"/>
            <p:cNvGrpSpPr/>
            <p:nvPr/>
          </p:nvGrpSpPr>
          <p:grpSpPr>
            <a:xfrm flipH="1">
              <a:off x="8932036" y="4851518"/>
              <a:ext cx="148749" cy="138123"/>
              <a:chOff x="417563" y="4145250"/>
              <a:chExt cx="148749" cy="138123"/>
            </a:xfrm>
          </p:grpSpPr>
          <p:sp>
            <p:nvSpPr>
              <p:cNvPr id="863" name="Google Shape;863;p6"/>
              <p:cNvSpPr/>
              <p:nvPr/>
            </p:nvSpPr>
            <p:spPr>
              <a:xfrm>
                <a:off x="417563" y="4179924"/>
                <a:ext cx="39186" cy="103449"/>
              </a:xfrm>
              <a:custGeom>
                <a:avLst/>
                <a:gdLst/>
                <a:ahLst/>
                <a:cxnLst/>
                <a:rect l="l" t="t" r="r" b="b"/>
                <a:pathLst>
                  <a:path w="686" h="1811" extrusionOk="0">
                    <a:moveTo>
                      <a:pt x="283" y="1"/>
                    </a:moveTo>
                    <a:cubicBezTo>
                      <a:pt x="215" y="1"/>
                      <a:pt x="148" y="32"/>
                      <a:pt x="118" y="96"/>
                    </a:cubicBezTo>
                    <a:cubicBezTo>
                      <a:pt x="0" y="348"/>
                      <a:pt x="83" y="703"/>
                      <a:pt x="102" y="970"/>
                    </a:cubicBezTo>
                    <a:cubicBezTo>
                      <a:pt x="112" y="1123"/>
                      <a:pt x="118" y="1280"/>
                      <a:pt x="141" y="1432"/>
                    </a:cubicBezTo>
                    <a:cubicBezTo>
                      <a:pt x="163" y="1569"/>
                      <a:pt x="227" y="1672"/>
                      <a:pt x="315" y="1777"/>
                    </a:cubicBezTo>
                    <a:cubicBezTo>
                      <a:pt x="333" y="1800"/>
                      <a:pt x="363" y="1811"/>
                      <a:pt x="394" y="1811"/>
                    </a:cubicBezTo>
                    <a:cubicBezTo>
                      <a:pt x="425" y="1811"/>
                      <a:pt x="456" y="1799"/>
                      <a:pt x="475" y="1777"/>
                    </a:cubicBezTo>
                    <a:cubicBezTo>
                      <a:pt x="685" y="1537"/>
                      <a:pt x="670" y="1245"/>
                      <a:pt x="647" y="944"/>
                    </a:cubicBezTo>
                    <a:cubicBezTo>
                      <a:pt x="625" y="670"/>
                      <a:pt x="621" y="266"/>
                      <a:pt x="421" y="56"/>
                    </a:cubicBezTo>
                    <a:cubicBezTo>
                      <a:pt x="386" y="19"/>
                      <a:pt x="334" y="1"/>
                      <a:pt x="283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864" name="Google Shape;864;p6"/>
              <p:cNvSpPr/>
              <p:nvPr/>
            </p:nvSpPr>
            <p:spPr>
              <a:xfrm>
                <a:off x="469888" y="4145250"/>
                <a:ext cx="42556" cy="117101"/>
              </a:xfrm>
              <a:custGeom>
                <a:avLst/>
                <a:gdLst/>
                <a:ahLst/>
                <a:cxnLst/>
                <a:rect l="l" t="t" r="r" b="b"/>
                <a:pathLst>
                  <a:path w="745" h="2050" extrusionOk="0">
                    <a:moveTo>
                      <a:pt x="476" y="0"/>
                    </a:moveTo>
                    <a:cubicBezTo>
                      <a:pt x="449" y="0"/>
                      <a:pt x="419" y="8"/>
                      <a:pt x="384" y="23"/>
                    </a:cubicBezTo>
                    <a:cubicBezTo>
                      <a:pt x="243" y="88"/>
                      <a:pt x="219" y="278"/>
                      <a:pt x="192" y="415"/>
                    </a:cubicBezTo>
                    <a:cubicBezTo>
                      <a:pt x="158" y="589"/>
                      <a:pt x="132" y="764"/>
                      <a:pt x="104" y="936"/>
                    </a:cubicBezTo>
                    <a:cubicBezTo>
                      <a:pt x="47" y="1281"/>
                      <a:pt x="1" y="1611"/>
                      <a:pt x="84" y="1954"/>
                    </a:cubicBezTo>
                    <a:cubicBezTo>
                      <a:pt x="99" y="2020"/>
                      <a:pt x="150" y="2049"/>
                      <a:pt x="204" y="2049"/>
                    </a:cubicBezTo>
                    <a:cubicBezTo>
                      <a:pt x="250" y="2049"/>
                      <a:pt x="298" y="2027"/>
                      <a:pt x="327" y="1988"/>
                    </a:cubicBezTo>
                    <a:cubicBezTo>
                      <a:pt x="568" y="1660"/>
                      <a:pt x="617" y="1267"/>
                      <a:pt x="652" y="870"/>
                    </a:cubicBezTo>
                    <a:cubicBezTo>
                      <a:pt x="666" y="718"/>
                      <a:pt x="745" y="0"/>
                      <a:pt x="476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865" name="Google Shape;865;p6"/>
              <p:cNvSpPr/>
              <p:nvPr/>
            </p:nvSpPr>
            <p:spPr>
              <a:xfrm>
                <a:off x="528840" y="4206144"/>
                <a:ext cx="37472" cy="75173"/>
              </a:xfrm>
              <a:custGeom>
                <a:avLst/>
                <a:gdLst/>
                <a:ahLst/>
                <a:cxnLst/>
                <a:rect l="l" t="t" r="r" b="b"/>
                <a:pathLst>
                  <a:path w="656" h="1316" extrusionOk="0">
                    <a:moveTo>
                      <a:pt x="371" y="0"/>
                    </a:moveTo>
                    <a:cubicBezTo>
                      <a:pt x="302" y="0"/>
                      <a:pt x="231" y="34"/>
                      <a:pt x="180" y="103"/>
                    </a:cubicBezTo>
                    <a:cubicBezTo>
                      <a:pt x="57" y="271"/>
                      <a:pt x="44" y="533"/>
                      <a:pt x="23" y="733"/>
                    </a:cubicBezTo>
                    <a:cubicBezTo>
                      <a:pt x="1" y="928"/>
                      <a:pt x="15" y="1125"/>
                      <a:pt x="152" y="1281"/>
                    </a:cubicBezTo>
                    <a:cubicBezTo>
                      <a:pt x="172" y="1303"/>
                      <a:pt x="205" y="1315"/>
                      <a:pt x="238" y="1315"/>
                    </a:cubicBezTo>
                    <a:cubicBezTo>
                      <a:pt x="259" y="1315"/>
                      <a:pt x="281" y="1310"/>
                      <a:pt x="298" y="1298"/>
                    </a:cubicBezTo>
                    <a:cubicBezTo>
                      <a:pt x="470" y="1186"/>
                      <a:pt x="536" y="999"/>
                      <a:pt x="566" y="805"/>
                    </a:cubicBezTo>
                    <a:cubicBezTo>
                      <a:pt x="598" y="604"/>
                      <a:pt x="655" y="349"/>
                      <a:pt x="581" y="154"/>
                    </a:cubicBezTo>
                    <a:cubicBezTo>
                      <a:pt x="541" y="53"/>
                      <a:pt x="457" y="0"/>
                      <a:pt x="371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866" name="Google Shape;866;p6"/>
            <p:cNvGrpSpPr/>
            <p:nvPr/>
          </p:nvGrpSpPr>
          <p:grpSpPr>
            <a:xfrm flipH="1">
              <a:off x="3504875" y="4870688"/>
              <a:ext cx="142923" cy="130526"/>
              <a:chOff x="178100" y="3904645"/>
              <a:chExt cx="142923" cy="130526"/>
            </a:xfrm>
          </p:grpSpPr>
          <p:sp>
            <p:nvSpPr>
              <p:cNvPr id="867" name="Google Shape;867;p6"/>
              <p:cNvSpPr/>
              <p:nvPr/>
            </p:nvSpPr>
            <p:spPr>
              <a:xfrm>
                <a:off x="178100" y="3936863"/>
                <a:ext cx="40843" cy="98308"/>
              </a:xfrm>
              <a:custGeom>
                <a:avLst/>
                <a:gdLst/>
                <a:ahLst/>
                <a:cxnLst/>
                <a:rect l="l" t="t" r="r" b="b"/>
                <a:pathLst>
                  <a:path w="715" h="1721" extrusionOk="0">
                    <a:moveTo>
                      <a:pt x="237" y="1"/>
                    </a:moveTo>
                    <a:cubicBezTo>
                      <a:pt x="157" y="1"/>
                      <a:pt x="77" y="54"/>
                      <a:pt x="49" y="139"/>
                    </a:cubicBezTo>
                    <a:cubicBezTo>
                      <a:pt x="1" y="283"/>
                      <a:pt x="37" y="436"/>
                      <a:pt x="59" y="582"/>
                    </a:cubicBezTo>
                    <a:cubicBezTo>
                      <a:pt x="76" y="711"/>
                      <a:pt x="98" y="838"/>
                      <a:pt x="120" y="966"/>
                    </a:cubicBezTo>
                    <a:cubicBezTo>
                      <a:pt x="142" y="1093"/>
                      <a:pt x="158" y="1223"/>
                      <a:pt x="193" y="1347"/>
                    </a:cubicBezTo>
                    <a:cubicBezTo>
                      <a:pt x="234" y="1488"/>
                      <a:pt x="302" y="1592"/>
                      <a:pt x="413" y="1688"/>
                    </a:cubicBezTo>
                    <a:cubicBezTo>
                      <a:pt x="438" y="1709"/>
                      <a:pt x="467" y="1720"/>
                      <a:pt x="496" y="1720"/>
                    </a:cubicBezTo>
                    <a:cubicBezTo>
                      <a:pt x="533" y="1720"/>
                      <a:pt x="570" y="1702"/>
                      <a:pt x="594" y="1665"/>
                    </a:cubicBezTo>
                    <a:cubicBezTo>
                      <a:pt x="672" y="1542"/>
                      <a:pt x="715" y="1424"/>
                      <a:pt x="707" y="1275"/>
                    </a:cubicBezTo>
                    <a:cubicBezTo>
                      <a:pt x="700" y="1133"/>
                      <a:pt x="672" y="990"/>
                      <a:pt x="643" y="848"/>
                    </a:cubicBezTo>
                    <a:cubicBezTo>
                      <a:pt x="592" y="595"/>
                      <a:pt x="554" y="244"/>
                      <a:pt x="362" y="51"/>
                    </a:cubicBezTo>
                    <a:cubicBezTo>
                      <a:pt x="326" y="16"/>
                      <a:pt x="281" y="1"/>
                      <a:pt x="237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868" name="Google Shape;868;p6"/>
              <p:cNvSpPr/>
              <p:nvPr/>
            </p:nvSpPr>
            <p:spPr>
              <a:xfrm>
                <a:off x="230654" y="3904645"/>
                <a:ext cx="37187" cy="110589"/>
              </a:xfrm>
              <a:custGeom>
                <a:avLst/>
                <a:gdLst/>
                <a:ahLst/>
                <a:cxnLst/>
                <a:rect l="l" t="t" r="r" b="b"/>
                <a:pathLst>
                  <a:path w="651" h="1936" extrusionOk="0">
                    <a:moveTo>
                      <a:pt x="399" y="0"/>
                    </a:moveTo>
                    <a:cubicBezTo>
                      <a:pt x="364" y="0"/>
                      <a:pt x="331" y="13"/>
                      <a:pt x="305" y="45"/>
                    </a:cubicBezTo>
                    <a:cubicBezTo>
                      <a:pt x="124" y="270"/>
                      <a:pt x="142" y="647"/>
                      <a:pt x="102" y="921"/>
                    </a:cubicBezTo>
                    <a:cubicBezTo>
                      <a:pt x="57" y="1239"/>
                      <a:pt x="0" y="1544"/>
                      <a:pt x="117" y="1853"/>
                    </a:cubicBezTo>
                    <a:cubicBezTo>
                      <a:pt x="136" y="1902"/>
                      <a:pt x="182" y="1936"/>
                      <a:pt x="229" y="1936"/>
                    </a:cubicBezTo>
                    <a:cubicBezTo>
                      <a:pt x="255" y="1936"/>
                      <a:pt x="282" y="1925"/>
                      <a:pt x="305" y="1902"/>
                    </a:cubicBezTo>
                    <a:cubicBezTo>
                      <a:pt x="542" y="1660"/>
                      <a:pt x="598" y="1348"/>
                      <a:pt x="625" y="1020"/>
                    </a:cubicBezTo>
                    <a:cubicBezTo>
                      <a:pt x="637" y="862"/>
                      <a:pt x="650" y="703"/>
                      <a:pt x="643" y="545"/>
                    </a:cubicBezTo>
                    <a:cubicBezTo>
                      <a:pt x="637" y="392"/>
                      <a:pt x="640" y="203"/>
                      <a:pt x="542" y="75"/>
                    </a:cubicBezTo>
                    <a:cubicBezTo>
                      <a:pt x="511" y="33"/>
                      <a:pt x="454" y="0"/>
                      <a:pt x="399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869" name="Google Shape;869;p6"/>
              <p:cNvSpPr/>
              <p:nvPr/>
            </p:nvSpPr>
            <p:spPr>
              <a:xfrm>
                <a:off x="275667" y="3947545"/>
                <a:ext cx="45355" cy="85284"/>
              </a:xfrm>
              <a:custGeom>
                <a:avLst/>
                <a:gdLst/>
                <a:ahLst/>
                <a:cxnLst/>
                <a:rect l="l" t="t" r="r" b="b"/>
                <a:pathLst>
                  <a:path w="794" h="1493" extrusionOk="0">
                    <a:moveTo>
                      <a:pt x="528" y="0"/>
                    </a:moveTo>
                    <a:cubicBezTo>
                      <a:pt x="514" y="0"/>
                      <a:pt x="500" y="3"/>
                      <a:pt x="486" y="9"/>
                    </a:cubicBezTo>
                    <a:cubicBezTo>
                      <a:pt x="246" y="103"/>
                      <a:pt x="170" y="438"/>
                      <a:pt x="116" y="669"/>
                    </a:cubicBezTo>
                    <a:cubicBezTo>
                      <a:pt x="56" y="916"/>
                      <a:pt x="1" y="1211"/>
                      <a:pt x="155" y="1435"/>
                    </a:cubicBezTo>
                    <a:cubicBezTo>
                      <a:pt x="182" y="1473"/>
                      <a:pt x="219" y="1492"/>
                      <a:pt x="257" y="1492"/>
                    </a:cubicBezTo>
                    <a:cubicBezTo>
                      <a:pt x="286" y="1492"/>
                      <a:pt x="315" y="1481"/>
                      <a:pt x="342" y="1459"/>
                    </a:cubicBezTo>
                    <a:cubicBezTo>
                      <a:pt x="531" y="1295"/>
                      <a:pt x="571" y="1040"/>
                      <a:pt x="622" y="809"/>
                    </a:cubicBezTo>
                    <a:cubicBezTo>
                      <a:pt x="667" y="603"/>
                      <a:pt x="793" y="275"/>
                      <a:pt x="670" y="86"/>
                    </a:cubicBezTo>
                    <a:cubicBezTo>
                      <a:pt x="642" y="40"/>
                      <a:pt x="585" y="0"/>
                      <a:pt x="528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870" name="Google Shape;870;p6"/>
            <p:cNvGrpSpPr/>
            <p:nvPr/>
          </p:nvGrpSpPr>
          <p:grpSpPr>
            <a:xfrm flipH="1">
              <a:off x="4736159" y="4869472"/>
              <a:ext cx="88313" cy="132981"/>
              <a:chOff x="712664" y="3994329"/>
              <a:chExt cx="88313" cy="132981"/>
            </a:xfrm>
          </p:grpSpPr>
          <p:sp>
            <p:nvSpPr>
              <p:cNvPr id="871" name="Google Shape;871;p6"/>
              <p:cNvSpPr/>
              <p:nvPr/>
            </p:nvSpPr>
            <p:spPr>
              <a:xfrm>
                <a:off x="712664" y="4006439"/>
                <a:ext cx="44613" cy="91225"/>
              </a:xfrm>
              <a:custGeom>
                <a:avLst/>
                <a:gdLst/>
                <a:ahLst/>
                <a:cxnLst/>
                <a:rect l="l" t="t" r="r" b="b"/>
                <a:pathLst>
                  <a:path w="781" h="1597" extrusionOk="0">
                    <a:moveTo>
                      <a:pt x="221" y="1"/>
                    </a:moveTo>
                    <a:cubicBezTo>
                      <a:pt x="138" y="1"/>
                      <a:pt x="60" y="44"/>
                      <a:pt x="44" y="145"/>
                    </a:cubicBezTo>
                    <a:cubicBezTo>
                      <a:pt x="1" y="407"/>
                      <a:pt x="81" y="683"/>
                      <a:pt x="139" y="938"/>
                    </a:cubicBezTo>
                    <a:cubicBezTo>
                      <a:pt x="196" y="1187"/>
                      <a:pt x="264" y="1427"/>
                      <a:pt x="489" y="1579"/>
                    </a:cubicBezTo>
                    <a:cubicBezTo>
                      <a:pt x="506" y="1591"/>
                      <a:pt x="526" y="1596"/>
                      <a:pt x="546" y="1596"/>
                    </a:cubicBezTo>
                    <a:cubicBezTo>
                      <a:pt x="589" y="1596"/>
                      <a:pt x="632" y="1573"/>
                      <a:pt x="652" y="1535"/>
                    </a:cubicBezTo>
                    <a:cubicBezTo>
                      <a:pt x="780" y="1308"/>
                      <a:pt x="735" y="1060"/>
                      <a:pt x="674" y="820"/>
                    </a:cubicBezTo>
                    <a:cubicBezTo>
                      <a:pt x="614" y="582"/>
                      <a:pt x="569" y="295"/>
                      <a:pt x="422" y="97"/>
                    </a:cubicBezTo>
                    <a:cubicBezTo>
                      <a:pt x="377" y="36"/>
                      <a:pt x="297" y="1"/>
                      <a:pt x="221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872" name="Google Shape;872;p6"/>
              <p:cNvSpPr/>
              <p:nvPr/>
            </p:nvSpPr>
            <p:spPr>
              <a:xfrm>
                <a:off x="767617" y="3994329"/>
                <a:ext cx="33360" cy="132981"/>
              </a:xfrm>
              <a:custGeom>
                <a:avLst/>
                <a:gdLst/>
                <a:ahLst/>
                <a:cxnLst/>
                <a:rect l="l" t="t" r="r" b="b"/>
                <a:pathLst>
                  <a:path w="584" h="2328" extrusionOk="0">
                    <a:moveTo>
                      <a:pt x="295" y="1"/>
                    </a:moveTo>
                    <a:cubicBezTo>
                      <a:pt x="171" y="1"/>
                      <a:pt x="45" y="86"/>
                      <a:pt x="30" y="255"/>
                    </a:cubicBezTo>
                    <a:cubicBezTo>
                      <a:pt x="0" y="597"/>
                      <a:pt x="2" y="946"/>
                      <a:pt x="6" y="1290"/>
                    </a:cubicBezTo>
                    <a:cubicBezTo>
                      <a:pt x="9" y="1631"/>
                      <a:pt x="24" y="1959"/>
                      <a:pt x="178" y="2270"/>
                    </a:cubicBezTo>
                    <a:cubicBezTo>
                      <a:pt x="198" y="2309"/>
                      <a:pt x="239" y="2328"/>
                      <a:pt x="281" y="2328"/>
                    </a:cubicBezTo>
                    <a:cubicBezTo>
                      <a:pt x="323" y="2328"/>
                      <a:pt x="365" y="2309"/>
                      <a:pt x="385" y="2270"/>
                    </a:cubicBezTo>
                    <a:cubicBezTo>
                      <a:pt x="543" y="1960"/>
                      <a:pt x="560" y="1631"/>
                      <a:pt x="569" y="1290"/>
                    </a:cubicBezTo>
                    <a:cubicBezTo>
                      <a:pt x="576" y="946"/>
                      <a:pt x="583" y="597"/>
                      <a:pt x="557" y="255"/>
                    </a:cubicBezTo>
                    <a:cubicBezTo>
                      <a:pt x="544" y="85"/>
                      <a:pt x="420" y="1"/>
                      <a:pt x="295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873" name="Google Shape;873;p6"/>
            <p:cNvGrpSpPr/>
            <p:nvPr/>
          </p:nvGrpSpPr>
          <p:grpSpPr>
            <a:xfrm flipH="1">
              <a:off x="3950663" y="4855325"/>
              <a:ext cx="142923" cy="130526"/>
              <a:chOff x="178100" y="3904645"/>
              <a:chExt cx="142923" cy="130526"/>
            </a:xfrm>
          </p:grpSpPr>
          <p:sp>
            <p:nvSpPr>
              <p:cNvPr id="874" name="Google Shape;874;p6"/>
              <p:cNvSpPr/>
              <p:nvPr/>
            </p:nvSpPr>
            <p:spPr>
              <a:xfrm>
                <a:off x="178100" y="3936863"/>
                <a:ext cx="40843" cy="98308"/>
              </a:xfrm>
              <a:custGeom>
                <a:avLst/>
                <a:gdLst/>
                <a:ahLst/>
                <a:cxnLst/>
                <a:rect l="l" t="t" r="r" b="b"/>
                <a:pathLst>
                  <a:path w="715" h="1721" extrusionOk="0">
                    <a:moveTo>
                      <a:pt x="237" y="1"/>
                    </a:moveTo>
                    <a:cubicBezTo>
                      <a:pt x="157" y="1"/>
                      <a:pt x="77" y="54"/>
                      <a:pt x="49" y="139"/>
                    </a:cubicBezTo>
                    <a:cubicBezTo>
                      <a:pt x="1" y="283"/>
                      <a:pt x="37" y="436"/>
                      <a:pt x="59" y="582"/>
                    </a:cubicBezTo>
                    <a:cubicBezTo>
                      <a:pt x="76" y="711"/>
                      <a:pt x="98" y="838"/>
                      <a:pt x="120" y="966"/>
                    </a:cubicBezTo>
                    <a:cubicBezTo>
                      <a:pt x="142" y="1093"/>
                      <a:pt x="158" y="1223"/>
                      <a:pt x="193" y="1347"/>
                    </a:cubicBezTo>
                    <a:cubicBezTo>
                      <a:pt x="234" y="1488"/>
                      <a:pt x="302" y="1592"/>
                      <a:pt x="413" y="1688"/>
                    </a:cubicBezTo>
                    <a:cubicBezTo>
                      <a:pt x="438" y="1709"/>
                      <a:pt x="467" y="1720"/>
                      <a:pt x="496" y="1720"/>
                    </a:cubicBezTo>
                    <a:cubicBezTo>
                      <a:pt x="533" y="1720"/>
                      <a:pt x="570" y="1702"/>
                      <a:pt x="594" y="1665"/>
                    </a:cubicBezTo>
                    <a:cubicBezTo>
                      <a:pt x="672" y="1542"/>
                      <a:pt x="715" y="1424"/>
                      <a:pt x="707" y="1275"/>
                    </a:cubicBezTo>
                    <a:cubicBezTo>
                      <a:pt x="700" y="1133"/>
                      <a:pt x="672" y="990"/>
                      <a:pt x="643" y="848"/>
                    </a:cubicBezTo>
                    <a:cubicBezTo>
                      <a:pt x="592" y="595"/>
                      <a:pt x="554" y="244"/>
                      <a:pt x="362" y="51"/>
                    </a:cubicBezTo>
                    <a:cubicBezTo>
                      <a:pt x="326" y="16"/>
                      <a:pt x="281" y="1"/>
                      <a:pt x="237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875" name="Google Shape;875;p6"/>
              <p:cNvSpPr/>
              <p:nvPr/>
            </p:nvSpPr>
            <p:spPr>
              <a:xfrm>
                <a:off x="230654" y="3904645"/>
                <a:ext cx="37187" cy="110589"/>
              </a:xfrm>
              <a:custGeom>
                <a:avLst/>
                <a:gdLst/>
                <a:ahLst/>
                <a:cxnLst/>
                <a:rect l="l" t="t" r="r" b="b"/>
                <a:pathLst>
                  <a:path w="651" h="1936" extrusionOk="0">
                    <a:moveTo>
                      <a:pt x="399" y="0"/>
                    </a:moveTo>
                    <a:cubicBezTo>
                      <a:pt x="364" y="0"/>
                      <a:pt x="331" y="13"/>
                      <a:pt x="305" y="45"/>
                    </a:cubicBezTo>
                    <a:cubicBezTo>
                      <a:pt x="124" y="270"/>
                      <a:pt x="142" y="647"/>
                      <a:pt x="102" y="921"/>
                    </a:cubicBezTo>
                    <a:cubicBezTo>
                      <a:pt x="57" y="1239"/>
                      <a:pt x="0" y="1544"/>
                      <a:pt x="117" y="1853"/>
                    </a:cubicBezTo>
                    <a:cubicBezTo>
                      <a:pt x="136" y="1902"/>
                      <a:pt x="182" y="1936"/>
                      <a:pt x="229" y="1936"/>
                    </a:cubicBezTo>
                    <a:cubicBezTo>
                      <a:pt x="255" y="1936"/>
                      <a:pt x="282" y="1925"/>
                      <a:pt x="305" y="1902"/>
                    </a:cubicBezTo>
                    <a:cubicBezTo>
                      <a:pt x="542" y="1660"/>
                      <a:pt x="598" y="1348"/>
                      <a:pt x="625" y="1020"/>
                    </a:cubicBezTo>
                    <a:cubicBezTo>
                      <a:pt x="637" y="862"/>
                      <a:pt x="650" y="703"/>
                      <a:pt x="643" y="545"/>
                    </a:cubicBezTo>
                    <a:cubicBezTo>
                      <a:pt x="637" y="392"/>
                      <a:pt x="640" y="203"/>
                      <a:pt x="542" y="75"/>
                    </a:cubicBezTo>
                    <a:cubicBezTo>
                      <a:pt x="511" y="33"/>
                      <a:pt x="454" y="0"/>
                      <a:pt x="399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876" name="Google Shape;876;p6"/>
              <p:cNvSpPr/>
              <p:nvPr/>
            </p:nvSpPr>
            <p:spPr>
              <a:xfrm>
                <a:off x="275667" y="3947545"/>
                <a:ext cx="45355" cy="85284"/>
              </a:xfrm>
              <a:custGeom>
                <a:avLst/>
                <a:gdLst/>
                <a:ahLst/>
                <a:cxnLst/>
                <a:rect l="l" t="t" r="r" b="b"/>
                <a:pathLst>
                  <a:path w="794" h="1493" extrusionOk="0">
                    <a:moveTo>
                      <a:pt x="528" y="0"/>
                    </a:moveTo>
                    <a:cubicBezTo>
                      <a:pt x="514" y="0"/>
                      <a:pt x="500" y="3"/>
                      <a:pt x="486" y="9"/>
                    </a:cubicBezTo>
                    <a:cubicBezTo>
                      <a:pt x="246" y="103"/>
                      <a:pt x="170" y="438"/>
                      <a:pt x="116" y="669"/>
                    </a:cubicBezTo>
                    <a:cubicBezTo>
                      <a:pt x="56" y="916"/>
                      <a:pt x="1" y="1211"/>
                      <a:pt x="155" y="1435"/>
                    </a:cubicBezTo>
                    <a:cubicBezTo>
                      <a:pt x="182" y="1473"/>
                      <a:pt x="219" y="1492"/>
                      <a:pt x="257" y="1492"/>
                    </a:cubicBezTo>
                    <a:cubicBezTo>
                      <a:pt x="286" y="1492"/>
                      <a:pt x="315" y="1481"/>
                      <a:pt x="342" y="1459"/>
                    </a:cubicBezTo>
                    <a:cubicBezTo>
                      <a:pt x="531" y="1295"/>
                      <a:pt x="571" y="1040"/>
                      <a:pt x="622" y="809"/>
                    </a:cubicBezTo>
                    <a:cubicBezTo>
                      <a:pt x="667" y="603"/>
                      <a:pt x="793" y="275"/>
                      <a:pt x="670" y="86"/>
                    </a:cubicBezTo>
                    <a:cubicBezTo>
                      <a:pt x="642" y="40"/>
                      <a:pt x="585" y="0"/>
                      <a:pt x="528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877" name="Google Shape;877;p6"/>
            <p:cNvGrpSpPr/>
            <p:nvPr/>
          </p:nvGrpSpPr>
          <p:grpSpPr>
            <a:xfrm flipH="1">
              <a:off x="2932009" y="4854097"/>
              <a:ext cx="88313" cy="132981"/>
              <a:chOff x="712664" y="3994329"/>
              <a:chExt cx="88313" cy="132981"/>
            </a:xfrm>
          </p:grpSpPr>
          <p:sp>
            <p:nvSpPr>
              <p:cNvPr id="878" name="Google Shape;878;p6"/>
              <p:cNvSpPr/>
              <p:nvPr/>
            </p:nvSpPr>
            <p:spPr>
              <a:xfrm>
                <a:off x="712664" y="4006439"/>
                <a:ext cx="44613" cy="91225"/>
              </a:xfrm>
              <a:custGeom>
                <a:avLst/>
                <a:gdLst/>
                <a:ahLst/>
                <a:cxnLst/>
                <a:rect l="l" t="t" r="r" b="b"/>
                <a:pathLst>
                  <a:path w="781" h="1597" extrusionOk="0">
                    <a:moveTo>
                      <a:pt x="221" y="1"/>
                    </a:moveTo>
                    <a:cubicBezTo>
                      <a:pt x="138" y="1"/>
                      <a:pt x="60" y="44"/>
                      <a:pt x="44" y="145"/>
                    </a:cubicBezTo>
                    <a:cubicBezTo>
                      <a:pt x="1" y="407"/>
                      <a:pt x="81" y="683"/>
                      <a:pt x="139" y="938"/>
                    </a:cubicBezTo>
                    <a:cubicBezTo>
                      <a:pt x="196" y="1187"/>
                      <a:pt x="264" y="1427"/>
                      <a:pt x="489" y="1579"/>
                    </a:cubicBezTo>
                    <a:cubicBezTo>
                      <a:pt x="506" y="1591"/>
                      <a:pt x="526" y="1596"/>
                      <a:pt x="546" y="1596"/>
                    </a:cubicBezTo>
                    <a:cubicBezTo>
                      <a:pt x="589" y="1596"/>
                      <a:pt x="632" y="1573"/>
                      <a:pt x="652" y="1535"/>
                    </a:cubicBezTo>
                    <a:cubicBezTo>
                      <a:pt x="780" y="1308"/>
                      <a:pt x="735" y="1060"/>
                      <a:pt x="674" y="820"/>
                    </a:cubicBezTo>
                    <a:cubicBezTo>
                      <a:pt x="614" y="582"/>
                      <a:pt x="569" y="295"/>
                      <a:pt x="422" y="97"/>
                    </a:cubicBezTo>
                    <a:cubicBezTo>
                      <a:pt x="377" y="36"/>
                      <a:pt x="297" y="1"/>
                      <a:pt x="221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879" name="Google Shape;879;p6"/>
              <p:cNvSpPr/>
              <p:nvPr/>
            </p:nvSpPr>
            <p:spPr>
              <a:xfrm>
                <a:off x="767617" y="3994329"/>
                <a:ext cx="33360" cy="132981"/>
              </a:xfrm>
              <a:custGeom>
                <a:avLst/>
                <a:gdLst/>
                <a:ahLst/>
                <a:cxnLst/>
                <a:rect l="l" t="t" r="r" b="b"/>
                <a:pathLst>
                  <a:path w="584" h="2328" extrusionOk="0">
                    <a:moveTo>
                      <a:pt x="295" y="1"/>
                    </a:moveTo>
                    <a:cubicBezTo>
                      <a:pt x="171" y="1"/>
                      <a:pt x="45" y="86"/>
                      <a:pt x="30" y="255"/>
                    </a:cubicBezTo>
                    <a:cubicBezTo>
                      <a:pt x="0" y="597"/>
                      <a:pt x="2" y="946"/>
                      <a:pt x="6" y="1290"/>
                    </a:cubicBezTo>
                    <a:cubicBezTo>
                      <a:pt x="9" y="1631"/>
                      <a:pt x="24" y="1959"/>
                      <a:pt x="178" y="2270"/>
                    </a:cubicBezTo>
                    <a:cubicBezTo>
                      <a:pt x="198" y="2309"/>
                      <a:pt x="239" y="2328"/>
                      <a:pt x="281" y="2328"/>
                    </a:cubicBezTo>
                    <a:cubicBezTo>
                      <a:pt x="323" y="2328"/>
                      <a:pt x="365" y="2309"/>
                      <a:pt x="385" y="2270"/>
                    </a:cubicBezTo>
                    <a:cubicBezTo>
                      <a:pt x="543" y="1960"/>
                      <a:pt x="560" y="1631"/>
                      <a:pt x="569" y="1290"/>
                    </a:cubicBezTo>
                    <a:cubicBezTo>
                      <a:pt x="576" y="946"/>
                      <a:pt x="583" y="597"/>
                      <a:pt x="557" y="255"/>
                    </a:cubicBezTo>
                    <a:cubicBezTo>
                      <a:pt x="544" y="85"/>
                      <a:pt x="420" y="1"/>
                      <a:pt x="295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880" name="Google Shape;880;p6"/>
            <p:cNvGrpSpPr/>
            <p:nvPr/>
          </p:nvGrpSpPr>
          <p:grpSpPr>
            <a:xfrm flipH="1">
              <a:off x="5023923" y="4866905"/>
              <a:ext cx="148749" cy="138123"/>
              <a:chOff x="417563" y="4145250"/>
              <a:chExt cx="148749" cy="138123"/>
            </a:xfrm>
          </p:grpSpPr>
          <p:sp>
            <p:nvSpPr>
              <p:cNvPr id="881" name="Google Shape;881;p6"/>
              <p:cNvSpPr/>
              <p:nvPr/>
            </p:nvSpPr>
            <p:spPr>
              <a:xfrm>
                <a:off x="417563" y="4179924"/>
                <a:ext cx="39186" cy="103449"/>
              </a:xfrm>
              <a:custGeom>
                <a:avLst/>
                <a:gdLst/>
                <a:ahLst/>
                <a:cxnLst/>
                <a:rect l="l" t="t" r="r" b="b"/>
                <a:pathLst>
                  <a:path w="686" h="1811" extrusionOk="0">
                    <a:moveTo>
                      <a:pt x="283" y="1"/>
                    </a:moveTo>
                    <a:cubicBezTo>
                      <a:pt x="215" y="1"/>
                      <a:pt x="148" y="32"/>
                      <a:pt x="118" y="96"/>
                    </a:cubicBezTo>
                    <a:cubicBezTo>
                      <a:pt x="0" y="348"/>
                      <a:pt x="83" y="703"/>
                      <a:pt x="102" y="970"/>
                    </a:cubicBezTo>
                    <a:cubicBezTo>
                      <a:pt x="112" y="1123"/>
                      <a:pt x="118" y="1280"/>
                      <a:pt x="141" y="1432"/>
                    </a:cubicBezTo>
                    <a:cubicBezTo>
                      <a:pt x="163" y="1569"/>
                      <a:pt x="227" y="1672"/>
                      <a:pt x="315" y="1777"/>
                    </a:cubicBezTo>
                    <a:cubicBezTo>
                      <a:pt x="333" y="1800"/>
                      <a:pt x="363" y="1811"/>
                      <a:pt x="394" y="1811"/>
                    </a:cubicBezTo>
                    <a:cubicBezTo>
                      <a:pt x="425" y="1811"/>
                      <a:pt x="456" y="1799"/>
                      <a:pt x="475" y="1777"/>
                    </a:cubicBezTo>
                    <a:cubicBezTo>
                      <a:pt x="685" y="1537"/>
                      <a:pt x="670" y="1245"/>
                      <a:pt x="647" y="944"/>
                    </a:cubicBezTo>
                    <a:cubicBezTo>
                      <a:pt x="625" y="670"/>
                      <a:pt x="621" y="266"/>
                      <a:pt x="421" y="56"/>
                    </a:cubicBezTo>
                    <a:cubicBezTo>
                      <a:pt x="386" y="19"/>
                      <a:pt x="334" y="1"/>
                      <a:pt x="283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882" name="Google Shape;882;p6"/>
              <p:cNvSpPr/>
              <p:nvPr/>
            </p:nvSpPr>
            <p:spPr>
              <a:xfrm>
                <a:off x="469888" y="4145250"/>
                <a:ext cx="42556" cy="117101"/>
              </a:xfrm>
              <a:custGeom>
                <a:avLst/>
                <a:gdLst/>
                <a:ahLst/>
                <a:cxnLst/>
                <a:rect l="l" t="t" r="r" b="b"/>
                <a:pathLst>
                  <a:path w="745" h="2050" extrusionOk="0">
                    <a:moveTo>
                      <a:pt x="476" y="0"/>
                    </a:moveTo>
                    <a:cubicBezTo>
                      <a:pt x="449" y="0"/>
                      <a:pt x="419" y="8"/>
                      <a:pt x="384" y="23"/>
                    </a:cubicBezTo>
                    <a:cubicBezTo>
                      <a:pt x="243" y="88"/>
                      <a:pt x="219" y="278"/>
                      <a:pt x="192" y="415"/>
                    </a:cubicBezTo>
                    <a:cubicBezTo>
                      <a:pt x="158" y="589"/>
                      <a:pt x="132" y="764"/>
                      <a:pt x="104" y="936"/>
                    </a:cubicBezTo>
                    <a:cubicBezTo>
                      <a:pt x="47" y="1281"/>
                      <a:pt x="1" y="1611"/>
                      <a:pt x="84" y="1954"/>
                    </a:cubicBezTo>
                    <a:cubicBezTo>
                      <a:pt x="99" y="2020"/>
                      <a:pt x="150" y="2049"/>
                      <a:pt x="204" y="2049"/>
                    </a:cubicBezTo>
                    <a:cubicBezTo>
                      <a:pt x="250" y="2049"/>
                      <a:pt x="298" y="2027"/>
                      <a:pt x="327" y="1988"/>
                    </a:cubicBezTo>
                    <a:cubicBezTo>
                      <a:pt x="568" y="1660"/>
                      <a:pt x="617" y="1267"/>
                      <a:pt x="652" y="870"/>
                    </a:cubicBezTo>
                    <a:cubicBezTo>
                      <a:pt x="666" y="718"/>
                      <a:pt x="745" y="0"/>
                      <a:pt x="476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883" name="Google Shape;883;p6"/>
              <p:cNvSpPr/>
              <p:nvPr/>
            </p:nvSpPr>
            <p:spPr>
              <a:xfrm>
                <a:off x="528840" y="4206144"/>
                <a:ext cx="37472" cy="75173"/>
              </a:xfrm>
              <a:custGeom>
                <a:avLst/>
                <a:gdLst/>
                <a:ahLst/>
                <a:cxnLst/>
                <a:rect l="l" t="t" r="r" b="b"/>
                <a:pathLst>
                  <a:path w="656" h="1316" extrusionOk="0">
                    <a:moveTo>
                      <a:pt x="371" y="0"/>
                    </a:moveTo>
                    <a:cubicBezTo>
                      <a:pt x="302" y="0"/>
                      <a:pt x="231" y="34"/>
                      <a:pt x="180" y="103"/>
                    </a:cubicBezTo>
                    <a:cubicBezTo>
                      <a:pt x="57" y="271"/>
                      <a:pt x="44" y="533"/>
                      <a:pt x="23" y="733"/>
                    </a:cubicBezTo>
                    <a:cubicBezTo>
                      <a:pt x="1" y="928"/>
                      <a:pt x="15" y="1125"/>
                      <a:pt x="152" y="1281"/>
                    </a:cubicBezTo>
                    <a:cubicBezTo>
                      <a:pt x="172" y="1303"/>
                      <a:pt x="205" y="1315"/>
                      <a:pt x="238" y="1315"/>
                    </a:cubicBezTo>
                    <a:cubicBezTo>
                      <a:pt x="259" y="1315"/>
                      <a:pt x="281" y="1310"/>
                      <a:pt x="298" y="1298"/>
                    </a:cubicBezTo>
                    <a:cubicBezTo>
                      <a:pt x="470" y="1186"/>
                      <a:pt x="536" y="999"/>
                      <a:pt x="566" y="805"/>
                    </a:cubicBezTo>
                    <a:cubicBezTo>
                      <a:pt x="598" y="604"/>
                      <a:pt x="655" y="349"/>
                      <a:pt x="581" y="154"/>
                    </a:cubicBezTo>
                    <a:cubicBezTo>
                      <a:pt x="541" y="53"/>
                      <a:pt x="457" y="0"/>
                      <a:pt x="371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884" name="Google Shape;884;p6"/>
            <p:cNvGrpSpPr/>
            <p:nvPr/>
          </p:nvGrpSpPr>
          <p:grpSpPr>
            <a:xfrm flipH="1">
              <a:off x="7857534" y="4654247"/>
              <a:ext cx="88313" cy="132981"/>
              <a:chOff x="712664" y="3994329"/>
              <a:chExt cx="88313" cy="132981"/>
            </a:xfrm>
          </p:grpSpPr>
          <p:sp>
            <p:nvSpPr>
              <p:cNvPr id="885" name="Google Shape;885;p6"/>
              <p:cNvSpPr/>
              <p:nvPr/>
            </p:nvSpPr>
            <p:spPr>
              <a:xfrm>
                <a:off x="712664" y="4006439"/>
                <a:ext cx="44613" cy="91225"/>
              </a:xfrm>
              <a:custGeom>
                <a:avLst/>
                <a:gdLst/>
                <a:ahLst/>
                <a:cxnLst/>
                <a:rect l="l" t="t" r="r" b="b"/>
                <a:pathLst>
                  <a:path w="781" h="1597" extrusionOk="0">
                    <a:moveTo>
                      <a:pt x="221" y="1"/>
                    </a:moveTo>
                    <a:cubicBezTo>
                      <a:pt x="138" y="1"/>
                      <a:pt x="60" y="44"/>
                      <a:pt x="44" y="145"/>
                    </a:cubicBezTo>
                    <a:cubicBezTo>
                      <a:pt x="1" y="407"/>
                      <a:pt x="81" y="683"/>
                      <a:pt x="139" y="938"/>
                    </a:cubicBezTo>
                    <a:cubicBezTo>
                      <a:pt x="196" y="1187"/>
                      <a:pt x="264" y="1427"/>
                      <a:pt x="489" y="1579"/>
                    </a:cubicBezTo>
                    <a:cubicBezTo>
                      <a:pt x="506" y="1591"/>
                      <a:pt x="526" y="1596"/>
                      <a:pt x="546" y="1596"/>
                    </a:cubicBezTo>
                    <a:cubicBezTo>
                      <a:pt x="589" y="1596"/>
                      <a:pt x="632" y="1573"/>
                      <a:pt x="652" y="1535"/>
                    </a:cubicBezTo>
                    <a:cubicBezTo>
                      <a:pt x="780" y="1308"/>
                      <a:pt x="735" y="1060"/>
                      <a:pt x="674" y="820"/>
                    </a:cubicBezTo>
                    <a:cubicBezTo>
                      <a:pt x="614" y="582"/>
                      <a:pt x="569" y="295"/>
                      <a:pt x="422" y="97"/>
                    </a:cubicBezTo>
                    <a:cubicBezTo>
                      <a:pt x="377" y="36"/>
                      <a:pt x="297" y="1"/>
                      <a:pt x="221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886" name="Google Shape;886;p6"/>
              <p:cNvSpPr/>
              <p:nvPr/>
            </p:nvSpPr>
            <p:spPr>
              <a:xfrm>
                <a:off x="767617" y="3994329"/>
                <a:ext cx="33360" cy="132981"/>
              </a:xfrm>
              <a:custGeom>
                <a:avLst/>
                <a:gdLst/>
                <a:ahLst/>
                <a:cxnLst/>
                <a:rect l="l" t="t" r="r" b="b"/>
                <a:pathLst>
                  <a:path w="584" h="2328" extrusionOk="0">
                    <a:moveTo>
                      <a:pt x="295" y="1"/>
                    </a:moveTo>
                    <a:cubicBezTo>
                      <a:pt x="171" y="1"/>
                      <a:pt x="45" y="86"/>
                      <a:pt x="30" y="255"/>
                    </a:cubicBezTo>
                    <a:cubicBezTo>
                      <a:pt x="0" y="597"/>
                      <a:pt x="2" y="946"/>
                      <a:pt x="6" y="1290"/>
                    </a:cubicBezTo>
                    <a:cubicBezTo>
                      <a:pt x="9" y="1631"/>
                      <a:pt x="24" y="1959"/>
                      <a:pt x="178" y="2270"/>
                    </a:cubicBezTo>
                    <a:cubicBezTo>
                      <a:pt x="198" y="2309"/>
                      <a:pt x="239" y="2328"/>
                      <a:pt x="281" y="2328"/>
                    </a:cubicBezTo>
                    <a:cubicBezTo>
                      <a:pt x="323" y="2328"/>
                      <a:pt x="365" y="2309"/>
                      <a:pt x="385" y="2270"/>
                    </a:cubicBezTo>
                    <a:cubicBezTo>
                      <a:pt x="543" y="1960"/>
                      <a:pt x="560" y="1631"/>
                      <a:pt x="569" y="1290"/>
                    </a:cubicBezTo>
                    <a:cubicBezTo>
                      <a:pt x="576" y="946"/>
                      <a:pt x="583" y="597"/>
                      <a:pt x="557" y="255"/>
                    </a:cubicBezTo>
                    <a:cubicBezTo>
                      <a:pt x="544" y="85"/>
                      <a:pt x="420" y="1"/>
                      <a:pt x="295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887" name="Google Shape;887;p6"/>
            <p:cNvGrpSpPr/>
            <p:nvPr/>
          </p:nvGrpSpPr>
          <p:grpSpPr>
            <a:xfrm>
              <a:off x="2916488" y="4589988"/>
              <a:ext cx="142923" cy="130526"/>
              <a:chOff x="178100" y="3904645"/>
              <a:chExt cx="142923" cy="130526"/>
            </a:xfrm>
          </p:grpSpPr>
          <p:sp>
            <p:nvSpPr>
              <p:cNvPr id="888" name="Google Shape;888;p6"/>
              <p:cNvSpPr/>
              <p:nvPr/>
            </p:nvSpPr>
            <p:spPr>
              <a:xfrm>
                <a:off x="178100" y="3936863"/>
                <a:ext cx="40843" cy="98308"/>
              </a:xfrm>
              <a:custGeom>
                <a:avLst/>
                <a:gdLst/>
                <a:ahLst/>
                <a:cxnLst/>
                <a:rect l="l" t="t" r="r" b="b"/>
                <a:pathLst>
                  <a:path w="715" h="1721" extrusionOk="0">
                    <a:moveTo>
                      <a:pt x="237" y="1"/>
                    </a:moveTo>
                    <a:cubicBezTo>
                      <a:pt x="157" y="1"/>
                      <a:pt x="77" y="54"/>
                      <a:pt x="49" y="139"/>
                    </a:cubicBezTo>
                    <a:cubicBezTo>
                      <a:pt x="1" y="283"/>
                      <a:pt x="37" y="436"/>
                      <a:pt x="59" y="582"/>
                    </a:cubicBezTo>
                    <a:cubicBezTo>
                      <a:pt x="76" y="711"/>
                      <a:pt x="98" y="838"/>
                      <a:pt x="120" y="966"/>
                    </a:cubicBezTo>
                    <a:cubicBezTo>
                      <a:pt x="142" y="1093"/>
                      <a:pt x="158" y="1223"/>
                      <a:pt x="193" y="1347"/>
                    </a:cubicBezTo>
                    <a:cubicBezTo>
                      <a:pt x="234" y="1488"/>
                      <a:pt x="302" y="1592"/>
                      <a:pt x="413" y="1688"/>
                    </a:cubicBezTo>
                    <a:cubicBezTo>
                      <a:pt x="438" y="1709"/>
                      <a:pt x="467" y="1720"/>
                      <a:pt x="496" y="1720"/>
                    </a:cubicBezTo>
                    <a:cubicBezTo>
                      <a:pt x="533" y="1720"/>
                      <a:pt x="570" y="1702"/>
                      <a:pt x="594" y="1665"/>
                    </a:cubicBezTo>
                    <a:cubicBezTo>
                      <a:pt x="672" y="1542"/>
                      <a:pt x="715" y="1424"/>
                      <a:pt x="707" y="1275"/>
                    </a:cubicBezTo>
                    <a:cubicBezTo>
                      <a:pt x="700" y="1133"/>
                      <a:pt x="672" y="990"/>
                      <a:pt x="643" y="848"/>
                    </a:cubicBezTo>
                    <a:cubicBezTo>
                      <a:pt x="592" y="595"/>
                      <a:pt x="554" y="244"/>
                      <a:pt x="362" y="51"/>
                    </a:cubicBezTo>
                    <a:cubicBezTo>
                      <a:pt x="326" y="16"/>
                      <a:pt x="281" y="1"/>
                      <a:pt x="237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889" name="Google Shape;889;p6"/>
              <p:cNvSpPr/>
              <p:nvPr/>
            </p:nvSpPr>
            <p:spPr>
              <a:xfrm>
                <a:off x="230654" y="3904645"/>
                <a:ext cx="37187" cy="110589"/>
              </a:xfrm>
              <a:custGeom>
                <a:avLst/>
                <a:gdLst/>
                <a:ahLst/>
                <a:cxnLst/>
                <a:rect l="l" t="t" r="r" b="b"/>
                <a:pathLst>
                  <a:path w="651" h="1936" extrusionOk="0">
                    <a:moveTo>
                      <a:pt x="399" y="0"/>
                    </a:moveTo>
                    <a:cubicBezTo>
                      <a:pt x="364" y="0"/>
                      <a:pt x="331" y="13"/>
                      <a:pt x="305" y="45"/>
                    </a:cubicBezTo>
                    <a:cubicBezTo>
                      <a:pt x="124" y="270"/>
                      <a:pt x="142" y="647"/>
                      <a:pt x="102" y="921"/>
                    </a:cubicBezTo>
                    <a:cubicBezTo>
                      <a:pt x="57" y="1239"/>
                      <a:pt x="0" y="1544"/>
                      <a:pt x="117" y="1853"/>
                    </a:cubicBezTo>
                    <a:cubicBezTo>
                      <a:pt x="136" y="1902"/>
                      <a:pt x="182" y="1936"/>
                      <a:pt x="229" y="1936"/>
                    </a:cubicBezTo>
                    <a:cubicBezTo>
                      <a:pt x="255" y="1936"/>
                      <a:pt x="282" y="1925"/>
                      <a:pt x="305" y="1902"/>
                    </a:cubicBezTo>
                    <a:cubicBezTo>
                      <a:pt x="542" y="1660"/>
                      <a:pt x="598" y="1348"/>
                      <a:pt x="625" y="1020"/>
                    </a:cubicBezTo>
                    <a:cubicBezTo>
                      <a:pt x="637" y="862"/>
                      <a:pt x="650" y="703"/>
                      <a:pt x="643" y="545"/>
                    </a:cubicBezTo>
                    <a:cubicBezTo>
                      <a:pt x="637" y="392"/>
                      <a:pt x="640" y="203"/>
                      <a:pt x="542" y="75"/>
                    </a:cubicBezTo>
                    <a:cubicBezTo>
                      <a:pt x="511" y="33"/>
                      <a:pt x="454" y="0"/>
                      <a:pt x="399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890" name="Google Shape;890;p6"/>
              <p:cNvSpPr/>
              <p:nvPr/>
            </p:nvSpPr>
            <p:spPr>
              <a:xfrm>
                <a:off x="275667" y="3947545"/>
                <a:ext cx="45355" cy="85284"/>
              </a:xfrm>
              <a:custGeom>
                <a:avLst/>
                <a:gdLst/>
                <a:ahLst/>
                <a:cxnLst/>
                <a:rect l="l" t="t" r="r" b="b"/>
                <a:pathLst>
                  <a:path w="794" h="1493" extrusionOk="0">
                    <a:moveTo>
                      <a:pt x="528" y="0"/>
                    </a:moveTo>
                    <a:cubicBezTo>
                      <a:pt x="514" y="0"/>
                      <a:pt x="500" y="3"/>
                      <a:pt x="486" y="9"/>
                    </a:cubicBezTo>
                    <a:cubicBezTo>
                      <a:pt x="246" y="103"/>
                      <a:pt x="170" y="438"/>
                      <a:pt x="116" y="669"/>
                    </a:cubicBezTo>
                    <a:cubicBezTo>
                      <a:pt x="56" y="916"/>
                      <a:pt x="1" y="1211"/>
                      <a:pt x="155" y="1435"/>
                    </a:cubicBezTo>
                    <a:cubicBezTo>
                      <a:pt x="182" y="1473"/>
                      <a:pt x="219" y="1492"/>
                      <a:pt x="257" y="1492"/>
                    </a:cubicBezTo>
                    <a:cubicBezTo>
                      <a:pt x="286" y="1492"/>
                      <a:pt x="315" y="1481"/>
                      <a:pt x="342" y="1459"/>
                    </a:cubicBezTo>
                    <a:cubicBezTo>
                      <a:pt x="531" y="1295"/>
                      <a:pt x="571" y="1040"/>
                      <a:pt x="622" y="809"/>
                    </a:cubicBezTo>
                    <a:cubicBezTo>
                      <a:pt x="667" y="603"/>
                      <a:pt x="793" y="275"/>
                      <a:pt x="670" y="86"/>
                    </a:cubicBezTo>
                    <a:cubicBezTo>
                      <a:pt x="642" y="40"/>
                      <a:pt x="585" y="0"/>
                      <a:pt x="528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891" name="Google Shape;891;p6"/>
            <p:cNvGrpSpPr/>
            <p:nvPr/>
          </p:nvGrpSpPr>
          <p:grpSpPr>
            <a:xfrm flipH="1">
              <a:off x="3339346" y="4654247"/>
              <a:ext cx="88313" cy="132981"/>
              <a:chOff x="712664" y="3994329"/>
              <a:chExt cx="88313" cy="132981"/>
            </a:xfrm>
          </p:grpSpPr>
          <p:sp>
            <p:nvSpPr>
              <p:cNvPr id="892" name="Google Shape;892;p6"/>
              <p:cNvSpPr/>
              <p:nvPr/>
            </p:nvSpPr>
            <p:spPr>
              <a:xfrm>
                <a:off x="712664" y="4006439"/>
                <a:ext cx="44613" cy="91225"/>
              </a:xfrm>
              <a:custGeom>
                <a:avLst/>
                <a:gdLst/>
                <a:ahLst/>
                <a:cxnLst/>
                <a:rect l="l" t="t" r="r" b="b"/>
                <a:pathLst>
                  <a:path w="781" h="1597" extrusionOk="0">
                    <a:moveTo>
                      <a:pt x="221" y="1"/>
                    </a:moveTo>
                    <a:cubicBezTo>
                      <a:pt x="138" y="1"/>
                      <a:pt x="60" y="44"/>
                      <a:pt x="44" y="145"/>
                    </a:cubicBezTo>
                    <a:cubicBezTo>
                      <a:pt x="1" y="407"/>
                      <a:pt x="81" y="683"/>
                      <a:pt x="139" y="938"/>
                    </a:cubicBezTo>
                    <a:cubicBezTo>
                      <a:pt x="196" y="1187"/>
                      <a:pt x="264" y="1427"/>
                      <a:pt x="489" y="1579"/>
                    </a:cubicBezTo>
                    <a:cubicBezTo>
                      <a:pt x="506" y="1591"/>
                      <a:pt x="526" y="1596"/>
                      <a:pt x="546" y="1596"/>
                    </a:cubicBezTo>
                    <a:cubicBezTo>
                      <a:pt x="589" y="1596"/>
                      <a:pt x="632" y="1573"/>
                      <a:pt x="652" y="1535"/>
                    </a:cubicBezTo>
                    <a:cubicBezTo>
                      <a:pt x="780" y="1308"/>
                      <a:pt x="735" y="1060"/>
                      <a:pt x="674" y="820"/>
                    </a:cubicBezTo>
                    <a:cubicBezTo>
                      <a:pt x="614" y="582"/>
                      <a:pt x="569" y="295"/>
                      <a:pt x="422" y="97"/>
                    </a:cubicBezTo>
                    <a:cubicBezTo>
                      <a:pt x="377" y="36"/>
                      <a:pt x="297" y="1"/>
                      <a:pt x="221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893" name="Google Shape;893;p6"/>
              <p:cNvSpPr/>
              <p:nvPr/>
            </p:nvSpPr>
            <p:spPr>
              <a:xfrm>
                <a:off x="767617" y="3994329"/>
                <a:ext cx="33360" cy="132981"/>
              </a:xfrm>
              <a:custGeom>
                <a:avLst/>
                <a:gdLst/>
                <a:ahLst/>
                <a:cxnLst/>
                <a:rect l="l" t="t" r="r" b="b"/>
                <a:pathLst>
                  <a:path w="584" h="2328" extrusionOk="0">
                    <a:moveTo>
                      <a:pt x="295" y="1"/>
                    </a:moveTo>
                    <a:cubicBezTo>
                      <a:pt x="171" y="1"/>
                      <a:pt x="45" y="86"/>
                      <a:pt x="30" y="255"/>
                    </a:cubicBezTo>
                    <a:cubicBezTo>
                      <a:pt x="0" y="597"/>
                      <a:pt x="2" y="946"/>
                      <a:pt x="6" y="1290"/>
                    </a:cubicBezTo>
                    <a:cubicBezTo>
                      <a:pt x="9" y="1631"/>
                      <a:pt x="24" y="1959"/>
                      <a:pt x="178" y="2270"/>
                    </a:cubicBezTo>
                    <a:cubicBezTo>
                      <a:pt x="198" y="2309"/>
                      <a:pt x="239" y="2328"/>
                      <a:pt x="281" y="2328"/>
                    </a:cubicBezTo>
                    <a:cubicBezTo>
                      <a:pt x="323" y="2328"/>
                      <a:pt x="365" y="2309"/>
                      <a:pt x="385" y="2270"/>
                    </a:cubicBezTo>
                    <a:cubicBezTo>
                      <a:pt x="543" y="1960"/>
                      <a:pt x="560" y="1631"/>
                      <a:pt x="569" y="1290"/>
                    </a:cubicBezTo>
                    <a:cubicBezTo>
                      <a:pt x="576" y="946"/>
                      <a:pt x="583" y="597"/>
                      <a:pt x="557" y="255"/>
                    </a:cubicBezTo>
                    <a:cubicBezTo>
                      <a:pt x="544" y="85"/>
                      <a:pt x="420" y="1"/>
                      <a:pt x="295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sp>
          <p:nvSpPr>
            <p:cNvPr id="894" name="Google Shape;894;p6"/>
            <p:cNvSpPr/>
            <p:nvPr/>
          </p:nvSpPr>
          <p:spPr>
            <a:xfrm>
              <a:off x="3576059" y="4617755"/>
              <a:ext cx="33188" cy="102763"/>
            </a:xfrm>
            <a:custGeom>
              <a:avLst/>
              <a:gdLst/>
              <a:ahLst/>
              <a:cxnLst/>
              <a:rect l="l" t="t" r="r" b="b"/>
              <a:pathLst>
                <a:path w="581" h="1799" extrusionOk="0">
                  <a:moveTo>
                    <a:pt x="300" y="0"/>
                  </a:moveTo>
                  <a:cubicBezTo>
                    <a:pt x="224" y="0"/>
                    <a:pt x="148" y="46"/>
                    <a:pt x="114" y="137"/>
                  </a:cubicBezTo>
                  <a:cubicBezTo>
                    <a:pt x="22" y="389"/>
                    <a:pt x="32" y="700"/>
                    <a:pt x="16" y="968"/>
                  </a:cubicBezTo>
                  <a:cubicBezTo>
                    <a:pt x="0" y="1232"/>
                    <a:pt x="5" y="1500"/>
                    <a:pt x="120" y="1743"/>
                  </a:cubicBezTo>
                  <a:cubicBezTo>
                    <a:pt x="136" y="1778"/>
                    <a:pt x="178" y="1799"/>
                    <a:pt x="219" y="1799"/>
                  </a:cubicBezTo>
                  <a:cubicBezTo>
                    <a:pt x="248" y="1799"/>
                    <a:pt x="276" y="1788"/>
                    <a:pt x="293" y="1765"/>
                  </a:cubicBezTo>
                  <a:cubicBezTo>
                    <a:pt x="467" y="1544"/>
                    <a:pt x="522" y="1270"/>
                    <a:pt x="540" y="994"/>
                  </a:cubicBezTo>
                  <a:cubicBezTo>
                    <a:pt x="554" y="722"/>
                    <a:pt x="580" y="397"/>
                    <a:pt x="484" y="137"/>
                  </a:cubicBezTo>
                  <a:cubicBezTo>
                    <a:pt x="451" y="46"/>
                    <a:pt x="375" y="0"/>
                    <a:pt x="300" y="0"/>
                  </a:cubicBezTo>
                  <a:close/>
                </a:path>
              </a:pathLst>
            </a:custGeom>
            <a:solidFill>
              <a:srgbClr val="191919">
                <a:alpha val="59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895" name="Google Shape;895;p6"/>
            <p:cNvGrpSpPr/>
            <p:nvPr/>
          </p:nvGrpSpPr>
          <p:grpSpPr>
            <a:xfrm>
              <a:off x="4632438" y="4603875"/>
              <a:ext cx="142923" cy="130526"/>
              <a:chOff x="178100" y="3904645"/>
              <a:chExt cx="142923" cy="130526"/>
            </a:xfrm>
          </p:grpSpPr>
          <p:sp>
            <p:nvSpPr>
              <p:cNvPr id="896" name="Google Shape;896;p6"/>
              <p:cNvSpPr/>
              <p:nvPr/>
            </p:nvSpPr>
            <p:spPr>
              <a:xfrm>
                <a:off x="178100" y="3936863"/>
                <a:ext cx="40843" cy="98308"/>
              </a:xfrm>
              <a:custGeom>
                <a:avLst/>
                <a:gdLst/>
                <a:ahLst/>
                <a:cxnLst/>
                <a:rect l="l" t="t" r="r" b="b"/>
                <a:pathLst>
                  <a:path w="715" h="1721" extrusionOk="0">
                    <a:moveTo>
                      <a:pt x="237" y="1"/>
                    </a:moveTo>
                    <a:cubicBezTo>
                      <a:pt x="157" y="1"/>
                      <a:pt x="77" y="54"/>
                      <a:pt x="49" y="139"/>
                    </a:cubicBezTo>
                    <a:cubicBezTo>
                      <a:pt x="1" y="283"/>
                      <a:pt x="37" y="436"/>
                      <a:pt x="59" y="582"/>
                    </a:cubicBezTo>
                    <a:cubicBezTo>
                      <a:pt x="76" y="711"/>
                      <a:pt x="98" y="838"/>
                      <a:pt x="120" y="966"/>
                    </a:cubicBezTo>
                    <a:cubicBezTo>
                      <a:pt x="142" y="1093"/>
                      <a:pt x="158" y="1223"/>
                      <a:pt x="193" y="1347"/>
                    </a:cubicBezTo>
                    <a:cubicBezTo>
                      <a:pt x="234" y="1488"/>
                      <a:pt x="302" y="1592"/>
                      <a:pt x="413" y="1688"/>
                    </a:cubicBezTo>
                    <a:cubicBezTo>
                      <a:pt x="438" y="1709"/>
                      <a:pt x="467" y="1720"/>
                      <a:pt x="496" y="1720"/>
                    </a:cubicBezTo>
                    <a:cubicBezTo>
                      <a:pt x="533" y="1720"/>
                      <a:pt x="570" y="1702"/>
                      <a:pt x="594" y="1665"/>
                    </a:cubicBezTo>
                    <a:cubicBezTo>
                      <a:pt x="672" y="1542"/>
                      <a:pt x="715" y="1424"/>
                      <a:pt x="707" y="1275"/>
                    </a:cubicBezTo>
                    <a:cubicBezTo>
                      <a:pt x="700" y="1133"/>
                      <a:pt x="672" y="990"/>
                      <a:pt x="643" y="848"/>
                    </a:cubicBezTo>
                    <a:cubicBezTo>
                      <a:pt x="592" y="595"/>
                      <a:pt x="554" y="244"/>
                      <a:pt x="362" y="51"/>
                    </a:cubicBezTo>
                    <a:cubicBezTo>
                      <a:pt x="326" y="16"/>
                      <a:pt x="281" y="1"/>
                      <a:pt x="237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897" name="Google Shape;897;p6"/>
              <p:cNvSpPr/>
              <p:nvPr/>
            </p:nvSpPr>
            <p:spPr>
              <a:xfrm>
                <a:off x="230654" y="3904645"/>
                <a:ext cx="37187" cy="110589"/>
              </a:xfrm>
              <a:custGeom>
                <a:avLst/>
                <a:gdLst/>
                <a:ahLst/>
                <a:cxnLst/>
                <a:rect l="l" t="t" r="r" b="b"/>
                <a:pathLst>
                  <a:path w="651" h="1936" extrusionOk="0">
                    <a:moveTo>
                      <a:pt x="399" y="0"/>
                    </a:moveTo>
                    <a:cubicBezTo>
                      <a:pt x="364" y="0"/>
                      <a:pt x="331" y="13"/>
                      <a:pt x="305" y="45"/>
                    </a:cubicBezTo>
                    <a:cubicBezTo>
                      <a:pt x="124" y="270"/>
                      <a:pt x="142" y="647"/>
                      <a:pt x="102" y="921"/>
                    </a:cubicBezTo>
                    <a:cubicBezTo>
                      <a:pt x="57" y="1239"/>
                      <a:pt x="0" y="1544"/>
                      <a:pt x="117" y="1853"/>
                    </a:cubicBezTo>
                    <a:cubicBezTo>
                      <a:pt x="136" y="1902"/>
                      <a:pt x="182" y="1936"/>
                      <a:pt x="229" y="1936"/>
                    </a:cubicBezTo>
                    <a:cubicBezTo>
                      <a:pt x="255" y="1936"/>
                      <a:pt x="282" y="1925"/>
                      <a:pt x="305" y="1902"/>
                    </a:cubicBezTo>
                    <a:cubicBezTo>
                      <a:pt x="542" y="1660"/>
                      <a:pt x="598" y="1348"/>
                      <a:pt x="625" y="1020"/>
                    </a:cubicBezTo>
                    <a:cubicBezTo>
                      <a:pt x="637" y="862"/>
                      <a:pt x="650" y="703"/>
                      <a:pt x="643" y="545"/>
                    </a:cubicBezTo>
                    <a:cubicBezTo>
                      <a:pt x="637" y="392"/>
                      <a:pt x="640" y="203"/>
                      <a:pt x="542" y="75"/>
                    </a:cubicBezTo>
                    <a:cubicBezTo>
                      <a:pt x="511" y="33"/>
                      <a:pt x="454" y="0"/>
                      <a:pt x="399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898" name="Google Shape;898;p6"/>
              <p:cNvSpPr/>
              <p:nvPr/>
            </p:nvSpPr>
            <p:spPr>
              <a:xfrm>
                <a:off x="275667" y="3947545"/>
                <a:ext cx="45355" cy="85284"/>
              </a:xfrm>
              <a:custGeom>
                <a:avLst/>
                <a:gdLst/>
                <a:ahLst/>
                <a:cxnLst/>
                <a:rect l="l" t="t" r="r" b="b"/>
                <a:pathLst>
                  <a:path w="794" h="1493" extrusionOk="0">
                    <a:moveTo>
                      <a:pt x="528" y="0"/>
                    </a:moveTo>
                    <a:cubicBezTo>
                      <a:pt x="514" y="0"/>
                      <a:pt x="500" y="3"/>
                      <a:pt x="486" y="9"/>
                    </a:cubicBezTo>
                    <a:cubicBezTo>
                      <a:pt x="246" y="103"/>
                      <a:pt x="170" y="438"/>
                      <a:pt x="116" y="669"/>
                    </a:cubicBezTo>
                    <a:cubicBezTo>
                      <a:pt x="56" y="916"/>
                      <a:pt x="1" y="1211"/>
                      <a:pt x="155" y="1435"/>
                    </a:cubicBezTo>
                    <a:cubicBezTo>
                      <a:pt x="182" y="1473"/>
                      <a:pt x="219" y="1492"/>
                      <a:pt x="257" y="1492"/>
                    </a:cubicBezTo>
                    <a:cubicBezTo>
                      <a:pt x="286" y="1492"/>
                      <a:pt x="315" y="1481"/>
                      <a:pt x="342" y="1459"/>
                    </a:cubicBezTo>
                    <a:cubicBezTo>
                      <a:pt x="531" y="1295"/>
                      <a:pt x="571" y="1040"/>
                      <a:pt x="622" y="809"/>
                    </a:cubicBezTo>
                    <a:cubicBezTo>
                      <a:pt x="667" y="603"/>
                      <a:pt x="793" y="275"/>
                      <a:pt x="670" y="86"/>
                    </a:cubicBezTo>
                    <a:cubicBezTo>
                      <a:pt x="642" y="40"/>
                      <a:pt x="585" y="0"/>
                      <a:pt x="528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899" name="Google Shape;899;p6"/>
            <p:cNvGrpSpPr/>
            <p:nvPr/>
          </p:nvGrpSpPr>
          <p:grpSpPr>
            <a:xfrm>
              <a:off x="6178388" y="4603875"/>
              <a:ext cx="142923" cy="130526"/>
              <a:chOff x="178100" y="3904645"/>
              <a:chExt cx="142923" cy="130526"/>
            </a:xfrm>
          </p:grpSpPr>
          <p:sp>
            <p:nvSpPr>
              <p:cNvPr id="900" name="Google Shape;900;p6"/>
              <p:cNvSpPr/>
              <p:nvPr/>
            </p:nvSpPr>
            <p:spPr>
              <a:xfrm>
                <a:off x="178100" y="3936863"/>
                <a:ext cx="40843" cy="98308"/>
              </a:xfrm>
              <a:custGeom>
                <a:avLst/>
                <a:gdLst/>
                <a:ahLst/>
                <a:cxnLst/>
                <a:rect l="l" t="t" r="r" b="b"/>
                <a:pathLst>
                  <a:path w="715" h="1721" extrusionOk="0">
                    <a:moveTo>
                      <a:pt x="237" y="1"/>
                    </a:moveTo>
                    <a:cubicBezTo>
                      <a:pt x="157" y="1"/>
                      <a:pt x="77" y="54"/>
                      <a:pt x="49" y="139"/>
                    </a:cubicBezTo>
                    <a:cubicBezTo>
                      <a:pt x="1" y="283"/>
                      <a:pt x="37" y="436"/>
                      <a:pt x="59" y="582"/>
                    </a:cubicBezTo>
                    <a:cubicBezTo>
                      <a:pt x="76" y="711"/>
                      <a:pt x="98" y="838"/>
                      <a:pt x="120" y="966"/>
                    </a:cubicBezTo>
                    <a:cubicBezTo>
                      <a:pt x="142" y="1093"/>
                      <a:pt x="158" y="1223"/>
                      <a:pt x="193" y="1347"/>
                    </a:cubicBezTo>
                    <a:cubicBezTo>
                      <a:pt x="234" y="1488"/>
                      <a:pt x="302" y="1592"/>
                      <a:pt x="413" y="1688"/>
                    </a:cubicBezTo>
                    <a:cubicBezTo>
                      <a:pt x="438" y="1709"/>
                      <a:pt x="467" y="1720"/>
                      <a:pt x="496" y="1720"/>
                    </a:cubicBezTo>
                    <a:cubicBezTo>
                      <a:pt x="533" y="1720"/>
                      <a:pt x="570" y="1702"/>
                      <a:pt x="594" y="1665"/>
                    </a:cubicBezTo>
                    <a:cubicBezTo>
                      <a:pt x="672" y="1542"/>
                      <a:pt x="715" y="1424"/>
                      <a:pt x="707" y="1275"/>
                    </a:cubicBezTo>
                    <a:cubicBezTo>
                      <a:pt x="700" y="1133"/>
                      <a:pt x="672" y="990"/>
                      <a:pt x="643" y="848"/>
                    </a:cubicBezTo>
                    <a:cubicBezTo>
                      <a:pt x="592" y="595"/>
                      <a:pt x="554" y="244"/>
                      <a:pt x="362" y="51"/>
                    </a:cubicBezTo>
                    <a:cubicBezTo>
                      <a:pt x="326" y="16"/>
                      <a:pt x="281" y="1"/>
                      <a:pt x="237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01" name="Google Shape;901;p6"/>
              <p:cNvSpPr/>
              <p:nvPr/>
            </p:nvSpPr>
            <p:spPr>
              <a:xfrm>
                <a:off x="230654" y="3904645"/>
                <a:ext cx="37187" cy="110589"/>
              </a:xfrm>
              <a:custGeom>
                <a:avLst/>
                <a:gdLst/>
                <a:ahLst/>
                <a:cxnLst/>
                <a:rect l="l" t="t" r="r" b="b"/>
                <a:pathLst>
                  <a:path w="651" h="1936" extrusionOk="0">
                    <a:moveTo>
                      <a:pt x="399" y="0"/>
                    </a:moveTo>
                    <a:cubicBezTo>
                      <a:pt x="364" y="0"/>
                      <a:pt x="331" y="13"/>
                      <a:pt x="305" y="45"/>
                    </a:cubicBezTo>
                    <a:cubicBezTo>
                      <a:pt x="124" y="270"/>
                      <a:pt x="142" y="647"/>
                      <a:pt x="102" y="921"/>
                    </a:cubicBezTo>
                    <a:cubicBezTo>
                      <a:pt x="57" y="1239"/>
                      <a:pt x="0" y="1544"/>
                      <a:pt x="117" y="1853"/>
                    </a:cubicBezTo>
                    <a:cubicBezTo>
                      <a:pt x="136" y="1902"/>
                      <a:pt x="182" y="1936"/>
                      <a:pt x="229" y="1936"/>
                    </a:cubicBezTo>
                    <a:cubicBezTo>
                      <a:pt x="255" y="1936"/>
                      <a:pt x="282" y="1925"/>
                      <a:pt x="305" y="1902"/>
                    </a:cubicBezTo>
                    <a:cubicBezTo>
                      <a:pt x="542" y="1660"/>
                      <a:pt x="598" y="1348"/>
                      <a:pt x="625" y="1020"/>
                    </a:cubicBezTo>
                    <a:cubicBezTo>
                      <a:pt x="637" y="862"/>
                      <a:pt x="650" y="703"/>
                      <a:pt x="643" y="545"/>
                    </a:cubicBezTo>
                    <a:cubicBezTo>
                      <a:pt x="637" y="392"/>
                      <a:pt x="640" y="203"/>
                      <a:pt x="542" y="75"/>
                    </a:cubicBezTo>
                    <a:cubicBezTo>
                      <a:pt x="511" y="33"/>
                      <a:pt x="454" y="0"/>
                      <a:pt x="399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02" name="Google Shape;902;p6"/>
              <p:cNvSpPr/>
              <p:nvPr/>
            </p:nvSpPr>
            <p:spPr>
              <a:xfrm>
                <a:off x="275667" y="3947545"/>
                <a:ext cx="45355" cy="85284"/>
              </a:xfrm>
              <a:custGeom>
                <a:avLst/>
                <a:gdLst/>
                <a:ahLst/>
                <a:cxnLst/>
                <a:rect l="l" t="t" r="r" b="b"/>
                <a:pathLst>
                  <a:path w="794" h="1493" extrusionOk="0">
                    <a:moveTo>
                      <a:pt x="528" y="0"/>
                    </a:moveTo>
                    <a:cubicBezTo>
                      <a:pt x="514" y="0"/>
                      <a:pt x="500" y="3"/>
                      <a:pt x="486" y="9"/>
                    </a:cubicBezTo>
                    <a:cubicBezTo>
                      <a:pt x="246" y="103"/>
                      <a:pt x="170" y="438"/>
                      <a:pt x="116" y="669"/>
                    </a:cubicBezTo>
                    <a:cubicBezTo>
                      <a:pt x="56" y="916"/>
                      <a:pt x="1" y="1211"/>
                      <a:pt x="155" y="1435"/>
                    </a:cubicBezTo>
                    <a:cubicBezTo>
                      <a:pt x="182" y="1473"/>
                      <a:pt x="219" y="1492"/>
                      <a:pt x="257" y="1492"/>
                    </a:cubicBezTo>
                    <a:cubicBezTo>
                      <a:pt x="286" y="1492"/>
                      <a:pt x="315" y="1481"/>
                      <a:pt x="342" y="1459"/>
                    </a:cubicBezTo>
                    <a:cubicBezTo>
                      <a:pt x="531" y="1295"/>
                      <a:pt x="571" y="1040"/>
                      <a:pt x="622" y="809"/>
                    </a:cubicBezTo>
                    <a:cubicBezTo>
                      <a:pt x="667" y="603"/>
                      <a:pt x="793" y="275"/>
                      <a:pt x="670" y="86"/>
                    </a:cubicBezTo>
                    <a:cubicBezTo>
                      <a:pt x="642" y="40"/>
                      <a:pt x="585" y="0"/>
                      <a:pt x="528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903" name="Google Shape;903;p6"/>
            <p:cNvGrpSpPr/>
            <p:nvPr/>
          </p:nvGrpSpPr>
          <p:grpSpPr>
            <a:xfrm>
              <a:off x="5250150" y="4638600"/>
              <a:ext cx="142923" cy="130526"/>
              <a:chOff x="178100" y="3904645"/>
              <a:chExt cx="142923" cy="130526"/>
            </a:xfrm>
          </p:grpSpPr>
          <p:sp>
            <p:nvSpPr>
              <p:cNvPr id="904" name="Google Shape;904;p6"/>
              <p:cNvSpPr/>
              <p:nvPr/>
            </p:nvSpPr>
            <p:spPr>
              <a:xfrm>
                <a:off x="178100" y="3936863"/>
                <a:ext cx="40843" cy="98308"/>
              </a:xfrm>
              <a:custGeom>
                <a:avLst/>
                <a:gdLst/>
                <a:ahLst/>
                <a:cxnLst/>
                <a:rect l="l" t="t" r="r" b="b"/>
                <a:pathLst>
                  <a:path w="715" h="1721" extrusionOk="0">
                    <a:moveTo>
                      <a:pt x="237" y="1"/>
                    </a:moveTo>
                    <a:cubicBezTo>
                      <a:pt x="157" y="1"/>
                      <a:pt x="77" y="54"/>
                      <a:pt x="49" y="139"/>
                    </a:cubicBezTo>
                    <a:cubicBezTo>
                      <a:pt x="1" y="283"/>
                      <a:pt x="37" y="436"/>
                      <a:pt x="59" y="582"/>
                    </a:cubicBezTo>
                    <a:cubicBezTo>
                      <a:pt x="76" y="711"/>
                      <a:pt x="98" y="838"/>
                      <a:pt x="120" y="966"/>
                    </a:cubicBezTo>
                    <a:cubicBezTo>
                      <a:pt x="142" y="1093"/>
                      <a:pt x="158" y="1223"/>
                      <a:pt x="193" y="1347"/>
                    </a:cubicBezTo>
                    <a:cubicBezTo>
                      <a:pt x="234" y="1488"/>
                      <a:pt x="302" y="1592"/>
                      <a:pt x="413" y="1688"/>
                    </a:cubicBezTo>
                    <a:cubicBezTo>
                      <a:pt x="438" y="1709"/>
                      <a:pt x="467" y="1720"/>
                      <a:pt x="496" y="1720"/>
                    </a:cubicBezTo>
                    <a:cubicBezTo>
                      <a:pt x="533" y="1720"/>
                      <a:pt x="570" y="1702"/>
                      <a:pt x="594" y="1665"/>
                    </a:cubicBezTo>
                    <a:cubicBezTo>
                      <a:pt x="672" y="1542"/>
                      <a:pt x="715" y="1424"/>
                      <a:pt x="707" y="1275"/>
                    </a:cubicBezTo>
                    <a:cubicBezTo>
                      <a:pt x="700" y="1133"/>
                      <a:pt x="672" y="990"/>
                      <a:pt x="643" y="848"/>
                    </a:cubicBezTo>
                    <a:cubicBezTo>
                      <a:pt x="592" y="595"/>
                      <a:pt x="554" y="244"/>
                      <a:pt x="362" y="51"/>
                    </a:cubicBezTo>
                    <a:cubicBezTo>
                      <a:pt x="326" y="16"/>
                      <a:pt x="281" y="1"/>
                      <a:pt x="237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05" name="Google Shape;905;p6"/>
              <p:cNvSpPr/>
              <p:nvPr/>
            </p:nvSpPr>
            <p:spPr>
              <a:xfrm>
                <a:off x="230654" y="3904645"/>
                <a:ext cx="37187" cy="110589"/>
              </a:xfrm>
              <a:custGeom>
                <a:avLst/>
                <a:gdLst/>
                <a:ahLst/>
                <a:cxnLst/>
                <a:rect l="l" t="t" r="r" b="b"/>
                <a:pathLst>
                  <a:path w="651" h="1936" extrusionOk="0">
                    <a:moveTo>
                      <a:pt x="399" y="0"/>
                    </a:moveTo>
                    <a:cubicBezTo>
                      <a:pt x="364" y="0"/>
                      <a:pt x="331" y="13"/>
                      <a:pt x="305" y="45"/>
                    </a:cubicBezTo>
                    <a:cubicBezTo>
                      <a:pt x="124" y="270"/>
                      <a:pt x="142" y="647"/>
                      <a:pt x="102" y="921"/>
                    </a:cubicBezTo>
                    <a:cubicBezTo>
                      <a:pt x="57" y="1239"/>
                      <a:pt x="0" y="1544"/>
                      <a:pt x="117" y="1853"/>
                    </a:cubicBezTo>
                    <a:cubicBezTo>
                      <a:pt x="136" y="1902"/>
                      <a:pt x="182" y="1936"/>
                      <a:pt x="229" y="1936"/>
                    </a:cubicBezTo>
                    <a:cubicBezTo>
                      <a:pt x="255" y="1936"/>
                      <a:pt x="282" y="1925"/>
                      <a:pt x="305" y="1902"/>
                    </a:cubicBezTo>
                    <a:cubicBezTo>
                      <a:pt x="542" y="1660"/>
                      <a:pt x="598" y="1348"/>
                      <a:pt x="625" y="1020"/>
                    </a:cubicBezTo>
                    <a:cubicBezTo>
                      <a:pt x="637" y="862"/>
                      <a:pt x="650" y="703"/>
                      <a:pt x="643" y="545"/>
                    </a:cubicBezTo>
                    <a:cubicBezTo>
                      <a:pt x="637" y="392"/>
                      <a:pt x="640" y="203"/>
                      <a:pt x="542" y="75"/>
                    </a:cubicBezTo>
                    <a:cubicBezTo>
                      <a:pt x="511" y="33"/>
                      <a:pt x="454" y="0"/>
                      <a:pt x="399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06" name="Google Shape;906;p6"/>
              <p:cNvSpPr/>
              <p:nvPr/>
            </p:nvSpPr>
            <p:spPr>
              <a:xfrm>
                <a:off x="275667" y="3947545"/>
                <a:ext cx="45355" cy="85284"/>
              </a:xfrm>
              <a:custGeom>
                <a:avLst/>
                <a:gdLst/>
                <a:ahLst/>
                <a:cxnLst/>
                <a:rect l="l" t="t" r="r" b="b"/>
                <a:pathLst>
                  <a:path w="794" h="1493" extrusionOk="0">
                    <a:moveTo>
                      <a:pt x="528" y="0"/>
                    </a:moveTo>
                    <a:cubicBezTo>
                      <a:pt x="514" y="0"/>
                      <a:pt x="500" y="3"/>
                      <a:pt x="486" y="9"/>
                    </a:cubicBezTo>
                    <a:cubicBezTo>
                      <a:pt x="246" y="103"/>
                      <a:pt x="170" y="438"/>
                      <a:pt x="116" y="669"/>
                    </a:cubicBezTo>
                    <a:cubicBezTo>
                      <a:pt x="56" y="916"/>
                      <a:pt x="1" y="1211"/>
                      <a:pt x="155" y="1435"/>
                    </a:cubicBezTo>
                    <a:cubicBezTo>
                      <a:pt x="182" y="1473"/>
                      <a:pt x="219" y="1492"/>
                      <a:pt x="257" y="1492"/>
                    </a:cubicBezTo>
                    <a:cubicBezTo>
                      <a:pt x="286" y="1492"/>
                      <a:pt x="315" y="1481"/>
                      <a:pt x="342" y="1459"/>
                    </a:cubicBezTo>
                    <a:cubicBezTo>
                      <a:pt x="531" y="1295"/>
                      <a:pt x="571" y="1040"/>
                      <a:pt x="622" y="809"/>
                    </a:cubicBezTo>
                    <a:cubicBezTo>
                      <a:pt x="667" y="603"/>
                      <a:pt x="793" y="275"/>
                      <a:pt x="670" y="86"/>
                    </a:cubicBezTo>
                    <a:cubicBezTo>
                      <a:pt x="642" y="40"/>
                      <a:pt x="585" y="0"/>
                      <a:pt x="528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907" name="Google Shape;907;p6"/>
            <p:cNvGrpSpPr/>
            <p:nvPr/>
          </p:nvGrpSpPr>
          <p:grpSpPr>
            <a:xfrm flipH="1">
              <a:off x="3748221" y="4689922"/>
              <a:ext cx="88313" cy="132981"/>
              <a:chOff x="712664" y="3994329"/>
              <a:chExt cx="88313" cy="132981"/>
            </a:xfrm>
          </p:grpSpPr>
          <p:sp>
            <p:nvSpPr>
              <p:cNvPr id="908" name="Google Shape;908;p6"/>
              <p:cNvSpPr/>
              <p:nvPr/>
            </p:nvSpPr>
            <p:spPr>
              <a:xfrm>
                <a:off x="712664" y="4006439"/>
                <a:ext cx="44613" cy="91225"/>
              </a:xfrm>
              <a:custGeom>
                <a:avLst/>
                <a:gdLst/>
                <a:ahLst/>
                <a:cxnLst/>
                <a:rect l="l" t="t" r="r" b="b"/>
                <a:pathLst>
                  <a:path w="781" h="1597" extrusionOk="0">
                    <a:moveTo>
                      <a:pt x="221" y="1"/>
                    </a:moveTo>
                    <a:cubicBezTo>
                      <a:pt x="138" y="1"/>
                      <a:pt x="60" y="44"/>
                      <a:pt x="44" y="145"/>
                    </a:cubicBezTo>
                    <a:cubicBezTo>
                      <a:pt x="1" y="407"/>
                      <a:pt x="81" y="683"/>
                      <a:pt x="139" y="938"/>
                    </a:cubicBezTo>
                    <a:cubicBezTo>
                      <a:pt x="196" y="1187"/>
                      <a:pt x="264" y="1427"/>
                      <a:pt x="489" y="1579"/>
                    </a:cubicBezTo>
                    <a:cubicBezTo>
                      <a:pt x="506" y="1591"/>
                      <a:pt x="526" y="1596"/>
                      <a:pt x="546" y="1596"/>
                    </a:cubicBezTo>
                    <a:cubicBezTo>
                      <a:pt x="589" y="1596"/>
                      <a:pt x="632" y="1573"/>
                      <a:pt x="652" y="1535"/>
                    </a:cubicBezTo>
                    <a:cubicBezTo>
                      <a:pt x="780" y="1308"/>
                      <a:pt x="735" y="1060"/>
                      <a:pt x="674" y="820"/>
                    </a:cubicBezTo>
                    <a:cubicBezTo>
                      <a:pt x="614" y="582"/>
                      <a:pt x="569" y="295"/>
                      <a:pt x="422" y="97"/>
                    </a:cubicBezTo>
                    <a:cubicBezTo>
                      <a:pt x="377" y="36"/>
                      <a:pt x="297" y="1"/>
                      <a:pt x="221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09" name="Google Shape;909;p6"/>
              <p:cNvSpPr/>
              <p:nvPr/>
            </p:nvSpPr>
            <p:spPr>
              <a:xfrm>
                <a:off x="767617" y="3994329"/>
                <a:ext cx="33360" cy="132981"/>
              </a:xfrm>
              <a:custGeom>
                <a:avLst/>
                <a:gdLst/>
                <a:ahLst/>
                <a:cxnLst/>
                <a:rect l="l" t="t" r="r" b="b"/>
                <a:pathLst>
                  <a:path w="584" h="2328" extrusionOk="0">
                    <a:moveTo>
                      <a:pt x="295" y="1"/>
                    </a:moveTo>
                    <a:cubicBezTo>
                      <a:pt x="171" y="1"/>
                      <a:pt x="45" y="86"/>
                      <a:pt x="30" y="255"/>
                    </a:cubicBezTo>
                    <a:cubicBezTo>
                      <a:pt x="0" y="597"/>
                      <a:pt x="2" y="946"/>
                      <a:pt x="6" y="1290"/>
                    </a:cubicBezTo>
                    <a:cubicBezTo>
                      <a:pt x="9" y="1631"/>
                      <a:pt x="24" y="1959"/>
                      <a:pt x="178" y="2270"/>
                    </a:cubicBezTo>
                    <a:cubicBezTo>
                      <a:pt x="198" y="2309"/>
                      <a:pt x="239" y="2328"/>
                      <a:pt x="281" y="2328"/>
                    </a:cubicBezTo>
                    <a:cubicBezTo>
                      <a:pt x="323" y="2328"/>
                      <a:pt x="365" y="2309"/>
                      <a:pt x="385" y="2270"/>
                    </a:cubicBezTo>
                    <a:cubicBezTo>
                      <a:pt x="543" y="1960"/>
                      <a:pt x="560" y="1631"/>
                      <a:pt x="569" y="1290"/>
                    </a:cubicBezTo>
                    <a:cubicBezTo>
                      <a:pt x="576" y="946"/>
                      <a:pt x="583" y="597"/>
                      <a:pt x="557" y="255"/>
                    </a:cubicBezTo>
                    <a:cubicBezTo>
                      <a:pt x="544" y="85"/>
                      <a:pt x="420" y="1"/>
                      <a:pt x="295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910" name="Google Shape;910;p6"/>
            <p:cNvGrpSpPr/>
            <p:nvPr/>
          </p:nvGrpSpPr>
          <p:grpSpPr>
            <a:xfrm flipH="1">
              <a:off x="5698684" y="4628872"/>
              <a:ext cx="88313" cy="132981"/>
              <a:chOff x="712664" y="3994329"/>
              <a:chExt cx="88313" cy="132981"/>
            </a:xfrm>
          </p:grpSpPr>
          <p:sp>
            <p:nvSpPr>
              <p:cNvPr id="911" name="Google Shape;911;p6"/>
              <p:cNvSpPr/>
              <p:nvPr/>
            </p:nvSpPr>
            <p:spPr>
              <a:xfrm>
                <a:off x="712664" y="4006439"/>
                <a:ext cx="44613" cy="91225"/>
              </a:xfrm>
              <a:custGeom>
                <a:avLst/>
                <a:gdLst/>
                <a:ahLst/>
                <a:cxnLst/>
                <a:rect l="l" t="t" r="r" b="b"/>
                <a:pathLst>
                  <a:path w="781" h="1597" extrusionOk="0">
                    <a:moveTo>
                      <a:pt x="221" y="1"/>
                    </a:moveTo>
                    <a:cubicBezTo>
                      <a:pt x="138" y="1"/>
                      <a:pt x="60" y="44"/>
                      <a:pt x="44" y="145"/>
                    </a:cubicBezTo>
                    <a:cubicBezTo>
                      <a:pt x="1" y="407"/>
                      <a:pt x="81" y="683"/>
                      <a:pt x="139" y="938"/>
                    </a:cubicBezTo>
                    <a:cubicBezTo>
                      <a:pt x="196" y="1187"/>
                      <a:pt x="264" y="1427"/>
                      <a:pt x="489" y="1579"/>
                    </a:cubicBezTo>
                    <a:cubicBezTo>
                      <a:pt x="506" y="1591"/>
                      <a:pt x="526" y="1596"/>
                      <a:pt x="546" y="1596"/>
                    </a:cubicBezTo>
                    <a:cubicBezTo>
                      <a:pt x="589" y="1596"/>
                      <a:pt x="632" y="1573"/>
                      <a:pt x="652" y="1535"/>
                    </a:cubicBezTo>
                    <a:cubicBezTo>
                      <a:pt x="780" y="1308"/>
                      <a:pt x="735" y="1060"/>
                      <a:pt x="674" y="820"/>
                    </a:cubicBezTo>
                    <a:cubicBezTo>
                      <a:pt x="614" y="582"/>
                      <a:pt x="569" y="295"/>
                      <a:pt x="422" y="97"/>
                    </a:cubicBezTo>
                    <a:cubicBezTo>
                      <a:pt x="377" y="36"/>
                      <a:pt x="297" y="1"/>
                      <a:pt x="221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12" name="Google Shape;912;p6"/>
              <p:cNvSpPr/>
              <p:nvPr/>
            </p:nvSpPr>
            <p:spPr>
              <a:xfrm>
                <a:off x="767617" y="3994329"/>
                <a:ext cx="33360" cy="132981"/>
              </a:xfrm>
              <a:custGeom>
                <a:avLst/>
                <a:gdLst/>
                <a:ahLst/>
                <a:cxnLst/>
                <a:rect l="l" t="t" r="r" b="b"/>
                <a:pathLst>
                  <a:path w="584" h="2328" extrusionOk="0">
                    <a:moveTo>
                      <a:pt x="295" y="1"/>
                    </a:moveTo>
                    <a:cubicBezTo>
                      <a:pt x="171" y="1"/>
                      <a:pt x="45" y="86"/>
                      <a:pt x="30" y="255"/>
                    </a:cubicBezTo>
                    <a:cubicBezTo>
                      <a:pt x="0" y="597"/>
                      <a:pt x="2" y="946"/>
                      <a:pt x="6" y="1290"/>
                    </a:cubicBezTo>
                    <a:cubicBezTo>
                      <a:pt x="9" y="1631"/>
                      <a:pt x="24" y="1959"/>
                      <a:pt x="178" y="2270"/>
                    </a:cubicBezTo>
                    <a:cubicBezTo>
                      <a:pt x="198" y="2309"/>
                      <a:pt x="239" y="2328"/>
                      <a:pt x="281" y="2328"/>
                    </a:cubicBezTo>
                    <a:cubicBezTo>
                      <a:pt x="323" y="2328"/>
                      <a:pt x="365" y="2309"/>
                      <a:pt x="385" y="2270"/>
                    </a:cubicBezTo>
                    <a:cubicBezTo>
                      <a:pt x="543" y="1960"/>
                      <a:pt x="560" y="1631"/>
                      <a:pt x="569" y="1290"/>
                    </a:cubicBezTo>
                    <a:cubicBezTo>
                      <a:pt x="576" y="946"/>
                      <a:pt x="583" y="597"/>
                      <a:pt x="557" y="255"/>
                    </a:cubicBezTo>
                    <a:cubicBezTo>
                      <a:pt x="544" y="85"/>
                      <a:pt x="420" y="1"/>
                      <a:pt x="295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sp>
          <p:nvSpPr>
            <p:cNvPr id="913" name="Google Shape;913;p6"/>
            <p:cNvSpPr/>
            <p:nvPr/>
          </p:nvSpPr>
          <p:spPr>
            <a:xfrm flipH="1">
              <a:off x="4996151" y="4643980"/>
              <a:ext cx="33188" cy="102763"/>
            </a:xfrm>
            <a:custGeom>
              <a:avLst/>
              <a:gdLst/>
              <a:ahLst/>
              <a:cxnLst/>
              <a:rect l="l" t="t" r="r" b="b"/>
              <a:pathLst>
                <a:path w="581" h="1799" extrusionOk="0">
                  <a:moveTo>
                    <a:pt x="300" y="0"/>
                  </a:moveTo>
                  <a:cubicBezTo>
                    <a:pt x="224" y="0"/>
                    <a:pt x="148" y="46"/>
                    <a:pt x="114" y="137"/>
                  </a:cubicBezTo>
                  <a:cubicBezTo>
                    <a:pt x="22" y="389"/>
                    <a:pt x="32" y="700"/>
                    <a:pt x="16" y="968"/>
                  </a:cubicBezTo>
                  <a:cubicBezTo>
                    <a:pt x="0" y="1232"/>
                    <a:pt x="5" y="1500"/>
                    <a:pt x="120" y="1743"/>
                  </a:cubicBezTo>
                  <a:cubicBezTo>
                    <a:pt x="136" y="1778"/>
                    <a:pt x="178" y="1799"/>
                    <a:pt x="219" y="1799"/>
                  </a:cubicBezTo>
                  <a:cubicBezTo>
                    <a:pt x="248" y="1799"/>
                    <a:pt x="276" y="1788"/>
                    <a:pt x="293" y="1765"/>
                  </a:cubicBezTo>
                  <a:cubicBezTo>
                    <a:pt x="467" y="1544"/>
                    <a:pt x="522" y="1270"/>
                    <a:pt x="540" y="994"/>
                  </a:cubicBezTo>
                  <a:cubicBezTo>
                    <a:pt x="554" y="722"/>
                    <a:pt x="580" y="397"/>
                    <a:pt x="484" y="137"/>
                  </a:cubicBezTo>
                  <a:cubicBezTo>
                    <a:pt x="451" y="46"/>
                    <a:pt x="375" y="0"/>
                    <a:pt x="300" y="0"/>
                  </a:cubicBezTo>
                  <a:close/>
                </a:path>
              </a:pathLst>
            </a:custGeom>
            <a:solidFill>
              <a:srgbClr val="191919">
                <a:alpha val="59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14" name="Google Shape;914;p6"/>
            <p:cNvSpPr/>
            <p:nvPr/>
          </p:nvSpPr>
          <p:spPr>
            <a:xfrm flipH="1">
              <a:off x="4154313" y="4643980"/>
              <a:ext cx="33188" cy="102763"/>
            </a:xfrm>
            <a:custGeom>
              <a:avLst/>
              <a:gdLst/>
              <a:ahLst/>
              <a:cxnLst/>
              <a:rect l="l" t="t" r="r" b="b"/>
              <a:pathLst>
                <a:path w="581" h="1799" extrusionOk="0">
                  <a:moveTo>
                    <a:pt x="300" y="0"/>
                  </a:moveTo>
                  <a:cubicBezTo>
                    <a:pt x="224" y="0"/>
                    <a:pt x="148" y="46"/>
                    <a:pt x="114" y="137"/>
                  </a:cubicBezTo>
                  <a:cubicBezTo>
                    <a:pt x="22" y="389"/>
                    <a:pt x="32" y="700"/>
                    <a:pt x="16" y="968"/>
                  </a:cubicBezTo>
                  <a:cubicBezTo>
                    <a:pt x="0" y="1232"/>
                    <a:pt x="5" y="1500"/>
                    <a:pt x="120" y="1743"/>
                  </a:cubicBezTo>
                  <a:cubicBezTo>
                    <a:pt x="136" y="1778"/>
                    <a:pt x="178" y="1799"/>
                    <a:pt x="219" y="1799"/>
                  </a:cubicBezTo>
                  <a:cubicBezTo>
                    <a:pt x="248" y="1799"/>
                    <a:pt x="276" y="1788"/>
                    <a:pt x="293" y="1765"/>
                  </a:cubicBezTo>
                  <a:cubicBezTo>
                    <a:pt x="467" y="1544"/>
                    <a:pt x="522" y="1270"/>
                    <a:pt x="540" y="994"/>
                  </a:cubicBezTo>
                  <a:cubicBezTo>
                    <a:pt x="554" y="722"/>
                    <a:pt x="580" y="397"/>
                    <a:pt x="484" y="137"/>
                  </a:cubicBezTo>
                  <a:cubicBezTo>
                    <a:pt x="451" y="46"/>
                    <a:pt x="375" y="0"/>
                    <a:pt x="300" y="0"/>
                  </a:cubicBezTo>
                  <a:close/>
                </a:path>
              </a:pathLst>
            </a:custGeom>
            <a:solidFill>
              <a:srgbClr val="191919">
                <a:alpha val="59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915" name="Google Shape;915;p6"/>
          <p:cNvSpPr txBox="1">
            <a:spLocks noGrp="1"/>
          </p:cNvSpPr>
          <p:nvPr>
            <p:ph type="title"/>
          </p:nvPr>
        </p:nvSpPr>
        <p:spPr>
          <a:xfrm>
            <a:off x="960000" y="487680"/>
            <a:ext cx="10272000" cy="85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4560787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ndAc>
          <p:stSnd>
            <p:snd r:embed="rId1" name="chimes.wav"/>
          </p:stSnd>
        </p:sndAc>
      </p:transition>
    </mc:Choice>
    <mc:Fallback xmlns="">
      <p:transition spd="slow">
        <p:sndAc>
          <p:stSnd>
            <p:snd r:embed="rId3" name="chimes.wav"/>
          </p:stSnd>
        </p:sndAc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 point">
    <p:spTree>
      <p:nvGrpSpPr>
        <p:cNvPr id="1" name="Shape 10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9" name="Google Shape;1079;p8"/>
          <p:cNvSpPr/>
          <p:nvPr/>
        </p:nvSpPr>
        <p:spPr>
          <a:xfrm>
            <a:off x="0" y="377135"/>
            <a:ext cx="12192032" cy="1778056"/>
          </a:xfrm>
          <a:custGeom>
            <a:avLst/>
            <a:gdLst/>
            <a:ahLst/>
            <a:cxnLst/>
            <a:rect l="l" t="t" r="r" b="b"/>
            <a:pathLst>
              <a:path w="108932" h="14048" extrusionOk="0">
                <a:moveTo>
                  <a:pt x="80728" y="1"/>
                </a:moveTo>
                <a:cubicBezTo>
                  <a:pt x="80331" y="1"/>
                  <a:pt x="79935" y="4"/>
                  <a:pt x="79537" y="10"/>
                </a:cubicBezTo>
                <a:cubicBezTo>
                  <a:pt x="75180" y="77"/>
                  <a:pt x="70825" y="482"/>
                  <a:pt x="66618" y="1109"/>
                </a:cubicBezTo>
                <a:cubicBezTo>
                  <a:pt x="59747" y="2130"/>
                  <a:pt x="52880" y="3876"/>
                  <a:pt x="45692" y="3876"/>
                </a:cubicBezTo>
                <a:cubicBezTo>
                  <a:pt x="44695" y="3876"/>
                  <a:pt x="43691" y="3842"/>
                  <a:pt x="42680" y="3768"/>
                </a:cubicBezTo>
                <a:cubicBezTo>
                  <a:pt x="34944" y="3203"/>
                  <a:pt x="27985" y="934"/>
                  <a:pt x="20231" y="409"/>
                </a:cubicBezTo>
                <a:cubicBezTo>
                  <a:pt x="17945" y="255"/>
                  <a:pt x="15639" y="183"/>
                  <a:pt x="13328" y="183"/>
                </a:cubicBezTo>
                <a:cubicBezTo>
                  <a:pt x="8868" y="183"/>
                  <a:pt x="4389" y="451"/>
                  <a:pt x="1" y="911"/>
                </a:cubicBezTo>
                <a:lnTo>
                  <a:pt x="1" y="11965"/>
                </a:lnTo>
                <a:cubicBezTo>
                  <a:pt x="693" y="12163"/>
                  <a:pt x="1356" y="12396"/>
                  <a:pt x="2035" y="12608"/>
                </a:cubicBezTo>
                <a:cubicBezTo>
                  <a:pt x="3039" y="12921"/>
                  <a:pt x="4108" y="13106"/>
                  <a:pt x="5223" y="13255"/>
                </a:cubicBezTo>
                <a:cubicBezTo>
                  <a:pt x="7490" y="13555"/>
                  <a:pt x="9843" y="13699"/>
                  <a:pt x="12156" y="13848"/>
                </a:cubicBezTo>
                <a:cubicBezTo>
                  <a:pt x="14148" y="13976"/>
                  <a:pt x="16147" y="14047"/>
                  <a:pt x="18145" y="14047"/>
                </a:cubicBezTo>
                <a:cubicBezTo>
                  <a:pt x="20586" y="14047"/>
                  <a:pt x="23025" y="13941"/>
                  <a:pt x="25446" y="13707"/>
                </a:cubicBezTo>
                <a:cubicBezTo>
                  <a:pt x="29573" y="13306"/>
                  <a:pt x="33545" y="12458"/>
                  <a:pt x="37522" y="11746"/>
                </a:cubicBezTo>
                <a:cubicBezTo>
                  <a:pt x="41371" y="11057"/>
                  <a:pt x="45309" y="10436"/>
                  <a:pt x="49363" y="10306"/>
                </a:cubicBezTo>
                <a:cubicBezTo>
                  <a:pt x="49833" y="10291"/>
                  <a:pt x="50301" y="10284"/>
                  <a:pt x="50769" y="10284"/>
                </a:cubicBezTo>
                <a:cubicBezTo>
                  <a:pt x="54590" y="10284"/>
                  <a:pt x="58329" y="10766"/>
                  <a:pt x="61990" y="11370"/>
                </a:cubicBezTo>
                <a:cubicBezTo>
                  <a:pt x="64106" y="11720"/>
                  <a:pt x="66202" y="12105"/>
                  <a:pt x="68318" y="12455"/>
                </a:cubicBezTo>
                <a:cubicBezTo>
                  <a:pt x="70446" y="12804"/>
                  <a:pt x="72542" y="13102"/>
                  <a:pt x="74773" y="13131"/>
                </a:cubicBezTo>
                <a:cubicBezTo>
                  <a:pt x="74938" y="13133"/>
                  <a:pt x="75102" y="13134"/>
                  <a:pt x="75266" y="13134"/>
                </a:cubicBezTo>
                <a:cubicBezTo>
                  <a:pt x="79336" y="13134"/>
                  <a:pt x="83318" y="12504"/>
                  <a:pt x="87187" y="11856"/>
                </a:cubicBezTo>
                <a:cubicBezTo>
                  <a:pt x="89161" y="11523"/>
                  <a:pt x="91131" y="11175"/>
                  <a:pt x="93128" y="10884"/>
                </a:cubicBezTo>
                <a:cubicBezTo>
                  <a:pt x="94703" y="10655"/>
                  <a:pt x="96304" y="10493"/>
                  <a:pt x="97895" y="10303"/>
                </a:cubicBezTo>
                <a:cubicBezTo>
                  <a:pt x="100734" y="9967"/>
                  <a:pt x="103595" y="9619"/>
                  <a:pt x="106505" y="9556"/>
                </a:cubicBezTo>
                <a:cubicBezTo>
                  <a:pt x="106791" y="9550"/>
                  <a:pt x="107084" y="9546"/>
                  <a:pt x="107382" y="9546"/>
                </a:cubicBezTo>
                <a:cubicBezTo>
                  <a:pt x="107891" y="9546"/>
                  <a:pt x="108413" y="9557"/>
                  <a:pt x="108932" y="9586"/>
                </a:cubicBezTo>
                <a:lnTo>
                  <a:pt x="108932" y="2594"/>
                </a:lnTo>
                <a:cubicBezTo>
                  <a:pt x="103344" y="2458"/>
                  <a:pt x="97739" y="1482"/>
                  <a:pt x="92390" y="788"/>
                </a:cubicBezTo>
                <a:cubicBezTo>
                  <a:pt x="88561" y="292"/>
                  <a:pt x="84658" y="1"/>
                  <a:pt x="80728" y="1"/>
                </a:cubicBezTo>
                <a:close/>
              </a:path>
            </a:pathLst>
          </a:custGeom>
          <a:solidFill>
            <a:srgbClr val="FFFFFF">
              <a:alpha val="1183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80" name="Google Shape;1080;p8"/>
          <p:cNvSpPr/>
          <p:nvPr/>
        </p:nvSpPr>
        <p:spPr>
          <a:xfrm>
            <a:off x="0" y="2952383"/>
            <a:ext cx="12191920" cy="3905571"/>
          </a:xfrm>
          <a:custGeom>
            <a:avLst/>
            <a:gdLst/>
            <a:ahLst/>
            <a:cxnLst/>
            <a:rect l="l" t="t" r="r" b="b"/>
            <a:pathLst>
              <a:path w="108931" h="30857" extrusionOk="0">
                <a:moveTo>
                  <a:pt x="82499" y="1"/>
                </a:moveTo>
                <a:cubicBezTo>
                  <a:pt x="81172" y="1"/>
                  <a:pt x="79839" y="32"/>
                  <a:pt x="78497" y="104"/>
                </a:cubicBezTo>
                <a:cubicBezTo>
                  <a:pt x="74034" y="343"/>
                  <a:pt x="69646" y="895"/>
                  <a:pt x="65316" y="1531"/>
                </a:cubicBezTo>
                <a:cubicBezTo>
                  <a:pt x="56889" y="2768"/>
                  <a:pt x="48502" y="4367"/>
                  <a:pt x="39737" y="4645"/>
                </a:cubicBezTo>
                <a:cubicBezTo>
                  <a:pt x="38892" y="4672"/>
                  <a:pt x="38045" y="4687"/>
                  <a:pt x="37198" y="4687"/>
                </a:cubicBezTo>
                <a:cubicBezTo>
                  <a:pt x="35874" y="4687"/>
                  <a:pt x="34549" y="4652"/>
                  <a:pt x="33230" y="4578"/>
                </a:cubicBezTo>
                <a:cubicBezTo>
                  <a:pt x="30848" y="4446"/>
                  <a:pt x="28505" y="4157"/>
                  <a:pt x="26160" y="3899"/>
                </a:cubicBezTo>
                <a:cubicBezTo>
                  <a:pt x="21022" y="3331"/>
                  <a:pt x="15854" y="2758"/>
                  <a:pt x="10608" y="2649"/>
                </a:cubicBezTo>
                <a:cubicBezTo>
                  <a:pt x="10143" y="2639"/>
                  <a:pt x="9680" y="2634"/>
                  <a:pt x="9220" y="2634"/>
                </a:cubicBezTo>
                <a:cubicBezTo>
                  <a:pt x="6066" y="2634"/>
                  <a:pt x="3022" y="2868"/>
                  <a:pt x="1" y="3431"/>
                </a:cubicBezTo>
                <a:lnTo>
                  <a:pt x="1" y="30857"/>
                </a:lnTo>
                <a:lnTo>
                  <a:pt x="108931" y="30857"/>
                </a:lnTo>
                <a:lnTo>
                  <a:pt x="108931" y="1818"/>
                </a:lnTo>
                <a:cubicBezTo>
                  <a:pt x="103411" y="1531"/>
                  <a:pt x="97911" y="936"/>
                  <a:pt x="92446" y="480"/>
                </a:cubicBezTo>
                <a:cubicBezTo>
                  <a:pt x="89116" y="201"/>
                  <a:pt x="85824" y="1"/>
                  <a:pt x="82499" y="1"/>
                </a:cubicBezTo>
                <a:close/>
              </a:path>
            </a:pathLst>
          </a:custGeom>
          <a:solidFill>
            <a:srgbClr val="FFFFFF">
              <a:alpha val="1183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81" name="Google Shape;1081;p8"/>
          <p:cNvSpPr/>
          <p:nvPr/>
        </p:nvSpPr>
        <p:spPr>
          <a:xfrm>
            <a:off x="0" y="6007234"/>
            <a:ext cx="12191920" cy="850789"/>
          </a:xfrm>
          <a:custGeom>
            <a:avLst/>
            <a:gdLst/>
            <a:ahLst/>
            <a:cxnLst/>
            <a:rect l="l" t="t" r="r" b="b"/>
            <a:pathLst>
              <a:path w="108931" h="26651" extrusionOk="0">
                <a:moveTo>
                  <a:pt x="40719" y="0"/>
                </a:moveTo>
                <a:cubicBezTo>
                  <a:pt x="33414" y="0"/>
                  <a:pt x="26245" y="987"/>
                  <a:pt x="18963" y="1234"/>
                </a:cubicBezTo>
                <a:cubicBezTo>
                  <a:pt x="18864" y="1237"/>
                  <a:pt x="18725" y="1239"/>
                  <a:pt x="18553" y="1239"/>
                </a:cubicBezTo>
                <a:cubicBezTo>
                  <a:pt x="16979" y="1239"/>
                  <a:pt x="12628" y="1111"/>
                  <a:pt x="10787" y="1056"/>
                </a:cubicBezTo>
                <a:cubicBezTo>
                  <a:pt x="9808" y="1028"/>
                  <a:pt x="8585" y="1006"/>
                  <a:pt x="7253" y="1006"/>
                </a:cubicBezTo>
                <a:cubicBezTo>
                  <a:pt x="4920" y="1006"/>
                  <a:pt x="2256" y="1073"/>
                  <a:pt x="1" y="1289"/>
                </a:cubicBezTo>
                <a:lnTo>
                  <a:pt x="1" y="26651"/>
                </a:lnTo>
                <a:lnTo>
                  <a:pt x="108931" y="26651"/>
                </a:lnTo>
                <a:lnTo>
                  <a:pt x="108931" y="695"/>
                </a:lnTo>
                <a:cubicBezTo>
                  <a:pt x="107402" y="594"/>
                  <a:pt x="105851" y="561"/>
                  <a:pt x="104306" y="559"/>
                </a:cubicBezTo>
                <a:cubicBezTo>
                  <a:pt x="104260" y="559"/>
                  <a:pt x="104215" y="559"/>
                  <a:pt x="104169" y="559"/>
                </a:cubicBezTo>
                <a:cubicBezTo>
                  <a:pt x="102593" y="559"/>
                  <a:pt x="101017" y="580"/>
                  <a:pt x="99441" y="580"/>
                </a:cubicBezTo>
                <a:cubicBezTo>
                  <a:pt x="99197" y="580"/>
                  <a:pt x="98952" y="579"/>
                  <a:pt x="98708" y="578"/>
                </a:cubicBezTo>
                <a:cubicBezTo>
                  <a:pt x="96715" y="566"/>
                  <a:pt x="94741" y="470"/>
                  <a:pt x="92753" y="400"/>
                </a:cubicBezTo>
                <a:cubicBezTo>
                  <a:pt x="90733" y="330"/>
                  <a:pt x="88712" y="301"/>
                  <a:pt x="86691" y="301"/>
                </a:cubicBezTo>
                <a:cubicBezTo>
                  <a:pt x="80241" y="301"/>
                  <a:pt x="73791" y="592"/>
                  <a:pt x="67351" y="743"/>
                </a:cubicBezTo>
                <a:cubicBezTo>
                  <a:pt x="64953" y="800"/>
                  <a:pt x="62552" y="841"/>
                  <a:pt x="60151" y="841"/>
                </a:cubicBezTo>
                <a:cubicBezTo>
                  <a:pt x="58367" y="841"/>
                  <a:pt x="56584" y="818"/>
                  <a:pt x="54802" y="762"/>
                </a:cubicBezTo>
                <a:cubicBezTo>
                  <a:pt x="52809" y="698"/>
                  <a:pt x="50819" y="588"/>
                  <a:pt x="48844" y="425"/>
                </a:cubicBezTo>
                <a:cubicBezTo>
                  <a:pt x="46717" y="247"/>
                  <a:pt x="44612" y="69"/>
                  <a:pt x="42461" y="20"/>
                </a:cubicBezTo>
                <a:cubicBezTo>
                  <a:pt x="41879" y="7"/>
                  <a:pt x="41299" y="0"/>
                  <a:pt x="40719" y="0"/>
                </a:cubicBezTo>
                <a:close/>
              </a:path>
            </a:pathLst>
          </a:custGeom>
          <a:solidFill>
            <a:srgbClr val="99D46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1082" name="Google Shape;1082;p8"/>
          <p:cNvGrpSpPr/>
          <p:nvPr/>
        </p:nvGrpSpPr>
        <p:grpSpPr>
          <a:xfrm>
            <a:off x="137451" y="6118346"/>
            <a:ext cx="11970264" cy="661941"/>
            <a:chOff x="103088" y="4588759"/>
            <a:chExt cx="8977698" cy="496456"/>
          </a:xfrm>
        </p:grpSpPr>
        <p:sp>
          <p:nvSpPr>
            <p:cNvPr id="1083" name="Google Shape;1083;p8"/>
            <p:cNvSpPr/>
            <p:nvPr/>
          </p:nvSpPr>
          <p:spPr>
            <a:xfrm>
              <a:off x="555409" y="4603868"/>
              <a:ext cx="33188" cy="102763"/>
            </a:xfrm>
            <a:custGeom>
              <a:avLst/>
              <a:gdLst/>
              <a:ahLst/>
              <a:cxnLst/>
              <a:rect l="l" t="t" r="r" b="b"/>
              <a:pathLst>
                <a:path w="581" h="1799" extrusionOk="0">
                  <a:moveTo>
                    <a:pt x="300" y="0"/>
                  </a:moveTo>
                  <a:cubicBezTo>
                    <a:pt x="224" y="0"/>
                    <a:pt x="148" y="46"/>
                    <a:pt x="114" y="137"/>
                  </a:cubicBezTo>
                  <a:cubicBezTo>
                    <a:pt x="22" y="389"/>
                    <a:pt x="32" y="700"/>
                    <a:pt x="16" y="968"/>
                  </a:cubicBezTo>
                  <a:cubicBezTo>
                    <a:pt x="0" y="1232"/>
                    <a:pt x="5" y="1500"/>
                    <a:pt x="120" y="1743"/>
                  </a:cubicBezTo>
                  <a:cubicBezTo>
                    <a:pt x="136" y="1778"/>
                    <a:pt x="178" y="1799"/>
                    <a:pt x="219" y="1799"/>
                  </a:cubicBezTo>
                  <a:cubicBezTo>
                    <a:pt x="248" y="1799"/>
                    <a:pt x="276" y="1788"/>
                    <a:pt x="293" y="1765"/>
                  </a:cubicBezTo>
                  <a:cubicBezTo>
                    <a:pt x="467" y="1544"/>
                    <a:pt x="522" y="1270"/>
                    <a:pt x="540" y="994"/>
                  </a:cubicBezTo>
                  <a:cubicBezTo>
                    <a:pt x="554" y="722"/>
                    <a:pt x="580" y="397"/>
                    <a:pt x="484" y="137"/>
                  </a:cubicBezTo>
                  <a:cubicBezTo>
                    <a:pt x="451" y="46"/>
                    <a:pt x="375" y="0"/>
                    <a:pt x="300" y="0"/>
                  </a:cubicBezTo>
                  <a:close/>
                </a:path>
              </a:pathLst>
            </a:custGeom>
            <a:solidFill>
              <a:srgbClr val="191919">
                <a:alpha val="59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1084" name="Google Shape;1084;p8"/>
            <p:cNvGrpSpPr/>
            <p:nvPr/>
          </p:nvGrpSpPr>
          <p:grpSpPr>
            <a:xfrm>
              <a:off x="103087" y="4641588"/>
              <a:ext cx="142923" cy="130526"/>
              <a:chOff x="178100" y="3904645"/>
              <a:chExt cx="142923" cy="130526"/>
            </a:xfrm>
          </p:grpSpPr>
          <p:sp>
            <p:nvSpPr>
              <p:cNvPr id="1085" name="Google Shape;1085;p8"/>
              <p:cNvSpPr/>
              <p:nvPr/>
            </p:nvSpPr>
            <p:spPr>
              <a:xfrm>
                <a:off x="178100" y="3936863"/>
                <a:ext cx="40843" cy="98308"/>
              </a:xfrm>
              <a:custGeom>
                <a:avLst/>
                <a:gdLst/>
                <a:ahLst/>
                <a:cxnLst/>
                <a:rect l="l" t="t" r="r" b="b"/>
                <a:pathLst>
                  <a:path w="715" h="1721" extrusionOk="0">
                    <a:moveTo>
                      <a:pt x="237" y="1"/>
                    </a:moveTo>
                    <a:cubicBezTo>
                      <a:pt x="157" y="1"/>
                      <a:pt x="77" y="54"/>
                      <a:pt x="49" y="139"/>
                    </a:cubicBezTo>
                    <a:cubicBezTo>
                      <a:pt x="1" y="283"/>
                      <a:pt x="37" y="436"/>
                      <a:pt x="59" y="582"/>
                    </a:cubicBezTo>
                    <a:cubicBezTo>
                      <a:pt x="76" y="711"/>
                      <a:pt x="98" y="838"/>
                      <a:pt x="120" y="966"/>
                    </a:cubicBezTo>
                    <a:cubicBezTo>
                      <a:pt x="142" y="1093"/>
                      <a:pt x="158" y="1223"/>
                      <a:pt x="193" y="1347"/>
                    </a:cubicBezTo>
                    <a:cubicBezTo>
                      <a:pt x="234" y="1488"/>
                      <a:pt x="302" y="1592"/>
                      <a:pt x="413" y="1688"/>
                    </a:cubicBezTo>
                    <a:cubicBezTo>
                      <a:pt x="438" y="1709"/>
                      <a:pt x="467" y="1720"/>
                      <a:pt x="496" y="1720"/>
                    </a:cubicBezTo>
                    <a:cubicBezTo>
                      <a:pt x="533" y="1720"/>
                      <a:pt x="570" y="1702"/>
                      <a:pt x="594" y="1665"/>
                    </a:cubicBezTo>
                    <a:cubicBezTo>
                      <a:pt x="672" y="1542"/>
                      <a:pt x="715" y="1424"/>
                      <a:pt x="707" y="1275"/>
                    </a:cubicBezTo>
                    <a:cubicBezTo>
                      <a:pt x="700" y="1133"/>
                      <a:pt x="672" y="990"/>
                      <a:pt x="643" y="848"/>
                    </a:cubicBezTo>
                    <a:cubicBezTo>
                      <a:pt x="592" y="595"/>
                      <a:pt x="554" y="244"/>
                      <a:pt x="362" y="51"/>
                    </a:cubicBezTo>
                    <a:cubicBezTo>
                      <a:pt x="326" y="16"/>
                      <a:pt x="281" y="1"/>
                      <a:pt x="237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086" name="Google Shape;1086;p8"/>
              <p:cNvSpPr/>
              <p:nvPr/>
            </p:nvSpPr>
            <p:spPr>
              <a:xfrm>
                <a:off x="230654" y="3904645"/>
                <a:ext cx="37187" cy="110589"/>
              </a:xfrm>
              <a:custGeom>
                <a:avLst/>
                <a:gdLst/>
                <a:ahLst/>
                <a:cxnLst/>
                <a:rect l="l" t="t" r="r" b="b"/>
                <a:pathLst>
                  <a:path w="651" h="1936" extrusionOk="0">
                    <a:moveTo>
                      <a:pt x="399" y="0"/>
                    </a:moveTo>
                    <a:cubicBezTo>
                      <a:pt x="364" y="0"/>
                      <a:pt x="331" y="13"/>
                      <a:pt x="305" y="45"/>
                    </a:cubicBezTo>
                    <a:cubicBezTo>
                      <a:pt x="124" y="270"/>
                      <a:pt x="142" y="647"/>
                      <a:pt x="102" y="921"/>
                    </a:cubicBezTo>
                    <a:cubicBezTo>
                      <a:pt x="57" y="1239"/>
                      <a:pt x="0" y="1544"/>
                      <a:pt x="117" y="1853"/>
                    </a:cubicBezTo>
                    <a:cubicBezTo>
                      <a:pt x="136" y="1902"/>
                      <a:pt x="182" y="1936"/>
                      <a:pt x="229" y="1936"/>
                    </a:cubicBezTo>
                    <a:cubicBezTo>
                      <a:pt x="255" y="1936"/>
                      <a:pt x="282" y="1925"/>
                      <a:pt x="305" y="1902"/>
                    </a:cubicBezTo>
                    <a:cubicBezTo>
                      <a:pt x="542" y="1660"/>
                      <a:pt x="598" y="1348"/>
                      <a:pt x="625" y="1020"/>
                    </a:cubicBezTo>
                    <a:cubicBezTo>
                      <a:pt x="637" y="862"/>
                      <a:pt x="650" y="703"/>
                      <a:pt x="643" y="545"/>
                    </a:cubicBezTo>
                    <a:cubicBezTo>
                      <a:pt x="637" y="392"/>
                      <a:pt x="640" y="203"/>
                      <a:pt x="542" y="75"/>
                    </a:cubicBezTo>
                    <a:cubicBezTo>
                      <a:pt x="511" y="33"/>
                      <a:pt x="454" y="0"/>
                      <a:pt x="399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087" name="Google Shape;1087;p8"/>
              <p:cNvSpPr/>
              <p:nvPr/>
            </p:nvSpPr>
            <p:spPr>
              <a:xfrm>
                <a:off x="275667" y="3947545"/>
                <a:ext cx="45355" cy="85284"/>
              </a:xfrm>
              <a:custGeom>
                <a:avLst/>
                <a:gdLst/>
                <a:ahLst/>
                <a:cxnLst/>
                <a:rect l="l" t="t" r="r" b="b"/>
                <a:pathLst>
                  <a:path w="794" h="1493" extrusionOk="0">
                    <a:moveTo>
                      <a:pt x="528" y="0"/>
                    </a:moveTo>
                    <a:cubicBezTo>
                      <a:pt x="514" y="0"/>
                      <a:pt x="500" y="3"/>
                      <a:pt x="486" y="9"/>
                    </a:cubicBezTo>
                    <a:cubicBezTo>
                      <a:pt x="246" y="103"/>
                      <a:pt x="170" y="438"/>
                      <a:pt x="116" y="669"/>
                    </a:cubicBezTo>
                    <a:cubicBezTo>
                      <a:pt x="56" y="916"/>
                      <a:pt x="1" y="1211"/>
                      <a:pt x="155" y="1435"/>
                    </a:cubicBezTo>
                    <a:cubicBezTo>
                      <a:pt x="182" y="1473"/>
                      <a:pt x="219" y="1492"/>
                      <a:pt x="257" y="1492"/>
                    </a:cubicBezTo>
                    <a:cubicBezTo>
                      <a:pt x="286" y="1492"/>
                      <a:pt x="315" y="1481"/>
                      <a:pt x="342" y="1459"/>
                    </a:cubicBezTo>
                    <a:cubicBezTo>
                      <a:pt x="531" y="1295"/>
                      <a:pt x="571" y="1040"/>
                      <a:pt x="622" y="809"/>
                    </a:cubicBezTo>
                    <a:cubicBezTo>
                      <a:pt x="667" y="603"/>
                      <a:pt x="793" y="275"/>
                      <a:pt x="670" y="86"/>
                    </a:cubicBezTo>
                    <a:cubicBezTo>
                      <a:pt x="642" y="40"/>
                      <a:pt x="585" y="0"/>
                      <a:pt x="528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1088" name="Google Shape;1088;p8"/>
            <p:cNvGrpSpPr/>
            <p:nvPr/>
          </p:nvGrpSpPr>
          <p:grpSpPr>
            <a:xfrm>
              <a:off x="779951" y="4682022"/>
              <a:ext cx="88313" cy="132981"/>
              <a:chOff x="712664" y="4070529"/>
              <a:chExt cx="88313" cy="132981"/>
            </a:xfrm>
          </p:grpSpPr>
          <p:sp>
            <p:nvSpPr>
              <p:cNvPr id="1089" name="Google Shape;1089;p8"/>
              <p:cNvSpPr/>
              <p:nvPr/>
            </p:nvSpPr>
            <p:spPr>
              <a:xfrm>
                <a:off x="712664" y="4082639"/>
                <a:ext cx="44613" cy="91225"/>
              </a:xfrm>
              <a:custGeom>
                <a:avLst/>
                <a:gdLst/>
                <a:ahLst/>
                <a:cxnLst/>
                <a:rect l="l" t="t" r="r" b="b"/>
                <a:pathLst>
                  <a:path w="781" h="1597" extrusionOk="0">
                    <a:moveTo>
                      <a:pt x="221" y="1"/>
                    </a:moveTo>
                    <a:cubicBezTo>
                      <a:pt x="138" y="1"/>
                      <a:pt x="60" y="44"/>
                      <a:pt x="44" y="145"/>
                    </a:cubicBezTo>
                    <a:cubicBezTo>
                      <a:pt x="1" y="407"/>
                      <a:pt x="81" y="683"/>
                      <a:pt x="139" y="938"/>
                    </a:cubicBezTo>
                    <a:cubicBezTo>
                      <a:pt x="196" y="1187"/>
                      <a:pt x="264" y="1427"/>
                      <a:pt x="489" y="1579"/>
                    </a:cubicBezTo>
                    <a:cubicBezTo>
                      <a:pt x="506" y="1591"/>
                      <a:pt x="526" y="1596"/>
                      <a:pt x="546" y="1596"/>
                    </a:cubicBezTo>
                    <a:cubicBezTo>
                      <a:pt x="589" y="1596"/>
                      <a:pt x="632" y="1573"/>
                      <a:pt x="652" y="1535"/>
                    </a:cubicBezTo>
                    <a:cubicBezTo>
                      <a:pt x="780" y="1308"/>
                      <a:pt x="735" y="1060"/>
                      <a:pt x="674" y="820"/>
                    </a:cubicBezTo>
                    <a:cubicBezTo>
                      <a:pt x="614" y="582"/>
                      <a:pt x="569" y="295"/>
                      <a:pt x="422" y="97"/>
                    </a:cubicBezTo>
                    <a:cubicBezTo>
                      <a:pt x="377" y="36"/>
                      <a:pt x="297" y="1"/>
                      <a:pt x="221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090" name="Google Shape;1090;p8"/>
              <p:cNvSpPr/>
              <p:nvPr/>
            </p:nvSpPr>
            <p:spPr>
              <a:xfrm>
                <a:off x="767617" y="4070529"/>
                <a:ext cx="33360" cy="132981"/>
              </a:xfrm>
              <a:custGeom>
                <a:avLst/>
                <a:gdLst/>
                <a:ahLst/>
                <a:cxnLst/>
                <a:rect l="l" t="t" r="r" b="b"/>
                <a:pathLst>
                  <a:path w="584" h="2328" extrusionOk="0">
                    <a:moveTo>
                      <a:pt x="295" y="1"/>
                    </a:moveTo>
                    <a:cubicBezTo>
                      <a:pt x="171" y="1"/>
                      <a:pt x="45" y="86"/>
                      <a:pt x="30" y="255"/>
                    </a:cubicBezTo>
                    <a:cubicBezTo>
                      <a:pt x="0" y="597"/>
                      <a:pt x="2" y="946"/>
                      <a:pt x="6" y="1290"/>
                    </a:cubicBezTo>
                    <a:cubicBezTo>
                      <a:pt x="9" y="1631"/>
                      <a:pt x="24" y="1959"/>
                      <a:pt x="178" y="2270"/>
                    </a:cubicBezTo>
                    <a:cubicBezTo>
                      <a:pt x="198" y="2309"/>
                      <a:pt x="239" y="2328"/>
                      <a:pt x="281" y="2328"/>
                    </a:cubicBezTo>
                    <a:cubicBezTo>
                      <a:pt x="323" y="2328"/>
                      <a:pt x="365" y="2309"/>
                      <a:pt x="385" y="2270"/>
                    </a:cubicBezTo>
                    <a:cubicBezTo>
                      <a:pt x="543" y="1960"/>
                      <a:pt x="560" y="1631"/>
                      <a:pt x="569" y="1290"/>
                    </a:cubicBezTo>
                    <a:cubicBezTo>
                      <a:pt x="576" y="946"/>
                      <a:pt x="583" y="597"/>
                      <a:pt x="557" y="255"/>
                    </a:cubicBezTo>
                    <a:cubicBezTo>
                      <a:pt x="544" y="85"/>
                      <a:pt x="420" y="1"/>
                      <a:pt x="295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1091" name="Google Shape;1091;p8"/>
            <p:cNvGrpSpPr/>
            <p:nvPr/>
          </p:nvGrpSpPr>
          <p:grpSpPr>
            <a:xfrm>
              <a:off x="432325" y="4835818"/>
              <a:ext cx="148749" cy="138123"/>
              <a:chOff x="417563" y="4145250"/>
              <a:chExt cx="148749" cy="138123"/>
            </a:xfrm>
          </p:grpSpPr>
          <p:sp>
            <p:nvSpPr>
              <p:cNvPr id="1092" name="Google Shape;1092;p8"/>
              <p:cNvSpPr/>
              <p:nvPr/>
            </p:nvSpPr>
            <p:spPr>
              <a:xfrm>
                <a:off x="417563" y="4179924"/>
                <a:ext cx="39186" cy="103449"/>
              </a:xfrm>
              <a:custGeom>
                <a:avLst/>
                <a:gdLst/>
                <a:ahLst/>
                <a:cxnLst/>
                <a:rect l="l" t="t" r="r" b="b"/>
                <a:pathLst>
                  <a:path w="686" h="1811" extrusionOk="0">
                    <a:moveTo>
                      <a:pt x="283" y="1"/>
                    </a:moveTo>
                    <a:cubicBezTo>
                      <a:pt x="215" y="1"/>
                      <a:pt x="148" y="32"/>
                      <a:pt x="118" y="96"/>
                    </a:cubicBezTo>
                    <a:cubicBezTo>
                      <a:pt x="0" y="348"/>
                      <a:pt x="83" y="703"/>
                      <a:pt x="102" y="970"/>
                    </a:cubicBezTo>
                    <a:cubicBezTo>
                      <a:pt x="112" y="1123"/>
                      <a:pt x="118" y="1280"/>
                      <a:pt x="141" y="1432"/>
                    </a:cubicBezTo>
                    <a:cubicBezTo>
                      <a:pt x="163" y="1569"/>
                      <a:pt x="227" y="1672"/>
                      <a:pt x="315" y="1777"/>
                    </a:cubicBezTo>
                    <a:cubicBezTo>
                      <a:pt x="333" y="1800"/>
                      <a:pt x="363" y="1811"/>
                      <a:pt x="394" y="1811"/>
                    </a:cubicBezTo>
                    <a:cubicBezTo>
                      <a:pt x="425" y="1811"/>
                      <a:pt x="456" y="1799"/>
                      <a:pt x="475" y="1777"/>
                    </a:cubicBezTo>
                    <a:cubicBezTo>
                      <a:pt x="685" y="1537"/>
                      <a:pt x="670" y="1245"/>
                      <a:pt x="647" y="944"/>
                    </a:cubicBezTo>
                    <a:cubicBezTo>
                      <a:pt x="625" y="670"/>
                      <a:pt x="621" y="266"/>
                      <a:pt x="421" y="56"/>
                    </a:cubicBezTo>
                    <a:cubicBezTo>
                      <a:pt x="386" y="19"/>
                      <a:pt x="334" y="1"/>
                      <a:pt x="283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093" name="Google Shape;1093;p8"/>
              <p:cNvSpPr/>
              <p:nvPr/>
            </p:nvSpPr>
            <p:spPr>
              <a:xfrm>
                <a:off x="469888" y="4145250"/>
                <a:ext cx="42556" cy="117101"/>
              </a:xfrm>
              <a:custGeom>
                <a:avLst/>
                <a:gdLst/>
                <a:ahLst/>
                <a:cxnLst/>
                <a:rect l="l" t="t" r="r" b="b"/>
                <a:pathLst>
                  <a:path w="745" h="2050" extrusionOk="0">
                    <a:moveTo>
                      <a:pt x="476" y="0"/>
                    </a:moveTo>
                    <a:cubicBezTo>
                      <a:pt x="449" y="0"/>
                      <a:pt x="419" y="8"/>
                      <a:pt x="384" y="23"/>
                    </a:cubicBezTo>
                    <a:cubicBezTo>
                      <a:pt x="243" y="88"/>
                      <a:pt x="219" y="278"/>
                      <a:pt x="192" y="415"/>
                    </a:cubicBezTo>
                    <a:cubicBezTo>
                      <a:pt x="158" y="589"/>
                      <a:pt x="132" y="764"/>
                      <a:pt x="104" y="936"/>
                    </a:cubicBezTo>
                    <a:cubicBezTo>
                      <a:pt x="47" y="1281"/>
                      <a:pt x="1" y="1611"/>
                      <a:pt x="84" y="1954"/>
                    </a:cubicBezTo>
                    <a:cubicBezTo>
                      <a:pt x="99" y="2020"/>
                      <a:pt x="150" y="2049"/>
                      <a:pt x="204" y="2049"/>
                    </a:cubicBezTo>
                    <a:cubicBezTo>
                      <a:pt x="250" y="2049"/>
                      <a:pt x="298" y="2027"/>
                      <a:pt x="327" y="1988"/>
                    </a:cubicBezTo>
                    <a:cubicBezTo>
                      <a:pt x="568" y="1660"/>
                      <a:pt x="617" y="1267"/>
                      <a:pt x="652" y="870"/>
                    </a:cubicBezTo>
                    <a:cubicBezTo>
                      <a:pt x="666" y="718"/>
                      <a:pt x="745" y="0"/>
                      <a:pt x="476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094" name="Google Shape;1094;p8"/>
              <p:cNvSpPr/>
              <p:nvPr/>
            </p:nvSpPr>
            <p:spPr>
              <a:xfrm>
                <a:off x="528840" y="4206144"/>
                <a:ext cx="37472" cy="75173"/>
              </a:xfrm>
              <a:custGeom>
                <a:avLst/>
                <a:gdLst/>
                <a:ahLst/>
                <a:cxnLst/>
                <a:rect l="l" t="t" r="r" b="b"/>
                <a:pathLst>
                  <a:path w="656" h="1316" extrusionOk="0">
                    <a:moveTo>
                      <a:pt x="371" y="0"/>
                    </a:moveTo>
                    <a:cubicBezTo>
                      <a:pt x="302" y="0"/>
                      <a:pt x="231" y="34"/>
                      <a:pt x="180" y="103"/>
                    </a:cubicBezTo>
                    <a:cubicBezTo>
                      <a:pt x="57" y="271"/>
                      <a:pt x="44" y="533"/>
                      <a:pt x="23" y="733"/>
                    </a:cubicBezTo>
                    <a:cubicBezTo>
                      <a:pt x="1" y="928"/>
                      <a:pt x="15" y="1125"/>
                      <a:pt x="152" y="1281"/>
                    </a:cubicBezTo>
                    <a:cubicBezTo>
                      <a:pt x="172" y="1303"/>
                      <a:pt x="205" y="1315"/>
                      <a:pt x="238" y="1315"/>
                    </a:cubicBezTo>
                    <a:cubicBezTo>
                      <a:pt x="259" y="1315"/>
                      <a:pt x="281" y="1310"/>
                      <a:pt x="298" y="1298"/>
                    </a:cubicBezTo>
                    <a:cubicBezTo>
                      <a:pt x="470" y="1186"/>
                      <a:pt x="536" y="999"/>
                      <a:pt x="566" y="805"/>
                    </a:cubicBezTo>
                    <a:cubicBezTo>
                      <a:pt x="598" y="604"/>
                      <a:pt x="655" y="349"/>
                      <a:pt x="581" y="154"/>
                    </a:cubicBezTo>
                    <a:cubicBezTo>
                      <a:pt x="541" y="53"/>
                      <a:pt x="457" y="0"/>
                      <a:pt x="371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sp>
          <p:nvSpPr>
            <p:cNvPr id="1095" name="Google Shape;1095;p8"/>
            <p:cNvSpPr/>
            <p:nvPr/>
          </p:nvSpPr>
          <p:spPr>
            <a:xfrm>
              <a:off x="1206009" y="4964780"/>
              <a:ext cx="33188" cy="102763"/>
            </a:xfrm>
            <a:custGeom>
              <a:avLst/>
              <a:gdLst/>
              <a:ahLst/>
              <a:cxnLst/>
              <a:rect l="l" t="t" r="r" b="b"/>
              <a:pathLst>
                <a:path w="581" h="1799" extrusionOk="0">
                  <a:moveTo>
                    <a:pt x="300" y="0"/>
                  </a:moveTo>
                  <a:cubicBezTo>
                    <a:pt x="224" y="0"/>
                    <a:pt x="148" y="46"/>
                    <a:pt x="114" y="137"/>
                  </a:cubicBezTo>
                  <a:cubicBezTo>
                    <a:pt x="22" y="389"/>
                    <a:pt x="32" y="700"/>
                    <a:pt x="16" y="968"/>
                  </a:cubicBezTo>
                  <a:cubicBezTo>
                    <a:pt x="0" y="1232"/>
                    <a:pt x="5" y="1500"/>
                    <a:pt x="120" y="1743"/>
                  </a:cubicBezTo>
                  <a:cubicBezTo>
                    <a:pt x="136" y="1778"/>
                    <a:pt x="178" y="1799"/>
                    <a:pt x="219" y="1799"/>
                  </a:cubicBezTo>
                  <a:cubicBezTo>
                    <a:pt x="248" y="1799"/>
                    <a:pt x="276" y="1788"/>
                    <a:pt x="293" y="1765"/>
                  </a:cubicBezTo>
                  <a:cubicBezTo>
                    <a:pt x="467" y="1544"/>
                    <a:pt x="522" y="1270"/>
                    <a:pt x="540" y="994"/>
                  </a:cubicBezTo>
                  <a:cubicBezTo>
                    <a:pt x="554" y="722"/>
                    <a:pt x="580" y="397"/>
                    <a:pt x="484" y="137"/>
                  </a:cubicBezTo>
                  <a:cubicBezTo>
                    <a:pt x="451" y="46"/>
                    <a:pt x="375" y="0"/>
                    <a:pt x="300" y="0"/>
                  </a:cubicBezTo>
                  <a:close/>
                </a:path>
              </a:pathLst>
            </a:custGeom>
            <a:solidFill>
              <a:srgbClr val="191919">
                <a:alpha val="59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1096" name="Google Shape;1096;p8"/>
            <p:cNvGrpSpPr/>
            <p:nvPr/>
          </p:nvGrpSpPr>
          <p:grpSpPr>
            <a:xfrm>
              <a:off x="834763" y="4933213"/>
              <a:ext cx="142923" cy="130526"/>
              <a:chOff x="178100" y="3904645"/>
              <a:chExt cx="142923" cy="130526"/>
            </a:xfrm>
          </p:grpSpPr>
          <p:sp>
            <p:nvSpPr>
              <p:cNvPr id="1097" name="Google Shape;1097;p8"/>
              <p:cNvSpPr/>
              <p:nvPr/>
            </p:nvSpPr>
            <p:spPr>
              <a:xfrm>
                <a:off x="178100" y="3936863"/>
                <a:ext cx="40843" cy="98308"/>
              </a:xfrm>
              <a:custGeom>
                <a:avLst/>
                <a:gdLst/>
                <a:ahLst/>
                <a:cxnLst/>
                <a:rect l="l" t="t" r="r" b="b"/>
                <a:pathLst>
                  <a:path w="715" h="1721" extrusionOk="0">
                    <a:moveTo>
                      <a:pt x="237" y="1"/>
                    </a:moveTo>
                    <a:cubicBezTo>
                      <a:pt x="157" y="1"/>
                      <a:pt x="77" y="54"/>
                      <a:pt x="49" y="139"/>
                    </a:cubicBezTo>
                    <a:cubicBezTo>
                      <a:pt x="1" y="283"/>
                      <a:pt x="37" y="436"/>
                      <a:pt x="59" y="582"/>
                    </a:cubicBezTo>
                    <a:cubicBezTo>
                      <a:pt x="76" y="711"/>
                      <a:pt x="98" y="838"/>
                      <a:pt x="120" y="966"/>
                    </a:cubicBezTo>
                    <a:cubicBezTo>
                      <a:pt x="142" y="1093"/>
                      <a:pt x="158" y="1223"/>
                      <a:pt x="193" y="1347"/>
                    </a:cubicBezTo>
                    <a:cubicBezTo>
                      <a:pt x="234" y="1488"/>
                      <a:pt x="302" y="1592"/>
                      <a:pt x="413" y="1688"/>
                    </a:cubicBezTo>
                    <a:cubicBezTo>
                      <a:pt x="438" y="1709"/>
                      <a:pt x="467" y="1720"/>
                      <a:pt x="496" y="1720"/>
                    </a:cubicBezTo>
                    <a:cubicBezTo>
                      <a:pt x="533" y="1720"/>
                      <a:pt x="570" y="1702"/>
                      <a:pt x="594" y="1665"/>
                    </a:cubicBezTo>
                    <a:cubicBezTo>
                      <a:pt x="672" y="1542"/>
                      <a:pt x="715" y="1424"/>
                      <a:pt x="707" y="1275"/>
                    </a:cubicBezTo>
                    <a:cubicBezTo>
                      <a:pt x="700" y="1133"/>
                      <a:pt x="672" y="990"/>
                      <a:pt x="643" y="848"/>
                    </a:cubicBezTo>
                    <a:cubicBezTo>
                      <a:pt x="592" y="595"/>
                      <a:pt x="554" y="244"/>
                      <a:pt x="362" y="51"/>
                    </a:cubicBezTo>
                    <a:cubicBezTo>
                      <a:pt x="326" y="16"/>
                      <a:pt x="281" y="1"/>
                      <a:pt x="237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098" name="Google Shape;1098;p8"/>
              <p:cNvSpPr/>
              <p:nvPr/>
            </p:nvSpPr>
            <p:spPr>
              <a:xfrm>
                <a:off x="230654" y="3904645"/>
                <a:ext cx="37187" cy="110589"/>
              </a:xfrm>
              <a:custGeom>
                <a:avLst/>
                <a:gdLst/>
                <a:ahLst/>
                <a:cxnLst/>
                <a:rect l="l" t="t" r="r" b="b"/>
                <a:pathLst>
                  <a:path w="651" h="1936" extrusionOk="0">
                    <a:moveTo>
                      <a:pt x="399" y="0"/>
                    </a:moveTo>
                    <a:cubicBezTo>
                      <a:pt x="364" y="0"/>
                      <a:pt x="331" y="13"/>
                      <a:pt x="305" y="45"/>
                    </a:cubicBezTo>
                    <a:cubicBezTo>
                      <a:pt x="124" y="270"/>
                      <a:pt x="142" y="647"/>
                      <a:pt x="102" y="921"/>
                    </a:cubicBezTo>
                    <a:cubicBezTo>
                      <a:pt x="57" y="1239"/>
                      <a:pt x="0" y="1544"/>
                      <a:pt x="117" y="1853"/>
                    </a:cubicBezTo>
                    <a:cubicBezTo>
                      <a:pt x="136" y="1902"/>
                      <a:pt x="182" y="1936"/>
                      <a:pt x="229" y="1936"/>
                    </a:cubicBezTo>
                    <a:cubicBezTo>
                      <a:pt x="255" y="1936"/>
                      <a:pt x="282" y="1925"/>
                      <a:pt x="305" y="1902"/>
                    </a:cubicBezTo>
                    <a:cubicBezTo>
                      <a:pt x="542" y="1660"/>
                      <a:pt x="598" y="1348"/>
                      <a:pt x="625" y="1020"/>
                    </a:cubicBezTo>
                    <a:cubicBezTo>
                      <a:pt x="637" y="862"/>
                      <a:pt x="650" y="703"/>
                      <a:pt x="643" y="545"/>
                    </a:cubicBezTo>
                    <a:cubicBezTo>
                      <a:pt x="637" y="392"/>
                      <a:pt x="640" y="203"/>
                      <a:pt x="542" y="75"/>
                    </a:cubicBezTo>
                    <a:cubicBezTo>
                      <a:pt x="511" y="33"/>
                      <a:pt x="454" y="0"/>
                      <a:pt x="399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099" name="Google Shape;1099;p8"/>
              <p:cNvSpPr/>
              <p:nvPr/>
            </p:nvSpPr>
            <p:spPr>
              <a:xfrm>
                <a:off x="275667" y="3947545"/>
                <a:ext cx="45355" cy="85284"/>
              </a:xfrm>
              <a:custGeom>
                <a:avLst/>
                <a:gdLst/>
                <a:ahLst/>
                <a:cxnLst/>
                <a:rect l="l" t="t" r="r" b="b"/>
                <a:pathLst>
                  <a:path w="794" h="1493" extrusionOk="0">
                    <a:moveTo>
                      <a:pt x="528" y="0"/>
                    </a:moveTo>
                    <a:cubicBezTo>
                      <a:pt x="514" y="0"/>
                      <a:pt x="500" y="3"/>
                      <a:pt x="486" y="9"/>
                    </a:cubicBezTo>
                    <a:cubicBezTo>
                      <a:pt x="246" y="103"/>
                      <a:pt x="170" y="438"/>
                      <a:pt x="116" y="669"/>
                    </a:cubicBezTo>
                    <a:cubicBezTo>
                      <a:pt x="56" y="916"/>
                      <a:pt x="1" y="1211"/>
                      <a:pt x="155" y="1435"/>
                    </a:cubicBezTo>
                    <a:cubicBezTo>
                      <a:pt x="182" y="1473"/>
                      <a:pt x="219" y="1492"/>
                      <a:pt x="257" y="1492"/>
                    </a:cubicBezTo>
                    <a:cubicBezTo>
                      <a:pt x="286" y="1492"/>
                      <a:pt x="315" y="1481"/>
                      <a:pt x="342" y="1459"/>
                    </a:cubicBezTo>
                    <a:cubicBezTo>
                      <a:pt x="531" y="1295"/>
                      <a:pt x="571" y="1040"/>
                      <a:pt x="622" y="809"/>
                    </a:cubicBezTo>
                    <a:cubicBezTo>
                      <a:pt x="667" y="603"/>
                      <a:pt x="793" y="275"/>
                      <a:pt x="670" y="86"/>
                    </a:cubicBezTo>
                    <a:cubicBezTo>
                      <a:pt x="642" y="40"/>
                      <a:pt x="585" y="0"/>
                      <a:pt x="528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1100" name="Google Shape;1100;p8"/>
            <p:cNvGrpSpPr/>
            <p:nvPr/>
          </p:nvGrpSpPr>
          <p:grpSpPr>
            <a:xfrm>
              <a:off x="5901800" y="4851518"/>
              <a:ext cx="148749" cy="138123"/>
              <a:chOff x="417563" y="4145250"/>
              <a:chExt cx="148749" cy="138123"/>
            </a:xfrm>
          </p:grpSpPr>
          <p:sp>
            <p:nvSpPr>
              <p:cNvPr id="1101" name="Google Shape;1101;p8"/>
              <p:cNvSpPr/>
              <p:nvPr/>
            </p:nvSpPr>
            <p:spPr>
              <a:xfrm>
                <a:off x="417563" y="4179924"/>
                <a:ext cx="39186" cy="103449"/>
              </a:xfrm>
              <a:custGeom>
                <a:avLst/>
                <a:gdLst/>
                <a:ahLst/>
                <a:cxnLst/>
                <a:rect l="l" t="t" r="r" b="b"/>
                <a:pathLst>
                  <a:path w="686" h="1811" extrusionOk="0">
                    <a:moveTo>
                      <a:pt x="283" y="1"/>
                    </a:moveTo>
                    <a:cubicBezTo>
                      <a:pt x="215" y="1"/>
                      <a:pt x="148" y="32"/>
                      <a:pt x="118" y="96"/>
                    </a:cubicBezTo>
                    <a:cubicBezTo>
                      <a:pt x="0" y="348"/>
                      <a:pt x="83" y="703"/>
                      <a:pt x="102" y="970"/>
                    </a:cubicBezTo>
                    <a:cubicBezTo>
                      <a:pt x="112" y="1123"/>
                      <a:pt x="118" y="1280"/>
                      <a:pt x="141" y="1432"/>
                    </a:cubicBezTo>
                    <a:cubicBezTo>
                      <a:pt x="163" y="1569"/>
                      <a:pt x="227" y="1672"/>
                      <a:pt x="315" y="1777"/>
                    </a:cubicBezTo>
                    <a:cubicBezTo>
                      <a:pt x="333" y="1800"/>
                      <a:pt x="363" y="1811"/>
                      <a:pt x="394" y="1811"/>
                    </a:cubicBezTo>
                    <a:cubicBezTo>
                      <a:pt x="425" y="1811"/>
                      <a:pt x="456" y="1799"/>
                      <a:pt x="475" y="1777"/>
                    </a:cubicBezTo>
                    <a:cubicBezTo>
                      <a:pt x="685" y="1537"/>
                      <a:pt x="670" y="1245"/>
                      <a:pt x="647" y="944"/>
                    </a:cubicBezTo>
                    <a:cubicBezTo>
                      <a:pt x="625" y="670"/>
                      <a:pt x="621" y="266"/>
                      <a:pt x="421" y="56"/>
                    </a:cubicBezTo>
                    <a:cubicBezTo>
                      <a:pt x="386" y="19"/>
                      <a:pt x="334" y="1"/>
                      <a:pt x="283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102" name="Google Shape;1102;p8"/>
              <p:cNvSpPr/>
              <p:nvPr/>
            </p:nvSpPr>
            <p:spPr>
              <a:xfrm>
                <a:off x="469888" y="4145250"/>
                <a:ext cx="42556" cy="117101"/>
              </a:xfrm>
              <a:custGeom>
                <a:avLst/>
                <a:gdLst/>
                <a:ahLst/>
                <a:cxnLst/>
                <a:rect l="l" t="t" r="r" b="b"/>
                <a:pathLst>
                  <a:path w="745" h="2050" extrusionOk="0">
                    <a:moveTo>
                      <a:pt x="476" y="0"/>
                    </a:moveTo>
                    <a:cubicBezTo>
                      <a:pt x="449" y="0"/>
                      <a:pt x="419" y="8"/>
                      <a:pt x="384" y="23"/>
                    </a:cubicBezTo>
                    <a:cubicBezTo>
                      <a:pt x="243" y="88"/>
                      <a:pt x="219" y="278"/>
                      <a:pt x="192" y="415"/>
                    </a:cubicBezTo>
                    <a:cubicBezTo>
                      <a:pt x="158" y="589"/>
                      <a:pt x="132" y="764"/>
                      <a:pt x="104" y="936"/>
                    </a:cubicBezTo>
                    <a:cubicBezTo>
                      <a:pt x="47" y="1281"/>
                      <a:pt x="1" y="1611"/>
                      <a:pt x="84" y="1954"/>
                    </a:cubicBezTo>
                    <a:cubicBezTo>
                      <a:pt x="99" y="2020"/>
                      <a:pt x="150" y="2049"/>
                      <a:pt x="204" y="2049"/>
                    </a:cubicBezTo>
                    <a:cubicBezTo>
                      <a:pt x="250" y="2049"/>
                      <a:pt x="298" y="2027"/>
                      <a:pt x="327" y="1988"/>
                    </a:cubicBezTo>
                    <a:cubicBezTo>
                      <a:pt x="568" y="1660"/>
                      <a:pt x="617" y="1267"/>
                      <a:pt x="652" y="870"/>
                    </a:cubicBezTo>
                    <a:cubicBezTo>
                      <a:pt x="666" y="718"/>
                      <a:pt x="745" y="0"/>
                      <a:pt x="476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103" name="Google Shape;1103;p8"/>
              <p:cNvSpPr/>
              <p:nvPr/>
            </p:nvSpPr>
            <p:spPr>
              <a:xfrm>
                <a:off x="528840" y="4206144"/>
                <a:ext cx="37472" cy="75173"/>
              </a:xfrm>
              <a:custGeom>
                <a:avLst/>
                <a:gdLst/>
                <a:ahLst/>
                <a:cxnLst/>
                <a:rect l="l" t="t" r="r" b="b"/>
                <a:pathLst>
                  <a:path w="656" h="1316" extrusionOk="0">
                    <a:moveTo>
                      <a:pt x="371" y="0"/>
                    </a:moveTo>
                    <a:cubicBezTo>
                      <a:pt x="302" y="0"/>
                      <a:pt x="231" y="34"/>
                      <a:pt x="180" y="103"/>
                    </a:cubicBezTo>
                    <a:cubicBezTo>
                      <a:pt x="57" y="271"/>
                      <a:pt x="44" y="533"/>
                      <a:pt x="23" y="733"/>
                    </a:cubicBezTo>
                    <a:cubicBezTo>
                      <a:pt x="1" y="928"/>
                      <a:pt x="15" y="1125"/>
                      <a:pt x="152" y="1281"/>
                    </a:cubicBezTo>
                    <a:cubicBezTo>
                      <a:pt x="172" y="1303"/>
                      <a:pt x="205" y="1315"/>
                      <a:pt x="238" y="1315"/>
                    </a:cubicBezTo>
                    <a:cubicBezTo>
                      <a:pt x="259" y="1315"/>
                      <a:pt x="281" y="1310"/>
                      <a:pt x="298" y="1298"/>
                    </a:cubicBezTo>
                    <a:cubicBezTo>
                      <a:pt x="470" y="1186"/>
                      <a:pt x="536" y="999"/>
                      <a:pt x="566" y="805"/>
                    </a:cubicBezTo>
                    <a:cubicBezTo>
                      <a:pt x="598" y="604"/>
                      <a:pt x="655" y="349"/>
                      <a:pt x="581" y="154"/>
                    </a:cubicBezTo>
                    <a:cubicBezTo>
                      <a:pt x="541" y="53"/>
                      <a:pt x="457" y="0"/>
                      <a:pt x="371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sp>
          <p:nvSpPr>
            <p:cNvPr id="1104" name="Google Shape;1104;p8"/>
            <p:cNvSpPr/>
            <p:nvPr/>
          </p:nvSpPr>
          <p:spPr>
            <a:xfrm>
              <a:off x="3194946" y="4869205"/>
              <a:ext cx="33188" cy="102763"/>
            </a:xfrm>
            <a:custGeom>
              <a:avLst/>
              <a:gdLst/>
              <a:ahLst/>
              <a:cxnLst/>
              <a:rect l="l" t="t" r="r" b="b"/>
              <a:pathLst>
                <a:path w="581" h="1799" extrusionOk="0">
                  <a:moveTo>
                    <a:pt x="300" y="0"/>
                  </a:moveTo>
                  <a:cubicBezTo>
                    <a:pt x="224" y="0"/>
                    <a:pt x="148" y="46"/>
                    <a:pt x="114" y="137"/>
                  </a:cubicBezTo>
                  <a:cubicBezTo>
                    <a:pt x="22" y="389"/>
                    <a:pt x="32" y="700"/>
                    <a:pt x="16" y="968"/>
                  </a:cubicBezTo>
                  <a:cubicBezTo>
                    <a:pt x="0" y="1232"/>
                    <a:pt x="5" y="1500"/>
                    <a:pt x="120" y="1743"/>
                  </a:cubicBezTo>
                  <a:cubicBezTo>
                    <a:pt x="136" y="1778"/>
                    <a:pt x="178" y="1799"/>
                    <a:pt x="219" y="1799"/>
                  </a:cubicBezTo>
                  <a:cubicBezTo>
                    <a:pt x="248" y="1799"/>
                    <a:pt x="276" y="1788"/>
                    <a:pt x="293" y="1765"/>
                  </a:cubicBezTo>
                  <a:cubicBezTo>
                    <a:pt x="467" y="1544"/>
                    <a:pt x="522" y="1270"/>
                    <a:pt x="540" y="994"/>
                  </a:cubicBezTo>
                  <a:cubicBezTo>
                    <a:pt x="554" y="722"/>
                    <a:pt x="580" y="397"/>
                    <a:pt x="484" y="137"/>
                  </a:cubicBezTo>
                  <a:cubicBezTo>
                    <a:pt x="451" y="46"/>
                    <a:pt x="375" y="0"/>
                    <a:pt x="300" y="0"/>
                  </a:cubicBezTo>
                  <a:close/>
                </a:path>
              </a:pathLst>
            </a:custGeom>
            <a:solidFill>
              <a:srgbClr val="191919">
                <a:alpha val="59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1105" name="Google Shape;1105;p8"/>
            <p:cNvGrpSpPr/>
            <p:nvPr/>
          </p:nvGrpSpPr>
          <p:grpSpPr>
            <a:xfrm>
              <a:off x="1088463" y="4638600"/>
              <a:ext cx="142923" cy="130526"/>
              <a:chOff x="178100" y="3904645"/>
              <a:chExt cx="142923" cy="130526"/>
            </a:xfrm>
          </p:grpSpPr>
          <p:sp>
            <p:nvSpPr>
              <p:cNvPr id="1106" name="Google Shape;1106;p8"/>
              <p:cNvSpPr/>
              <p:nvPr/>
            </p:nvSpPr>
            <p:spPr>
              <a:xfrm>
                <a:off x="178100" y="3936863"/>
                <a:ext cx="40843" cy="98308"/>
              </a:xfrm>
              <a:custGeom>
                <a:avLst/>
                <a:gdLst/>
                <a:ahLst/>
                <a:cxnLst/>
                <a:rect l="l" t="t" r="r" b="b"/>
                <a:pathLst>
                  <a:path w="715" h="1721" extrusionOk="0">
                    <a:moveTo>
                      <a:pt x="237" y="1"/>
                    </a:moveTo>
                    <a:cubicBezTo>
                      <a:pt x="157" y="1"/>
                      <a:pt x="77" y="54"/>
                      <a:pt x="49" y="139"/>
                    </a:cubicBezTo>
                    <a:cubicBezTo>
                      <a:pt x="1" y="283"/>
                      <a:pt x="37" y="436"/>
                      <a:pt x="59" y="582"/>
                    </a:cubicBezTo>
                    <a:cubicBezTo>
                      <a:pt x="76" y="711"/>
                      <a:pt x="98" y="838"/>
                      <a:pt x="120" y="966"/>
                    </a:cubicBezTo>
                    <a:cubicBezTo>
                      <a:pt x="142" y="1093"/>
                      <a:pt x="158" y="1223"/>
                      <a:pt x="193" y="1347"/>
                    </a:cubicBezTo>
                    <a:cubicBezTo>
                      <a:pt x="234" y="1488"/>
                      <a:pt x="302" y="1592"/>
                      <a:pt x="413" y="1688"/>
                    </a:cubicBezTo>
                    <a:cubicBezTo>
                      <a:pt x="438" y="1709"/>
                      <a:pt x="467" y="1720"/>
                      <a:pt x="496" y="1720"/>
                    </a:cubicBezTo>
                    <a:cubicBezTo>
                      <a:pt x="533" y="1720"/>
                      <a:pt x="570" y="1702"/>
                      <a:pt x="594" y="1665"/>
                    </a:cubicBezTo>
                    <a:cubicBezTo>
                      <a:pt x="672" y="1542"/>
                      <a:pt x="715" y="1424"/>
                      <a:pt x="707" y="1275"/>
                    </a:cubicBezTo>
                    <a:cubicBezTo>
                      <a:pt x="700" y="1133"/>
                      <a:pt x="672" y="990"/>
                      <a:pt x="643" y="848"/>
                    </a:cubicBezTo>
                    <a:cubicBezTo>
                      <a:pt x="592" y="595"/>
                      <a:pt x="554" y="244"/>
                      <a:pt x="362" y="51"/>
                    </a:cubicBezTo>
                    <a:cubicBezTo>
                      <a:pt x="326" y="16"/>
                      <a:pt x="281" y="1"/>
                      <a:pt x="237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107" name="Google Shape;1107;p8"/>
              <p:cNvSpPr/>
              <p:nvPr/>
            </p:nvSpPr>
            <p:spPr>
              <a:xfrm>
                <a:off x="230654" y="3904645"/>
                <a:ext cx="37187" cy="110589"/>
              </a:xfrm>
              <a:custGeom>
                <a:avLst/>
                <a:gdLst/>
                <a:ahLst/>
                <a:cxnLst/>
                <a:rect l="l" t="t" r="r" b="b"/>
                <a:pathLst>
                  <a:path w="651" h="1936" extrusionOk="0">
                    <a:moveTo>
                      <a:pt x="399" y="0"/>
                    </a:moveTo>
                    <a:cubicBezTo>
                      <a:pt x="364" y="0"/>
                      <a:pt x="331" y="13"/>
                      <a:pt x="305" y="45"/>
                    </a:cubicBezTo>
                    <a:cubicBezTo>
                      <a:pt x="124" y="270"/>
                      <a:pt x="142" y="647"/>
                      <a:pt x="102" y="921"/>
                    </a:cubicBezTo>
                    <a:cubicBezTo>
                      <a:pt x="57" y="1239"/>
                      <a:pt x="0" y="1544"/>
                      <a:pt x="117" y="1853"/>
                    </a:cubicBezTo>
                    <a:cubicBezTo>
                      <a:pt x="136" y="1902"/>
                      <a:pt x="182" y="1936"/>
                      <a:pt x="229" y="1936"/>
                    </a:cubicBezTo>
                    <a:cubicBezTo>
                      <a:pt x="255" y="1936"/>
                      <a:pt x="282" y="1925"/>
                      <a:pt x="305" y="1902"/>
                    </a:cubicBezTo>
                    <a:cubicBezTo>
                      <a:pt x="542" y="1660"/>
                      <a:pt x="598" y="1348"/>
                      <a:pt x="625" y="1020"/>
                    </a:cubicBezTo>
                    <a:cubicBezTo>
                      <a:pt x="637" y="862"/>
                      <a:pt x="650" y="703"/>
                      <a:pt x="643" y="545"/>
                    </a:cubicBezTo>
                    <a:cubicBezTo>
                      <a:pt x="637" y="392"/>
                      <a:pt x="640" y="203"/>
                      <a:pt x="542" y="75"/>
                    </a:cubicBezTo>
                    <a:cubicBezTo>
                      <a:pt x="511" y="33"/>
                      <a:pt x="454" y="0"/>
                      <a:pt x="399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108" name="Google Shape;1108;p8"/>
              <p:cNvSpPr/>
              <p:nvPr/>
            </p:nvSpPr>
            <p:spPr>
              <a:xfrm>
                <a:off x="275667" y="3947545"/>
                <a:ext cx="45355" cy="85284"/>
              </a:xfrm>
              <a:custGeom>
                <a:avLst/>
                <a:gdLst/>
                <a:ahLst/>
                <a:cxnLst/>
                <a:rect l="l" t="t" r="r" b="b"/>
                <a:pathLst>
                  <a:path w="794" h="1493" extrusionOk="0">
                    <a:moveTo>
                      <a:pt x="528" y="0"/>
                    </a:moveTo>
                    <a:cubicBezTo>
                      <a:pt x="514" y="0"/>
                      <a:pt x="500" y="3"/>
                      <a:pt x="486" y="9"/>
                    </a:cubicBezTo>
                    <a:cubicBezTo>
                      <a:pt x="246" y="103"/>
                      <a:pt x="170" y="438"/>
                      <a:pt x="116" y="669"/>
                    </a:cubicBezTo>
                    <a:cubicBezTo>
                      <a:pt x="56" y="916"/>
                      <a:pt x="1" y="1211"/>
                      <a:pt x="155" y="1435"/>
                    </a:cubicBezTo>
                    <a:cubicBezTo>
                      <a:pt x="182" y="1473"/>
                      <a:pt x="219" y="1492"/>
                      <a:pt x="257" y="1492"/>
                    </a:cubicBezTo>
                    <a:cubicBezTo>
                      <a:pt x="286" y="1492"/>
                      <a:pt x="315" y="1481"/>
                      <a:pt x="342" y="1459"/>
                    </a:cubicBezTo>
                    <a:cubicBezTo>
                      <a:pt x="531" y="1295"/>
                      <a:pt x="571" y="1040"/>
                      <a:pt x="622" y="809"/>
                    </a:cubicBezTo>
                    <a:cubicBezTo>
                      <a:pt x="667" y="603"/>
                      <a:pt x="793" y="275"/>
                      <a:pt x="670" y="86"/>
                    </a:cubicBezTo>
                    <a:cubicBezTo>
                      <a:pt x="642" y="40"/>
                      <a:pt x="585" y="0"/>
                      <a:pt x="528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1109" name="Google Shape;1109;p8"/>
            <p:cNvGrpSpPr/>
            <p:nvPr/>
          </p:nvGrpSpPr>
          <p:grpSpPr>
            <a:xfrm>
              <a:off x="1631214" y="4654247"/>
              <a:ext cx="88313" cy="132981"/>
              <a:chOff x="712664" y="3994329"/>
              <a:chExt cx="88313" cy="132981"/>
            </a:xfrm>
          </p:grpSpPr>
          <p:sp>
            <p:nvSpPr>
              <p:cNvPr id="1110" name="Google Shape;1110;p8"/>
              <p:cNvSpPr/>
              <p:nvPr/>
            </p:nvSpPr>
            <p:spPr>
              <a:xfrm>
                <a:off x="712664" y="4006439"/>
                <a:ext cx="44613" cy="91225"/>
              </a:xfrm>
              <a:custGeom>
                <a:avLst/>
                <a:gdLst/>
                <a:ahLst/>
                <a:cxnLst/>
                <a:rect l="l" t="t" r="r" b="b"/>
                <a:pathLst>
                  <a:path w="781" h="1597" extrusionOk="0">
                    <a:moveTo>
                      <a:pt x="221" y="1"/>
                    </a:moveTo>
                    <a:cubicBezTo>
                      <a:pt x="138" y="1"/>
                      <a:pt x="60" y="44"/>
                      <a:pt x="44" y="145"/>
                    </a:cubicBezTo>
                    <a:cubicBezTo>
                      <a:pt x="1" y="407"/>
                      <a:pt x="81" y="683"/>
                      <a:pt x="139" y="938"/>
                    </a:cubicBezTo>
                    <a:cubicBezTo>
                      <a:pt x="196" y="1187"/>
                      <a:pt x="264" y="1427"/>
                      <a:pt x="489" y="1579"/>
                    </a:cubicBezTo>
                    <a:cubicBezTo>
                      <a:pt x="506" y="1591"/>
                      <a:pt x="526" y="1596"/>
                      <a:pt x="546" y="1596"/>
                    </a:cubicBezTo>
                    <a:cubicBezTo>
                      <a:pt x="589" y="1596"/>
                      <a:pt x="632" y="1573"/>
                      <a:pt x="652" y="1535"/>
                    </a:cubicBezTo>
                    <a:cubicBezTo>
                      <a:pt x="780" y="1308"/>
                      <a:pt x="735" y="1060"/>
                      <a:pt x="674" y="820"/>
                    </a:cubicBezTo>
                    <a:cubicBezTo>
                      <a:pt x="614" y="582"/>
                      <a:pt x="569" y="295"/>
                      <a:pt x="422" y="97"/>
                    </a:cubicBezTo>
                    <a:cubicBezTo>
                      <a:pt x="377" y="36"/>
                      <a:pt x="297" y="1"/>
                      <a:pt x="221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111" name="Google Shape;1111;p8"/>
              <p:cNvSpPr/>
              <p:nvPr/>
            </p:nvSpPr>
            <p:spPr>
              <a:xfrm>
                <a:off x="767617" y="3994329"/>
                <a:ext cx="33360" cy="132981"/>
              </a:xfrm>
              <a:custGeom>
                <a:avLst/>
                <a:gdLst/>
                <a:ahLst/>
                <a:cxnLst/>
                <a:rect l="l" t="t" r="r" b="b"/>
                <a:pathLst>
                  <a:path w="584" h="2328" extrusionOk="0">
                    <a:moveTo>
                      <a:pt x="295" y="1"/>
                    </a:moveTo>
                    <a:cubicBezTo>
                      <a:pt x="171" y="1"/>
                      <a:pt x="45" y="86"/>
                      <a:pt x="30" y="255"/>
                    </a:cubicBezTo>
                    <a:cubicBezTo>
                      <a:pt x="0" y="597"/>
                      <a:pt x="2" y="946"/>
                      <a:pt x="6" y="1290"/>
                    </a:cubicBezTo>
                    <a:cubicBezTo>
                      <a:pt x="9" y="1631"/>
                      <a:pt x="24" y="1959"/>
                      <a:pt x="178" y="2270"/>
                    </a:cubicBezTo>
                    <a:cubicBezTo>
                      <a:pt x="198" y="2309"/>
                      <a:pt x="239" y="2328"/>
                      <a:pt x="281" y="2328"/>
                    </a:cubicBezTo>
                    <a:cubicBezTo>
                      <a:pt x="323" y="2328"/>
                      <a:pt x="365" y="2309"/>
                      <a:pt x="385" y="2270"/>
                    </a:cubicBezTo>
                    <a:cubicBezTo>
                      <a:pt x="543" y="1960"/>
                      <a:pt x="560" y="1631"/>
                      <a:pt x="569" y="1290"/>
                    </a:cubicBezTo>
                    <a:cubicBezTo>
                      <a:pt x="576" y="946"/>
                      <a:pt x="583" y="597"/>
                      <a:pt x="557" y="255"/>
                    </a:cubicBezTo>
                    <a:cubicBezTo>
                      <a:pt x="544" y="85"/>
                      <a:pt x="420" y="1"/>
                      <a:pt x="295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1112" name="Google Shape;1112;p8"/>
            <p:cNvGrpSpPr/>
            <p:nvPr/>
          </p:nvGrpSpPr>
          <p:grpSpPr>
            <a:xfrm>
              <a:off x="1430650" y="4814993"/>
              <a:ext cx="148749" cy="138123"/>
              <a:chOff x="417563" y="4145250"/>
              <a:chExt cx="148749" cy="138123"/>
            </a:xfrm>
          </p:grpSpPr>
          <p:sp>
            <p:nvSpPr>
              <p:cNvPr id="1113" name="Google Shape;1113;p8"/>
              <p:cNvSpPr/>
              <p:nvPr/>
            </p:nvSpPr>
            <p:spPr>
              <a:xfrm>
                <a:off x="417563" y="4179924"/>
                <a:ext cx="39186" cy="103449"/>
              </a:xfrm>
              <a:custGeom>
                <a:avLst/>
                <a:gdLst/>
                <a:ahLst/>
                <a:cxnLst/>
                <a:rect l="l" t="t" r="r" b="b"/>
                <a:pathLst>
                  <a:path w="686" h="1811" extrusionOk="0">
                    <a:moveTo>
                      <a:pt x="283" y="1"/>
                    </a:moveTo>
                    <a:cubicBezTo>
                      <a:pt x="215" y="1"/>
                      <a:pt x="148" y="32"/>
                      <a:pt x="118" y="96"/>
                    </a:cubicBezTo>
                    <a:cubicBezTo>
                      <a:pt x="0" y="348"/>
                      <a:pt x="83" y="703"/>
                      <a:pt x="102" y="970"/>
                    </a:cubicBezTo>
                    <a:cubicBezTo>
                      <a:pt x="112" y="1123"/>
                      <a:pt x="118" y="1280"/>
                      <a:pt x="141" y="1432"/>
                    </a:cubicBezTo>
                    <a:cubicBezTo>
                      <a:pt x="163" y="1569"/>
                      <a:pt x="227" y="1672"/>
                      <a:pt x="315" y="1777"/>
                    </a:cubicBezTo>
                    <a:cubicBezTo>
                      <a:pt x="333" y="1800"/>
                      <a:pt x="363" y="1811"/>
                      <a:pt x="394" y="1811"/>
                    </a:cubicBezTo>
                    <a:cubicBezTo>
                      <a:pt x="425" y="1811"/>
                      <a:pt x="456" y="1799"/>
                      <a:pt x="475" y="1777"/>
                    </a:cubicBezTo>
                    <a:cubicBezTo>
                      <a:pt x="685" y="1537"/>
                      <a:pt x="670" y="1245"/>
                      <a:pt x="647" y="944"/>
                    </a:cubicBezTo>
                    <a:cubicBezTo>
                      <a:pt x="625" y="670"/>
                      <a:pt x="621" y="266"/>
                      <a:pt x="421" y="56"/>
                    </a:cubicBezTo>
                    <a:cubicBezTo>
                      <a:pt x="386" y="19"/>
                      <a:pt x="334" y="1"/>
                      <a:pt x="283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114" name="Google Shape;1114;p8"/>
              <p:cNvSpPr/>
              <p:nvPr/>
            </p:nvSpPr>
            <p:spPr>
              <a:xfrm>
                <a:off x="469888" y="4145250"/>
                <a:ext cx="42556" cy="117101"/>
              </a:xfrm>
              <a:custGeom>
                <a:avLst/>
                <a:gdLst/>
                <a:ahLst/>
                <a:cxnLst/>
                <a:rect l="l" t="t" r="r" b="b"/>
                <a:pathLst>
                  <a:path w="745" h="2050" extrusionOk="0">
                    <a:moveTo>
                      <a:pt x="476" y="0"/>
                    </a:moveTo>
                    <a:cubicBezTo>
                      <a:pt x="449" y="0"/>
                      <a:pt x="419" y="8"/>
                      <a:pt x="384" y="23"/>
                    </a:cubicBezTo>
                    <a:cubicBezTo>
                      <a:pt x="243" y="88"/>
                      <a:pt x="219" y="278"/>
                      <a:pt x="192" y="415"/>
                    </a:cubicBezTo>
                    <a:cubicBezTo>
                      <a:pt x="158" y="589"/>
                      <a:pt x="132" y="764"/>
                      <a:pt x="104" y="936"/>
                    </a:cubicBezTo>
                    <a:cubicBezTo>
                      <a:pt x="47" y="1281"/>
                      <a:pt x="1" y="1611"/>
                      <a:pt x="84" y="1954"/>
                    </a:cubicBezTo>
                    <a:cubicBezTo>
                      <a:pt x="99" y="2020"/>
                      <a:pt x="150" y="2049"/>
                      <a:pt x="204" y="2049"/>
                    </a:cubicBezTo>
                    <a:cubicBezTo>
                      <a:pt x="250" y="2049"/>
                      <a:pt x="298" y="2027"/>
                      <a:pt x="327" y="1988"/>
                    </a:cubicBezTo>
                    <a:cubicBezTo>
                      <a:pt x="568" y="1660"/>
                      <a:pt x="617" y="1267"/>
                      <a:pt x="652" y="870"/>
                    </a:cubicBezTo>
                    <a:cubicBezTo>
                      <a:pt x="666" y="718"/>
                      <a:pt x="745" y="0"/>
                      <a:pt x="476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115" name="Google Shape;1115;p8"/>
              <p:cNvSpPr/>
              <p:nvPr/>
            </p:nvSpPr>
            <p:spPr>
              <a:xfrm>
                <a:off x="528840" y="4206144"/>
                <a:ext cx="37472" cy="75173"/>
              </a:xfrm>
              <a:custGeom>
                <a:avLst/>
                <a:gdLst/>
                <a:ahLst/>
                <a:cxnLst/>
                <a:rect l="l" t="t" r="r" b="b"/>
                <a:pathLst>
                  <a:path w="656" h="1316" extrusionOk="0">
                    <a:moveTo>
                      <a:pt x="371" y="0"/>
                    </a:moveTo>
                    <a:cubicBezTo>
                      <a:pt x="302" y="0"/>
                      <a:pt x="231" y="34"/>
                      <a:pt x="180" y="103"/>
                    </a:cubicBezTo>
                    <a:cubicBezTo>
                      <a:pt x="57" y="271"/>
                      <a:pt x="44" y="533"/>
                      <a:pt x="23" y="733"/>
                    </a:cubicBezTo>
                    <a:cubicBezTo>
                      <a:pt x="1" y="928"/>
                      <a:pt x="15" y="1125"/>
                      <a:pt x="152" y="1281"/>
                    </a:cubicBezTo>
                    <a:cubicBezTo>
                      <a:pt x="172" y="1303"/>
                      <a:pt x="205" y="1315"/>
                      <a:pt x="238" y="1315"/>
                    </a:cubicBezTo>
                    <a:cubicBezTo>
                      <a:pt x="259" y="1315"/>
                      <a:pt x="281" y="1310"/>
                      <a:pt x="298" y="1298"/>
                    </a:cubicBezTo>
                    <a:cubicBezTo>
                      <a:pt x="470" y="1186"/>
                      <a:pt x="536" y="999"/>
                      <a:pt x="566" y="805"/>
                    </a:cubicBezTo>
                    <a:cubicBezTo>
                      <a:pt x="598" y="604"/>
                      <a:pt x="655" y="349"/>
                      <a:pt x="581" y="154"/>
                    </a:cubicBezTo>
                    <a:cubicBezTo>
                      <a:pt x="541" y="53"/>
                      <a:pt x="457" y="0"/>
                      <a:pt x="371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1116" name="Google Shape;1116;p8"/>
            <p:cNvGrpSpPr/>
            <p:nvPr/>
          </p:nvGrpSpPr>
          <p:grpSpPr>
            <a:xfrm>
              <a:off x="2621688" y="4908138"/>
              <a:ext cx="142923" cy="130526"/>
              <a:chOff x="178100" y="3904645"/>
              <a:chExt cx="142923" cy="130526"/>
            </a:xfrm>
          </p:grpSpPr>
          <p:sp>
            <p:nvSpPr>
              <p:cNvPr id="1117" name="Google Shape;1117;p8"/>
              <p:cNvSpPr/>
              <p:nvPr/>
            </p:nvSpPr>
            <p:spPr>
              <a:xfrm>
                <a:off x="178100" y="3936863"/>
                <a:ext cx="40843" cy="98308"/>
              </a:xfrm>
              <a:custGeom>
                <a:avLst/>
                <a:gdLst/>
                <a:ahLst/>
                <a:cxnLst/>
                <a:rect l="l" t="t" r="r" b="b"/>
                <a:pathLst>
                  <a:path w="715" h="1721" extrusionOk="0">
                    <a:moveTo>
                      <a:pt x="237" y="1"/>
                    </a:moveTo>
                    <a:cubicBezTo>
                      <a:pt x="157" y="1"/>
                      <a:pt x="77" y="54"/>
                      <a:pt x="49" y="139"/>
                    </a:cubicBezTo>
                    <a:cubicBezTo>
                      <a:pt x="1" y="283"/>
                      <a:pt x="37" y="436"/>
                      <a:pt x="59" y="582"/>
                    </a:cubicBezTo>
                    <a:cubicBezTo>
                      <a:pt x="76" y="711"/>
                      <a:pt x="98" y="838"/>
                      <a:pt x="120" y="966"/>
                    </a:cubicBezTo>
                    <a:cubicBezTo>
                      <a:pt x="142" y="1093"/>
                      <a:pt x="158" y="1223"/>
                      <a:pt x="193" y="1347"/>
                    </a:cubicBezTo>
                    <a:cubicBezTo>
                      <a:pt x="234" y="1488"/>
                      <a:pt x="302" y="1592"/>
                      <a:pt x="413" y="1688"/>
                    </a:cubicBezTo>
                    <a:cubicBezTo>
                      <a:pt x="438" y="1709"/>
                      <a:pt x="467" y="1720"/>
                      <a:pt x="496" y="1720"/>
                    </a:cubicBezTo>
                    <a:cubicBezTo>
                      <a:pt x="533" y="1720"/>
                      <a:pt x="570" y="1702"/>
                      <a:pt x="594" y="1665"/>
                    </a:cubicBezTo>
                    <a:cubicBezTo>
                      <a:pt x="672" y="1542"/>
                      <a:pt x="715" y="1424"/>
                      <a:pt x="707" y="1275"/>
                    </a:cubicBezTo>
                    <a:cubicBezTo>
                      <a:pt x="700" y="1133"/>
                      <a:pt x="672" y="990"/>
                      <a:pt x="643" y="848"/>
                    </a:cubicBezTo>
                    <a:cubicBezTo>
                      <a:pt x="592" y="595"/>
                      <a:pt x="554" y="244"/>
                      <a:pt x="362" y="51"/>
                    </a:cubicBezTo>
                    <a:cubicBezTo>
                      <a:pt x="326" y="16"/>
                      <a:pt x="281" y="1"/>
                      <a:pt x="237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118" name="Google Shape;1118;p8"/>
              <p:cNvSpPr/>
              <p:nvPr/>
            </p:nvSpPr>
            <p:spPr>
              <a:xfrm>
                <a:off x="230654" y="3904645"/>
                <a:ext cx="37187" cy="110589"/>
              </a:xfrm>
              <a:custGeom>
                <a:avLst/>
                <a:gdLst/>
                <a:ahLst/>
                <a:cxnLst/>
                <a:rect l="l" t="t" r="r" b="b"/>
                <a:pathLst>
                  <a:path w="651" h="1936" extrusionOk="0">
                    <a:moveTo>
                      <a:pt x="399" y="0"/>
                    </a:moveTo>
                    <a:cubicBezTo>
                      <a:pt x="364" y="0"/>
                      <a:pt x="331" y="13"/>
                      <a:pt x="305" y="45"/>
                    </a:cubicBezTo>
                    <a:cubicBezTo>
                      <a:pt x="124" y="270"/>
                      <a:pt x="142" y="647"/>
                      <a:pt x="102" y="921"/>
                    </a:cubicBezTo>
                    <a:cubicBezTo>
                      <a:pt x="57" y="1239"/>
                      <a:pt x="0" y="1544"/>
                      <a:pt x="117" y="1853"/>
                    </a:cubicBezTo>
                    <a:cubicBezTo>
                      <a:pt x="136" y="1902"/>
                      <a:pt x="182" y="1936"/>
                      <a:pt x="229" y="1936"/>
                    </a:cubicBezTo>
                    <a:cubicBezTo>
                      <a:pt x="255" y="1936"/>
                      <a:pt x="282" y="1925"/>
                      <a:pt x="305" y="1902"/>
                    </a:cubicBezTo>
                    <a:cubicBezTo>
                      <a:pt x="542" y="1660"/>
                      <a:pt x="598" y="1348"/>
                      <a:pt x="625" y="1020"/>
                    </a:cubicBezTo>
                    <a:cubicBezTo>
                      <a:pt x="637" y="862"/>
                      <a:pt x="650" y="703"/>
                      <a:pt x="643" y="545"/>
                    </a:cubicBezTo>
                    <a:cubicBezTo>
                      <a:pt x="637" y="392"/>
                      <a:pt x="640" y="203"/>
                      <a:pt x="542" y="75"/>
                    </a:cubicBezTo>
                    <a:cubicBezTo>
                      <a:pt x="511" y="33"/>
                      <a:pt x="454" y="0"/>
                      <a:pt x="399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119" name="Google Shape;1119;p8"/>
              <p:cNvSpPr/>
              <p:nvPr/>
            </p:nvSpPr>
            <p:spPr>
              <a:xfrm>
                <a:off x="275667" y="3947545"/>
                <a:ext cx="45355" cy="85284"/>
              </a:xfrm>
              <a:custGeom>
                <a:avLst/>
                <a:gdLst/>
                <a:ahLst/>
                <a:cxnLst/>
                <a:rect l="l" t="t" r="r" b="b"/>
                <a:pathLst>
                  <a:path w="794" h="1493" extrusionOk="0">
                    <a:moveTo>
                      <a:pt x="528" y="0"/>
                    </a:moveTo>
                    <a:cubicBezTo>
                      <a:pt x="514" y="0"/>
                      <a:pt x="500" y="3"/>
                      <a:pt x="486" y="9"/>
                    </a:cubicBezTo>
                    <a:cubicBezTo>
                      <a:pt x="246" y="103"/>
                      <a:pt x="170" y="438"/>
                      <a:pt x="116" y="669"/>
                    </a:cubicBezTo>
                    <a:cubicBezTo>
                      <a:pt x="56" y="916"/>
                      <a:pt x="1" y="1211"/>
                      <a:pt x="155" y="1435"/>
                    </a:cubicBezTo>
                    <a:cubicBezTo>
                      <a:pt x="182" y="1473"/>
                      <a:pt x="219" y="1492"/>
                      <a:pt x="257" y="1492"/>
                    </a:cubicBezTo>
                    <a:cubicBezTo>
                      <a:pt x="286" y="1492"/>
                      <a:pt x="315" y="1481"/>
                      <a:pt x="342" y="1459"/>
                    </a:cubicBezTo>
                    <a:cubicBezTo>
                      <a:pt x="531" y="1295"/>
                      <a:pt x="571" y="1040"/>
                      <a:pt x="622" y="809"/>
                    </a:cubicBezTo>
                    <a:cubicBezTo>
                      <a:pt x="667" y="603"/>
                      <a:pt x="793" y="275"/>
                      <a:pt x="670" y="86"/>
                    </a:cubicBezTo>
                    <a:cubicBezTo>
                      <a:pt x="642" y="40"/>
                      <a:pt x="585" y="0"/>
                      <a:pt x="528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1120" name="Google Shape;1120;p8"/>
            <p:cNvGrpSpPr/>
            <p:nvPr/>
          </p:nvGrpSpPr>
          <p:grpSpPr>
            <a:xfrm>
              <a:off x="4349951" y="4706647"/>
              <a:ext cx="88313" cy="132981"/>
              <a:chOff x="712664" y="3994329"/>
              <a:chExt cx="88313" cy="132981"/>
            </a:xfrm>
          </p:grpSpPr>
          <p:sp>
            <p:nvSpPr>
              <p:cNvPr id="1121" name="Google Shape;1121;p8"/>
              <p:cNvSpPr/>
              <p:nvPr/>
            </p:nvSpPr>
            <p:spPr>
              <a:xfrm>
                <a:off x="712664" y="4006439"/>
                <a:ext cx="44613" cy="91225"/>
              </a:xfrm>
              <a:custGeom>
                <a:avLst/>
                <a:gdLst/>
                <a:ahLst/>
                <a:cxnLst/>
                <a:rect l="l" t="t" r="r" b="b"/>
                <a:pathLst>
                  <a:path w="781" h="1597" extrusionOk="0">
                    <a:moveTo>
                      <a:pt x="221" y="1"/>
                    </a:moveTo>
                    <a:cubicBezTo>
                      <a:pt x="138" y="1"/>
                      <a:pt x="60" y="44"/>
                      <a:pt x="44" y="145"/>
                    </a:cubicBezTo>
                    <a:cubicBezTo>
                      <a:pt x="1" y="407"/>
                      <a:pt x="81" y="683"/>
                      <a:pt x="139" y="938"/>
                    </a:cubicBezTo>
                    <a:cubicBezTo>
                      <a:pt x="196" y="1187"/>
                      <a:pt x="264" y="1427"/>
                      <a:pt x="489" y="1579"/>
                    </a:cubicBezTo>
                    <a:cubicBezTo>
                      <a:pt x="506" y="1591"/>
                      <a:pt x="526" y="1596"/>
                      <a:pt x="546" y="1596"/>
                    </a:cubicBezTo>
                    <a:cubicBezTo>
                      <a:pt x="589" y="1596"/>
                      <a:pt x="632" y="1573"/>
                      <a:pt x="652" y="1535"/>
                    </a:cubicBezTo>
                    <a:cubicBezTo>
                      <a:pt x="780" y="1308"/>
                      <a:pt x="735" y="1060"/>
                      <a:pt x="674" y="820"/>
                    </a:cubicBezTo>
                    <a:cubicBezTo>
                      <a:pt x="614" y="582"/>
                      <a:pt x="569" y="295"/>
                      <a:pt x="422" y="97"/>
                    </a:cubicBezTo>
                    <a:cubicBezTo>
                      <a:pt x="377" y="36"/>
                      <a:pt x="297" y="1"/>
                      <a:pt x="221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122" name="Google Shape;1122;p8"/>
              <p:cNvSpPr/>
              <p:nvPr/>
            </p:nvSpPr>
            <p:spPr>
              <a:xfrm>
                <a:off x="767617" y="3994329"/>
                <a:ext cx="33360" cy="132981"/>
              </a:xfrm>
              <a:custGeom>
                <a:avLst/>
                <a:gdLst/>
                <a:ahLst/>
                <a:cxnLst/>
                <a:rect l="l" t="t" r="r" b="b"/>
                <a:pathLst>
                  <a:path w="584" h="2328" extrusionOk="0">
                    <a:moveTo>
                      <a:pt x="295" y="1"/>
                    </a:moveTo>
                    <a:cubicBezTo>
                      <a:pt x="171" y="1"/>
                      <a:pt x="45" y="86"/>
                      <a:pt x="30" y="255"/>
                    </a:cubicBezTo>
                    <a:cubicBezTo>
                      <a:pt x="0" y="597"/>
                      <a:pt x="2" y="946"/>
                      <a:pt x="6" y="1290"/>
                    </a:cubicBezTo>
                    <a:cubicBezTo>
                      <a:pt x="9" y="1631"/>
                      <a:pt x="24" y="1959"/>
                      <a:pt x="178" y="2270"/>
                    </a:cubicBezTo>
                    <a:cubicBezTo>
                      <a:pt x="198" y="2309"/>
                      <a:pt x="239" y="2328"/>
                      <a:pt x="281" y="2328"/>
                    </a:cubicBezTo>
                    <a:cubicBezTo>
                      <a:pt x="323" y="2328"/>
                      <a:pt x="365" y="2309"/>
                      <a:pt x="385" y="2270"/>
                    </a:cubicBezTo>
                    <a:cubicBezTo>
                      <a:pt x="543" y="1960"/>
                      <a:pt x="560" y="1631"/>
                      <a:pt x="569" y="1290"/>
                    </a:cubicBezTo>
                    <a:cubicBezTo>
                      <a:pt x="576" y="946"/>
                      <a:pt x="583" y="597"/>
                      <a:pt x="557" y="255"/>
                    </a:cubicBezTo>
                    <a:cubicBezTo>
                      <a:pt x="544" y="85"/>
                      <a:pt x="420" y="1"/>
                      <a:pt x="295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sp>
          <p:nvSpPr>
            <p:cNvPr id="1123" name="Google Shape;1123;p8"/>
            <p:cNvSpPr/>
            <p:nvPr/>
          </p:nvSpPr>
          <p:spPr>
            <a:xfrm>
              <a:off x="2301421" y="4697130"/>
              <a:ext cx="33188" cy="102763"/>
            </a:xfrm>
            <a:custGeom>
              <a:avLst/>
              <a:gdLst/>
              <a:ahLst/>
              <a:cxnLst/>
              <a:rect l="l" t="t" r="r" b="b"/>
              <a:pathLst>
                <a:path w="581" h="1799" extrusionOk="0">
                  <a:moveTo>
                    <a:pt x="300" y="0"/>
                  </a:moveTo>
                  <a:cubicBezTo>
                    <a:pt x="224" y="0"/>
                    <a:pt x="148" y="46"/>
                    <a:pt x="114" y="137"/>
                  </a:cubicBezTo>
                  <a:cubicBezTo>
                    <a:pt x="22" y="389"/>
                    <a:pt x="32" y="700"/>
                    <a:pt x="16" y="968"/>
                  </a:cubicBezTo>
                  <a:cubicBezTo>
                    <a:pt x="0" y="1232"/>
                    <a:pt x="5" y="1500"/>
                    <a:pt x="120" y="1743"/>
                  </a:cubicBezTo>
                  <a:cubicBezTo>
                    <a:pt x="136" y="1778"/>
                    <a:pt x="178" y="1799"/>
                    <a:pt x="219" y="1799"/>
                  </a:cubicBezTo>
                  <a:cubicBezTo>
                    <a:pt x="248" y="1799"/>
                    <a:pt x="276" y="1788"/>
                    <a:pt x="293" y="1765"/>
                  </a:cubicBezTo>
                  <a:cubicBezTo>
                    <a:pt x="467" y="1544"/>
                    <a:pt x="522" y="1270"/>
                    <a:pt x="540" y="994"/>
                  </a:cubicBezTo>
                  <a:cubicBezTo>
                    <a:pt x="554" y="722"/>
                    <a:pt x="580" y="397"/>
                    <a:pt x="484" y="137"/>
                  </a:cubicBezTo>
                  <a:cubicBezTo>
                    <a:pt x="451" y="46"/>
                    <a:pt x="375" y="0"/>
                    <a:pt x="300" y="0"/>
                  </a:cubicBezTo>
                  <a:close/>
                </a:path>
              </a:pathLst>
            </a:custGeom>
            <a:solidFill>
              <a:srgbClr val="191919">
                <a:alpha val="59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1124" name="Google Shape;1124;p8"/>
            <p:cNvGrpSpPr/>
            <p:nvPr/>
          </p:nvGrpSpPr>
          <p:grpSpPr>
            <a:xfrm>
              <a:off x="1927025" y="4603875"/>
              <a:ext cx="142923" cy="130526"/>
              <a:chOff x="178100" y="3904645"/>
              <a:chExt cx="142923" cy="130526"/>
            </a:xfrm>
          </p:grpSpPr>
          <p:sp>
            <p:nvSpPr>
              <p:cNvPr id="1125" name="Google Shape;1125;p8"/>
              <p:cNvSpPr/>
              <p:nvPr/>
            </p:nvSpPr>
            <p:spPr>
              <a:xfrm>
                <a:off x="178100" y="3936863"/>
                <a:ext cx="40843" cy="98308"/>
              </a:xfrm>
              <a:custGeom>
                <a:avLst/>
                <a:gdLst/>
                <a:ahLst/>
                <a:cxnLst/>
                <a:rect l="l" t="t" r="r" b="b"/>
                <a:pathLst>
                  <a:path w="715" h="1721" extrusionOk="0">
                    <a:moveTo>
                      <a:pt x="237" y="1"/>
                    </a:moveTo>
                    <a:cubicBezTo>
                      <a:pt x="157" y="1"/>
                      <a:pt x="77" y="54"/>
                      <a:pt x="49" y="139"/>
                    </a:cubicBezTo>
                    <a:cubicBezTo>
                      <a:pt x="1" y="283"/>
                      <a:pt x="37" y="436"/>
                      <a:pt x="59" y="582"/>
                    </a:cubicBezTo>
                    <a:cubicBezTo>
                      <a:pt x="76" y="711"/>
                      <a:pt x="98" y="838"/>
                      <a:pt x="120" y="966"/>
                    </a:cubicBezTo>
                    <a:cubicBezTo>
                      <a:pt x="142" y="1093"/>
                      <a:pt x="158" y="1223"/>
                      <a:pt x="193" y="1347"/>
                    </a:cubicBezTo>
                    <a:cubicBezTo>
                      <a:pt x="234" y="1488"/>
                      <a:pt x="302" y="1592"/>
                      <a:pt x="413" y="1688"/>
                    </a:cubicBezTo>
                    <a:cubicBezTo>
                      <a:pt x="438" y="1709"/>
                      <a:pt x="467" y="1720"/>
                      <a:pt x="496" y="1720"/>
                    </a:cubicBezTo>
                    <a:cubicBezTo>
                      <a:pt x="533" y="1720"/>
                      <a:pt x="570" y="1702"/>
                      <a:pt x="594" y="1665"/>
                    </a:cubicBezTo>
                    <a:cubicBezTo>
                      <a:pt x="672" y="1542"/>
                      <a:pt x="715" y="1424"/>
                      <a:pt x="707" y="1275"/>
                    </a:cubicBezTo>
                    <a:cubicBezTo>
                      <a:pt x="700" y="1133"/>
                      <a:pt x="672" y="990"/>
                      <a:pt x="643" y="848"/>
                    </a:cubicBezTo>
                    <a:cubicBezTo>
                      <a:pt x="592" y="595"/>
                      <a:pt x="554" y="244"/>
                      <a:pt x="362" y="51"/>
                    </a:cubicBezTo>
                    <a:cubicBezTo>
                      <a:pt x="326" y="16"/>
                      <a:pt x="281" y="1"/>
                      <a:pt x="237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126" name="Google Shape;1126;p8"/>
              <p:cNvSpPr/>
              <p:nvPr/>
            </p:nvSpPr>
            <p:spPr>
              <a:xfrm>
                <a:off x="230654" y="3904645"/>
                <a:ext cx="37187" cy="110589"/>
              </a:xfrm>
              <a:custGeom>
                <a:avLst/>
                <a:gdLst/>
                <a:ahLst/>
                <a:cxnLst/>
                <a:rect l="l" t="t" r="r" b="b"/>
                <a:pathLst>
                  <a:path w="651" h="1936" extrusionOk="0">
                    <a:moveTo>
                      <a:pt x="399" y="0"/>
                    </a:moveTo>
                    <a:cubicBezTo>
                      <a:pt x="364" y="0"/>
                      <a:pt x="331" y="13"/>
                      <a:pt x="305" y="45"/>
                    </a:cubicBezTo>
                    <a:cubicBezTo>
                      <a:pt x="124" y="270"/>
                      <a:pt x="142" y="647"/>
                      <a:pt x="102" y="921"/>
                    </a:cubicBezTo>
                    <a:cubicBezTo>
                      <a:pt x="57" y="1239"/>
                      <a:pt x="0" y="1544"/>
                      <a:pt x="117" y="1853"/>
                    </a:cubicBezTo>
                    <a:cubicBezTo>
                      <a:pt x="136" y="1902"/>
                      <a:pt x="182" y="1936"/>
                      <a:pt x="229" y="1936"/>
                    </a:cubicBezTo>
                    <a:cubicBezTo>
                      <a:pt x="255" y="1936"/>
                      <a:pt x="282" y="1925"/>
                      <a:pt x="305" y="1902"/>
                    </a:cubicBezTo>
                    <a:cubicBezTo>
                      <a:pt x="542" y="1660"/>
                      <a:pt x="598" y="1348"/>
                      <a:pt x="625" y="1020"/>
                    </a:cubicBezTo>
                    <a:cubicBezTo>
                      <a:pt x="637" y="862"/>
                      <a:pt x="650" y="703"/>
                      <a:pt x="643" y="545"/>
                    </a:cubicBezTo>
                    <a:cubicBezTo>
                      <a:pt x="637" y="392"/>
                      <a:pt x="640" y="203"/>
                      <a:pt x="542" y="75"/>
                    </a:cubicBezTo>
                    <a:cubicBezTo>
                      <a:pt x="511" y="33"/>
                      <a:pt x="454" y="0"/>
                      <a:pt x="399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127" name="Google Shape;1127;p8"/>
              <p:cNvSpPr/>
              <p:nvPr/>
            </p:nvSpPr>
            <p:spPr>
              <a:xfrm>
                <a:off x="275667" y="3947545"/>
                <a:ext cx="45355" cy="85284"/>
              </a:xfrm>
              <a:custGeom>
                <a:avLst/>
                <a:gdLst/>
                <a:ahLst/>
                <a:cxnLst/>
                <a:rect l="l" t="t" r="r" b="b"/>
                <a:pathLst>
                  <a:path w="794" h="1493" extrusionOk="0">
                    <a:moveTo>
                      <a:pt x="528" y="0"/>
                    </a:moveTo>
                    <a:cubicBezTo>
                      <a:pt x="514" y="0"/>
                      <a:pt x="500" y="3"/>
                      <a:pt x="486" y="9"/>
                    </a:cubicBezTo>
                    <a:cubicBezTo>
                      <a:pt x="246" y="103"/>
                      <a:pt x="170" y="438"/>
                      <a:pt x="116" y="669"/>
                    </a:cubicBezTo>
                    <a:cubicBezTo>
                      <a:pt x="56" y="916"/>
                      <a:pt x="1" y="1211"/>
                      <a:pt x="155" y="1435"/>
                    </a:cubicBezTo>
                    <a:cubicBezTo>
                      <a:pt x="182" y="1473"/>
                      <a:pt x="219" y="1492"/>
                      <a:pt x="257" y="1492"/>
                    </a:cubicBezTo>
                    <a:cubicBezTo>
                      <a:pt x="286" y="1492"/>
                      <a:pt x="315" y="1481"/>
                      <a:pt x="342" y="1459"/>
                    </a:cubicBezTo>
                    <a:cubicBezTo>
                      <a:pt x="531" y="1295"/>
                      <a:pt x="571" y="1040"/>
                      <a:pt x="622" y="809"/>
                    </a:cubicBezTo>
                    <a:cubicBezTo>
                      <a:pt x="667" y="603"/>
                      <a:pt x="793" y="275"/>
                      <a:pt x="670" y="86"/>
                    </a:cubicBezTo>
                    <a:cubicBezTo>
                      <a:pt x="642" y="40"/>
                      <a:pt x="585" y="0"/>
                      <a:pt x="528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1128" name="Google Shape;1128;p8"/>
            <p:cNvGrpSpPr/>
            <p:nvPr/>
          </p:nvGrpSpPr>
          <p:grpSpPr>
            <a:xfrm>
              <a:off x="2464539" y="4706647"/>
              <a:ext cx="88313" cy="132981"/>
              <a:chOff x="712664" y="3994329"/>
              <a:chExt cx="88313" cy="132981"/>
            </a:xfrm>
          </p:grpSpPr>
          <p:sp>
            <p:nvSpPr>
              <p:cNvPr id="1129" name="Google Shape;1129;p8"/>
              <p:cNvSpPr/>
              <p:nvPr/>
            </p:nvSpPr>
            <p:spPr>
              <a:xfrm>
                <a:off x="712664" y="4006439"/>
                <a:ext cx="44613" cy="91225"/>
              </a:xfrm>
              <a:custGeom>
                <a:avLst/>
                <a:gdLst/>
                <a:ahLst/>
                <a:cxnLst/>
                <a:rect l="l" t="t" r="r" b="b"/>
                <a:pathLst>
                  <a:path w="781" h="1597" extrusionOk="0">
                    <a:moveTo>
                      <a:pt x="221" y="1"/>
                    </a:moveTo>
                    <a:cubicBezTo>
                      <a:pt x="138" y="1"/>
                      <a:pt x="60" y="44"/>
                      <a:pt x="44" y="145"/>
                    </a:cubicBezTo>
                    <a:cubicBezTo>
                      <a:pt x="1" y="407"/>
                      <a:pt x="81" y="683"/>
                      <a:pt x="139" y="938"/>
                    </a:cubicBezTo>
                    <a:cubicBezTo>
                      <a:pt x="196" y="1187"/>
                      <a:pt x="264" y="1427"/>
                      <a:pt x="489" y="1579"/>
                    </a:cubicBezTo>
                    <a:cubicBezTo>
                      <a:pt x="506" y="1591"/>
                      <a:pt x="526" y="1596"/>
                      <a:pt x="546" y="1596"/>
                    </a:cubicBezTo>
                    <a:cubicBezTo>
                      <a:pt x="589" y="1596"/>
                      <a:pt x="632" y="1573"/>
                      <a:pt x="652" y="1535"/>
                    </a:cubicBezTo>
                    <a:cubicBezTo>
                      <a:pt x="780" y="1308"/>
                      <a:pt x="735" y="1060"/>
                      <a:pt x="674" y="820"/>
                    </a:cubicBezTo>
                    <a:cubicBezTo>
                      <a:pt x="614" y="582"/>
                      <a:pt x="569" y="295"/>
                      <a:pt x="422" y="97"/>
                    </a:cubicBezTo>
                    <a:cubicBezTo>
                      <a:pt x="377" y="36"/>
                      <a:pt x="297" y="1"/>
                      <a:pt x="221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130" name="Google Shape;1130;p8"/>
              <p:cNvSpPr/>
              <p:nvPr/>
            </p:nvSpPr>
            <p:spPr>
              <a:xfrm>
                <a:off x="767617" y="3994329"/>
                <a:ext cx="33360" cy="132981"/>
              </a:xfrm>
              <a:custGeom>
                <a:avLst/>
                <a:gdLst/>
                <a:ahLst/>
                <a:cxnLst/>
                <a:rect l="l" t="t" r="r" b="b"/>
                <a:pathLst>
                  <a:path w="584" h="2328" extrusionOk="0">
                    <a:moveTo>
                      <a:pt x="295" y="1"/>
                    </a:moveTo>
                    <a:cubicBezTo>
                      <a:pt x="171" y="1"/>
                      <a:pt x="45" y="86"/>
                      <a:pt x="30" y="255"/>
                    </a:cubicBezTo>
                    <a:cubicBezTo>
                      <a:pt x="0" y="597"/>
                      <a:pt x="2" y="946"/>
                      <a:pt x="6" y="1290"/>
                    </a:cubicBezTo>
                    <a:cubicBezTo>
                      <a:pt x="9" y="1631"/>
                      <a:pt x="24" y="1959"/>
                      <a:pt x="178" y="2270"/>
                    </a:cubicBezTo>
                    <a:cubicBezTo>
                      <a:pt x="198" y="2309"/>
                      <a:pt x="239" y="2328"/>
                      <a:pt x="281" y="2328"/>
                    </a:cubicBezTo>
                    <a:cubicBezTo>
                      <a:pt x="323" y="2328"/>
                      <a:pt x="365" y="2309"/>
                      <a:pt x="385" y="2270"/>
                    </a:cubicBezTo>
                    <a:cubicBezTo>
                      <a:pt x="543" y="1960"/>
                      <a:pt x="560" y="1631"/>
                      <a:pt x="569" y="1290"/>
                    </a:cubicBezTo>
                    <a:cubicBezTo>
                      <a:pt x="576" y="946"/>
                      <a:pt x="583" y="597"/>
                      <a:pt x="557" y="255"/>
                    </a:cubicBezTo>
                    <a:cubicBezTo>
                      <a:pt x="544" y="85"/>
                      <a:pt x="420" y="1"/>
                      <a:pt x="295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1131" name="Google Shape;1131;p8"/>
            <p:cNvGrpSpPr/>
            <p:nvPr/>
          </p:nvGrpSpPr>
          <p:grpSpPr>
            <a:xfrm>
              <a:off x="1995663" y="4835818"/>
              <a:ext cx="148749" cy="138123"/>
              <a:chOff x="417563" y="4145250"/>
              <a:chExt cx="148749" cy="138123"/>
            </a:xfrm>
          </p:grpSpPr>
          <p:sp>
            <p:nvSpPr>
              <p:cNvPr id="1132" name="Google Shape;1132;p8"/>
              <p:cNvSpPr/>
              <p:nvPr/>
            </p:nvSpPr>
            <p:spPr>
              <a:xfrm>
                <a:off x="417563" y="4179924"/>
                <a:ext cx="39186" cy="103449"/>
              </a:xfrm>
              <a:custGeom>
                <a:avLst/>
                <a:gdLst/>
                <a:ahLst/>
                <a:cxnLst/>
                <a:rect l="l" t="t" r="r" b="b"/>
                <a:pathLst>
                  <a:path w="686" h="1811" extrusionOk="0">
                    <a:moveTo>
                      <a:pt x="283" y="1"/>
                    </a:moveTo>
                    <a:cubicBezTo>
                      <a:pt x="215" y="1"/>
                      <a:pt x="148" y="32"/>
                      <a:pt x="118" y="96"/>
                    </a:cubicBezTo>
                    <a:cubicBezTo>
                      <a:pt x="0" y="348"/>
                      <a:pt x="83" y="703"/>
                      <a:pt x="102" y="970"/>
                    </a:cubicBezTo>
                    <a:cubicBezTo>
                      <a:pt x="112" y="1123"/>
                      <a:pt x="118" y="1280"/>
                      <a:pt x="141" y="1432"/>
                    </a:cubicBezTo>
                    <a:cubicBezTo>
                      <a:pt x="163" y="1569"/>
                      <a:pt x="227" y="1672"/>
                      <a:pt x="315" y="1777"/>
                    </a:cubicBezTo>
                    <a:cubicBezTo>
                      <a:pt x="333" y="1800"/>
                      <a:pt x="363" y="1811"/>
                      <a:pt x="394" y="1811"/>
                    </a:cubicBezTo>
                    <a:cubicBezTo>
                      <a:pt x="425" y="1811"/>
                      <a:pt x="456" y="1799"/>
                      <a:pt x="475" y="1777"/>
                    </a:cubicBezTo>
                    <a:cubicBezTo>
                      <a:pt x="685" y="1537"/>
                      <a:pt x="670" y="1245"/>
                      <a:pt x="647" y="944"/>
                    </a:cubicBezTo>
                    <a:cubicBezTo>
                      <a:pt x="625" y="670"/>
                      <a:pt x="621" y="266"/>
                      <a:pt x="421" y="56"/>
                    </a:cubicBezTo>
                    <a:cubicBezTo>
                      <a:pt x="386" y="19"/>
                      <a:pt x="334" y="1"/>
                      <a:pt x="283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133" name="Google Shape;1133;p8"/>
              <p:cNvSpPr/>
              <p:nvPr/>
            </p:nvSpPr>
            <p:spPr>
              <a:xfrm>
                <a:off x="469888" y="4145250"/>
                <a:ext cx="42556" cy="117101"/>
              </a:xfrm>
              <a:custGeom>
                <a:avLst/>
                <a:gdLst/>
                <a:ahLst/>
                <a:cxnLst/>
                <a:rect l="l" t="t" r="r" b="b"/>
                <a:pathLst>
                  <a:path w="745" h="2050" extrusionOk="0">
                    <a:moveTo>
                      <a:pt x="476" y="0"/>
                    </a:moveTo>
                    <a:cubicBezTo>
                      <a:pt x="449" y="0"/>
                      <a:pt x="419" y="8"/>
                      <a:pt x="384" y="23"/>
                    </a:cubicBezTo>
                    <a:cubicBezTo>
                      <a:pt x="243" y="88"/>
                      <a:pt x="219" y="278"/>
                      <a:pt x="192" y="415"/>
                    </a:cubicBezTo>
                    <a:cubicBezTo>
                      <a:pt x="158" y="589"/>
                      <a:pt x="132" y="764"/>
                      <a:pt x="104" y="936"/>
                    </a:cubicBezTo>
                    <a:cubicBezTo>
                      <a:pt x="47" y="1281"/>
                      <a:pt x="1" y="1611"/>
                      <a:pt x="84" y="1954"/>
                    </a:cubicBezTo>
                    <a:cubicBezTo>
                      <a:pt x="99" y="2020"/>
                      <a:pt x="150" y="2049"/>
                      <a:pt x="204" y="2049"/>
                    </a:cubicBezTo>
                    <a:cubicBezTo>
                      <a:pt x="250" y="2049"/>
                      <a:pt x="298" y="2027"/>
                      <a:pt x="327" y="1988"/>
                    </a:cubicBezTo>
                    <a:cubicBezTo>
                      <a:pt x="568" y="1660"/>
                      <a:pt x="617" y="1267"/>
                      <a:pt x="652" y="870"/>
                    </a:cubicBezTo>
                    <a:cubicBezTo>
                      <a:pt x="666" y="718"/>
                      <a:pt x="745" y="0"/>
                      <a:pt x="476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134" name="Google Shape;1134;p8"/>
              <p:cNvSpPr/>
              <p:nvPr/>
            </p:nvSpPr>
            <p:spPr>
              <a:xfrm>
                <a:off x="528840" y="4206144"/>
                <a:ext cx="37472" cy="75173"/>
              </a:xfrm>
              <a:custGeom>
                <a:avLst/>
                <a:gdLst/>
                <a:ahLst/>
                <a:cxnLst/>
                <a:rect l="l" t="t" r="r" b="b"/>
                <a:pathLst>
                  <a:path w="656" h="1316" extrusionOk="0">
                    <a:moveTo>
                      <a:pt x="371" y="0"/>
                    </a:moveTo>
                    <a:cubicBezTo>
                      <a:pt x="302" y="0"/>
                      <a:pt x="231" y="34"/>
                      <a:pt x="180" y="103"/>
                    </a:cubicBezTo>
                    <a:cubicBezTo>
                      <a:pt x="57" y="271"/>
                      <a:pt x="44" y="533"/>
                      <a:pt x="23" y="733"/>
                    </a:cubicBezTo>
                    <a:cubicBezTo>
                      <a:pt x="1" y="928"/>
                      <a:pt x="15" y="1125"/>
                      <a:pt x="152" y="1281"/>
                    </a:cubicBezTo>
                    <a:cubicBezTo>
                      <a:pt x="172" y="1303"/>
                      <a:pt x="205" y="1315"/>
                      <a:pt x="238" y="1315"/>
                    </a:cubicBezTo>
                    <a:cubicBezTo>
                      <a:pt x="259" y="1315"/>
                      <a:pt x="281" y="1310"/>
                      <a:pt x="298" y="1298"/>
                    </a:cubicBezTo>
                    <a:cubicBezTo>
                      <a:pt x="470" y="1186"/>
                      <a:pt x="536" y="999"/>
                      <a:pt x="566" y="805"/>
                    </a:cubicBezTo>
                    <a:cubicBezTo>
                      <a:pt x="598" y="604"/>
                      <a:pt x="655" y="349"/>
                      <a:pt x="581" y="154"/>
                    </a:cubicBezTo>
                    <a:cubicBezTo>
                      <a:pt x="541" y="53"/>
                      <a:pt x="457" y="0"/>
                      <a:pt x="371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1135" name="Google Shape;1135;p8"/>
            <p:cNvGrpSpPr/>
            <p:nvPr/>
          </p:nvGrpSpPr>
          <p:grpSpPr>
            <a:xfrm>
              <a:off x="1735864" y="4896184"/>
              <a:ext cx="88313" cy="132981"/>
              <a:chOff x="712664" y="3994329"/>
              <a:chExt cx="88313" cy="132981"/>
            </a:xfrm>
          </p:grpSpPr>
          <p:sp>
            <p:nvSpPr>
              <p:cNvPr id="1136" name="Google Shape;1136;p8"/>
              <p:cNvSpPr/>
              <p:nvPr/>
            </p:nvSpPr>
            <p:spPr>
              <a:xfrm>
                <a:off x="712664" y="4006439"/>
                <a:ext cx="44613" cy="91225"/>
              </a:xfrm>
              <a:custGeom>
                <a:avLst/>
                <a:gdLst/>
                <a:ahLst/>
                <a:cxnLst/>
                <a:rect l="l" t="t" r="r" b="b"/>
                <a:pathLst>
                  <a:path w="781" h="1597" extrusionOk="0">
                    <a:moveTo>
                      <a:pt x="221" y="1"/>
                    </a:moveTo>
                    <a:cubicBezTo>
                      <a:pt x="138" y="1"/>
                      <a:pt x="60" y="44"/>
                      <a:pt x="44" y="145"/>
                    </a:cubicBezTo>
                    <a:cubicBezTo>
                      <a:pt x="1" y="407"/>
                      <a:pt x="81" y="683"/>
                      <a:pt x="139" y="938"/>
                    </a:cubicBezTo>
                    <a:cubicBezTo>
                      <a:pt x="196" y="1187"/>
                      <a:pt x="264" y="1427"/>
                      <a:pt x="489" y="1579"/>
                    </a:cubicBezTo>
                    <a:cubicBezTo>
                      <a:pt x="506" y="1591"/>
                      <a:pt x="526" y="1596"/>
                      <a:pt x="546" y="1596"/>
                    </a:cubicBezTo>
                    <a:cubicBezTo>
                      <a:pt x="589" y="1596"/>
                      <a:pt x="632" y="1573"/>
                      <a:pt x="652" y="1535"/>
                    </a:cubicBezTo>
                    <a:cubicBezTo>
                      <a:pt x="780" y="1308"/>
                      <a:pt x="735" y="1060"/>
                      <a:pt x="674" y="820"/>
                    </a:cubicBezTo>
                    <a:cubicBezTo>
                      <a:pt x="614" y="582"/>
                      <a:pt x="569" y="295"/>
                      <a:pt x="422" y="97"/>
                    </a:cubicBezTo>
                    <a:cubicBezTo>
                      <a:pt x="377" y="36"/>
                      <a:pt x="297" y="1"/>
                      <a:pt x="221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137" name="Google Shape;1137;p8"/>
              <p:cNvSpPr/>
              <p:nvPr/>
            </p:nvSpPr>
            <p:spPr>
              <a:xfrm>
                <a:off x="767617" y="3994329"/>
                <a:ext cx="33360" cy="132981"/>
              </a:xfrm>
              <a:custGeom>
                <a:avLst/>
                <a:gdLst/>
                <a:ahLst/>
                <a:cxnLst/>
                <a:rect l="l" t="t" r="r" b="b"/>
                <a:pathLst>
                  <a:path w="584" h="2328" extrusionOk="0">
                    <a:moveTo>
                      <a:pt x="295" y="1"/>
                    </a:moveTo>
                    <a:cubicBezTo>
                      <a:pt x="171" y="1"/>
                      <a:pt x="45" y="86"/>
                      <a:pt x="30" y="255"/>
                    </a:cubicBezTo>
                    <a:cubicBezTo>
                      <a:pt x="0" y="597"/>
                      <a:pt x="2" y="946"/>
                      <a:pt x="6" y="1290"/>
                    </a:cubicBezTo>
                    <a:cubicBezTo>
                      <a:pt x="9" y="1631"/>
                      <a:pt x="24" y="1959"/>
                      <a:pt x="178" y="2270"/>
                    </a:cubicBezTo>
                    <a:cubicBezTo>
                      <a:pt x="198" y="2309"/>
                      <a:pt x="239" y="2328"/>
                      <a:pt x="281" y="2328"/>
                    </a:cubicBezTo>
                    <a:cubicBezTo>
                      <a:pt x="323" y="2328"/>
                      <a:pt x="365" y="2309"/>
                      <a:pt x="385" y="2270"/>
                    </a:cubicBezTo>
                    <a:cubicBezTo>
                      <a:pt x="543" y="1960"/>
                      <a:pt x="560" y="1631"/>
                      <a:pt x="569" y="1290"/>
                    </a:cubicBezTo>
                    <a:cubicBezTo>
                      <a:pt x="576" y="946"/>
                      <a:pt x="583" y="597"/>
                      <a:pt x="557" y="255"/>
                    </a:cubicBezTo>
                    <a:cubicBezTo>
                      <a:pt x="544" y="85"/>
                      <a:pt x="420" y="1"/>
                      <a:pt x="295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1138" name="Google Shape;1138;p8"/>
            <p:cNvGrpSpPr/>
            <p:nvPr/>
          </p:nvGrpSpPr>
          <p:grpSpPr>
            <a:xfrm>
              <a:off x="140200" y="4947093"/>
              <a:ext cx="148749" cy="138123"/>
              <a:chOff x="417563" y="4145250"/>
              <a:chExt cx="148749" cy="138123"/>
            </a:xfrm>
          </p:grpSpPr>
          <p:sp>
            <p:nvSpPr>
              <p:cNvPr id="1139" name="Google Shape;1139;p8"/>
              <p:cNvSpPr/>
              <p:nvPr/>
            </p:nvSpPr>
            <p:spPr>
              <a:xfrm>
                <a:off x="417563" y="4179924"/>
                <a:ext cx="39186" cy="103449"/>
              </a:xfrm>
              <a:custGeom>
                <a:avLst/>
                <a:gdLst/>
                <a:ahLst/>
                <a:cxnLst/>
                <a:rect l="l" t="t" r="r" b="b"/>
                <a:pathLst>
                  <a:path w="686" h="1811" extrusionOk="0">
                    <a:moveTo>
                      <a:pt x="283" y="1"/>
                    </a:moveTo>
                    <a:cubicBezTo>
                      <a:pt x="215" y="1"/>
                      <a:pt x="148" y="32"/>
                      <a:pt x="118" y="96"/>
                    </a:cubicBezTo>
                    <a:cubicBezTo>
                      <a:pt x="0" y="348"/>
                      <a:pt x="83" y="703"/>
                      <a:pt x="102" y="970"/>
                    </a:cubicBezTo>
                    <a:cubicBezTo>
                      <a:pt x="112" y="1123"/>
                      <a:pt x="118" y="1280"/>
                      <a:pt x="141" y="1432"/>
                    </a:cubicBezTo>
                    <a:cubicBezTo>
                      <a:pt x="163" y="1569"/>
                      <a:pt x="227" y="1672"/>
                      <a:pt x="315" y="1777"/>
                    </a:cubicBezTo>
                    <a:cubicBezTo>
                      <a:pt x="333" y="1800"/>
                      <a:pt x="363" y="1811"/>
                      <a:pt x="394" y="1811"/>
                    </a:cubicBezTo>
                    <a:cubicBezTo>
                      <a:pt x="425" y="1811"/>
                      <a:pt x="456" y="1799"/>
                      <a:pt x="475" y="1777"/>
                    </a:cubicBezTo>
                    <a:cubicBezTo>
                      <a:pt x="685" y="1537"/>
                      <a:pt x="670" y="1245"/>
                      <a:pt x="647" y="944"/>
                    </a:cubicBezTo>
                    <a:cubicBezTo>
                      <a:pt x="625" y="670"/>
                      <a:pt x="621" y="266"/>
                      <a:pt x="421" y="56"/>
                    </a:cubicBezTo>
                    <a:cubicBezTo>
                      <a:pt x="386" y="19"/>
                      <a:pt x="334" y="1"/>
                      <a:pt x="283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140" name="Google Shape;1140;p8"/>
              <p:cNvSpPr/>
              <p:nvPr/>
            </p:nvSpPr>
            <p:spPr>
              <a:xfrm>
                <a:off x="469888" y="4145250"/>
                <a:ext cx="42556" cy="117101"/>
              </a:xfrm>
              <a:custGeom>
                <a:avLst/>
                <a:gdLst/>
                <a:ahLst/>
                <a:cxnLst/>
                <a:rect l="l" t="t" r="r" b="b"/>
                <a:pathLst>
                  <a:path w="745" h="2050" extrusionOk="0">
                    <a:moveTo>
                      <a:pt x="476" y="0"/>
                    </a:moveTo>
                    <a:cubicBezTo>
                      <a:pt x="449" y="0"/>
                      <a:pt x="419" y="8"/>
                      <a:pt x="384" y="23"/>
                    </a:cubicBezTo>
                    <a:cubicBezTo>
                      <a:pt x="243" y="88"/>
                      <a:pt x="219" y="278"/>
                      <a:pt x="192" y="415"/>
                    </a:cubicBezTo>
                    <a:cubicBezTo>
                      <a:pt x="158" y="589"/>
                      <a:pt x="132" y="764"/>
                      <a:pt x="104" y="936"/>
                    </a:cubicBezTo>
                    <a:cubicBezTo>
                      <a:pt x="47" y="1281"/>
                      <a:pt x="1" y="1611"/>
                      <a:pt x="84" y="1954"/>
                    </a:cubicBezTo>
                    <a:cubicBezTo>
                      <a:pt x="99" y="2020"/>
                      <a:pt x="150" y="2049"/>
                      <a:pt x="204" y="2049"/>
                    </a:cubicBezTo>
                    <a:cubicBezTo>
                      <a:pt x="250" y="2049"/>
                      <a:pt x="298" y="2027"/>
                      <a:pt x="327" y="1988"/>
                    </a:cubicBezTo>
                    <a:cubicBezTo>
                      <a:pt x="568" y="1660"/>
                      <a:pt x="617" y="1267"/>
                      <a:pt x="652" y="870"/>
                    </a:cubicBezTo>
                    <a:cubicBezTo>
                      <a:pt x="666" y="718"/>
                      <a:pt x="745" y="0"/>
                      <a:pt x="476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141" name="Google Shape;1141;p8"/>
              <p:cNvSpPr/>
              <p:nvPr/>
            </p:nvSpPr>
            <p:spPr>
              <a:xfrm>
                <a:off x="528840" y="4206144"/>
                <a:ext cx="37472" cy="75173"/>
              </a:xfrm>
              <a:custGeom>
                <a:avLst/>
                <a:gdLst/>
                <a:ahLst/>
                <a:cxnLst/>
                <a:rect l="l" t="t" r="r" b="b"/>
                <a:pathLst>
                  <a:path w="656" h="1316" extrusionOk="0">
                    <a:moveTo>
                      <a:pt x="371" y="0"/>
                    </a:moveTo>
                    <a:cubicBezTo>
                      <a:pt x="302" y="0"/>
                      <a:pt x="231" y="34"/>
                      <a:pt x="180" y="103"/>
                    </a:cubicBezTo>
                    <a:cubicBezTo>
                      <a:pt x="57" y="271"/>
                      <a:pt x="44" y="533"/>
                      <a:pt x="23" y="733"/>
                    </a:cubicBezTo>
                    <a:cubicBezTo>
                      <a:pt x="1" y="928"/>
                      <a:pt x="15" y="1125"/>
                      <a:pt x="152" y="1281"/>
                    </a:cubicBezTo>
                    <a:cubicBezTo>
                      <a:pt x="172" y="1303"/>
                      <a:pt x="205" y="1315"/>
                      <a:pt x="238" y="1315"/>
                    </a:cubicBezTo>
                    <a:cubicBezTo>
                      <a:pt x="259" y="1315"/>
                      <a:pt x="281" y="1310"/>
                      <a:pt x="298" y="1298"/>
                    </a:cubicBezTo>
                    <a:cubicBezTo>
                      <a:pt x="470" y="1186"/>
                      <a:pt x="536" y="999"/>
                      <a:pt x="566" y="805"/>
                    </a:cubicBezTo>
                    <a:cubicBezTo>
                      <a:pt x="598" y="604"/>
                      <a:pt x="655" y="349"/>
                      <a:pt x="581" y="154"/>
                    </a:cubicBezTo>
                    <a:cubicBezTo>
                      <a:pt x="541" y="53"/>
                      <a:pt x="457" y="0"/>
                      <a:pt x="371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sp>
          <p:nvSpPr>
            <p:cNvPr id="1142" name="Google Shape;1142;p8"/>
            <p:cNvSpPr/>
            <p:nvPr/>
          </p:nvSpPr>
          <p:spPr>
            <a:xfrm flipH="1">
              <a:off x="8573276" y="4655480"/>
              <a:ext cx="33188" cy="102763"/>
            </a:xfrm>
            <a:custGeom>
              <a:avLst/>
              <a:gdLst/>
              <a:ahLst/>
              <a:cxnLst/>
              <a:rect l="l" t="t" r="r" b="b"/>
              <a:pathLst>
                <a:path w="581" h="1799" extrusionOk="0">
                  <a:moveTo>
                    <a:pt x="300" y="0"/>
                  </a:moveTo>
                  <a:cubicBezTo>
                    <a:pt x="224" y="0"/>
                    <a:pt x="148" y="46"/>
                    <a:pt x="114" y="137"/>
                  </a:cubicBezTo>
                  <a:cubicBezTo>
                    <a:pt x="22" y="389"/>
                    <a:pt x="32" y="700"/>
                    <a:pt x="16" y="968"/>
                  </a:cubicBezTo>
                  <a:cubicBezTo>
                    <a:pt x="0" y="1232"/>
                    <a:pt x="5" y="1500"/>
                    <a:pt x="120" y="1743"/>
                  </a:cubicBezTo>
                  <a:cubicBezTo>
                    <a:pt x="136" y="1778"/>
                    <a:pt x="178" y="1799"/>
                    <a:pt x="219" y="1799"/>
                  </a:cubicBezTo>
                  <a:cubicBezTo>
                    <a:pt x="248" y="1799"/>
                    <a:pt x="276" y="1788"/>
                    <a:pt x="293" y="1765"/>
                  </a:cubicBezTo>
                  <a:cubicBezTo>
                    <a:pt x="467" y="1544"/>
                    <a:pt x="522" y="1270"/>
                    <a:pt x="540" y="994"/>
                  </a:cubicBezTo>
                  <a:cubicBezTo>
                    <a:pt x="554" y="722"/>
                    <a:pt x="580" y="397"/>
                    <a:pt x="484" y="137"/>
                  </a:cubicBezTo>
                  <a:cubicBezTo>
                    <a:pt x="451" y="46"/>
                    <a:pt x="375" y="0"/>
                    <a:pt x="300" y="0"/>
                  </a:cubicBezTo>
                  <a:close/>
                </a:path>
              </a:pathLst>
            </a:custGeom>
            <a:solidFill>
              <a:srgbClr val="191919">
                <a:alpha val="59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1143" name="Google Shape;1143;p8"/>
            <p:cNvGrpSpPr/>
            <p:nvPr/>
          </p:nvGrpSpPr>
          <p:grpSpPr>
            <a:xfrm flipH="1">
              <a:off x="8761575" y="4655463"/>
              <a:ext cx="142923" cy="130526"/>
              <a:chOff x="178100" y="3904645"/>
              <a:chExt cx="142923" cy="130526"/>
            </a:xfrm>
          </p:grpSpPr>
          <p:sp>
            <p:nvSpPr>
              <p:cNvPr id="1144" name="Google Shape;1144;p8"/>
              <p:cNvSpPr/>
              <p:nvPr/>
            </p:nvSpPr>
            <p:spPr>
              <a:xfrm>
                <a:off x="178100" y="3936863"/>
                <a:ext cx="40843" cy="98308"/>
              </a:xfrm>
              <a:custGeom>
                <a:avLst/>
                <a:gdLst/>
                <a:ahLst/>
                <a:cxnLst/>
                <a:rect l="l" t="t" r="r" b="b"/>
                <a:pathLst>
                  <a:path w="715" h="1721" extrusionOk="0">
                    <a:moveTo>
                      <a:pt x="237" y="1"/>
                    </a:moveTo>
                    <a:cubicBezTo>
                      <a:pt x="157" y="1"/>
                      <a:pt x="77" y="54"/>
                      <a:pt x="49" y="139"/>
                    </a:cubicBezTo>
                    <a:cubicBezTo>
                      <a:pt x="1" y="283"/>
                      <a:pt x="37" y="436"/>
                      <a:pt x="59" y="582"/>
                    </a:cubicBezTo>
                    <a:cubicBezTo>
                      <a:pt x="76" y="711"/>
                      <a:pt x="98" y="838"/>
                      <a:pt x="120" y="966"/>
                    </a:cubicBezTo>
                    <a:cubicBezTo>
                      <a:pt x="142" y="1093"/>
                      <a:pt x="158" y="1223"/>
                      <a:pt x="193" y="1347"/>
                    </a:cubicBezTo>
                    <a:cubicBezTo>
                      <a:pt x="234" y="1488"/>
                      <a:pt x="302" y="1592"/>
                      <a:pt x="413" y="1688"/>
                    </a:cubicBezTo>
                    <a:cubicBezTo>
                      <a:pt x="438" y="1709"/>
                      <a:pt x="467" y="1720"/>
                      <a:pt x="496" y="1720"/>
                    </a:cubicBezTo>
                    <a:cubicBezTo>
                      <a:pt x="533" y="1720"/>
                      <a:pt x="570" y="1702"/>
                      <a:pt x="594" y="1665"/>
                    </a:cubicBezTo>
                    <a:cubicBezTo>
                      <a:pt x="672" y="1542"/>
                      <a:pt x="715" y="1424"/>
                      <a:pt x="707" y="1275"/>
                    </a:cubicBezTo>
                    <a:cubicBezTo>
                      <a:pt x="700" y="1133"/>
                      <a:pt x="672" y="990"/>
                      <a:pt x="643" y="848"/>
                    </a:cubicBezTo>
                    <a:cubicBezTo>
                      <a:pt x="592" y="595"/>
                      <a:pt x="554" y="244"/>
                      <a:pt x="362" y="51"/>
                    </a:cubicBezTo>
                    <a:cubicBezTo>
                      <a:pt x="326" y="16"/>
                      <a:pt x="281" y="1"/>
                      <a:pt x="237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145" name="Google Shape;1145;p8"/>
              <p:cNvSpPr/>
              <p:nvPr/>
            </p:nvSpPr>
            <p:spPr>
              <a:xfrm>
                <a:off x="230654" y="3904645"/>
                <a:ext cx="37187" cy="110589"/>
              </a:xfrm>
              <a:custGeom>
                <a:avLst/>
                <a:gdLst/>
                <a:ahLst/>
                <a:cxnLst/>
                <a:rect l="l" t="t" r="r" b="b"/>
                <a:pathLst>
                  <a:path w="651" h="1936" extrusionOk="0">
                    <a:moveTo>
                      <a:pt x="399" y="0"/>
                    </a:moveTo>
                    <a:cubicBezTo>
                      <a:pt x="364" y="0"/>
                      <a:pt x="331" y="13"/>
                      <a:pt x="305" y="45"/>
                    </a:cubicBezTo>
                    <a:cubicBezTo>
                      <a:pt x="124" y="270"/>
                      <a:pt x="142" y="647"/>
                      <a:pt x="102" y="921"/>
                    </a:cubicBezTo>
                    <a:cubicBezTo>
                      <a:pt x="57" y="1239"/>
                      <a:pt x="0" y="1544"/>
                      <a:pt x="117" y="1853"/>
                    </a:cubicBezTo>
                    <a:cubicBezTo>
                      <a:pt x="136" y="1902"/>
                      <a:pt x="182" y="1936"/>
                      <a:pt x="229" y="1936"/>
                    </a:cubicBezTo>
                    <a:cubicBezTo>
                      <a:pt x="255" y="1936"/>
                      <a:pt x="282" y="1925"/>
                      <a:pt x="305" y="1902"/>
                    </a:cubicBezTo>
                    <a:cubicBezTo>
                      <a:pt x="542" y="1660"/>
                      <a:pt x="598" y="1348"/>
                      <a:pt x="625" y="1020"/>
                    </a:cubicBezTo>
                    <a:cubicBezTo>
                      <a:pt x="637" y="862"/>
                      <a:pt x="650" y="703"/>
                      <a:pt x="643" y="545"/>
                    </a:cubicBezTo>
                    <a:cubicBezTo>
                      <a:pt x="637" y="392"/>
                      <a:pt x="640" y="203"/>
                      <a:pt x="542" y="75"/>
                    </a:cubicBezTo>
                    <a:cubicBezTo>
                      <a:pt x="511" y="33"/>
                      <a:pt x="454" y="0"/>
                      <a:pt x="399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146" name="Google Shape;1146;p8"/>
              <p:cNvSpPr/>
              <p:nvPr/>
            </p:nvSpPr>
            <p:spPr>
              <a:xfrm>
                <a:off x="275667" y="3947545"/>
                <a:ext cx="45355" cy="85284"/>
              </a:xfrm>
              <a:custGeom>
                <a:avLst/>
                <a:gdLst/>
                <a:ahLst/>
                <a:cxnLst/>
                <a:rect l="l" t="t" r="r" b="b"/>
                <a:pathLst>
                  <a:path w="794" h="1493" extrusionOk="0">
                    <a:moveTo>
                      <a:pt x="528" y="0"/>
                    </a:moveTo>
                    <a:cubicBezTo>
                      <a:pt x="514" y="0"/>
                      <a:pt x="500" y="3"/>
                      <a:pt x="486" y="9"/>
                    </a:cubicBezTo>
                    <a:cubicBezTo>
                      <a:pt x="246" y="103"/>
                      <a:pt x="170" y="438"/>
                      <a:pt x="116" y="669"/>
                    </a:cubicBezTo>
                    <a:cubicBezTo>
                      <a:pt x="56" y="916"/>
                      <a:pt x="1" y="1211"/>
                      <a:pt x="155" y="1435"/>
                    </a:cubicBezTo>
                    <a:cubicBezTo>
                      <a:pt x="182" y="1473"/>
                      <a:pt x="219" y="1492"/>
                      <a:pt x="257" y="1492"/>
                    </a:cubicBezTo>
                    <a:cubicBezTo>
                      <a:pt x="286" y="1492"/>
                      <a:pt x="315" y="1481"/>
                      <a:pt x="342" y="1459"/>
                    </a:cubicBezTo>
                    <a:cubicBezTo>
                      <a:pt x="531" y="1295"/>
                      <a:pt x="571" y="1040"/>
                      <a:pt x="622" y="809"/>
                    </a:cubicBezTo>
                    <a:cubicBezTo>
                      <a:pt x="667" y="603"/>
                      <a:pt x="793" y="275"/>
                      <a:pt x="670" y="86"/>
                    </a:cubicBezTo>
                    <a:cubicBezTo>
                      <a:pt x="642" y="40"/>
                      <a:pt x="585" y="0"/>
                      <a:pt x="528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1147" name="Google Shape;1147;p8"/>
            <p:cNvGrpSpPr/>
            <p:nvPr/>
          </p:nvGrpSpPr>
          <p:grpSpPr>
            <a:xfrm flipH="1">
              <a:off x="8309559" y="4588759"/>
              <a:ext cx="88313" cy="132981"/>
              <a:chOff x="712664" y="3994329"/>
              <a:chExt cx="88313" cy="132981"/>
            </a:xfrm>
          </p:grpSpPr>
          <p:sp>
            <p:nvSpPr>
              <p:cNvPr id="1148" name="Google Shape;1148;p8"/>
              <p:cNvSpPr/>
              <p:nvPr/>
            </p:nvSpPr>
            <p:spPr>
              <a:xfrm>
                <a:off x="712664" y="4006439"/>
                <a:ext cx="44613" cy="91225"/>
              </a:xfrm>
              <a:custGeom>
                <a:avLst/>
                <a:gdLst/>
                <a:ahLst/>
                <a:cxnLst/>
                <a:rect l="l" t="t" r="r" b="b"/>
                <a:pathLst>
                  <a:path w="781" h="1597" extrusionOk="0">
                    <a:moveTo>
                      <a:pt x="221" y="1"/>
                    </a:moveTo>
                    <a:cubicBezTo>
                      <a:pt x="138" y="1"/>
                      <a:pt x="60" y="44"/>
                      <a:pt x="44" y="145"/>
                    </a:cubicBezTo>
                    <a:cubicBezTo>
                      <a:pt x="1" y="407"/>
                      <a:pt x="81" y="683"/>
                      <a:pt x="139" y="938"/>
                    </a:cubicBezTo>
                    <a:cubicBezTo>
                      <a:pt x="196" y="1187"/>
                      <a:pt x="264" y="1427"/>
                      <a:pt x="489" y="1579"/>
                    </a:cubicBezTo>
                    <a:cubicBezTo>
                      <a:pt x="506" y="1591"/>
                      <a:pt x="526" y="1596"/>
                      <a:pt x="546" y="1596"/>
                    </a:cubicBezTo>
                    <a:cubicBezTo>
                      <a:pt x="589" y="1596"/>
                      <a:pt x="632" y="1573"/>
                      <a:pt x="652" y="1535"/>
                    </a:cubicBezTo>
                    <a:cubicBezTo>
                      <a:pt x="780" y="1308"/>
                      <a:pt x="735" y="1060"/>
                      <a:pt x="674" y="820"/>
                    </a:cubicBezTo>
                    <a:cubicBezTo>
                      <a:pt x="614" y="582"/>
                      <a:pt x="569" y="295"/>
                      <a:pt x="422" y="97"/>
                    </a:cubicBezTo>
                    <a:cubicBezTo>
                      <a:pt x="377" y="36"/>
                      <a:pt x="297" y="1"/>
                      <a:pt x="221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149" name="Google Shape;1149;p8"/>
              <p:cNvSpPr/>
              <p:nvPr/>
            </p:nvSpPr>
            <p:spPr>
              <a:xfrm>
                <a:off x="767617" y="3994329"/>
                <a:ext cx="33360" cy="132981"/>
              </a:xfrm>
              <a:custGeom>
                <a:avLst/>
                <a:gdLst/>
                <a:ahLst/>
                <a:cxnLst/>
                <a:rect l="l" t="t" r="r" b="b"/>
                <a:pathLst>
                  <a:path w="584" h="2328" extrusionOk="0">
                    <a:moveTo>
                      <a:pt x="295" y="1"/>
                    </a:moveTo>
                    <a:cubicBezTo>
                      <a:pt x="171" y="1"/>
                      <a:pt x="45" y="86"/>
                      <a:pt x="30" y="255"/>
                    </a:cubicBezTo>
                    <a:cubicBezTo>
                      <a:pt x="0" y="597"/>
                      <a:pt x="2" y="946"/>
                      <a:pt x="6" y="1290"/>
                    </a:cubicBezTo>
                    <a:cubicBezTo>
                      <a:pt x="9" y="1631"/>
                      <a:pt x="24" y="1959"/>
                      <a:pt x="178" y="2270"/>
                    </a:cubicBezTo>
                    <a:cubicBezTo>
                      <a:pt x="198" y="2309"/>
                      <a:pt x="239" y="2328"/>
                      <a:pt x="281" y="2328"/>
                    </a:cubicBezTo>
                    <a:cubicBezTo>
                      <a:pt x="323" y="2328"/>
                      <a:pt x="365" y="2309"/>
                      <a:pt x="385" y="2270"/>
                    </a:cubicBezTo>
                    <a:cubicBezTo>
                      <a:pt x="543" y="1960"/>
                      <a:pt x="560" y="1631"/>
                      <a:pt x="569" y="1290"/>
                    </a:cubicBezTo>
                    <a:cubicBezTo>
                      <a:pt x="576" y="946"/>
                      <a:pt x="583" y="597"/>
                      <a:pt x="557" y="255"/>
                    </a:cubicBezTo>
                    <a:cubicBezTo>
                      <a:pt x="544" y="85"/>
                      <a:pt x="420" y="1"/>
                      <a:pt x="295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1150" name="Google Shape;1150;p8"/>
            <p:cNvGrpSpPr/>
            <p:nvPr/>
          </p:nvGrpSpPr>
          <p:grpSpPr>
            <a:xfrm flipH="1">
              <a:off x="8475836" y="4893605"/>
              <a:ext cx="148749" cy="138123"/>
              <a:chOff x="417563" y="4145250"/>
              <a:chExt cx="148749" cy="138123"/>
            </a:xfrm>
          </p:grpSpPr>
          <p:sp>
            <p:nvSpPr>
              <p:cNvPr id="1151" name="Google Shape;1151;p8"/>
              <p:cNvSpPr/>
              <p:nvPr/>
            </p:nvSpPr>
            <p:spPr>
              <a:xfrm>
                <a:off x="417563" y="4179924"/>
                <a:ext cx="39186" cy="103449"/>
              </a:xfrm>
              <a:custGeom>
                <a:avLst/>
                <a:gdLst/>
                <a:ahLst/>
                <a:cxnLst/>
                <a:rect l="l" t="t" r="r" b="b"/>
                <a:pathLst>
                  <a:path w="686" h="1811" extrusionOk="0">
                    <a:moveTo>
                      <a:pt x="283" y="1"/>
                    </a:moveTo>
                    <a:cubicBezTo>
                      <a:pt x="215" y="1"/>
                      <a:pt x="148" y="32"/>
                      <a:pt x="118" y="96"/>
                    </a:cubicBezTo>
                    <a:cubicBezTo>
                      <a:pt x="0" y="348"/>
                      <a:pt x="83" y="703"/>
                      <a:pt x="102" y="970"/>
                    </a:cubicBezTo>
                    <a:cubicBezTo>
                      <a:pt x="112" y="1123"/>
                      <a:pt x="118" y="1280"/>
                      <a:pt x="141" y="1432"/>
                    </a:cubicBezTo>
                    <a:cubicBezTo>
                      <a:pt x="163" y="1569"/>
                      <a:pt x="227" y="1672"/>
                      <a:pt x="315" y="1777"/>
                    </a:cubicBezTo>
                    <a:cubicBezTo>
                      <a:pt x="333" y="1800"/>
                      <a:pt x="363" y="1811"/>
                      <a:pt x="394" y="1811"/>
                    </a:cubicBezTo>
                    <a:cubicBezTo>
                      <a:pt x="425" y="1811"/>
                      <a:pt x="456" y="1799"/>
                      <a:pt x="475" y="1777"/>
                    </a:cubicBezTo>
                    <a:cubicBezTo>
                      <a:pt x="685" y="1537"/>
                      <a:pt x="670" y="1245"/>
                      <a:pt x="647" y="944"/>
                    </a:cubicBezTo>
                    <a:cubicBezTo>
                      <a:pt x="625" y="670"/>
                      <a:pt x="621" y="266"/>
                      <a:pt x="421" y="56"/>
                    </a:cubicBezTo>
                    <a:cubicBezTo>
                      <a:pt x="386" y="19"/>
                      <a:pt x="334" y="1"/>
                      <a:pt x="283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152" name="Google Shape;1152;p8"/>
              <p:cNvSpPr/>
              <p:nvPr/>
            </p:nvSpPr>
            <p:spPr>
              <a:xfrm>
                <a:off x="469888" y="4145250"/>
                <a:ext cx="42556" cy="117101"/>
              </a:xfrm>
              <a:custGeom>
                <a:avLst/>
                <a:gdLst/>
                <a:ahLst/>
                <a:cxnLst/>
                <a:rect l="l" t="t" r="r" b="b"/>
                <a:pathLst>
                  <a:path w="745" h="2050" extrusionOk="0">
                    <a:moveTo>
                      <a:pt x="476" y="0"/>
                    </a:moveTo>
                    <a:cubicBezTo>
                      <a:pt x="449" y="0"/>
                      <a:pt x="419" y="8"/>
                      <a:pt x="384" y="23"/>
                    </a:cubicBezTo>
                    <a:cubicBezTo>
                      <a:pt x="243" y="88"/>
                      <a:pt x="219" y="278"/>
                      <a:pt x="192" y="415"/>
                    </a:cubicBezTo>
                    <a:cubicBezTo>
                      <a:pt x="158" y="589"/>
                      <a:pt x="132" y="764"/>
                      <a:pt x="104" y="936"/>
                    </a:cubicBezTo>
                    <a:cubicBezTo>
                      <a:pt x="47" y="1281"/>
                      <a:pt x="1" y="1611"/>
                      <a:pt x="84" y="1954"/>
                    </a:cubicBezTo>
                    <a:cubicBezTo>
                      <a:pt x="99" y="2020"/>
                      <a:pt x="150" y="2049"/>
                      <a:pt x="204" y="2049"/>
                    </a:cubicBezTo>
                    <a:cubicBezTo>
                      <a:pt x="250" y="2049"/>
                      <a:pt x="298" y="2027"/>
                      <a:pt x="327" y="1988"/>
                    </a:cubicBezTo>
                    <a:cubicBezTo>
                      <a:pt x="568" y="1660"/>
                      <a:pt x="617" y="1267"/>
                      <a:pt x="652" y="870"/>
                    </a:cubicBezTo>
                    <a:cubicBezTo>
                      <a:pt x="666" y="718"/>
                      <a:pt x="745" y="0"/>
                      <a:pt x="476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153" name="Google Shape;1153;p8"/>
              <p:cNvSpPr/>
              <p:nvPr/>
            </p:nvSpPr>
            <p:spPr>
              <a:xfrm>
                <a:off x="528840" y="4206144"/>
                <a:ext cx="37472" cy="75173"/>
              </a:xfrm>
              <a:custGeom>
                <a:avLst/>
                <a:gdLst/>
                <a:ahLst/>
                <a:cxnLst/>
                <a:rect l="l" t="t" r="r" b="b"/>
                <a:pathLst>
                  <a:path w="656" h="1316" extrusionOk="0">
                    <a:moveTo>
                      <a:pt x="371" y="0"/>
                    </a:moveTo>
                    <a:cubicBezTo>
                      <a:pt x="302" y="0"/>
                      <a:pt x="231" y="34"/>
                      <a:pt x="180" y="103"/>
                    </a:cubicBezTo>
                    <a:cubicBezTo>
                      <a:pt x="57" y="271"/>
                      <a:pt x="44" y="533"/>
                      <a:pt x="23" y="733"/>
                    </a:cubicBezTo>
                    <a:cubicBezTo>
                      <a:pt x="1" y="928"/>
                      <a:pt x="15" y="1125"/>
                      <a:pt x="152" y="1281"/>
                    </a:cubicBezTo>
                    <a:cubicBezTo>
                      <a:pt x="172" y="1303"/>
                      <a:pt x="205" y="1315"/>
                      <a:pt x="238" y="1315"/>
                    </a:cubicBezTo>
                    <a:cubicBezTo>
                      <a:pt x="259" y="1315"/>
                      <a:pt x="281" y="1310"/>
                      <a:pt x="298" y="1298"/>
                    </a:cubicBezTo>
                    <a:cubicBezTo>
                      <a:pt x="470" y="1186"/>
                      <a:pt x="536" y="999"/>
                      <a:pt x="566" y="805"/>
                    </a:cubicBezTo>
                    <a:cubicBezTo>
                      <a:pt x="598" y="604"/>
                      <a:pt x="655" y="349"/>
                      <a:pt x="581" y="154"/>
                    </a:cubicBezTo>
                    <a:cubicBezTo>
                      <a:pt x="541" y="53"/>
                      <a:pt x="457" y="0"/>
                      <a:pt x="371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sp>
          <p:nvSpPr>
            <p:cNvPr id="1154" name="Google Shape;1154;p8"/>
            <p:cNvSpPr/>
            <p:nvPr/>
          </p:nvSpPr>
          <p:spPr>
            <a:xfrm flipH="1">
              <a:off x="7858763" y="4947105"/>
              <a:ext cx="33188" cy="102763"/>
            </a:xfrm>
            <a:custGeom>
              <a:avLst/>
              <a:gdLst/>
              <a:ahLst/>
              <a:cxnLst/>
              <a:rect l="l" t="t" r="r" b="b"/>
              <a:pathLst>
                <a:path w="581" h="1799" extrusionOk="0">
                  <a:moveTo>
                    <a:pt x="300" y="0"/>
                  </a:moveTo>
                  <a:cubicBezTo>
                    <a:pt x="224" y="0"/>
                    <a:pt x="148" y="46"/>
                    <a:pt x="114" y="137"/>
                  </a:cubicBezTo>
                  <a:cubicBezTo>
                    <a:pt x="22" y="389"/>
                    <a:pt x="32" y="700"/>
                    <a:pt x="16" y="968"/>
                  </a:cubicBezTo>
                  <a:cubicBezTo>
                    <a:pt x="0" y="1232"/>
                    <a:pt x="5" y="1500"/>
                    <a:pt x="120" y="1743"/>
                  </a:cubicBezTo>
                  <a:cubicBezTo>
                    <a:pt x="136" y="1778"/>
                    <a:pt x="178" y="1799"/>
                    <a:pt x="219" y="1799"/>
                  </a:cubicBezTo>
                  <a:cubicBezTo>
                    <a:pt x="248" y="1799"/>
                    <a:pt x="276" y="1788"/>
                    <a:pt x="293" y="1765"/>
                  </a:cubicBezTo>
                  <a:cubicBezTo>
                    <a:pt x="467" y="1544"/>
                    <a:pt x="522" y="1270"/>
                    <a:pt x="540" y="994"/>
                  </a:cubicBezTo>
                  <a:cubicBezTo>
                    <a:pt x="554" y="722"/>
                    <a:pt x="580" y="397"/>
                    <a:pt x="484" y="137"/>
                  </a:cubicBezTo>
                  <a:cubicBezTo>
                    <a:pt x="451" y="46"/>
                    <a:pt x="375" y="0"/>
                    <a:pt x="300" y="0"/>
                  </a:cubicBezTo>
                  <a:close/>
                </a:path>
              </a:pathLst>
            </a:custGeom>
            <a:solidFill>
              <a:srgbClr val="191919">
                <a:alpha val="59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55" name="Google Shape;1155;p8"/>
            <p:cNvSpPr/>
            <p:nvPr/>
          </p:nvSpPr>
          <p:spPr>
            <a:xfrm flipH="1">
              <a:off x="7690888" y="4652480"/>
              <a:ext cx="33188" cy="102763"/>
            </a:xfrm>
            <a:custGeom>
              <a:avLst/>
              <a:gdLst/>
              <a:ahLst/>
              <a:cxnLst/>
              <a:rect l="l" t="t" r="r" b="b"/>
              <a:pathLst>
                <a:path w="581" h="1799" extrusionOk="0">
                  <a:moveTo>
                    <a:pt x="300" y="0"/>
                  </a:moveTo>
                  <a:cubicBezTo>
                    <a:pt x="224" y="0"/>
                    <a:pt x="148" y="46"/>
                    <a:pt x="114" y="137"/>
                  </a:cubicBezTo>
                  <a:cubicBezTo>
                    <a:pt x="22" y="389"/>
                    <a:pt x="32" y="700"/>
                    <a:pt x="16" y="968"/>
                  </a:cubicBezTo>
                  <a:cubicBezTo>
                    <a:pt x="0" y="1232"/>
                    <a:pt x="5" y="1500"/>
                    <a:pt x="120" y="1743"/>
                  </a:cubicBezTo>
                  <a:cubicBezTo>
                    <a:pt x="136" y="1778"/>
                    <a:pt x="178" y="1799"/>
                    <a:pt x="219" y="1799"/>
                  </a:cubicBezTo>
                  <a:cubicBezTo>
                    <a:pt x="248" y="1799"/>
                    <a:pt x="276" y="1788"/>
                    <a:pt x="293" y="1765"/>
                  </a:cubicBezTo>
                  <a:cubicBezTo>
                    <a:pt x="467" y="1544"/>
                    <a:pt x="522" y="1270"/>
                    <a:pt x="540" y="994"/>
                  </a:cubicBezTo>
                  <a:cubicBezTo>
                    <a:pt x="554" y="722"/>
                    <a:pt x="580" y="397"/>
                    <a:pt x="484" y="137"/>
                  </a:cubicBezTo>
                  <a:cubicBezTo>
                    <a:pt x="451" y="46"/>
                    <a:pt x="375" y="0"/>
                    <a:pt x="300" y="0"/>
                  </a:cubicBezTo>
                  <a:close/>
                </a:path>
              </a:pathLst>
            </a:custGeom>
            <a:solidFill>
              <a:srgbClr val="191919">
                <a:alpha val="59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1156" name="Google Shape;1156;p8"/>
            <p:cNvGrpSpPr/>
            <p:nvPr/>
          </p:nvGrpSpPr>
          <p:grpSpPr>
            <a:xfrm flipH="1">
              <a:off x="8078788" y="4799888"/>
              <a:ext cx="142923" cy="130526"/>
              <a:chOff x="178100" y="3904645"/>
              <a:chExt cx="142923" cy="130526"/>
            </a:xfrm>
          </p:grpSpPr>
          <p:sp>
            <p:nvSpPr>
              <p:cNvPr id="1157" name="Google Shape;1157;p8"/>
              <p:cNvSpPr/>
              <p:nvPr/>
            </p:nvSpPr>
            <p:spPr>
              <a:xfrm>
                <a:off x="178100" y="3936863"/>
                <a:ext cx="40843" cy="98308"/>
              </a:xfrm>
              <a:custGeom>
                <a:avLst/>
                <a:gdLst/>
                <a:ahLst/>
                <a:cxnLst/>
                <a:rect l="l" t="t" r="r" b="b"/>
                <a:pathLst>
                  <a:path w="715" h="1721" extrusionOk="0">
                    <a:moveTo>
                      <a:pt x="237" y="1"/>
                    </a:moveTo>
                    <a:cubicBezTo>
                      <a:pt x="157" y="1"/>
                      <a:pt x="77" y="54"/>
                      <a:pt x="49" y="139"/>
                    </a:cubicBezTo>
                    <a:cubicBezTo>
                      <a:pt x="1" y="283"/>
                      <a:pt x="37" y="436"/>
                      <a:pt x="59" y="582"/>
                    </a:cubicBezTo>
                    <a:cubicBezTo>
                      <a:pt x="76" y="711"/>
                      <a:pt x="98" y="838"/>
                      <a:pt x="120" y="966"/>
                    </a:cubicBezTo>
                    <a:cubicBezTo>
                      <a:pt x="142" y="1093"/>
                      <a:pt x="158" y="1223"/>
                      <a:pt x="193" y="1347"/>
                    </a:cubicBezTo>
                    <a:cubicBezTo>
                      <a:pt x="234" y="1488"/>
                      <a:pt x="302" y="1592"/>
                      <a:pt x="413" y="1688"/>
                    </a:cubicBezTo>
                    <a:cubicBezTo>
                      <a:pt x="438" y="1709"/>
                      <a:pt x="467" y="1720"/>
                      <a:pt x="496" y="1720"/>
                    </a:cubicBezTo>
                    <a:cubicBezTo>
                      <a:pt x="533" y="1720"/>
                      <a:pt x="570" y="1702"/>
                      <a:pt x="594" y="1665"/>
                    </a:cubicBezTo>
                    <a:cubicBezTo>
                      <a:pt x="672" y="1542"/>
                      <a:pt x="715" y="1424"/>
                      <a:pt x="707" y="1275"/>
                    </a:cubicBezTo>
                    <a:cubicBezTo>
                      <a:pt x="700" y="1133"/>
                      <a:pt x="672" y="990"/>
                      <a:pt x="643" y="848"/>
                    </a:cubicBezTo>
                    <a:cubicBezTo>
                      <a:pt x="592" y="595"/>
                      <a:pt x="554" y="244"/>
                      <a:pt x="362" y="51"/>
                    </a:cubicBezTo>
                    <a:cubicBezTo>
                      <a:pt x="326" y="16"/>
                      <a:pt x="281" y="1"/>
                      <a:pt x="237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158" name="Google Shape;1158;p8"/>
              <p:cNvSpPr/>
              <p:nvPr/>
            </p:nvSpPr>
            <p:spPr>
              <a:xfrm>
                <a:off x="230654" y="3904645"/>
                <a:ext cx="37187" cy="110589"/>
              </a:xfrm>
              <a:custGeom>
                <a:avLst/>
                <a:gdLst/>
                <a:ahLst/>
                <a:cxnLst/>
                <a:rect l="l" t="t" r="r" b="b"/>
                <a:pathLst>
                  <a:path w="651" h="1936" extrusionOk="0">
                    <a:moveTo>
                      <a:pt x="399" y="0"/>
                    </a:moveTo>
                    <a:cubicBezTo>
                      <a:pt x="364" y="0"/>
                      <a:pt x="331" y="13"/>
                      <a:pt x="305" y="45"/>
                    </a:cubicBezTo>
                    <a:cubicBezTo>
                      <a:pt x="124" y="270"/>
                      <a:pt x="142" y="647"/>
                      <a:pt x="102" y="921"/>
                    </a:cubicBezTo>
                    <a:cubicBezTo>
                      <a:pt x="57" y="1239"/>
                      <a:pt x="0" y="1544"/>
                      <a:pt x="117" y="1853"/>
                    </a:cubicBezTo>
                    <a:cubicBezTo>
                      <a:pt x="136" y="1902"/>
                      <a:pt x="182" y="1936"/>
                      <a:pt x="229" y="1936"/>
                    </a:cubicBezTo>
                    <a:cubicBezTo>
                      <a:pt x="255" y="1936"/>
                      <a:pt x="282" y="1925"/>
                      <a:pt x="305" y="1902"/>
                    </a:cubicBezTo>
                    <a:cubicBezTo>
                      <a:pt x="542" y="1660"/>
                      <a:pt x="598" y="1348"/>
                      <a:pt x="625" y="1020"/>
                    </a:cubicBezTo>
                    <a:cubicBezTo>
                      <a:pt x="637" y="862"/>
                      <a:pt x="650" y="703"/>
                      <a:pt x="643" y="545"/>
                    </a:cubicBezTo>
                    <a:cubicBezTo>
                      <a:pt x="637" y="392"/>
                      <a:pt x="640" y="203"/>
                      <a:pt x="542" y="75"/>
                    </a:cubicBezTo>
                    <a:cubicBezTo>
                      <a:pt x="511" y="33"/>
                      <a:pt x="454" y="0"/>
                      <a:pt x="399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159" name="Google Shape;1159;p8"/>
              <p:cNvSpPr/>
              <p:nvPr/>
            </p:nvSpPr>
            <p:spPr>
              <a:xfrm>
                <a:off x="275667" y="3947545"/>
                <a:ext cx="45355" cy="85284"/>
              </a:xfrm>
              <a:custGeom>
                <a:avLst/>
                <a:gdLst/>
                <a:ahLst/>
                <a:cxnLst/>
                <a:rect l="l" t="t" r="r" b="b"/>
                <a:pathLst>
                  <a:path w="794" h="1493" extrusionOk="0">
                    <a:moveTo>
                      <a:pt x="528" y="0"/>
                    </a:moveTo>
                    <a:cubicBezTo>
                      <a:pt x="514" y="0"/>
                      <a:pt x="500" y="3"/>
                      <a:pt x="486" y="9"/>
                    </a:cubicBezTo>
                    <a:cubicBezTo>
                      <a:pt x="246" y="103"/>
                      <a:pt x="170" y="438"/>
                      <a:pt x="116" y="669"/>
                    </a:cubicBezTo>
                    <a:cubicBezTo>
                      <a:pt x="56" y="916"/>
                      <a:pt x="1" y="1211"/>
                      <a:pt x="155" y="1435"/>
                    </a:cubicBezTo>
                    <a:cubicBezTo>
                      <a:pt x="182" y="1473"/>
                      <a:pt x="219" y="1492"/>
                      <a:pt x="257" y="1492"/>
                    </a:cubicBezTo>
                    <a:cubicBezTo>
                      <a:pt x="286" y="1492"/>
                      <a:pt x="315" y="1481"/>
                      <a:pt x="342" y="1459"/>
                    </a:cubicBezTo>
                    <a:cubicBezTo>
                      <a:pt x="531" y="1295"/>
                      <a:pt x="571" y="1040"/>
                      <a:pt x="622" y="809"/>
                    </a:cubicBezTo>
                    <a:cubicBezTo>
                      <a:pt x="667" y="603"/>
                      <a:pt x="793" y="275"/>
                      <a:pt x="670" y="86"/>
                    </a:cubicBezTo>
                    <a:cubicBezTo>
                      <a:pt x="642" y="40"/>
                      <a:pt x="585" y="0"/>
                      <a:pt x="528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1160" name="Google Shape;1160;p8"/>
            <p:cNvGrpSpPr/>
            <p:nvPr/>
          </p:nvGrpSpPr>
          <p:grpSpPr>
            <a:xfrm flipH="1">
              <a:off x="7317309" y="4602647"/>
              <a:ext cx="88313" cy="132981"/>
              <a:chOff x="712664" y="3994329"/>
              <a:chExt cx="88313" cy="132981"/>
            </a:xfrm>
          </p:grpSpPr>
          <p:sp>
            <p:nvSpPr>
              <p:cNvPr id="1161" name="Google Shape;1161;p8"/>
              <p:cNvSpPr/>
              <p:nvPr/>
            </p:nvSpPr>
            <p:spPr>
              <a:xfrm>
                <a:off x="712664" y="4006439"/>
                <a:ext cx="44613" cy="91225"/>
              </a:xfrm>
              <a:custGeom>
                <a:avLst/>
                <a:gdLst/>
                <a:ahLst/>
                <a:cxnLst/>
                <a:rect l="l" t="t" r="r" b="b"/>
                <a:pathLst>
                  <a:path w="781" h="1597" extrusionOk="0">
                    <a:moveTo>
                      <a:pt x="221" y="1"/>
                    </a:moveTo>
                    <a:cubicBezTo>
                      <a:pt x="138" y="1"/>
                      <a:pt x="60" y="44"/>
                      <a:pt x="44" y="145"/>
                    </a:cubicBezTo>
                    <a:cubicBezTo>
                      <a:pt x="1" y="407"/>
                      <a:pt x="81" y="683"/>
                      <a:pt x="139" y="938"/>
                    </a:cubicBezTo>
                    <a:cubicBezTo>
                      <a:pt x="196" y="1187"/>
                      <a:pt x="264" y="1427"/>
                      <a:pt x="489" y="1579"/>
                    </a:cubicBezTo>
                    <a:cubicBezTo>
                      <a:pt x="506" y="1591"/>
                      <a:pt x="526" y="1596"/>
                      <a:pt x="546" y="1596"/>
                    </a:cubicBezTo>
                    <a:cubicBezTo>
                      <a:pt x="589" y="1596"/>
                      <a:pt x="632" y="1573"/>
                      <a:pt x="652" y="1535"/>
                    </a:cubicBezTo>
                    <a:cubicBezTo>
                      <a:pt x="780" y="1308"/>
                      <a:pt x="735" y="1060"/>
                      <a:pt x="674" y="820"/>
                    </a:cubicBezTo>
                    <a:cubicBezTo>
                      <a:pt x="614" y="582"/>
                      <a:pt x="569" y="295"/>
                      <a:pt x="422" y="97"/>
                    </a:cubicBezTo>
                    <a:cubicBezTo>
                      <a:pt x="377" y="36"/>
                      <a:pt x="297" y="1"/>
                      <a:pt x="221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162" name="Google Shape;1162;p8"/>
              <p:cNvSpPr/>
              <p:nvPr/>
            </p:nvSpPr>
            <p:spPr>
              <a:xfrm>
                <a:off x="767617" y="3994329"/>
                <a:ext cx="33360" cy="132981"/>
              </a:xfrm>
              <a:custGeom>
                <a:avLst/>
                <a:gdLst/>
                <a:ahLst/>
                <a:cxnLst/>
                <a:rect l="l" t="t" r="r" b="b"/>
                <a:pathLst>
                  <a:path w="584" h="2328" extrusionOk="0">
                    <a:moveTo>
                      <a:pt x="295" y="1"/>
                    </a:moveTo>
                    <a:cubicBezTo>
                      <a:pt x="171" y="1"/>
                      <a:pt x="45" y="86"/>
                      <a:pt x="30" y="255"/>
                    </a:cubicBezTo>
                    <a:cubicBezTo>
                      <a:pt x="0" y="597"/>
                      <a:pt x="2" y="946"/>
                      <a:pt x="6" y="1290"/>
                    </a:cubicBezTo>
                    <a:cubicBezTo>
                      <a:pt x="9" y="1631"/>
                      <a:pt x="24" y="1959"/>
                      <a:pt x="178" y="2270"/>
                    </a:cubicBezTo>
                    <a:cubicBezTo>
                      <a:pt x="198" y="2309"/>
                      <a:pt x="239" y="2328"/>
                      <a:pt x="281" y="2328"/>
                    </a:cubicBezTo>
                    <a:cubicBezTo>
                      <a:pt x="323" y="2328"/>
                      <a:pt x="365" y="2309"/>
                      <a:pt x="385" y="2270"/>
                    </a:cubicBezTo>
                    <a:cubicBezTo>
                      <a:pt x="543" y="1960"/>
                      <a:pt x="560" y="1631"/>
                      <a:pt x="569" y="1290"/>
                    </a:cubicBezTo>
                    <a:cubicBezTo>
                      <a:pt x="576" y="946"/>
                      <a:pt x="583" y="597"/>
                      <a:pt x="557" y="255"/>
                    </a:cubicBezTo>
                    <a:cubicBezTo>
                      <a:pt x="544" y="85"/>
                      <a:pt x="420" y="1"/>
                      <a:pt x="295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1163" name="Google Shape;1163;p8"/>
            <p:cNvGrpSpPr/>
            <p:nvPr/>
          </p:nvGrpSpPr>
          <p:grpSpPr>
            <a:xfrm flipH="1">
              <a:off x="7434236" y="4851518"/>
              <a:ext cx="148749" cy="138123"/>
              <a:chOff x="417563" y="4145250"/>
              <a:chExt cx="148749" cy="138123"/>
            </a:xfrm>
          </p:grpSpPr>
          <p:sp>
            <p:nvSpPr>
              <p:cNvPr id="1164" name="Google Shape;1164;p8"/>
              <p:cNvSpPr/>
              <p:nvPr/>
            </p:nvSpPr>
            <p:spPr>
              <a:xfrm>
                <a:off x="417563" y="4179924"/>
                <a:ext cx="39186" cy="103449"/>
              </a:xfrm>
              <a:custGeom>
                <a:avLst/>
                <a:gdLst/>
                <a:ahLst/>
                <a:cxnLst/>
                <a:rect l="l" t="t" r="r" b="b"/>
                <a:pathLst>
                  <a:path w="686" h="1811" extrusionOk="0">
                    <a:moveTo>
                      <a:pt x="283" y="1"/>
                    </a:moveTo>
                    <a:cubicBezTo>
                      <a:pt x="215" y="1"/>
                      <a:pt x="148" y="32"/>
                      <a:pt x="118" y="96"/>
                    </a:cubicBezTo>
                    <a:cubicBezTo>
                      <a:pt x="0" y="348"/>
                      <a:pt x="83" y="703"/>
                      <a:pt x="102" y="970"/>
                    </a:cubicBezTo>
                    <a:cubicBezTo>
                      <a:pt x="112" y="1123"/>
                      <a:pt x="118" y="1280"/>
                      <a:pt x="141" y="1432"/>
                    </a:cubicBezTo>
                    <a:cubicBezTo>
                      <a:pt x="163" y="1569"/>
                      <a:pt x="227" y="1672"/>
                      <a:pt x="315" y="1777"/>
                    </a:cubicBezTo>
                    <a:cubicBezTo>
                      <a:pt x="333" y="1800"/>
                      <a:pt x="363" y="1811"/>
                      <a:pt x="394" y="1811"/>
                    </a:cubicBezTo>
                    <a:cubicBezTo>
                      <a:pt x="425" y="1811"/>
                      <a:pt x="456" y="1799"/>
                      <a:pt x="475" y="1777"/>
                    </a:cubicBezTo>
                    <a:cubicBezTo>
                      <a:pt x="685" y="1537"/>
                      <a:pt x="670" y="1245"/>
                      <a:pt x="647" y="944"/>
                    </a:cubicBezTo>
                    <a:cubicBezTo>
                      <a:pt x="625" y="670"/>
                      <a:pt x="621" y="266"/>
                      <a:pt x="421" y="56"/>
                    </a:cubicBezTo>
                    <a:cubicBezTo>
                      <a:pt x="386" y="19"/>
                      <a:pt x="334" y="1"/>
                      <a:pt x="283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165" name="Google Shape;1165;p8"/>
              <p:cNvSpPr/>
              <p:nvPr/>
            </p:nvSpPr>
            <p:spPr>
              <a:xfrm>
                <a:off x="469888" y="4145250"/>
                <a:ext cx="42556" cy="117101"/>
              </a:xfrm>
              <a:custGeom>
                <a:avLst/>
                <a:gdLst/>
                <a:ahLst/>
                <a:cxnLst/>
                <a:rect l="l" t="t" r="r" b="b"/>
                <a:pathLst>
                  <a:path w="745" h="2050" extrusionOk="0">
                    <a:moveTo>
                      <a:pt x="476" y="0"/>
                    </a:moveTo>
                    <a:cubicBezTo>
                      <a:pt x="449" y="0"/>
                      <a:pt x="419" y="8"/>
                      <a:pt x="384" y="23"/>
                    </a:cubicBezTo>
                    <a:cubicBezTo>
                      <a:pt x="243" y="88"/>
                      <a:pt x="219" y="278"/>
                      <a:pt x="192" y="415"/>
                    </a:cubicBezTo>
                    <a:cubicBezTo>
                      <a:pt x="158" y="589"/>
                      <a:pt x="132" y="764"/>
                      <a:pt x="104" y="936"/>
                    </a:cubicBezTo>
                    <a:cubicBezTo>
                      <a:pt x="47" y="1281"/>
                      <a:pt x="1" y="1611"/>
                      <a:pt x="84" y="1954"/>
                    </a:cubicBezTo>
                    <a:cubicBezTo>
                      <a:pt x="99" y="2020"/>
                      <a:pt x="150" y="2049"/>
                      <a:pt x="204" y="2049"/>
                    </a:cubicBezTo>
                    <a:cubicBezTo>
                      <a:pt x="250" y="2049"/>
                      <a:pt x="298" y="2027"/>
                      <a:pt x="327" y="1988"/>
                    </a:cubicBezTo>
                    <a:cubicBezTo>
                      <a:pt x="568" y="1660"/>
                      <a:pt x="617" y="1267"/>
                      <a:pt x="652" y="870"/>
                    </a:cubicBezTo>
                    <a:cubicBezTo>
                      <a:pt x="666" y="718"/>
                      <a:pt x="745" y="0"/>
                      <a:pt x="476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166" name="Google Shape;1166;p8"/>
              <p:cNvSpPr/>
              <p:nvPr/>
            </p:nvSpPr>
            <p:spPr>
              <a:xfrm>
                <a:off x="528840" y="4206144"/>
                <a:ext cx="37472" cy="75173"/>
              </a:xfrm>
              <a:custGeom>
                <a:avLst/>
                <a:gdLst/>
                <a:ahLst/>
                <a:cxnLst/>
                <a:rect l="l" t="t" r="r" b="b"/>
                <a:pathLst>
                  <a:path w="656" h="1316" extrusionOk="0">
                    <a:moveTo>
                      <a:pt x="371" y="0"/>
                    </a:moveTo>
                    <a:cubicBezTo>
                      <a:pt x="302" y="0"/>
                      <a:pt x="231" y="34"/>
                      <a:pt x="180" y="103"/>
                    </a:cubicBezTo>
                    <a:cubicBezTo>
                      <a:pt x="57" y="271"/>
                      <a:pt x="44" y="533"/>
                      <a:pt x="23" y="733"/>
                    </a:cubicBezTo>
                    <a:cubicBezTo>
                      <a:pt x="1" y="928"/>
                      <a:pt x="15" y="1125"/>
                      <a:pt x="152" y="1281"/>
                    </a:cubicBezTo>
                    <a:cubicBezTo>
                      <a:pt x="172" y="1303"/>
                      <a:pt x="205" y="1315"/>
                      <a:pt x="238" y="1315"/>
                    </a:cubicBezTo>
                    <a:cubicBezTo>
                      <a:pt x="259" y="1315"/>
                      <a:pt x="281" y="1310"/>
                      <a:pt x="298" y="1298"/>
                    </a:cubicBezTo>
                    <a:cubicBezTo>
                      <a:pt x="470" y="1186"/>
                      <a:pt x="536" y="999"/>
                      <a:pt x="566" y="805"/>
                    </a:cubicBezTo>
                    <a:cubicBezTo>
                      <a:pt x="598" y="604"/>
                      <a:pt x="655" y="349"/>
                      <a:pt x="581" y="154"/>
                    </a:cubicBezTo>
                    <a:cubicBezTo>
                      <a:pt x="541" y="53"/>
                      <a:pt x="457" y="0"/>
                      <a:pt x="371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sp>
          <p:nvSpPr>
            <p:cNvPr id="1167" name="Google Shape;1167;p8"/>
            <p:cNvSpPr/>
            <p:nvPr/>
          </p:nvSpPr>
          <p:spPr>
            <a:xfrm flipH="1">
              <a:off x="6268101" y="4911293"/>
              <a:ext cx="33188" cy="102763"/>
            </a:xfrm>
            <a:custGeom>
              <a:avLst/>
              <a:gdLst/>
              <a:ahLst/>
              <a:cxnLst/>
              <a:rect l="l" t="t" r="r" b="b"/>
              <a:pathLst>
                <a:path w="581" h="1799" extrusionOk="0">
                  <a:moveTo>
                    <a:pt x="300" y="0"/>
                  </a:moveTo>
                  <a:cubicBezTo>
                    <a:pt x="224" y="0"/>
                    <a:pt x="148" y="46"/>
                    <a:pt x="114" y="137"/>
                  </a:cubicBezTo>
                  <a:cubicBezTo>
                    <a:pt x="22" y="389"/>
                    <a:pt x="32" y="700"/>
                    <a:pt x="16" y="968"/>
                  </a:cubicBezTo>
                  <a:cubicBezTo>
                    <a:pt x="0" y="1232"/>
                    <a:pt x="5" y="1500"/>
                    <a:pt x="120" y="1743"/>
                  </a:cubicBezTo>
                  <a:cubicBezTo>
                    <a:pt x="136" y="1778"/>
                    <a:pt x="178" y="1799"/>
                    <a:pt x="219" y="1799"/>
                  </a:cubicBezTo>
                  <a:cubicBezTo>
                    <a:pt x="248" y="1799"/>
                    <a:pt x="276" y="1788"/>
                    <a:pt x="293" y="1765"/>
                  </a:cubicBezTo>
                  <a:cubicBezTo>
                    <a:pt x="467" y="1544"/>
                    <a:pt x="522" y="1270"/>
                    <a:pt x="540" y="994"/>
                  </a:cubicBezTo>
                  <a:cubicBezTo>
                    <a:pt x="554" y="722"/>
                    <a:pt x="580" y="397"/>
                    <a:pt x="484" y="137"/>
                  </a:cubicBezTo>
                  <a:cubicBezTo>
                    <a:pt x="451" y="46"/>
                    <a:pt x="375" y="0"/>
                    <a:pt x="300" y="0"/>
                  </a:cubicBezTo>
                  <a:close/>
                </a:path>
              </a:pathLst>
            </a:custGeom>
            <a:solidFill>
              <a:srgbClr val="191919">
                <a:alpha val="59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1168" name="Google Shape;1168;p8"/>
            <p:cNvGrpSpPr/>
            <p:nvPr/>
          </p:nvGrpSpPr>
          <p:grpSpPr>
            <a:xfrm flipH="1">
              <a:off x="5467046" y="4869472"/>
              <a:ext cx="88313" cy="132981"/>
              <a:chOff x="712664" y="3994329"/>
              <a:chExt cx="88313" cy="132981"/>
            </a:xfrm>
          </p:grpSpPr>
          <p:sp>
            <p:nvSpPr>
              <p:cNvPr id="1169" name="Google Shape;1169;p8"/>
              <p:cNvSpPr/>
              <p:nvPr/>
            </p:nvSpPr>
            <p:spPr>
              <a:xfrm>
                <a:off x="712664" y="4006439"/>
                <a:ext cx="44613" cy="91225"/>
              </a:xfrm>
              <a:custGeom>
                <a:avLst/>
                <a:gdLst/>
                <a:ahLst/>
                <a:cxnLst/>
                <a:rect l="l" t="t" r="r" b="b"/>
                <a:pathLst>
                  <a:path w="781" h="1597" extrusionOk="0">
                    <a:moveTo>
                      <a:pt x="221" y="1"/>
                    </a:moveTo>
                    <a:cubicBezTo>
                      <a:pt x="138" y="1"/>
                      <a:pt x="60" y="44"/>
                      <a:pt x="44" y="145"/>
                    </a:cubicBezTo>
                    <a:cubicBezTo>
                      <a:pt x="1" y="407"/>
                      <a:pt x="81" y="683"/>
                      <a:pt x="139" y="938"/>
                    </a:cubicBezTo>
                    <a:cubicBezTo>
                      <a:pt x="196" y="1187"/>
                      <a:pt x="264" y="1427"/>
                      <a:pt x="489" y="1579"/>
                    </a:cubicBezTo>
                    <a:cubicBezTo>
                      <a:pt x="506" y="1591"/>
                      <a:pt x="526" y="1596"/>
                      <a:pt x="546" y="1596"/>
                    </a:cubicBezTo>
                    <a:cubicBezTo>
                      <a:pt x="589" y="1596"/>
                      <a:pt x="632" y="1573"/>
                      <a:pt x="652" y="1535"/>
                    </a:cubicBezTo>
                    <a:cubicBezTo>
                      <a:pt x="780" y="1308"/>
                      <a:pt x="735" y="1060"/>
                      <a:pt x="674" y="820"/>
                    </a:cubicBezTo>
                    <a:cubicBezTo>
                      <a:pt x="614" y="582"/>
                      <a:pt x="569" y="295"/>
                      <a:pt x="422" y="97"/>
                    </a:cubicBezTo>
                    <a:cubicBezTo>
                      <a:pt x="377" y="36"/>
                      <a:pt x="297" y="1"/>
                      <a:pt x="221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170" name="Google Shape;1170;p8"/>
              <p:cNvSpPr/>
              <p:nvPr/>
            </p:nvSpPr>
            <p:spPr>
              <a:xfrm>
                <a:off x="767617" y="3994329"/>
                <a:ext cx="33360" cy="132981"/>
              </a:xfrm>
              <a:custGeom>
                <a:avLst/>
                <a:gdLst/>
                <a:ahLst/>
                <a:cxnLst/>
                <a:rect l="l" t="t" r="r" b="b"/>
                <a:pathLst>
                  <a:path w="584" h="2328" extrusionOk="0">
                    <a:moveTo>
                      <a:pt x="295" y="1"/>
                    </a:moveTo>
                    <a:cubicBezTo>
                      <a:pt x="171" y="1"/>
                      <a:pt x="45" y="86"/>
                      <a:pt x="30" y="255"/>
                    </a:cubicBezTo>
                    <a:cubicBezTo>
                      <a:pt x="0" y="597"/>
                      <a:pt x="2" y="946"/>
                      <a:pt x="6" y="1290"/>
                    </a:cubicBezTo>
                    <a:cubicBezTo>
                      <a:pt x="9" y="1631"/>
                      <a:pt x="24" y="1959"/>
                      <a:pt x="178" y="2270"/>
                    </a:cubicBezTo>
                    <a:cubicBezTo>
                      <a:pt x="198" y="2309"/>
                      <a:pt x="239" y="2328"/>
                      <a:pt x="281" y="2328"/>
                    </a:cubicBezTo>
                    <a:cubicBezTo>
                      <a:pt x="323" y="2328"/>
                      <a:pt x="365" y="2309"/>
                      <a:pt x="385" y="2270"/>
                    </a:cubicBezTo>
                    <a:cubicBezTo>
                      <a:pt x="543" y="1960"/>
                      <a:pt x="560" y="1631"/>
                      <a:pt x="569" y="1290"/>
                    </a:cubicBezTo>
                    <a:cubicBezTo>
                      <a:pt x="576" y="946"/>
                      <a:pt x="583" y="597"/>
                      <a:pt x="557" y="255"/>
                    </a:cubicBezTo>
                    <a:cubicBezTo>
                      <a:pt x="544" y="85"/>
                      <a:pt x="420" y="1"/>
                      <a:pt x="295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sp>
          <p:nvSpPr>
            <p:cNvPr id="1171" name="Google Shape;1171;p8"/>
            <p:cNvSpPr/>
            <p:nvPr/>
          </p:nvSpPr>
          <p:spPr>
            <a:xfrm flipH="1">
              <a:off x="6834713" y="4617755"/>
              <a:ext cx="33188" cy="102763"/>
            </a:xfrm>
            <a:custGeom>
              <a:avLst/>
              <a:gdLst/>
              <a:ahLst/>
              <a:cxnLst/>
              <a:rect l="l" t="t" r="r" b="b"/>
              <a:pathLst>
                <a:path w="581" h="1799" extrusionOk="0">
                  <a:moveTo>
                    <a:pt x="300" y="0"/>
                  </a:moveTo>
                  <a:cubicBezTo>
                    <a:pt x="224" y="0"/>
                    <a:pt x="148" y="46"/>
                    <a:pt x="114" y="137"/>
                  </a:cubicBezTo>
                  <a:cubicBezTo>
                    <a:pt x="22" y="389"/>
                    <a:pt x="32" y="700"/>
                    <a:pt x="16" y="968"/>
                  </a:cubicBezTo>
                  <a:cubicBezTo>
                    <a:pt x="0" y="1232"/>
                    <a:pt x="5" y="1500"/>
                    <a:pt x="120" y="1743"/>
                  </a:cubicBezTo>
                  <a:cubicBezTo>
                    <a:pt x="136" y="1778"/>
                    <a:pt x="178" y="1799"/>
                    <a:pt x="219" y="1799"/>
                  </a:cubicBezTo>
                  <a:cubicBezTo>
                    <a:pt x="248" y="1799"/>
                    <a:pt x="276" y="1788"/>
                    <a:pt x="293" y="1765"/>
                  </a:cubicBezTo>
                  <a:cubicBezTo>
                    <a:pt x="467" y="1544"/>
                    <a:pt x="522" y="1270"/>
                    <a:pt x="540" y="994"/>
                  </a:cubicBezTo>
                  <a:cubicBezTo>
                    <a:pt x="554" y="722"/>
                    <a:pt x="580" y="397"/>
                    <a:pt x="484" y="137"/>
                  </a:cubicBezTo>
                  <a:cubicBezTo>
                    <a:pt x="451" y="46"/>
                    <a:pt x="375" y="0"/>
                    <a:pt x="300" y="0"/>
                  </a:cubicBezTo>
                  <a:close/>
                </a:path>
              </a:pathLst>
            </a:custGeom>
            <a:solidFill>
              <a:srgbClr val="191919">
                <a:alpha val="59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1172" name="Google Shape;1172;p8"/>
            <p:cNvGrpSpPr/>
            <p:nvPr/>
          </p:nvGrpSpPr>
          <p:grpSpPr>
            <a:xfrm flipH="1">
              <a:off x="7047313" y="4735613"/>
              <a:ext cx="142923" cy="130526"/>
              <a:chOff x="178100" y="3904645"/>
              <a:chExt cx="142923" cy="130526"/>
            </a:xfrm>
          </p:grpSpPr>
          <p:sp>
            <p:nvSpPr>
              <p:cNvPr id="1173" name="Google Shape;1173;p8"/>
              <p:cNvSpPr/>
              <p:nvPr/>
            </p:nvSpPr>
            <p:spPr>
              <a:xfrm>
                <a:off x="178100" y="3936863"/>
                <a:ext cx="40843" cy="98308"/>
              </a:xfrm>
              <a:custGeom>
                <a:avLst/>
                <a:gdLst/>
                <a:ahLst/>
                <a:cxnLst/>
                <a:rect l="l" t="t" r="r" b="b"/>
                <a:pathLst>
                  <a:path w="715" h="1721" extrusionOk="0">
                    <a:moveTo>
                      <a:pt x="237" y="1"/>
                    </a:moveTo>
                    <a:cubicBezTo>
                      <a:pt x="157" y="1"/>
                      <a:pt x="77" y="54"/>
                      <a:pt x="49" y="139"/>
                    </a:cubicBezTo>
                    <a:cubicBezTo>
                      <a:pt x="1" y="283"/>
                      <a:pt x="37" y="436"/>
                      <a:pt x="59" y="582"/>
                    </a:cubicBezTo>
                    <a:cubicBezTo>
                      <a:pt x="76" y="711"/>
                      <a:pt x="98" y="838"/>
                      <a:pt x="120" y="966"/>
                    </a:cubicBezTo>
                    <a:cubicBezTo>
                      <a:pt x="142" y="1093"/>
                      <a:pt x="158" y="1223"/>
                      <a:pt x="193" y="1347"/>
                    </a:cubicBezTo>
                    <a:cubicBezTo>
                      <a:pt x="234" y="1488"/>
                      <a:pt x="302" y="1592"/>
                      <a:pt x="413" y="1688"/>
                    </a:cubicBezTo>
                    <a:cubicBezTo>
                      <a:pt x="438" y="1709"/>
                      <a:pt x="467" y="1720"/>
                      <a:pt x="496" y="1720"/>
                    </a:cubicBezTo>
                    <a:cubicBezTo>
                      <a:pt x="533" y="1720"/>
                      <a:pt x="570" y="1702"/>
                      <a:pt x="594" y="1665"/>
                    </a:cubicBezTo>
                    <a:cubicBezTo>
                      <a:pt x="672" y="1542"/>
                      <a:pt x="715" y="1424"/>
                      <a:pt x="707" y="1275"/>
                    </a:cubicBezTo>
                    <a:cubicBezTo>
                      <a:pt x="700" y="1133"/>
                      <a:pt x="672" y="990"/>
                      <a:pt x="643" y="848"/>
                    </a:cubicBezTo>
                    <a:cubicBezTo>
                      <a:pt x="592" y="595"/>
                      <a:pt x="554" y="244"/>
                      <a:pt x="362" y="51"/>
                    </a:cubicBezTo>
                    <a:cubicBezTo>
                      <a:pt x="326" y="16"/>
                      <a:pt x="281" y="1"/>
                      <a:pt x="237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174" name="Google Shape;1174;p8"/>
              <p:cNvSpPr/>
              <p:nvPr/>
            </p:nvSpPr>
            <p:spPr>
              <a:xfrm>
                <a:off x="230654" y="3904645"/>
                <a:ext cx="37187" cy="110589"/>
              </a:xfrm>
              <a:custGeom>
                <a:avLst/>
                <a:gdLst/>
                <a:ahLst/>
                <a:cxnLst/>
                <a:rect l="l" t="t" r="r" b="b"/>
                <a:pathLst>
                  <a:path w="651" h="1936" extrusionOk="0">
                    <a:moveTo>
                      <a:pt x="399" y="0"/>
                    </a:moveTo>
                    <a:cubicBezTo>
                      <a:pt x="364" y="0"/>
                      <a:pt x="331" y="13"/>
                      <a:pt x="305" y="45"/>
                    </a:cubicBezTo>
                    <a:cubicBezTo>
                      <a:pt x="124" y="270"/>
                      <a:pt x="142" y="647"/>
                      <a:pt x="102" y="921"/>
                    </a:cubicBezTo>
                    <a:cubicBezTo>
                      <a:pt x="57" y="1239"/>
                      <a:pt x="0" y="1544"/>
                      <a:pt x="117" y="1853"/>
                    </a:cubicBezTo>
                    <a:cubicBezTo>
                      <a:pt x="136" y="1902"/>
                      <a:pt x="182" y="1936"/>
                      <a:pt x="229" y="1936"/>
                    </a:cubicBezTo>
                    <a:cubicBezTo>
                      <a:pt x="255" y="1936"/>
                      <a:pt x="282" y="1925"/>
                      <a:pt x="305" y="1902"/>
                    </a:cubicBezTo>
                    <a:cubicBezTo>
                      <a:pt x="542" y="1660"/>
                      <a:pt x="598" y="1348"/>
                      <a:pt x="625" y="1020"/>
                    </a:cubicBezTo>
                    <a:cubicBezTo>
                      <a:pt x="637" y="862"/>
                      <a:pt x="650" y="703"/>
                      <a:pt x="643" y="545"/>
                    </a:cubicBezTo>
                    <a:cubicBezTo>
                      <a:pt x="637" y="392"/>
                      <a:pt x="640" y="203"/>
                      <a:pt x="542" y="75"/>
                    </a:cubicBezTo>
                    <a:cubicBezTo>
                      <a:pt x="511" y="33"/>
                      <a:pt x="454" y="0"/>
                      <a:pt x="399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175" name="Google Shape;1175;p8"/>
              <p:cNvSpPr/>
              <p:nvPr/>
            </p:nvSpPr>
            <p:spPr>
              <a:xfrm>
                <a:off x="275667" y="3947545"/>
                <a:ext cx="45355" cy="85284"/>
              </a:xfrm>
              <a:custGeom>
                <a:avLst/>
                <a:gdLst/>
                <a:ahLst/>
                <a:cxnLst/>
                <a:rect l="l" t="t" r="r" b="b"/>
                <a:pathLst>
                  <a:path w="794" h="1493" extrusionOk="0">
                    <a:moveTo>
                      <a:pt x="528" y="0"/>
                    </a:moveTo>
                    <a:cubicBezTo>
                      <a:pt x="514" y="0"/>
                      <a:pt x="500" y="3"/>
                      <a:pt x="486" y="9"/>
                    </a:cubicBezTo>
                    <a:cubicBezTo>
                      <a:pt x="246" y="103"/>
                      <a:pt x="170" y="438"/>
                      <a:pt x="116" y="669"/>
                    </a:cubicBezTo>
                    <a:cubicBezTo>
                      <a:pt x="56" y="916"/>
                      <a:pt x="1" y="1211"/>
                      <a:pt x="155" y="1435"/>
                    </a:cubicBezTo>
                    <a:cubicBezTo>
                      <a:pt x="182" y="1473"/>
                      <a:pt x="219" y="1492"/>
                      <a:pt x="257" y="1492"/>
                    </a:cubicBezTo>
                    <a:cubicBezTo>
                      <a:pt x="286" y="1492"/>
                      <a:pt x="315" y="1481"/>
                      <a:pt x="342" y="1459"/>
                    </a:cubicBezTo>
                    <a:cubicBezTo>
                      <a:pt x="531" y="1295"/>
                      <a:pt x="571" y="1040"/>
                      <a:pt x="622" y="809"/>
                    </a:cubicBezTo>
                    <a:cubicBezTo>
                      <a:pt x="667" y="603"/>
                      <a:pt x="793" y="275"/>
                      <a:pt x="670" y="86"/>
                    </a:cubicBezTo>
                    <a:cubicBezTo>
                      <a:pt x="642" y="40"/>
                      <a:pt x="585" y="0"/>
                      <a:pt x="528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1176" name="Google Shape;1176;p8"/>
            <p:cNvGrpSpPr/>
            <p:nvPr/>
          </p:nvGrpSpPr>
          <p:grpSpPr>
            <a:xfrm flipH="1">
              <a:off x="6533859" y="4689922"/>
              <a:ext cx="88313" cy="132981"/>
              <a:chOff x="712664" y="3994329"/>
              <a:chExt cx="88313" cy="132981"/>
            </a:xfrm>
          </p:grpSpPr>
          <p:sp>
            <p:nvSpPr>
              <p:cNvPr id="1177" name="Google Shape;1177;p8"/>
              <p:cNvSpPr/>
              <p:nvPr/>
            </p:nvSpPr>
            <p:spPr>
              <a:xfrm>
                <a:off x="712664" y="4006439"/>
                <a:ext cx="44613" cy="91225"/>
              </a:xfrm>
              <a:custGeom>
                <a:avLst/>
                <a:gdLst/>
                <a:ahLst/>
                <a:cxnLst/>
                <a:rect l="l" t="t" r="r" b="b"/>
                <a:pathLst>
                  <a:path w="781" h="1597" extrusionOk="0">
                    <a:moveTo>
                      <a:pt x="221" y="1"/>
                    </a:moveTo>
                    <a:cubicBezTo>
                      <a:pt x="138" y="1"/>
                      <a:pt x="60" y="44"/>
                      <a:pt x="44" y="145"/>
                    </a:cubicBezTo>
                    <a:cubicBezTo>
                      <a:pt x="1" y="407"/>
                      <a:pt x="81" y="683"/>
                      <a:pt x="139" y="938"/>
                    </a:cubicBezTo>
                    <a:cubicBezTo>
                      <a:pt x="196" y="1187"/>
                      <a:pt x="264" y="1427"/>
                      <a:pt x="489" y="1579"/>
                    </a:cubicBezTo>
                    <a:cubicBezTo>
                      <a:pt x="506" y="1591"/>
                      <a:pt x="526" y="1596"/>
                      <a:pt x="546" y="1596"/>
                    </a:cubicBezTo>
                    <a:cubicBezTo>
                      <a:pt x="589" y="1596"/>
                      <a:pt x="632" y="1573"/>
                      <a:pt x="652" y="1535"/>
                    </a:cubicBezTo>
                    <a:cubicBezTo>
                      <a:pt x="780" y="1308"/>
                      <a:pt x="735" y="1060"/>
                      <a:pt x="674" y="820"/>
                    </a:cubicBezTo>
                    <a:cubicBezTo>
                      <a:pt x="614" y="582"/>
                      <a:pt x="569" y="295"/>
                      <a:pt x="422" y="97"/>
                    </a:cubicBezTo>
                    <a:cubicBezTo>
                      <a:pt x="377" y="36"/>
                      <a:pt x="297" y="1"/>
                      <a:pt x="221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178" name="Google Shape;1178;p8"/>
              <p:cNvSpPr/>
              <p:nvPr/>
            </p:nvSpPr>
            <p:spPr>
              <a:xfrm>
                <a:off x="767617" y="3994329"/>
                <a:ext cx="33360" cy="132981"/>
              </a:xfrm>
              <a:custGeom>
                <a:avLst/>
                <a:gdLst/>
                <a:ahLst/>
                <a:cxnLst/>
                <a:rect l="l" t="t" r="r" b="b"/>
                <a:pathLst>
                  <a:path w="584" h="2328" extrusionOk="0">
                    <a:moveTo>
                      <a:pt x="295" y="1"/>
                    </a:moveTo>
                    <a:cubicBezTo>
                      <a:pt x="171" y="1"/>
                      <a:pt x="45" y="86"/>
                      <a:pt x="30" y="255"/>
                    </a:cubicBezTo>
                    <a:cubicBezTo>
                      <a:pt x="0" y="597"/>
                      <a:pt x="2" y="946"/>
                      <a:pt x="6" y="1290"/>
                    </a:cubicBezTo>
                    <a:cubicBezTo>
                      <a:pt x="9" y="1631"/>
                      <a:pt x="24" y="1959"/>
                      <a:pt x="178" y="2270"/>
                    </a:cubicBezTo>
                    <a:cubicBezTo>
                      <a:pt x="198" y="2309"/>
                      <a:pt x="239" y="2328"/>
                      <a:pt x="281" y="2328"/>
                    </a:cubicBezTo>
                    <a:cubicBezTo>
                      <a:pt x="323" y="2328"/>
                      <a:pt x="365" y="2309"/>
                      <a:pt x="385" y="2270"/>
                    </a:cubicBezTo>
                    <a:cubicBezTo>
                      <a:pt x="543" y="1960"/>
                      <a:pt x="560" y="1631"/>
                      <a:pt x="569" y="1290"/>
                    </a:cubicBezTo>
                    <a:cubicBezTo>
                      <a:pt x="576" y="946"/>
                      <a:pt x="583" y="597"/>
                      <a:pt x="557" y="255"/>
                    </a:cubicBezTo>
                    <a:cubicBezTo>
                      <a:pt x="544" y="85"/>
                      <a:pt x="420" y="1"/>
                      <a:pt x="295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1179" name="Google Shape;1179;p8"/>
            <p:cNvGrpSpPr/>
            <p:nvPr/>
          </p:nvGrpSpPr>
          <p:grpSpPr>
            <a:xfrm flipH="1">
              <a:off x="6789661" y="4866893"/>
              <a:ext cx="148749" cy="138123"/>
              <a:chOff x="417563" y="4145250"/>
              <a:chExt cx="148749" cy="138123"/>
            </a:xfrm>
          </p:grpSpPr>
          <p:sp>
            <p:nvSpPr>
              <p:cNvPr id="1180" name="Google Shape;1180;p8"/>
              <p:cNvSpPr/>
              <p:nvPr/>
            </p:nvSpPr>
            <p:spPr>
              <a:xfrm>
                <a:off x="417563" y="4179924"/>
                <a:ext cx="39186" cy="103449"/>
              </a:xfrm>
              <a:custGeom>
                <a:avLst/>
                <a:gdLst/>
                <a:ahLst/>
                <a:cxnLst/>
                <a:rect l="l" t="t" r="r" b="b"/>
                <a:pathLst>
                  <a:path w="686" h="1811" extrusionOk="0">
                    <a:moveTo>
                      <a:pt x="283" y="1"/>
                    </a:moveTo>
                    <a:cubicBezTo>
                      <a:pt x="215" y="1"/>
                      <a:pt x="148" y="32"/>
                      <a:pt x="118" y="96"/>
                    </a:cubicBezTo>
                    <a:cubicBezTo>
                      <a:pt x="0" y="348"/>
                      <a:pt x="83" y="703"/>
                      <a:pt x="102" y="970"/>
                    </a:cubicBezTo>
                    <a:cubicBezTo>
                      <a:pt x="112" y="1123"/>
                      <a:pt x="118" y="1280"/>
                      <a:pt x="141" y="1432"/>
                    </a:cubicBezTo>
                    <a:cubicBezTo>
                      <a:pt x="163" y="1569"/>
                      <a:pt x="227" y="1672"/>
                      <a:pt x="315" y="1777"/>
                    </a:cubicBezTo>
                    <a:cubicBezTo>
                      <a:pt x="333" y="1800"/>
                      <a:pt x="363" y="1811"/>
                      <a:pt x="394" y="1811"/>
                    </a:cubicBezTo>
                    <a:cubicBezTo>
                      <a:pt x="425" y="1811"/>
                      <a:pt x="456" y="1799"/>
                      <a:pt x="475" y="1777"/>
                    </a:cubicBezTo>
                    <a:cubicBezTo>
                      <a:pt x="685" y="1537"/>
                      <a:pt x="670" y="1245"/>
                      <a:pt x="647" y="944"/>
                    </a:cubicBezTo>
                    <a:cubicBezTo>
                      <a:pt x="625" y="670"/>
                      <a:pt x="621" y="266"/>
                      <a:pt x="421" y="56"/>
                    </a:cubicBezTo>
                    <a:cubicBezTo>
                      <a:pt x="386" y="19"/>
                      <a:pt x="334" y="1"/>
                      <a:pt x="283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181" name="Google Shape;1181;p8"/>
              <p:cNvSpPr/>
              <p:nvPr/>
            </p:nvSpPr>
            <p:spPr>
              <a:xfrm>
                <a:off x="469888" y="4145250"/>
                <a:ext cx="42556" cy="117101"/>
              </a:xfrm>
              <a:custGeom>
                <a:avLst/>
                <a:gdLst/>
                <a:ahLst/>
                <a:cxnLst/>
                <a:rect l="l" t="t" r="r" b="b"/>
                <a:pathLst>
                  <a:path w="745" h="2050" extrusionOk="0">
                    <a:moveTo>
                      <a:pt x="476" y="0"/>
                    </a:moveTo>
                    <a:cubicBezTo>
                      <a:pt x="449" y="0"/>
                      <a:pt x="419" y="8"/>
                      <a:pt x="384" y="23"/>
                    </a:cubicBezTo>
                    <a:cubicBezTo>
                      <a:pt x="243" y="88"/>
                      <a:pt x="219" y="278"/>
                      <a:pt x="192" y="415"/>
                    </a:cubicBezTo>
                    <a:cubicBezTo>
                      <a:pt x="158" y="589"/>
                      <a:pt x="132" y="764"/>
                      <a:pt x="104" y="936"/>
                    </a:cubicBezTo>
                    <a:cubicBezTo>
                      <a:pt x="47" y="1281"/>
                      <a:pt x="1" y="1611"/>
                      <a:pt x="84" y="1954"/>
                    </a:cubicBezTo>
                    <a:cubicBezTo>
                      <a:pt x="99" y="2020"/>
                      <a:pt x="150" y="2049"/>
                      <a:pt x="204" y="2049"/>
                    </a:cubicBezTo>
                    <a:cubicBezTo>
                      <a:pt x="250" y="2049"/>
                      <a:pt x="298" y="2027"/>
                      <a:pt x="327" y="1988"/>
                    </a:cubicBezTo>
                    <a:cubicBezTo>
                      <a:pt x="568" y="1660"/>
                      <a:pt x="617" y="1267"/>
                      <a:pt x="652" y="870"/>
                    </a:cubicBezTo>
                    <a:cubicBezTo>
                      <a:pt x="666" y="718"/>
                      <a:pt x="745" y="0"/>
                      <a:pt x="476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182" name="Google Shape;1182;p8"/>
              <p:cNvSpPr/>
              <p:nvPr/>
            </p:nvSpPr>
            <p:spPr>
              <a:xfrm>
                <a:off x="528840" y="4206144"/>
                <a:ext cx="37472" cy="75173"/>
              </a:xfrm>
              <a:custGeom>
                <a:avLst/>
                <a:gdLst/>
                <a:ahLst/>
                <a:cxnLst/>
                <a:rect l="l" t="t" r="r" b="b"/>
                <a:pathLst>
                  <a:path w="656" h="1316" extrusionOk="0">
                    <a:moveTo>
                      <a:pt x="371" y="0"/>
                    </a:moveTo>
                    <a:cubicBezTo>
                      <a:pt x="302" y="0"/>
                      <a:pt x="231" y="34"/>
                      <a:pt x="180" y="103"/>
                    </a:cubicBezTo>
                    <a:cubicBezTo>
                      <a:pt x="57" y="271"/>
                      <a:pt x="44" y="533"/>
                      <a:pt x="23" y="733"/>
                    </a:cubicBezTo>
                    <a:cubicBezTo>
                      <a:pt x="1" y="928"/>
                      <a:pt x="15" y="1125"/>
                      <a:pt x="152" y="1281"/>
                    </a:cubicBezTo>
                    <a:cubicBezTo>
                      <a:pt x="172" y="1303"/>
                      <a:pt x="205" y="1315"/>
                      <a:pt x="238" y="1315"/>
                    </a:cubicBezTo>
                    <a:cubicBezTo>
                      <a:pt x="259" y="1315"/>
                      <a:pt x="281" y="1310"/>
                      <a:pt x="298" y="1298"/>
                    </a:cubicBezTo>
                    <a:cubicBezTo>
                      <a:pt x="470" y="1186"/>
                      <a:pt x="536" y="999"/>
                      <a:pt x="566" y="805"/>
                    </a:cubicBezTo>
                    <a:cubicBezTo>
                      <a:pt x="598" y="604"/>
                      <a:pt x="655" y="349"/>
                      <a:pt x="581" y="154"/>
                    </a:cubicBezTo>
                    <a:cubicBezTo>
                      <a:pt x="541" y="53"/>
                      <a:pt x="457" y="0"/>
                      <a:pt x="371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sp>
          <p:nvSpPr>
            <p:cNvPr id="1183" name="Google Shape;1183;p8"/>
            <p:cNvSpPr/>
            <p:nvPr/>
          </p:nvSpPr>
          <p:spPr>
            <a:xfrm flipH="1">
              <a:off x="4278663" y="4922030"/>
              <a:ext cx="33188" cy="102763"/>
            </a:xfrm>
            <a:custGeom>
              <a:avLst/>
              <a:gdLst/>
              <a:ahLst/>
              <a:cxnLst/>
              <a:rect l="l" t="t" r="r" b="b"/>
              <a:pathLst>
                <a:path w="581" h="1799" extrusionOk="0">
                  <a:moveTo>
                    <a:pt x="300" y="0"/>
                  </a:moveTo>
                  <a:cubicBezTo>
                    <a:pt x="224" y="0"/>
                    <a:pt x="148" y="46"/>
                    <a:pt x="114" y="137"/>
                  </a:cubicBezTo>
                  <a:cubicBezTo>
                    <a:pt x="22" y="389"/>
                    <a:pt x="32" y="700"/>
                    <a:pt x="16" y="968"/>
                  </a:cubicBezTo>
                  <a:cubicBezTo>
                    <a:pt x="0" y="1232"/>
                    <a:pt x="5" y="1500"/>
                    <a:pt x="120" y="1743"/>
                  </a:cubicBezTo>
                  <a:cubicBezTo>
                    <a:pt x="136" y="1778"/>
                    <a:pt x="178" y="1799"/>
                    <a:pt x="219" y="1799"/>
                  </a:cubicBezTo>
                  <a:cubicBezTo>
                    <a:pt x="248" y="1799"/>
                    <a:pt x="276" y="1788"/>
                    <a:pt x="293" y="1765"/>
                  </a:cubicBezTo>
                  <a:cubicBezTo>
                    <a:pt x="467" y="1544"/>
                    <a:pt x="522" y="1270"/>
                    <a:pt x="540" y="994"/>
                  </a:cubicBezTo>
                  <a:cubicBezTo>
                    <a:pt x="554" y="722"/>
                    <a:pt x="580" y="397"/>
                    <a:pt x="484" y="137"/>
                  </a:cubicBezTo>
                  <a:cubicBezTo>
                    <a:pt x="451" y="46"/>
                    <a:pt x="375" y="0"/>
                    <a:pt x="300" y="0"/>
                  </a:cubicBezTo>
                  <a:close/>
                </a:path>
              </a:pathLst>
            </a:custGeom>
            <a:solidFill>
              <a:srgbClr val="191919">
                <a:alpha val="59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1184" name="Google Shape;1184;p8"/>
            <p:cNvGrpSpPr/>
            <p:nvPr/>
          </p:nvGrpSpPr>
          <p:grpSpPr>
            <a:xfrm flipH="1">
              <a:off x="8932036" y="4851518"/>
              <a:ext cx="148749" cy="138123"/>
              <a:chOff x="417563" y="4145250"/>
              <a:chExt cx="148749" cy="138123"/>
            </a:xfrm>
          </p:grpSpPr>
          <p:sp>
            <p:nvSpPr>
              <p:cNvPr id="1185" name="Google Shape;1185;p8"/>
              <p:cNvSpPr/>
              <p:nvPr/>
            </p:nvSpPr>
            <p:spPr>
              <a:xfrm>
                <a:off x="417563" y="4179924"/>
                <a:ext cx="39186" cy="103449"/>
              </a:xfrm>
              <a:custGeom>
                <a:avLst/>
                <a:gdLst/>
                <a:ahLst/>
                <a:cxnLst/>
                <a:rect l="l" t="t" r="r" b="b"/>
                <a:pathLst>
                  <a:path w="686" h="1811" extrusionOk="0">
                    <a:moveTo>
                      <a:pt x="283" y="1"/>
                    </a:moveTo>
                    <a:cubicBezTo>
                      <a:pt x="215" y="1"/>
                      <a:pt x="148" y="32"/>
                      <a:pt x="118" y="96"/>
                    </a:cubicBezTo>
                    <a:cubicBezTo>
                      <a:pt x="0" y="348"/>
                      <a:pt x="83" y="703"/>
                      <a:pt x="102" y="970"/>
                    </a:cubicBezTo>
                    <a:cubicBezTo>
                      <a:pt x="112" y="1123"/>
                      <a:pt x="118" y="1280"/>
                      <a:pt x="141" y="1432"/>
                    </a:cubicBezTo>
                    <a:cubicBezTo>
                      <a:pt x="163" y="1569"/>
                      <a:pt x="227" y="1672"/>
                      <a:pt x="315" y="1777"/>
                    </a:cubicBezTo>
                    <a:cubicBezTo>
                      <a:pt x="333" y="1800"/>
                      <a:pt x="363" y="1811"/>
                      <a:pt x="394" y="1811"/>
                    </a:cubicBezTo>
                    <a:cubicBezTo>
                      <a:pt x="425" y="1811"/>
                      <a:pt x="456" y="1799"/>
                      <a:pt x="475" y="1777"/>
                    </a:cubicBezTo>
                    <a:cubicBezTo>
                      <a:pt x="685" y="1537"/>
                      <a:pt x="670" y="1245"/>
                      <a:pt x="647" y="944"/>
                    </a:cubicBezTo>
                    <a:cubicBezTo>
                      <a:pt x="625" y="670"/>
                      <a:pt x="621" y="266"/>
                      <a:pt x="421" y="56"/>
                    </a:cubicBezTo>
                    <a:cubicBezTo>
                      <a:pt x="386" y="19"/>
                      <a:pt x="334" y="1"/>
                      <a:pt x="283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186" name="Google Shape;1186;p8"/>
              <p:cNvSpPr/>
              <p:nvPr/>
            </p:nvSpPr>
            <p:spPr>
              <a:xfrm>
                <a:off x="469888" y="4145250"/>
                <a:ext cx="42556" cy="117101"/>
              </a:xfrm>
              <a:custGeom>
                <a:avLst/>
                <a:gdLst/>
                <a:ahLst/>
                <a:cxnLst/>
                <a:rect l="l" t="t" r="r" b="b"/>
                <a:pathLst>
                  <a:path w="745" h="2050" extrusionOk="0">
                    <a:moveTo>
                      <a:pt x="476" y="0"/>
                    </a:moveTo>
                    <a:cubicBezTo>
                      <a:pt x="449" y="0"/>
                      <a:pt x="419" y="8"/>
                      <a:pt x="384" y="23"/>
                    </a:cubicBezTo>
                    <a:cubicBezTo>
                      <a:pt x="243" y="88"/>
                      <a:pt x="219" y="278"/>
                      <a:pt x="192" y="415"/>
                    </a:cubicBezTo>
                    <a:cubicBezTo>
                      <a:pt x="158" y="589"/>
                      <a:pt x="132" y="764"/>
                      <a:pt x="104" y="936"/>
                    </a:cubicBezTo>
                    <a:cubicBezTo>
                      <a:pt x="47" y="1281"/>
                      <a:pt x="1" y="1611"/>
                      <a:pt x="84" y="1954"/>
                    </a:cubicBezTo>
                    <a:cubicBezTo>
                      <a:pt x="99" y="2020"/>
                      <a:pt x="150" y="2049"/>
                      <a:pt x="204" y="2049"/>
                    </a:cubicBezTo>
                    <a:cubicBezTo>
                      <a:pt x="250" y="2049"/>
                      <a:pt x="298" y="2027"/>
                      <a:pt x="327" y="1988"/>
                    </a:cubicBezTo>
                    <a:cubicBezTo>
                      <a:pt x="568" y="1660"/>
                      <a:pt x="617" y="1267"/>
                      <a:pt x="652" y="870"/>
                    </a:cubicBezTo>
                    <a:cubicBezTo>
                      <a:pt x="666" y="718"/>
                      <a:pt x="745" y="0"/>
                      <a:pt x="476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187" name="Google Shape;1187;p8"/>
              <p:cNvSpPr/>
              <p:nvPr/>
            </p:nvSpPr>
            <p:spPr>
              <a:xfrm>
                <a:off x="528840" y="4206144"/>
                <a:ext cx="37472" cy="75173"/>
              </a:xfrm>
              <a:custGeom>
                <a:avLst/>
                <a:gdLst/>
                <a:ahLst/>
                <a:cxnLst/>
                <a:rect l="l" t="t" r="r" b="b"/>
                <a:pathLst>
                  <a:path w="656" h="1316" extrusionOk="0">
                    <a:moveTo>
                      <a:pt x="371" y="0"/>
                    </a:moveTo>
                    <a:cubicBezTo>
                      <a:pt x="302" y="0"/>
                      <a:pt x="231" y="34"/>
                      <a:pt x="180" y="103"/>
                    </a:cubicBezTo>
                    <a:cubicBezTo>
                      <a:pt x="57" y="271"/>
                      <a:pt x="44" y="533"/>
                      <a:pt x="23" y="733"/>
                    </a:cubicBezTo>
                    <a:cubicBezTo>
                      <a:pt x="1" y="928"/>
                      <a:pt x="15" y="1125"/>
                      <a:pt x="152" y="1281"/>
                    </a:cubicBezTo>
                    <a:cubicBezTo>
                      <a:pt x="172" y="1303"/>
                      <a:pt x="205" y="1315"/>
                      <a:pt x="238" y="1315"/>
                    </a:cubicBezTo>
                    <a:cubicBezTo>
                      <a:pt x="259" y="1315"/>
                      <a:pt x="281" y="1310"/>
                      <a:pt x="298" y="1298"/>
                    </a:cubicBezTo>
                    <a:cubicBezTo>
                      <a:pt x="470" y="1186"/>
                      <a:pt x="536" y="999"/>
                      <a:pt x="566" y="805"/>
                    </a:cubicBezTo>
                    <a:cubicBezTo>
                      <a:pt x="598" y="604"/>
                      <a:pt x="655" y="349"/>
                      <a:pt x="581" y="154"/>
                    </a:cubicBezTo>
                    <a:cubicBezTo>
                      <a:pt x="541" y="53"/>
                      <a:pt x="457" y="0"/>
                      <a:pt x="371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1188" name="Google Shape;1188;p8"/>
            <p:cNvGrpSpPr/>
            <p:nvPr/>
          </p:nvGrpSpPr>
          <p:grpSpPr>
            <a:xfrm flipH="1">
              <a:off x="3504875" y="4870688"/>
              <a:ext cx="142923" cy="130526"/>
              <a:chOff x="178100" y="3904645"/>
              <a:chExt cx="142923" cy="130526"/>
            </a:xfrm>
          </p:grpSpPr>
          <p:sp>
            <p:nvSpPr>
              <p:cNvPr id="1189" name="Google Shape;1189;p8"/>
              <p:cNvSpPr/>
              <p:nvPr/>
            </p:nvSpPr>
            <p:spPr>
              <a:xfrm>
                <a:off x="178100" y="3936863"/>
                <a:ext cx="40843" cy="98308"/>
              </a:xfrm>
              <a:custGeom>
                <a:avLst/>
                <a:gdLst/>
                <a:ahLst/>
                <a:cxnLst/>
                <a:rect l="l" t="t" r="r" b="b"/>
                <a:pathLst>
                  <a:path w="715" h="1721" extrusionOk="0">
                    <a:moveTo>
                      <a:pt x="237" y="1"/>
                    </a:moveTo>
                    <a:cubicBezTo>
                      <a:pt x="157" y="1"/>
                      <a:pt x="77" y="54"/>
                      <a:pt x="49" y="139"/>
                    </a:cubicBezTo>
                    <a:cubicBezTo>
                      <a:pt x="1" y="283"/>
                      <a:pt x="37" y="436"/>
                      <a:pt x="59" y="582"/>
                    </a:cubicBezTo>
                    <a:cubicBezTo>
                      <a:pt x="76" y="711"/>
                      <a:pt x="98" y="838"/>
                      <a:pt x="120" y="966"/>
                    </a:cubicBezTo>
                    <a:cubicBezTo>
                      <a:pt x="142" y="1093"/>
                      <a:pt x="158" y="1223"/>
                      <a:pt x="193" y="1347"/>
                    </a:cubicBezTo>
                    <a:cubicBezTo>
                      <a:pt x="234" y="1488"/>
                      <a:pt x="302" y="1592"/>
                      <a:pt x="413" y="1688"/>
                    </a:cubicBezTo>
                    <a:cubicBezTo>
                      <a:pt x="438" y="1709"/>
                      <a:pt x="467" y="1720"/>
                      <a:pt x="496" y="1720"/>
                    </a:cubicBezTo>
                    <a:cubicBezTo>
                      <a:pt x="533" y="1720"/>
                      <a:pt x="570" y="1702"/>
                      <a:pt x="594" y="1665"/>
                    </a:cubicBezTo>
                    <a:cubicBezTo>
                      <a:pt x="672" y="1542"/>
                      <a:pt x="715" y="1424"/>
                      <a:pt x="707" y="1275"/>
                    </a:cubicBezTo>
                    <a:cubicBezTo>
                      <a:pt x="700" y="1133"/>
                      <a:pt x="672" y="990"/>
                      <a:pt x="643" y="848"/>
                    </a:cubicBezTo>
                    <a:cubicBezTo>
                      <a:pt x="592" y="595"/>
                      <a:pt x="554" y="244"/>
                      <a:pt x="362" y="51"/>
                    </a:cubicBezTo>
                    <a:cubicBezTo>
                      <a:pt x="326" y="16"/>
                      <a:pt x="281" y="1"/>
                      <a:pt x="237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190" name="Google Shape;1190;p8"/>
              <p:cNvSpPr/>
              <p:nvPr/>
            </p:nvSpPr>
            <p:spPr>
              <a:xfrm>
                <a:off x="230654" y="3904645"/>
                <a:ext cx="37187" cy="110589"/>
              </a:xfrm>
              <a:custGeom>
                <a:avLst/>
                <a:gdLst/>
                <a:ahLst/>
                <a:cxnLst/>
                <a:rect l="l" t="t" r="r" b="b"/>
                <a:pathLst>
                  <a:path w="651" h="1936" extrusionOk="0">
                    <a:moveTo>
                      <a:pt x="399" y="0"/>
                    </a:moveTo>
                    <a:cubicBezTo>
                      <a:pt x="364" y="0"/>
                      <a:pt x="331" y="13"/>
                      <a:pt x="305" y="45"/>
                    </a:cubicBezTo>
                    <a:cubicBezTo>
                      <a:pt x="124" y="270"/>
                      <a:pt x="142" y="647"/>
                      <a:pt x="102" y="921"/>
                    </a:cubicBezTo>
                    <a:cubicBezTo>
                      <a:pt x="57" y="1239"/>
                      <a:pt x="0" y="1544"/>
                      <a:pt x="117" y="1853"/>
                    </a:cubicBezTo>
                    <a:cubicBezTo>
                      <a:pt x="136" y="1902"/>
                      <a:pt x="182" y="1936"/>
                      <a:pt x="229" y="1936"/>
                    </a:cubicBezTo>
                    <a:cubicBezTo>
                      <a:pt x="255" y="1936"/>
                      <a:pt x="282" y="1925"/>
                      <a:pt x="305" y="1902"/>
                    </a:cubicBezTo>
                    <a:cubicBezTo>
                      <a:pt x="542" y="1660"/>
                      <a:pt x="598" y="1348"/>
                      <a:pt x="625" y="1020"/>
                    </a:cubicBezTo>
                    <a:cubicBezTo>
                      <a:pt x="637" y="862"/>
                      <a:pt x="650" y="703"/>
                      <a:pt x="643" y="545"/>
                    </a:cubicBezTo>
                    <a:cubicBezTo>
                      <a:pt x="637" y="392"/>
                      <a:pt x="640" y="203"/>
                      <a:pt x="542" y="75"/>
                    </a:cubicBezTo>
                    <a:cubicBezTo>
                      <a:pt x="511" y="33"/>
                      <a:pt x="454" y="0"/>
                      <a:pt x="399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191" name="Google Shape;1191;p8"/>
              <p:cNvSpPr/>
              <p:nvPr/>
            </p:nvSpPr>
            <p:spPr>
              <a:xfrm>
                <a:off x="275667" y="3947545"/>
                <a:ext cx="45355" cy="85284"/>
              </a:xfrm>
              <a:custGeom>
                <a:avLst/>
                <a:gdLst/>
                <a:ahLst/>
                <a:cxnLst/>
                <a:rect l="l" t="t" r="r" b="b"/>
                <a:pathLst>
                  <a:path w="794" h="1493" extrusionOk="0">
                    <a:moveTo>
                      <a:pt x="528" y="0"/>
                    </a:moveTo>
                    <a:cubicBezTo>
                      <a:pt x="514" y="0"/>
                      <a:pt x="500" y="3"/>
                      <a:pt x="486" y="9"/>
                    </a:cubicBezTo>
                    <a:cubicBezTo>
                      <a:pt x="246" y="103"/>
                      <a:pt x="170" y="438"/>
                      <a:pt x="116" y="669"/>
                    </a:cubicBezTo>
                    <a:cubicBezTo>
                      <a:pt x="56" y="916"/>
                      <a:pt x="1" y="1211"/>
                      <a:pt x="155" y="1435"/>
                    </a:cubicBezTo>
                    <a:cubicBezTo>
                      <a:pt x="182" y="1473"/>
                      <a:pt x="219" y="1492"/>
                      <a:pt x="257" y="1492"/>
                    </a:cubicBezTo>
                    <a:cubicBezTo>
                      <a:pt x="286" y="1492"/>
                      <a:pt x="315" y="1481"/>
                      <a:pt x="342" y="1459"/>
                    </a:cubicBezTo>
                    <a:cubicBezTo>
                      <a:pt x="531" y="1295"/>
                      <a:pt x="571" y="1040"/>
                      <a:pt x="622" y="809"/>
                    </a:cubicBezTo>
                    <a:cubicBezTo>
                      <a:pt x="667" y="603"/>
                      <a:pt x="793" y="275"/>
                      <a:pt x="670" y="86"/>
                    </a:cubicBezTo>
                    <a:cubicBezTo>
                      <a:pt x="642" y="40"/>
                      <a:pt x="585" y="0"/>
                      <a:pt x="528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1192" name="Google Shape;1192;p8"/>
            <p:cNvGrpSpPr/>
            <p:nvPr/>
          </p:nvGrpSpPr>
          <p:grpSpPr>
            <a:xfrm flipH="1">
              <a:off x="4736159" y="4869472"/>
              <a:ext cx="88313" cy="132981"/>
              <a:chOff x="712664" y="3994329"/>
              <a:chExt cx="88313" cy="132981"/>
            </a:xfrm>
          </p:grpSpPr>
          <p:sp>
            <p:nvSpPr>
              <p:cNvPr id="1193" name="Google Shape;1193;p8"/>
              <p:cNvSpPr/>
              <p:nvPr/>
            </p:nvSpPr>
            <p:spPr>
              <a:xfrm>
                <a:off x="712664" y="4006439"/>
                <a:ext cx="44613" cy="91225"/>
              </a:xfrm>
              <a:custGeom>
                <a:avLst/>
                <a:gdLst/>
                <a:ahLst/>
                <a:cxnLst/>
                <a:rect l="l" t="t" r="r" b="b"/>
                <a:pathLst>
                  <a:path w="781" h="1597" extrusionOk="0">
                    <a:moveTo>
                      <a:pt x="221" y="1"/>
                    </a:moveTo>
                    <a:cubicBezTo>
                      <a:pt x="138" y="1"/>
                      <a:pt x="60" y="44"/>
                      <a:pt x="44" y="145"/>
                    </a:cubicBezTo>
                    <a:cubicBezTo>
                      <a:pt x="1" y="407"/>
                      <a:pt x="81" y="683"/>
                      <a:pt x="139" y="938"/>
                    </a:cubicBezTo>
                    <a:cubicBezTo>
                      <a:pt x="196" y="1187"/>
                      <a:pt x="264" y="1427"/>
                      <a:pt x="489" y="1579"/>
                    </a:cubicBezTo>
                    <a:cubicBezTo>
                      <a:pt x="506" y="1591"/>
                      <a:pt x="526" y="1596"/>
                      <a:pt x="546" y="1596"/>
                    </a:cubicBezTo>
                    <a:cubicBezTo>
                      <a:pt x="589" y="1596"/>
                      <a:pt x="632" y="1573"/>
                      <a:pt x="652" y="1535"/>
                    </a:cubicBezTo>
                    <a:cubicBezTo>
                      <a:pt x="780" y="1308"/>
                      <a:pt x="735" y="1060"/>
                      <a:pt x="674" y="820"/>
                    </a:cubicBezTo>
                    <a:cubicBezTo>
                      <a:pt x="614" y="582"/>
                      <a:pt x="569" y="295"/>
                      <a:pt x="422" y="97"/>
                    </a:cubicBezTo>
                    <a:cubicBezTo>
                      <a:pt x="377" y="36"/>
                      <a:pt x="297" y="1"/>
                      <a:pt x="221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194" name="Google Shape;1194;p8"/>
              <p:cNvSpPr/>
              <p:nvPr/>
            </p:nvSpPr>
            <p:spPr>
              <a:xfrm>
                <a:off x="767617" y="3994329"/>
                <a:ext cx="33360" cy="132981"/>
              </a:xfrm>
              <a:custGeom>
                <a:avLst/>
                <a:gdLst/>
                <a:ahLst/>
                <a:cxnLst/>
                <a:rect l="l" t="t" r="r" b="b"/>
                <a:pathLst>
                  <a:path w="584" h="2328" extrusionOk="0">
                    <a:moveTo>
                      <a:pt x="295" y="1"/>
                    </a:moveTo>
                    <a:cubicBezTo>
                      <a:pt x="171" y="1"/>
                      <a:pt x="45" y="86"/>
                      <a:pt x="30" y="255"/>
                    </a:cubicBezTo>
                    <a:cubicBezTo>
                      <a:pt x="0" y="597"/>
                      <a:pt x="2" y="946"/>
                      <a:pt x="6" y="1290"/>
                    </a:cubicBezTo>
                    <a:cubicBezTo>
                      <a:pt x="9" y="1631"/>
                      <a:pt x="24" y="1959"/>
                      <a:pt x="178" y="2270"/>
                    </a:cubicBezTo>
                    <a:cubicBezTo>
                      <a:pt x="198" y="2309"/>
                      <a:pt x="239" y="2328"/>
                      <a:pt x="281" y="2328"/>
                    </a:cubicBezTo>
                    <a:cubicBezTo>
                      <a:pt x="323" y="2328"/>
                      <a:pt x="365" y="2309"/>
                      <a:pt x="385" y="2270"/>
                    </a:cubicBezTo>
                    <a:cubicBezTo>
                      <a:pt x="543" y="1960"/>
                      <a:pt x="560" y="1631"/>
                      <a:pt x="569" y="1290"/>
                    </a:cubicBezTo>
                    <a:cubicBezTo>
                      <a:pt x="576" y="946"/>
                      <a:pt x="583" y="597"/>
                      <a:pt x="557" y="255"/>
                    </a:cubicBezTo>
                    <a:cubicBezTo>
                      <a:pt x="544" y="85"/>
                      <a:pt x="420" y="1"/>
                      <a:pt x="295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1195" name="Google Shape;1195;p8"/>
            <p:cNvGrpSpPr/>
            <p:nvPr/>
          </p:nvGrpSpPr>
          <p:grpSpPr>
            <a:xfrm flipH="1">
              <a:off x="3950663" y="4855325"/>
              <a:ext cx="142923" cy="130526"/>
              <a:chOff x="178100" y="3904645"/>
              <a:chExt cx="142923" cy="130526"/>
            </a:xfrm>
          </p:grpSpPr>
          <p:sp>
            <p:nvSpPr>
              <p:cNvPr id="1196" name="Google Shape;1196;p8"/>
              <p:cNvSpPr/>
              <p:nvPr/>
            </p:nvSpPr>
            <p:spPr>
              <a:xfrm>
                <a:off x="178100" y="3936863"/>
                <a:ext cx="40843" cy="98308"/>
              </a:xfrm>
              <a:custGeom>
                <a:avLst/>
                <a:gdLst/>
                <a:ahLst/>
                <a:cxnLst/>
                <a:rect l="l" t="t" r="r" b="b"/>
                <a:pathLst>
                  <a:path w="715" h="1721" extrusionOk="0">
                    <a:moveTo>
                      <a:pt x="237" y="1"/>
                    </a:moveTo>
                    <a:cubicBezTo>
                      <a:pt x="157" y="1"/>
                      <a:pt x="77" y="54"/>
                      <a:pt x="49" y="139"/>
                    </a:cubicBezTo>
                    <a:cubicBezTo>
                      <a:pt x="1" y="283"/>
                      <a:pt x="37" y="436"/>
                      <a:pt x="59" y="582"/>
                    </a:cubicBezTo>
                    <a:cubicBezTo>
                      <a:pt x="76" y="711"/>
                      <a:pt x="98" y="838"/>
                      <a:pt x="120" y="966"/>
                    </a:cubicBezTo>
                    <a:cubicBezTo>
                      <a:pt x="142" y="1093"/>
                      <a:pt x="158" y="1223"/>
                      <a:pt x="193" y="1347"/>
                    </a:cubicBezTo>
                    <a:cubicBezTo>
                      <a:pt x="234" y="1488"/>
                      <a:pt x="302" y="1592"/>
                      <a:pt x="413" y="1688"/>
                    </a:cubicBezTo>
                    <a:cubicBezTo>
                      <a:pt x="438" y="1709"/>
                      <a:pt x="467" y="1720"/>
                      <a:pt x="496" y="1720"/>
                    </a:cubicBezTo>
                    <a:cubicBezTo>
                      <a:pt x="533" y="1720"/>
                      <a:pt x="570" y="1702"/>
                      <a:pt x="594" y="1665"/>
                    </a:cubicBezTo>
                    <a:cubicBezTo>
                      <a:pt x="672" y="1542"/>
                      <a:pt x="715" y="1424"/>
                      <a:pt x="707" y="1275"/>
                    </a:cubicBezTo>
                    <a:cubicBezTo>
                      <a:pt x="700" y="1133"/>
                      <a:pt x="672" y="990"/>
                      <a:pt x="643" y="848"/>
                    </a:cubicBezTo>
                    <a:cubicBezTo>
                      <a:pt x="592" y="595"/>
                      <a:pt x="554" y="244"/>
                      <a:pt x="362" y="51"/>
                    </a:cubicBezTo>
                    <a:cubicBezTo>
                      <a:pt x="326" y="16"/>
                      <a:pt x="281" y="1"/>
                      <a:pt x="237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197" name="Google Shape;1197;p8"/>
              <p:cNvSpPr/>
              <p:nvPr/>
            </p:nvSpPr>
            <p:spPr>
              <a:xfrm>
                <a:off x="230654" y="3904645"/>
                <a:ext cx="37187" cy="110589"/>
              </a:xfrm>
              <a:custGeom>
                <a:avLst/>
                <a:gdLst/>
                <a:ahLst/>
                <a:cxnLst/>
                <a:rect l="l" t="t" r="r" b="b"/>
                <a:pathLst>
                  <a:path w="651" h="1936" extrusionOk="0">
                    <a:moveTo>
                      <a:pt x="399" y="0"/>
                    </a:moveTo>
                    <a:cubicBezTo>
                      <a:pt x="364" y="0"/>
                      <a:pt x="331" y="13"/>
                      <a:pt x="305" y="45"/>
                    </a:cubicBezTo>
                    <a:cubicBezTo>
                      <a:pt x="124" y="270"/>
                      <a:pt x="142" y="647"/>
                      <a:pt x="102" y="921"/>
                    </a:cubicBezTo>
                    <a:cubicBezTo>
                      <a:pt x="57" y="1239"/>
                      <a:pt x="0" y="1544"/>
                      <a:pt x="117" y="1853"/>
                    </a:cubicBezTo>
                    <a:cubicBezTo>
                      <a:pt x="136" y="1902"/>
                      <a:pt x="182" y="1936"/>
                      <a:pt x="229" y="1936"/>
                    </a:cubicBezTo>
                    <a:cubicBezTo>
                      <a:pt x="255" y="1936"/>
                      <a:pt x="282" y="1925"/>
                      <a:pt x="305" y="1902"/>
                    </a:cubicBezTo>
                    <a:cubicBezTo>
                      <a:pt x="542" y="1660"/>
                      <a:pt x="598" y="1348"/>
                      <a:pt x="625" y="1020"/>
                    </a:cubicBezTo>
                    <a:cubicBezTo>
                      <a:pt x="637" y="862"/>
                      <a:pt x="650" y="703"/>
                      <a:pt x="643" y="545"/>
                    </a:cubicBezTo>
                    <a:cubicBezTo>
                      <a:pt x="637" y="392"/>
                      <a:pt x="640" y="203"/>
                      <a:pt x="542" y="75"/>
                    </a:cubicBezTo>
                    <a:cubicBezTo>
                      <a:pt x="511" y="33"/>
                      <a:pt x="454" y="0"/>
                      <a:pt x="399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198" name="Google Shape;1198;p8"/>
              <p:cNvSpPr/>
              <p:nvPr/>
            </p:nvSpPr>
            <p:spPr>
              <a:xfrm>
                <a:off x="275667" y="3947545"/>
                <a:ext cx="45355" cy="85284"/>
              </a:xfrm>
              <a:custGeom>
                <a:avLst/>
                <a:gdLst/>
                <a:ahLst/>
                <a:cxnLst/>
                <a:rect l="l" t="t" r="r" b="b"/>
                <a:pathLst>
                  <a:path w="794" h="1493" extrusionOk="0">
                    <a:moveTo>
                      <a:pt x="528" y="0"/>
                    </a:moveTo>
                    <a:cubicBezTo>
                      <a:pt x="514" y="0"/>
                      <a:pt x="500" y="3"/>
                      <a:pt x="486" y="9"/>
                    </a:cubicBezTo>
                    <a:cubicBezTo>
                      <a:pt x="246" y="103"/>
                      <a:pt x="170" y="438"/>
                      <a:pt x="116" y="669"/>
                    </a:cubicBezTo>
                    <a:cubicBezTo>
                      <a:pt x="56" y="916"/>
                      <a:pt x="1" y="1211"/>
                      <a:pt x="155" y="1435"/>
                    </a:cubicBezTo>
                    <a:cubicBezTo>
                      <a:pt x="182" y="1473"/>
                      <a:pt x="219" y="1492"/>
                      <a:pt x="257" y="1492"/>
                    </a:cubicBezTo>
                    <a:cubicBezTo>
                      <a:pt x="286" y="1492"/>
                      <a:pt x="315" y="1481"/>
                      <a:pt x="342" y="1459"/>
                    </a:cubicBezTo>
                    <a:cubicBezTo>
                      <a:pt x="531" y="1295"/>
                      <a:pt x="571" y="1040"/>
                      <a:pt x="622" y="809"/>
                    </a:cubicBezTo>
                    <a:cubicBezTo>
                      <a:pt x="667" y="603"/>
                      <a:pt x="793" y="275"/>
                      <a:pt x="670" y="86"/>
                    </a:cubicBezTo>
                    <a:cubicBezTo>
                      <a:pt x="642" y="40"/>
                      <a:pt x="585" y="0"/>
                      <a:pt x="528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1199" name="Google Shape;1199;p8"/>
            <p:cNvGrpSpPr/>
            <p:nvPr/>
          </p:nvGrpSpPr>
          <p:grpSpPr>
            <a:xfrm flipH="1">
              <a:off x="2932009" y="4854097"/>
              <a:ext cx="88313" cy="132981"/>
              <a:chOff x="712664" y="3994329"/>
              <a:chExt cx="88313" cy="132981"/>
            </a:xfrm>
          </p:grpSpPr>
          <p:sp>
            <p:nvSpPr>
              <p:cNvPr id="1200" name="Google Shape;1200;p8"/>
              <p:cNvSpPr/>
              <p:nvPr/>
            </p:nvSpPr>
            <p:spPr>
              <a:xfrm>
                <a:off x="712664" y="4006439"/>
                <a:ext cx="44613" cy="91225"/>
              </a:xfrm>
              <a:custGeom>
                <a:avLst/>
                <a:gdLst/>
                <a:ahLst/>
                <a:cxnLst/>
                <a:rect l="l" t="t" r="r" b="b"/>
                <a:pathLst>
                  <a:path w="781" h="1597" extrusionOk="0">
                    <a:moveTo>
                      <a:pt x="221" y="1"/>
                    </a:moveTo>
                    <a:cubicBezTo>
                      <a:pt x="138" y="1"/>
                      <a:pt x="60" y="44"/>
                      <a:pt x="44" y="145"/>
                    </a:cubicBezTo>
                    <a:cubicBezTo>
                      <a:pt x="1" y="407"/>
                      <a:pt x="81" y="683"/>
                      <a:pt x="139" y="938"/>
                    </a:cubicBezTo>
                    <a:cubicBezTo>
                      <a:pt x="196" y="1187"/>
                      <a:pt x="264" y="1427"/>
                      <a:pt x="489" y="1579"/>
                    </a:cubicBezTo>
                    <a:cubicBezTo>
                      <a:pt x="506" y="1591"/>
                      <a:pt x="526" y="1596"/>
                      <a:pt x="546" y="1596"/>
                    </a:cubicBezTo>
                    <a:cubicBezTo>
                      <a:pt x="589" y="1596"/>
                      <a:pt x="632" y="1573"/>
                      <a:pt x="652" y="1535"/>
                    </a:cubicBezTo>
                    <a:cubicBezTo>
                      <a:pt x="780" y="1308"/>
                      <a:pt x="735" y="1060"/>
                      <a:pt x="674" y="820"/>
                    </a:cubicBezTo>
                    <a:cubicBezTo>
                      <a:pt x="614" y="582"/>
                      <a:pt x="569" y="295"/>
                      <a:pt x="422" y="97"/>
                    </a:cubicBezTo>
                    <a:cubicBezTo>
                      <a:pt x="377" y="36"/>
                      <a:pt x="297" y="1"/>
                      <a:pt x="221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01" name="Google Shape;1201;p8"/>
              <p:cNvSpPr/>
              <p:nvPr/>
            </p:nvSpPr>
            <p:spPr>
              <a:xfrm>
                <a:off x="767617" y="3994329"/>
                <a:ext cx="33360" cy="132981"/>
              </a:xfrm>
              <a:custGeom>
                <a:avLst/>
                <a:gdLst/>
                <a:ahLst/>
                <a:cxnLst/>
                <a:rect l="l" t="t" r="r" b="b"/>
                <a:pathLst>
                  <a:path w="584" h="2328" extrusionOk="0">
                    <a:moveTo>
                      <a:pt x="295" y="1"/>
                    </a:moveTo>
                    <a:cubicBezTo>
                      <a:pt x="171" y="1"/>
                      <a:pt x="45" y="86"/>
                      <a:pt x="30" y="255"/>
                    </a:cubicBezTo>
                    <a:cubicBezTo>
                      <a:pt x="0" y="597"/>
                      <a:pt x="2" y="946"/>
                      <a:pt x="6" y="1290"/>
                    </a:cubicBezTo>
                    <a:cubicBezTo>
                      <a:pt x="9" y="1631"/>
                      <a:pt x="24" y="1959"/>
                      <a:pt x="178" y="2270"/>
                    </a:cubicBezTo>
                    <a:cubicBezTo>
                      <a:pt x="198" y="2309"/>
                      <a:pt x="239" y="2328"/>
                      <a:pt x="281" y="2328"/>
                    </a:cubicBezTo>
                    <a:cubicBezTo>
                      <a:pt x="323" y="2328"/>
                      <a:pt x="365" y="2309"/>
                      <a:pt x="385" y="2270"/>
                    </a:cubicBezTo>
                    <a:cubicBezTo>
                      <a:pt x="543" y="1960"/>
                      <a:pt x="560" y="1631"/>
                      <a:pt x="569" y="1290"/>
                    </a:cubicBezTo>
                    <a:cubicBezTo>
                      <a:pt x="576" y="946"/>
                      <a:pt x="583" y="597"/>
                      <a:pt x="557" y="255"/>
                    </a:cubicBezTo>
                    <a:cubicBezTo>
                      <a:pt x="544" y="85"/>
                      <a:pt x="420" y="1"/>
                      <a:pt x="295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1202" name="Google Shape;1202;p8"/>
            <p:cNvGrpSpPr/>
            <p:nvPr/>
          </p:nvGrpSpPr>
          <p:grpSpPr>
            <a:xfrm flipH="1">
              <a:off x="5023923" y="4866905"/>
              <a:ext cx="148749" cy="138123"/>
              <a:chOff x="417563" y="4145250"/>
              <a:chExt cx="148749" cy="138123"/>
            </a:xfrm>
          </p:grpSpPr>
          <p:sp>
            <p:nvSpPr>
              <p:cNvPr id="1203" name="Google Shape;1203;p8"/>
              <p:cNvSpPr/>
              <p:nvPr/>
            </p:nvSpPr>
            <p:spPr>
              <a:xfrm>
                <a:off x="417563" y="4179924"/>
                <a:ext cx="39186" cy="103449"/>
              </a:xfrm>
              <a:custGeom>
                <a:avLst/>
                <a:gdLst/>
                <a:ahLst/>
                <a:cxnLst/>
                <a:rect l="l" t="t" r="r" b="b"/>
                <a:pathLst>
                  <a:path w="686" h="1811" extrusionOk="0">
                    <a:moveTo>
                      <a:pt x="283" y="1"/>
                    </a:moveTo>
                    <a:cubicBezTo>
                      <a:pt x="215" y="1"/>
                      <a:pt x="148" y="32"/>
                      <a:pt x="118" y="96"/>
                    </a:cubicBezTo>
                    <a:cubicBezTo>
                      <a:pt x="0" y="348"/>
                      <a:pt x="83" y="703"/>
                      <a:pt x="102" y="970"/>
                    </a:cubicBezTo>
                    <a:cubicBezTo>
                      <a:pt x="112" y="1123"/>
                      <a:pt x="118" y="1280"/>
                      <a:pt x="141" y="1432"/>
                    </a:cubicBezTo>
                    <a:cubicBezTo>
                      <a:pt x="163" y="1569"/>
                      <a:pt x="227" y="1672"/>
                      <a:pt x="315" y="1777"/>
                    </a:cubicBezTo>
                    <a:cubicBezTo>
                      <a:pt x="333" y="1800"/>
                      <a:pt x="363" y="1811"/>
                      <a:pt x="394" y="1811"/>
                    </a:cubicBezTo>
                    <a:cubicBezTo>
                      <a:pt x="425" y="1811"/>
                      <a:pt x="456" y="1799"/>
                      <a:pt x="475" y="1777"/>
                    </a:cubicBezTo>
                    <a:cubicBezTo>
                      <a:pt x="685" y="1537"/>
                      <a:pt x="670" y="1245"/>
                      <a:pt x="647" y="944"/>
                    </a:cubicBezTo>
                    <a:cubicBezTo>
                      <a:pt x="625" y="670"/>
                      <a:pt x="621" y="266"/>
                      <a:pt x="421" y="56"/>
                    </a:cubicBezTo>
                    <a:cubicBezTo>
                      <a:pt x="386" y="19"/>
                      <a:pt x="334" y="1"/>
                      <a:pt x="283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04" name="Google Shape;1204;p8"/>
              <p:cNvSpPr/>
              <p:nvPr/>
            </p:nvSpPr>
            <p:spPr>
              <a:xfrm>
                <a:off x="469888" y="4145250"/>
                <a:ext cx="42556" cy="117101"/>
              </a:xfrm>
              <a:custGeom>
                <a:avLst/>
                <a:gdLst/>
                <a:ahLst/>
                <a:cxnLst/>
                <a:rect l="l" t="t" r="r" b="b"/>
                <a:pathLst>
                  <a:path w="745" h="2050" extrusionOk="0">
                    <a:moveTo>
                      <a:pt x="476" y="0"/>
                    </a:moveTo>
                    <a:cubicBezTo>
                      <a:pt x="449" y="0"/>
                      <a:pt x="419" y="8"/>
                      <a:pt x="384" y="23"/>
                    </a:cubicBezTo>
                    <a:cubicBezTo>
                      <a:pt x="243" y="88"/>
                      <a:pt x="219" y="278"/>
                      <a:pt x="192" y="415"/>
                    </a:cubicBezTo>
                    <a:cubicBezTo>
                      <a:pt x="158" y="589"/>
                      <a:pt x="132" y="764"/>
                      <a:pt x="104" y="936"/>
                    </a:cubicBezTo>
                    <a:cubicBezTo>
                      <a:pt x="47" y="1281"/>
                      <a:pt x="1" y="1611"/>
                      <a:pt x="84" y="1954"/>
                    </a:cubicBezTo>
                    <a:cubicBezTo>
                      <a:pt x="99" y="2020"/>
                      <a:pt x="150" y="2049"/>
                      <a:pt x="204" y="2049"/>
                    </a:cubicBezTo>
                    <a:cubicBezTo>
                      <a:pt x="250" y="2049"/>
                      <a:pt x="298" y="2027"/>
                      <a:pt x="327" y="1988"/>
                    </a:cubicBezTo>
                    <a:cubicBezTo>
                      <a:pt x="568" y="1660"/>
                      <a:pt x="617" y="1267"/>
                      <a:pt x="652" y="870"/>
                    </a:cubicBezTo>
                    <a:cubicBezTo>
                      <a:pt x="666" y="718"/>
                      <a:pt x="745" y="0"/>
                      <a:pt x="476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05" name="Google Shape;1205;p8"/>
              <p:cNvSpPr/>
              <p:nvPr/>
            </p:nvSpPr>
            <p:spPr>
              <a:xfrm>
                <a:off x="528840" y="4206144"/>
                <a:ext cx="37472" cy="75173"/>
              </a:xfrm>
              <a:custGeom>
                <a:avLst/>
                <a:gdLst/>
                <a:ahLst/>
                <a:cxnLst/>
                <a:rect l="l" t="t" r="r" b="b"/>
                <a:pathLst>
                  <a:path w="656" h="1316" extrusionOk="0">
                    <a:moveTo>
                      <a:pt x="371" y="0"/>
                    </a:moveTo>
                    <a:cubicBezTo>
                      <a:pt x="302" y="0"/>
                      <a:pt x="231" y="34"/>
                      <a:pt x="180" y="103"/>
                    </a:cubicBezTo>
                    <a:cubicBezTo>
                      <a:pt x="57" y="271"/>
                      <a:pt x="44" y="533"/>
                      <a:pt x="23" y="733"/>
                    </a:cubicBezTo>
                    <a:cubicBezTo>
                      <a:pt x="1" y="928"/>
                      <a:pt x="15" y="1125"/>
                      <a:pt x="152" y="1281"/>
                    </a:cubicBezTo>
                    <a:cubicBezTo>
                      <a:pt x="172" y="1303"/>
                      <a:pt x="205" y="1315"/>
                      <a:pt x="238" y="1315"/>
                    </a:cubicBezTo>
                    <a:cubicBezTo>
                      <a:pt x="259" y="1315"/>
                      <a:pt x="281" y="1310"/>
                      <a:pt x="298" y="1298"/>
                    </a:cubicBezTo>
                    <a:cubicBezTo>
                      <a:pt x="470" y="1186"/>
                      <a:pt x="536" y="999"/>
                      <a:pt x="566" y="805"/>
                    </a:cubicBezTo>
                    <a:cubicBezTo>
                      <a:pt x="598" y="604"/>
                      <a:pt x="655" y="349"/>
                      <a:pt x="581" y="154"/>
                    </a:cubicBezTo>
                    <a:cubicBezTo>
                      <a:pt x="541" y="53"/>
                      <a:pt x="457" y="0"/>
                      <a:pt x="371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1206" name="Google Shape;1206;p8"/>
            <p:cNvGrpSpPr/>
            <p:nvPr/>
          </p:nvGrpSpPr>
          <p:grpSpPr>
            <a:xfrm flipH="1">
              <a:off x="7857534" y="4654247"/>
              <a:ext cx="88313" cy="132981"/>
              <a:chOff x="712664" y="3994329"/>
              <a:chExt cx="88313" cy="132981"/>
            </a:xfrm>
          </p:grpSpPr>
          <p:sp>
            <p:nvSpPr>
              <p:cNvPr id="1207" name="Google Shape;1207;p8"/>
              <p:cNvSpPr/>
              <p:nvPr/>
            </p:nvSpPr>
            <p:spPr>
              <a:xfrm>
                <a:off x="712664" y="4006439"/>
                <a:ext cx="44613" cy="91225"/>
              </a:xfrm>
              <a:custGeom>
                <a:avLst/>
                <a:gdLst/>
                <a:ahLst/>
                <a:cxnLst/>
                <a:rect l="l" t="t" r="r" b="b"/>
                <a:pathLst>
                  <a:path w="781" h="1597" extrusionOk="0">
                    <a:moveTo>
                      <a:pt x="221" y="1"/>
                    </a:moveTo>
                    <a:cubicBezTo>
                      <a:pt x="138" y="1"/>
                      <a:pt x="60" y="44"/>
                      <a:pt x="44" y="145"/>
                    </a:cubicBezTo>
                    <a:cubicBezTo>
                      <a:pt x="1" y="407"/>
                      <a:pt x="81" y="683"/>
                      <a:pt x="139" y="938"/>
                    </a:cubicBezTo>
                    <a:cubicBezTo>
                      <a:pt x="196" y="1187"/>
                      <a:pt x="264" y="1427"/>
                      <a:pt x="489" y="1579"/>
                    </a:cubicBezTo>
                    <a:cubicBezTo>
                      <a:pt x="506" y="1591"/>
                      <a:pt x="526" y="1596"/>
                      <a:pt x="546" y="1596"/>
                    </a:cubicBezTo>
                    <a:cubicBezTo>
                      <a:pt x="589" y="1596"/>
                      <a:pt x="632" y="1573"/>
                      <a:pt x="652" y="1535"/>
                    </a:cubicBezTo>
                    <a:cubicBezTo>
                      <a:pt x="780" y="1308"/>
                      <a:pt x="735" y="1060"/>
                      <a:pt x="674" y="820"/>
                    </a:cubicBezTo>
                    <a:cubicBezTo>
                      <a:pt x="614" y="582"/>
                      <a:pt x="569" y="295"/>
                      <a:pt x="422" y="97"/>
                    </a:cubicBezTo>
                    <a:cubicBezTo>
                      <a:pt x="377" y="36"/>
                      <a:pt x="297" y="1"/>
                      <a:pt x="221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08" name="Google Shape;1208;p8"/>
              <p:cNvSpPr/>
              <p:nvPr/>
            </p:nvSpPr>
            <p:spPr>
              <a:xfrm>
                <a:off x="767617" y="3994329"/>
                <a:ext cx="33360" cy="132981"/>
              </a:xfrm>
              <a:custGeom>
                <a:avLst/>
                <a:gdLst/>
                <a:ahLst/>
                <a:cxnLst/>
                <a:rect l="l" t="t" r="r" b="b"/>
                <a:pathLst>
                  <a:path w="584" h="2328" extrusionOk="0">
                    <a:moveTo>
                      <a:pt x="295" y="1"/>
                    </a:moveTo>
                    <a:cubicBezTo>
                      <a:pt x="171" y="1"/>
                      <a:pt x="45" y="86"/>
                      <a:pt x="30" y="255"/>
                    </a:cubicBezTo>
                    <a:cubicBezTo>
                      <a:pt x="0" y="597"/>
                      <a:pt x="2" y="946"/>
                      <a:pt x="6" y="1290"/>
                    </a:cubicBezTo>
                    <a:cubicBezTo>
                      <a:pt x="9" y="1631"/>
                      <a:pt x="24" y="1959"/>
                      <a:pt x="178" y="2270"/>
                    </a:cubicBezTo>
                    <a:cubicBezTo>
                      <a:pt x="198" y="2309"/>
                      <a:pt x="239" y="2328"/>
                      <a:pt x="281" y="2328"/>
                    </a:cubicBezTo>
                    <a:cubicBezTo>
                      <a:pt x="323" y="2328"/>
                      <a:pt x="365" y="2309"/>
                      <a:pt x="385" y="2270"/>
                    </a:cubicBezTo>
                    <a:cubicBezTo>
                      <a:pt x="543" y="1960"/>
                      <a:pt x="560" y="1631"/>
                      <a:pt x="569" y="1290"/>
                    </a:cubicBezTo>
                    <a:cubicBezTo>
                      <a:pt x="576" y="946"/>
                      <a:pt x="583" y="597"/>
                      <a:pt x="557" y="255"/>
                    </a:cubicBezTo>
                    <a:cubicBezTo>
                      <a:pt x="544" y="85"/>
                      <a:pt x="420" y="1"/>
                      <a:pt x="295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1209" name="Google Shape;1209;p8"/>
            <p:cNvGrpSpPr/>
            <p:nvPr/>
          </p:nvGrpSpPr>
          <p:grpSpPr>
            <a:xfrm>
              <a:off x="2916488" y="4589988"/>
              <a:ext cx="142923" cy="130526"/>
              <a:chOff x="178100" y="3904645"/>
              <a:chExt cx="142923" cy="130526"/>
            </a:xfrm>
          </p:grpSpPr>
          <p:sp>
            <p:nvSpPr>
              <p:cNvPr id="1210" name="Google Shape;1210;p8"/>
              <p:cNvSpPr/>
              <p:nvPr/>
            </p:nvSpPr>
            <p:spPr>
              <a:xfrm>
                <a:off x="178100" y="3936863"/>
                <a:ext cx="40843" cy="98308"/>
              </a:xfrm>
              <a:custGeom>
                <a:avLst/>
                <a:gdLst/>
                <a:ahLst/>
                <a:cxnLst/>
                <a:rect l="l" t="t" r="r" b="b"/>
                <a:pathLst>
                  <a:path w="715" h="1721" extrusionOk="0">
                    <a:moveTo>
                      <a:pt x="237" y="1"/>
                    </a:moveTo>
                    <a:cubicBezTo>
                      <a:pt x="157" y="1"/>
                      <a:pt x="77" y="54"/>
                      <a:pt x="49" y="139"/>
                    </a:cubicBezTo>
                    <a:cubicBezTo>
                      <a:pt x="1" y="283"/>
                      <a:pt x="37" y="436"/>
                      <a:pt x="59" y="582"/>
                    </a:cubicBezTo>
                    <a:cubicBezTo>
                      <a:pt x="76" y="711"/>
                      <a:pt x="98" y="838"/>
                      <a:pt x="120" y="966"/>
                    </a:cubicBezTo>
                    <a:cubicBezTo>
                      <a:pt x="142" y="1093"/>
                      <a:pt x="158" y="1223"/>
                      <a:pt x="193" y="1347"/>
                    </a:cubicBezTo>
                    <a:cubicBezTo>
                      <a:pt x="234" y="1488"/>
                      <a:pt x="302" y="1592"/>
                      <a:pt x="413" y="1688"/>
                    </a:cubicBezTo>
                    <a:cubicBezTo>
                      <a:pt x="438" y="1709"/>
                      <a:pt x="467" y="1720"/>
                      <a:pt x="496" y="1720"/>
                    </a:cubicBezTo>
                    <a:cubicBezTo>
                      <a:pt x="533" y="1720"/>
                      <a:pt x="570" y="1702"/>
                      <a:pt x="594" y="1665"/>
                    </a:cubicBezTo>
                    <a:cubicBezTo>
                      <a:pt x="672" y="1542"/>
                      <a:pt x="715" y="1424"/>
                      <a:pt x="707" y="1275"/>
                    </a:cubicBezTo>
                    <a:cubicBezTo>
                      <a:pt x="700" y="1133"/>
                      <a:pt x="672" y="990"/>
                      <a:pt x="643" y="848"/>
                    </a:cubicBezTo>
                    <a:cubicBezTo>
                      <a:pt x="592" y="595"/>
                      <a:pt x="554" y="244"/>
                      <a:pt x="362" y="51"/>
                    </a:cubicBezTo>
                    <a:cubicBezTo>
                      <a:pt x="326" y="16"/>
                      <a:pt x="281" y="1"/>
                      <a:pt x="237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11" name="Google Shape;1211;p8"/>
              <p:cNvSpPr/>
              <p:nvPr/>
            </p:nvSpPr>
            <p:spPr>
              <a:xfrm>
                <a:off x="230654" y="3904645"/>
                <a:ext cx="37187" cy="110589"/>
              </a:xfrm>
              <a:custGeom>
                <a:avLst/>
                <a:gdLst/>
                <a:ahLst/>
                <a:cxnLst/>
                <a:rect l="l" t="t" r="r" b="b"/>
                <a:pathLst>
                  <a:path w="651" h="1936" extrusionOk="0">
                    <a:moveTo>
                      <a:pt x="399" y="0"/>
                    </a:moveTo>
                    <a:cubicBezTo>
                      <a:pt x="364" y="0"/>
                      <a:pt x="331" y="13"/>
                      <a:pt x="305" y="45"/>
                    </a:cubicBezTo>
                    <a:cubicBezTo>
                      <a:pt x="124" y="270"/>
                      <a:pt x="142" y="647"/>
                      <a:pt x="102" y="921"/>
                    </a:cubicBezTo>
                    <a:cubicBezTo>
                      <a:pt x="57" y="1239"/>
                      <a:pt x="0" y="1544"/>
                      <a:pt x="117" y="1853"/>
                    </a:cubicBezTo>
                    <a:cubicBezTo>
                      <a:pt x="136" y="1902"/>
                      <a:pt x="182" y="1936"/>
                      <a:pt x="229" y="1936"/>
                    </a:cubicBezTo>
                    <a:cubicBezTo>
                      <a:pt x="255" y="1936"/>
                      <a:pt x="282" y="1925"/>
                      <a:pt x="305" y="1902"/>
                    </a:cubicBezTo>
                    <a:cubicBezTo>
                      <a:pt x="542" y="1660"/>
                      <a:pt x="598" y="1348"/>
                      <a:pt x="625" y="1020"/>
                    </a:cubicBezTo>
                    <a:cubicBezTo>
                      <a:pt x="637" y="862"/>
                      <a:pt x="650" y="703"/>
                      <a:pt x="643" y="545"/>
                    </a:cubicBezTo>
                    <a:cubicBezTo>
                      <a:pt x="637" y="392"/>
                      <a:pt x="640" y="203"/>
                      <a:pt x="542" y="75"/>
                    </a:cubicBezTo>
                    <a:cubicBezTo>
                      <a:pt x="511" y="33"/>
                      <a:pt x="454" y="0"/>
                      <a:pt x="399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12" name="Google Shape;1212;p8"/>
              <p:cNvSpPr/>
              <p:nvPr/>
            </p:nvSpPr>
            <p:spPr>
              <a:xfrm>
                <a:off x="275667" y="3947545"/>
                <a:ext cx="45355" cy="85284"/>
              </a:xfrm>
              <a:custGeom>
                <a:avLst/>
                <a:gdLst/>
                <a:ahLst/>
                <a:cxnLst/>
                <a:rect l="l" t="t" r="r" b="b"/>
                <a:pathLst>
                  <a:path w="794" h="1493" extrusionOk="0">
                    <a:moveTo>
                      <a:pt x="528" y="0"/>
                    </a:moveTo>
                    <a:cubicBezTo>
                      <a:pt x="514" y="0"/>
                      <a:pt x="500" y="3"/>
                      <a:pt x="486" y="9"/>
                    </a:cubicBezTo>
                    <a:cubicBezTo>
                      <a:pt x="246" y="103"/>
                      <a:pt x="170" y="438"/>
                      <a:pt x="116" y="669"/>
                    </a:cubicBezTo>
                    <a:cubicBezTo>
                      <a:pt x="56" y="916"/>
                      <a:pt x="1" y="1211"/>
                      <a:pt x="155" y="1435"/>
                    </a:cubicBezTo>
                    <a:cubicBezTo>
                      <a:pt x="182" y="1473"/>
                      <a:pt x="219" y="1492"/>
                      <a:pt x="257" y="1492"/>
                    </a:cubicBezTo>
                    <a:cubicBezTo>
                      <a:pt x="286" y="1492"/>
                      <a:pt x="315" y="1481"/>
                      <a:pt x="342" y="1459"/>
                    </a:cubicBezTo>
                    <a:cubicBezTo>
                      <a:pt x="531" y="1295"/>
                      <a:pt x="571" y="1040"/>
                      <a:pt x="622" y="809"/>
                    </a:cubicBezTo>
                    <a:cubicBezTo>
                      <a:pt x="667" y="603"/>
                      <a:pt x="793" y="275"/>
                      <a:pt x="670" y="86"/>
                    </a:cubicBezTo>
                    <a:cubicBezTo>
                      <a:pt x="642" y="40"/>
                      <a:pt x="585" y="0"/>
                      <a:pt x="528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1213" name="Google Shape;1213;p8"/>
            <p:cNvGrpSpPr/>
            <p:nvPr/>
          </p:nvGrpSpPr>
          <p:grpSpPr>
            <a:xfrm flipH="1">
              <a:off x="3339346" y="4654247"/>
              <a:ext cx="88313" cy="132981"/>
              <a:chOff x="712664" y="3994329"/>
              <a:chExt cx="88313" cy="132981"/>
            </a:xfrm>
          </p:grpSpPr>
          <p:sp>
            <p:nvSpPr>
              <p:cNvPr id="1214" name="Google Shape;1214;p8"/>
              <p:cNvSpPr/>
              <p:nvPr/>
            </p:nvSpPr>
            <p:spPr>
              <a:xfrm>
                <a:off x="712664" y="4006439"/>
                <a:ext cx="44613" cy="91225"/>
              </a:xfrm>
              <a:custGeom>
                <a:avLst/>
                <a:gdLst/>
                <a:ahLst/>
                <a:cxnLst/>
                <a:rect l="l" t="t" r="r" b="b"/>
                <a:pathLst>
                  <a:path w="781" h="1597" extrusionOk="0">
                    <a:moveTo>
                      <a:pt x="221" y="1"/>
                    </a:moveTo>
                    <a:cubicBezTo>
                      <a:pt x="138" y="1"/>
                      <a:pt x="60" y="44"/>
                      <a:pt x="44" y="145"/>
                    </a:cubicBezTo>
                    <a:cubicBezTo>
                      <a:pt x="1" y="407"/>
                      <a:pt x="81" y="683"/>
                      <a:pt x="139" y="938"/>
                    </a:cubicBezTo>
                    <a:cubicBezTo>
                      <a:pt x="196" y="1187"/>
                      <a:pt x="264" y="1427"/>
                      <a:pt x="489" y="1579"/>
                    </a:cubicBezTo>
                    <a:cubicBezTo>
                      <a:pt x="506" y="1591"/>
                      <a:pt x="526" y="1596"/>
                      <a:pt x="546" y="1596"/>
                    </a:cubicBezTo>
                    <a:cubicBezTo>
                      <a:pt x="589" y="1596"/>
                      <a:pt x="632" y="1573"/>
                      <a:pt x="652" y="1535"/>
                    </a:cubicBezTo>
                    <a:cubicBezTo>
                      <a:pt x="780" y="1308"/>
                      <a:pt x="735" y="1060"/>
                      <a:pt x="674" y="820"/>
                    </a:cubicBezTo>
                    <a:cubicBezTo>
                      <a:pt x="614" y="582"/>
                      <a:pt x="569" y="295"/>
                      <a:pt x="422" y="97"/>
                    </a:cubicBezTo>
                    <a:cubicBezTo>
                      <a:pt x="377" y="36"/>
                      <a:pt x="297" y="1"/>
                      <a:pt x="221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15" name="Google Shape;1215;p8"/>
              <p:cNvSpPr/>
              <p:nvPr/>
            </p:nvSpPr>
            <p:spPr>
              <a:xfrm>
                <a:off x="767617" y="3994329"/>
                <a:ext cx="33360" cy="132981"/>
              </a:xfrm>
              <a:custGeom>
                <a:avLst/>
                <a:gdLst/>
                <a:ahLst/>
                <a:cxnLst/>
                <a:rect l="l" t="t" r="r" b="b"/>
                <a:pathLst>
                  <a:path w="584" h="2328" extrusionOk="0">
                    <a:moveTo>
                      <a:pt x="295" y="1"/>
                    </a:moveTo>
                    <a:cubicBezTo>
                      <a:pt x="171" y="1"/>
                      <a:pt x="45" y="86"/>
                      <a:pt x="30" y="255"/>
                    </a:cubicBezTo>
                    <a:cubicBezTo>
                      <a:pt x="0" y="597"/>
                      <a:pt x="2" y="946"/>
                      <a:pt x="6" y="1290"/>
                    </a:cubicBezTo>
                    <a:cubicBezTo>
                      <a:pt x="9" y="1631"/>
                      <a:pt x="24" y="1959"/>
                      <a:pt x="178" y="2270"/>
                    </a:cubicBezTo>
                    <a:cubicBezTo>
                      <a:pt x="198" y="2309"/>
                      <a:pt x="239" y="2328"/>
                      <a:pt x="281" y="2328"/>
                    </a:cubicBezTo>
                    <a:cubicBezTo>
                      <a:pt x="323" y="2328"/>
                      <a:pt x="365" y="2309"/>
                      <a:pt x="385" y="2270"/>
                    </a:cubicBezTo>
                    <a:cubicBezTo>
                      <a:pt x="543" y="1960"/>
                      <a:pt x="560" y="1631"/>
                      <a:pt x="569" y="1290"/>
                    </a:cubicBezTo>
                    <a:cubicBezTo>
                      <a:pt x="576" y="946"/>
                      <a:pt x="583" y="597"/>
                      <a:pt x="557" y="255"/>
                    </a:cubicBezTo>
                    <a:cubicBezTo>
                      <a:pt x="544" y="85"/>
                      <a:pt x="420" y="1"/>
                      <a:pt x="295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sp>
          <p:nvSpPr>
            <p:cNvPr id="1216" name="Google Shape;1216;p8"/>
            <p:cNvSpPr/>
            <p:nvPr/>
          </p:nvSpPr>
          <p:spPr>
            <a:xfrm>
              <a:off x="3576059" y="4617755"/>
              <a:ext cx="33188" cy="102763"/>
            </a:xfrm>
            <a:custGeom>
              <a:avLst/>
              <a:gdLst/>
              <a:ahLst/>
              <a:cxnLst/>
              <a:rect l="l" t="t" r="r" b="b"/>
              <a:pathLst>
                <a:path w="581" h="1799" extrusionOk="0">
                  <a:moveTo>
                    <a:pt x="300" y="0"/>
                  </a:moveTo>
                  <a:cubicBezTo>
                    <a:pt x="224" y="0"/>
                    <a:pt x="148" y="46"/>
                    <a:pt x="114" y="137"/>
                  </a:cubicBezTo>
                  <a:cubicBezTo>
                    <a:pt x="22" y="389"/>
                    <a:pt x="32" y="700"/>
                    <a:pt x="16" y="968"/>
                  </a:cubicBezTo>
                  <a:cubicBezTo>
                    <a:pt x="0" y="1232"/>
                    <a:pt x="5" y="1500"/>
                    <a:pt x="120" y="1743"/>
                  </a:cubicBezTo>
                  <a:cubicBezTo>
                    <a:pt x="136" y="1778"/>
                    <a:pt x="178" y="1799"/>
                    <a:pt x="219" y="1799"/>
                  </a:cubicBezTo>
                  <a:cubicBezTo>
                    <a:pt x="248" y="1799"/>
                    <a:pt x="276" y="1788"/>
                    <a:pt x="293" y="1765"/>
                  </a:cubicBezTo>
                  <a:cubicBezTo>
                    <a:pt x="467" y="1544"/>
                    <a:pt x="522" y="1270"/>
                    <a:pt x="540" y="994"/>
                  </a:cubicBezTo>
                  <a:cubicBezTo>
                    <a:pt x="554" y="722"/>
                    <a:pt x="580" y="397"/>
                    <a:pt x="484" y="137"/>
                  </a:cubicBezTo>
                  <a:cubicBezTo>
                    <a:pt x="451" y="46"/>
                    <a:pt x="375" y="0"/>
                    <a:pt x="300" y="0"/>
                  </a:cubicBezTo>
                  <a:close/>
                </a:path>
              </a:pathLst>
            </a:custGeom>
            <a:solidFill>
              <a:srgbClr val="191919">
                <a:alpha val="59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1217" name="Google Shape;1217;p8"/>
            <p:cNvGrpSpPr/>
            <p:nvPr/>
          </p:nvGrpSpPr>
          <p:grpSpPr>
            <a:xfrm>
              <a:off x="4632438" y="4603875"/>
              <a:ext cx="142923" cy="130526"/>
              <a:chOff x="178100" y="3904645"/>
              <a:chExt cx="142923" cy="130526"/>
            </a:xfrm>
          </p:grpSpPr>
          <p:sp>
            <p:nvSpPr>
              <p:cNvPr id="1218" name="Google Shape;1218;p8"/>
              <p:cNvSpPr/>
              <p:nvPr/>
            </p:nvSpPr>
            <p:spPr>
              <a:xfrm>
                <a:off x="178100" y="3936863"/>
                <a:ext cx="40843" cy="98308"/>
              </a:xfrm>
              <a:custGeom>
                <a:avLst/>
                <a:gdLst/>
                <a:ahLst/>
                <a:cxnLst/>
                <a:rect l="l" t="t" r="r" b="b"/>
                <a:pathLst>
                  <a:path w="715" h="1721" extrusionOk="0">
                    <a:moveTo>
                      <a:pt x="237" y="1"/>
                    </a:moveTo>
                    <a:cubicBezTo>
                      <a:pt x="157" y="1"/>
                      <a:pt x="77" y="54"/>
                      <a:pt x="49" y="139"/>
                    </a:cubicBezTo>
                    <a:cubicBezTo>
                      <a:pt x="1" y="283"/>
                      <a:pt x="37" y="436"/>
                      <a:pt x="59" y="582"/>
                    </a:cubicBezTo>
                    <a:cubicBezTo>
                      <a:pt x="76" y="711"/>
                      <a:pt x="98" y="838"/>
                      <a:pt x="120" y="966"/>
                    </a:cubicBezTo>
                    <a:cubicBezTo>
                      <a:pt x="142" y="1093"/>
                      <a:pt x="158" y="1223"/>
                      <a:pt x="193" y="1347"/>
                    </a:cubicBezTo>
                    <a:cubicBezTo>
                      <a:pt x="234" y="1488"/>
                      <a:pt x="302" y="1592"/>
                      <a:pt x="413" y="1688"/>
                    </a:cubicBezTo>
                    <a:cubicBezTo>
                      <a:pt x="438" y="1709"/>
                      <a:pt x="467" y="1720"/>
                      <a:pt x="496" y="1720"/>
                    </a:cubicBezTo>
                    <a:cubicBezTo>
                      <a:pt x="533" y="1720"/>
                      <a:pt x="570" y="1702"/>
                      <a:pt x="594" y="1665"/>
                    </a:cubicBezTo>
                    <a:cubicBezTo>
                      <a:pt x="672" y="1542"/>
                      <a:pt x="715" y="1424"/>
                      <a:pt x="707" y="1275"/>
                    </a:cubicBezTo>
                    <a:cubicBezTo>
                      <a:pt x="700" y="1133"/>
                      <a:pt x="672" y="990"/>
                      <a:pt x="643" y="848"/>
                    </a:cubicBezTo>
                    <a:cubicBezTo>
                      <a:pt x="592" y="595"/>
                      <a:pt x="554" y="244"/>
                      <a:pt x="362" y="51"/>
                    </a:cubicBezTo>
                    <a:cubicBezTo>
                      <a:pt x="326" y="16"/>
                      <a:pt x="281" y="1"/>
                      <a:pt x="237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19" name="Google Shape;1219;p8"/>
              <p:cNvSpPr/>
              <p:nvPr/>
            </p:nvSpPr>
            <p:spPr>
              <a:xfrm>
                <a:off x="230654" y="3904645"/>
                <a:ext cx="37187" cy="110589"/>
              </a:xfrm>
              <a:custGeom>
                <a:avLst/>
                <a:gdLst/>
                <a:ahLst/>
                <a:cxnLst/>
                <a:rect l="l" t="t" r="r" b="b"/>
                <a:pathLst>
                  <a:path w="651" h="1936" extrusionOk="0">
                    <a:moveTo>
                      <a:pt x="399" y="0"/>
                    </a:moveTo>
                    <a:cubicBezTo>
                      <a:pt x="364" y="0"/>
                      <a:pt x="331" y="13"/>
                      <a:pt x="305" y="45"/>
                    </a:cubicBezTo>
                    <a:cubicBezTo>
                      <a:pt x="124" y="270"/>
                      <a:pt x="142" y="647"/>
                      <a:pt x="102" y="921"/>
                    </a:cubicBezTo>
                    <a:cubicBezTo>
                      <a:pt x="57" y="1239"/>
                      <a:pt x="0" y="1544"/>
                      <a:pt x="117" y="1853"/>
                    </a:cubicBezTo>
                    <a:cubicBezTo>
                      <a:pt x="136" y="1902"/>
                      <a:pt x="182" y="1936"/>
                      <a:pt x="229" y="1936"/>
                    </a:cubicBezTo>
                    <a:cubicBezTo>
                      <a:pt x="255" y="1936"/>
                      <a:pt x="282" y="1925"/>
                      <a:pt x="305" y="1902"/>
                    </a:cubicBezTo>
                    <a:cubicBezTo>
                      <a:pt x="542" y="1660"/>
                      <a:pt x="598" y="1348"/>
                      <a:pt x="625" y="1020"/>
                    </a:cubicBezTo>
                    <a:cubicBezTo>
                      <a:pt x="637" y="862"/>
                      <a:pt x="650" y="703"/>
                      <a:pt x="643" y="545"/>
                    </a:cubicBezTo>
                    <a:cubicBezTo>
                      <a:pt x="637" y="392"/>
                      <a:pt x="640" y="203"/>
                      <a:pt x="542" y="75"/>
                    </a:cubicBezTo>
                    <a:cubicBezTo>
                      <a:pt x="511" y="33"/>
                      <a:pt x="454" y="0"/>
                      <a:pt x="399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20" name="Google Shape;1220;p8"/>
              <p:cNvSpPr/>
              <p:nvPr/>
            </p:nvSpPr>
            <p:spPr>
              <a:xfrm>
                <a:off x="275667" y="3947545"/>
                <a:ext cx="45355" cy="85284"/>
              </a:xfrm>
              <a:custGeom>
                <a:avLst/>
                <a:gdLst/>
                <a:ahLst/>
                <a:cxnLst/>
                <a:rect l="l" t="t" r="r" b="b"/>
                <a:pathLst>
                  <a:path w="794" h="1493" extrusionOk="0">
                    <a:moveTo>
                      <a:pt x="528" y="0"/>
                    </a:moveTo>
                    <a:cubicBezTo>
                      <a:pt x="514" y="0"/>
                      <a:pt x="500" y="3"/>
                      <a:pt x="486" y="9"/>
                    </a:cubicBezTo>
                    <a:cubicBezTo>
                      <a:pt x="246" y="103"/>
                      <a:pt x="170" y="438"/>
                      <a:pt x="116" y="669"/>
                    </a:cubicBezTo>
                    <a:cubicBezTo>
                      <a:pt x="56" y="916"/>
                      <a:pt x="1" y="1211"/>
                      <a:pt x="155" y="1435"/>
                    </a:cubicBezTo>
                    <a:cubicBezTo>
                      <a:pt x="182" y="1473"/>
                      <a:pt x="219" y="1492"/>
                      <a:pt x="257" y="1492"/>
                    </a:cubicBezTo>
                    <a:cubicBezTo>
                      <a:pt x="286" y="1492"/>
                      <a:pt x="315" y="1481"/>
                      <a:pt x="342" y="1459"/>
                    </a:cubicBezTo>
                    <a:cubicBezTo>
                      <a:pt x="531" y="1295"/>
                      <a:pt x="571" y="1040"/>
                      <a:pt x="622" y="809"/>
                    </a:cubicBezTo>
                    <a:cubicBezTo>
                      <a:pt x="667" y="603"/>
                      <a:pt x="793" y="275"/>
                      <a:pt x="670" y="86"/>
                    </a:cubicBezTo>
                    <a:cubicBezTo>
                      <a:pt x="642" y="40"/>
                      <a:pt x="585" y="0"/>
                      <a:pt x="528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1221" name="Google Shape;1221;p8"/>
            <p:cNvGrpSpPr/>
            <p:nvPr/>
          </p:nvGrpSpPr>
          <p:grpSpPr>
            <a:xfrm>
              <a:off x="6178388" y="4603875"/>
              <a:ext cx="142923" cy="130526"/>
              <a:chOff x="178100" y="3904645"/>
              <a:chExt cx="142923" cy="130526"/>
            </a:xfrm>
          </p:grpSpPr>
          <p:sp>
            <p:nvSpPr>
              <p:cNvPr id="1222" name="Google Shape;1222;p8"/>
              <p:cNvSpPr/>
              <p:nvPr/>
            </p:nvSpPr>
            <p:spPr>
              <a:xfrm>
                <a:off x="178100" y="3936863"/>
                <a:ext cx="40843" cy="98308"/>
              </a:xfrm>
              <a:custGeom>
                <a:avLst/>
                <a:gdLst/>
                <a:ahLst/>
                <a:cxnLst/>
                <a:rect l="l" t="t" r="r" b="b"/>
                <a:pathLst>
                  <a:path w="715" h="1721" extrusionOk="0">
                    <a:moveTo>
                      <a:pt x="237" y="1"/>
                    </a:moveTo>
                    <a:cubicBezTo>
                      <a:pt x="157" y="1"/>
                      <a:pt x="77" y="54"/>
                      <a:pt x="49" y="139"/>
                    </a:cubicBezTo>
                    <a:cubicBezTo>
                      <a:pt x="1" y="283"/>
                      <a:pt x="37" y="436"/>
                      <a:pt x="59" y="582"/>
                    </a:cubicBezTo>
                    <a:cubicBezTo>
                      <a:pt x="76" y="711"/>
                      <a:pt x="98" y="838"/>
                      <a:pt x="120" y="966"/>
                    </a:cubicBezTo>
                    <a:cubicBezTo>
                      <a:pt x="142" y="1093"/>
                      <a:pt x="158" y="1223"/>
                      <a:pt x="193" y="1347"/>
                    </a:cubicBezTo>
                    <a:cubicBezTo>
                      <a:pt x="234" y="1488"/>
                      <a:pt x="302" y="1592"/>
                      <a:pt x="413" y="1688"/>
                    </a:cubicBezTo>
                    <a:cubicBezTo>
                      <a:pt x="438" y="1709"/>
                      <a:pt x="467" y="1720"/>
                      <a:pt x="496" y="1720"/>
                    </a:cubicBezTo>
                    <a:cubicBezTo>
                      <a:pt x="533" y="1720"/>
                      <a:pt x="570" y="1702"/>
                      <a:pt x="594" y="1665"/>
                    </a:cubicBezTo>
                    <a:cubicBezTo>
                      <a:pt x="672" y="1542"/>
                      <a:pt x="715" y="1424"/>
                      <a:pt x="707" y="1275"/>
                    </a:cubicBezTo>
                    <a:cubicBezTo>
                      <a:pt x="700" y="1133"/>
                      <a:pt x="672" y="990"/>
                      <a:pt x="643" y="848"/>
                    </a:cubicBezTo>
                    <a:cubicBezTo>
                      <a:pt x="592" y="595"/>
                      <a:pt x="554" y="244"/>
                      <a:pt x="362" y="51"/>
                    </a:cubicBezTo>
                    <a:cubicBezTo>
                      <a:pt x="326" y="16"/>
                      <a:pt x="281" y="1"/>
                      <a:pt x="237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23" name="Google Shape;1223;p8"/>
              <p:cNvSpPr/>
              <p:nvPr/>
            </p:nvSpPr>
            <p:spPr>
              <a:xfrm>
                <a:off x="230654" y="3904645"/>
                <a:ext cx="37187" cy="110589"/>
              </a:xfrm>
              <a:custGeom>
                <a:avLst/>
                <a:gdLst/>
                <a:ahLst/>
                <a:cxnLst/>
                <a:rect l="l" t="t" r="r" b="b"/>
                <a:pathLst>
                  <a:path w="651" h="1936" extrusionOk="0">
                    <a:moveTo>
                      <a:pt x="399" y="0"/>
                    </a:moveTo>
                    <a:cubicBezTo>
                      <a:pt x="364" y="0"/>
                      <a:pt x="331" y="13"/>
                      <a:pt x="305" y="45"/>
                    </a:cubicBezTo>
                    <a:cubicBezTo>
                      <a:pt x="124" y="270"/>
                      <a:pt x="142" y="647"/>
                      <a:pt x="102" y="921"/>
                    </a:cubicBezTo>
                    <a:cubicBezTo>
                      <a:pt x="57" y="1239"/>
                      <a:pt x="0" y="1544"/>
                      <a:pt x="117" y="1853"/>
                    </a:cubicBezTo>
                    <a:cubicBezTo>
                      <a:pt x="136" y="1902"/>
                      <a:pt x="182" y="1936"/>
                      <a:pt x="229" y="1936"/>
                    </a:cubicBezTo>
                    <a:cubicBezTo>
                      <a:pt x="255" y="1936"/>
                      <a:pt x="282" y="1925"/>
                      <a:pt x="305" y="1902"/>
                    </a:cubicBezTo>
                    <a:cubicBezTo>
                      <a:pt x="542" y="1660"/>
                      <a:pt x="598" y="1348"/>
                      <a:pt x="625" y="1020"/>
                    </a:cubicBezTo>
                    <a:cubicBezTo>
                      <a:pt x="637" y="862"/>
                      <a:pt x="650" y="703"/>
                      <a:pt x="643" y="545"/>
                    </a:cubicBezTo>
                    <a:cubicBezTo>
                      <a:pt x="637" y="392"/>
                      <a:pt x="640" y="203"/>
                      <a:pt x="542" y="75"/>
                    </a:cubicBezTo>
                    <a:cubicBezTo>
                      <a:pt x="511" y="33"/>
                      <a:pt x="454" y="0"/>
                      <a:pt x="399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24" name="Google Shape;1224;p8"/>
              <p:cNvSpPr/>
              <p:nvPr/>
            </p:nvSpPr>
            <p:spPr>
              <a:xfrm>
                <a:off x="275667" y="3947545"/>
                <a:ext cx="45355" cy="85284"/>
              </a:xfrm>
              <a:custGeom>
                <a:avLst/>
                <a:gdLst/>
                <a:ahLst/>
                <a:cxnLst/>
                <a:rect l="l" t="t" r="r" b="b"/>
                <a:pathLst>
                  <a:path w="794" h="1493" extrusionOk="0">
                    <a:moveTo>
                      <a:pt x="528" y="0"/>
                    </a:moveTo>
                    <a:cubicBezTo>
                      <a:pt x="514" y="0"/>
                      <a:pt x="500" y="3"/>
                      <a:pt x="486" y="9"/>
                    </a:cubicBezTo>
                    <a:cubicBezTo>
                      <a:pt x="246" y="103"/>
                      <a:pt x="170" y="438"/>
                      <a:pt x="116" y="669"/>
                    </a:cubicBezTo>
                    <a:cubicBezTo>
                      <a:pt x="56" y="916"/>
                      <a:pt x="1" y="1211"/>
                      <a:pt x="155" y="1435"/>
                    </a:cubicBezTo>
                    <a:cubicBezTo>
                      <a:pt x="182" y="1473"/>
                      <a:pt x="219" y="1492"/>
                      <a:pt x="257" y="1492"/>
                    </a:cubicBezTo>
                    <a:cubicBezTo>
                      <a:pt x="286" y="1492"/>
                      <a:pt x="315" y="1481"/>
                      <a:pt x="342" y="1459"/>
                    </a:cubicBezTo>
                    <a:cubicBezTo>
                      <a:pt x="531" y="1295"/>
                      <a:pt x="571" y="1040"/>
                      <a:pt x="622" y="809"/>
                    </a:cubicBezTo>
                    <a:cubicBezTo>
                      <a:pt x="667" y="603"/>
                      <a:pt x="793" y="275"/>
                      <a:pt x="670" y="86"/>
                    </a:cubicBezTo>
                    <a:cubicBezTo>
                      <a:pt x="642" y="40"/>
                      <a:pt x="585" y="0"/>
                      <a:pt x="528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1225" name="Google Shape;1225;p8"/>
            <p:cNvGrpSpPr/>
            <p:nvPr/>
          </p:nvGrpSpPr>
          <p:grpSpPr>
            <a:xfrm>
              <a:off x="5250150" y="4638600"/>
              <a:ext cx="142923" cy="130526"/>
              <a:chOff x="178100" y="3904645"/>
              <a:chExt cx="142923" cy="130526"/>
            </a:xfrm>
          </p:grpSpPr>
          <p:sp>
            <p:nvSpPr>
              <p:cNvPr id="1226" name="Google Shape;1226;p8"/>
              <p:cNvSpPr/>
              <p:nvPr/>
            </p:nvSpPr>
            <p:spPr>
              <a:xfrm>
                <a:off x="178100" y="3936863"/>
                <a:ext cx="40843" cy="98308"/>
              </a:xfrm>
              <a:custGeom>
                <a:avLst/>
                <a:gdLst/>
                <a:ahLst/>
                <a:cxnLst/>
                <a:rect l="l" t="t" r="r" b="b"/>
                <a:pathLst>
                  <a:path w="715" h="1721" extrusionOk="0">
                    <a:moveTo>
                      <a:pt x="237" y="1"/>
                    </a:moveTo>
                    <a:cubicBezTo>
                      <a:pt x="157" y="1"/>
                      <a:pt x="77" y="54"/>
                      <a:pt x="49" y="139"/>
                    </a:cubicBezTo>
                    <a:cubicBezTo>
                      <a:pt x="1" y="283"/>
                      <a:pt x="37" y="436"/>
                      <a:pt x="59" y="582"/>
                    </a:cubicBezTo>
                    <a:cubicBezTo>
                      <a:pt x="76" y="711"/>
                      <a:pt x="98" y="838"/>
                      <a:pt x="120" y="966"/>
                    </a:cubicBezTo>
                    <a:cubicBezTo>
                      <a:pt x="142" y="1093"/>
                      <a:pt x="158" y="1223"/>
                      <a:pt x="193" y="1347"/>
                    </a:cubicBezTo>
                    <a:cubicBezTo>
                      <a:pt x="234" y="1488"/>
                      <a:pt x="302" y="1592"/>
                      <a:pt x="413" y="1688"/>
                    </a:cubicBezTo>
                    <a:cubicBezTo>
                      <a:pt x="438" y="1709"/>
                      <a:pt x="467" y="1720"/>
                      <a:pt x="496" y="1720"/>
                    </a:cubicBezTo>
                    <a:cubicBezTo>
                      <a:pt x="533" y="1720"/>
                      <a:pt x="570" y="1702"/>
                      <a:pt x="594" y="1665"/>
                    </a:cubicBezTo>
                    <a:cubicBezTo>
                      <a:pt x="672" y="1542"/>
                      <a:pt x="715" y="1424"/>
                      <a:pt x="707" y="1275"/>
                    </a:cubicBezTo>
                    <a:cubicBezTo>
                      <a:pt x="700" y="1133"/>
                      <a:pt x="672" y="990"/>
                      <a:pt x="643" y="848"/>
                    </a:cubicBezTo>
                    <a:cubicBezTo>
                      <a:pt x="592" y="595"/>
                      <a:pt x="554" y="244"/>
                      <a:pt x="362" y="51"/>
                    </a:cubicBezTo>
                    <a:cubicBezTo>
                      <a:pt x="326" y="16"/>
                      <a:pt x="281" y="1"/>
                      <a:pt x="237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27" name="Google Shape;1227;p8"/>
              <p:cNvSpPr/>
              <p:nvPr/>
            </p:nvSpPr>
            <p:spPr>
              <a:xfrm>
                <a:off x="230654" y="3904645"/>
                <a:ext cx="37187" cy="110589"/>
              </a:xfrm>
              <a:custGeom>
                <a:avLst/>
                <a:gdLst/>
                <a:ahLst/>
                <a:cxnLst/>
                <a:rect l="l" t="t" r="r" b="b"/>
                <a:pathLst>
                  <a:path w="651" h="1936" extrusionOk="0">
                    <a:moveTo>
                      <a:pt x="399" y="0"/>
                    </a:moveTo>
                    <a:cubicBezTo>
                      <a:pt x="364" y="0"/>
                      <a:pt x="331" y="13"/>
                      <a:pt x="305" y="45"/>
                    </a:cubicBezTo>
                    <a:cubicBezTo>
                      <a:pt x="124" y="270"/>
                      <a:pt x="142" y="647"/>
                      <a:pt x="102" y="921"/>
                    </a:cubicBezTo>
                    <a:cubicBezTo>
                      <a:pt x="57" y="1239"/>
                      <a:pt x="0" y="1544"/>
                      <a:pt x="117" y="1853"/>
                    </a:cubicBezTo>
                    <a:cubicBezTo>
                      <a:pt x="136" y="1902"/>
                      <a:pt x="182" y="1936"/>
                      <a:pt x="229" y="1936"/>
                    </a:cubicBezTo>
                    <a:cubicBezTo>
                      <a:pt x="255" y="1936"/>
                      <a:pt x="282" y="1925"/>
                      <a:pt x="305" y="1902"/>
                    </a:cubicBezTo>
                    <a:cubicBezTo>
                      <a:pt x="542" y="1660"/>
                      <a:pt x="598" y="1348"/>
                      <a:pt x="625" y="1020"/>
                    </a:cubicBezTo>
                    <a:cubicBezTo>
                      <a:pt x="637" y="862"/>
                      <a:pt x="650" y="703"/>
                      <a:pt x="643" y="545"/>
                    </a:cubicBezTo>
                    <a:cubicBezTo>
                      <a:pt x="637" y="392"/>
                      <a:pt x="640" y="203"/>
                      <a:pt x="542" y="75"/>
                    </a:cubicBezTo>
                    <a:cubicBezTo>
                      <a:pt x="511" y="33"/>
                      <a:pt x="454" y="0"/>
                      <a:pt x="399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28" name="Google Shape;1228;p8"/>
              <p:cNvSpPr/>
              <p:nvPr/>
            </p:nvSpPr>
            <p:spPr>
              <a:xfrm>
                <a:off x="275667" y="3947545"/>
                <a:ext cx="45355" cy="85284"/>
              </a:xfrm>
              <a:custGeom>
                <a:avLst/>
                <a:gdLst/>
                <a:ahLst/>
                <a:cxnLst/>
                <a:rect l="l" t="t" r="r" b="b"/>
                <a:pathLst>
                  <a:path w="794" h="1493" extrusionOk="0">
                    <a:moveTo>
                      <a:pt x="528" y="0"/>
                    </a:moveTo>
                    <a:cubicBezTo>
                      <a:pt x="514" y="0"/>
                      <a:pt x="500" y="3"/>
                      <a:pt x="486" y="9"/>
                    </a:cubicBezTo>
                    <a:cubicBezTo>
                      <a:pt x="246" y="103"/>
                      <a:pt x="170" y="438"/>
                      <a:pt x="116" y="669"/>
                    </a:cubicBezTo>
                    <a:cubicBezTo>
                      <a:pt x="56" y="916"/>
                      <a:pt x="1" y="1211"/>
                      <a:pt x="155" y="1435"/>
                    </a:cubicBezTo>
                    <a:cubicBezTo>
                      <a:pt x="182" y="1473"/>
                      <a:pt x="219" y="1492"/>
                      <a:pt x="257" y="1492"/>
                    </a:cubicBezTo>
                    <a:cubicBezTo>
                      <a:pt x="286" y="1492"/>
                      <a:pt x="315" y="1481"/>
                      <a:pt x="342" y="1459"/>
                    </a:cubicBezTo>
                    <a:cubicBezTo>
                      <a:pt x="531" y="1295"/>
                      <a:pt x="571" y="1040"/>
                      <a:pt x="622" y="809"/>
                    </a:cubicBezTo>
                    <a:cubicBezTo>
                      <a:pt x="667" y="603"/>
                      <a:pt x="793" y="275"/>
                      <a:pt x="670" y="86"/>
                    </a:cubicBezTo>
                    <a:cubicBezTo>
                      <a:pt x="642" y="40"/>
                      <a:pt x="585" y="0"/>
                      <a:pt x="528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1229" name="Google Shape;1229;p8"/>
            <p:cNvGrpSpPr/>
            <p:nvPr/>
          </p:nvGrpSpPr>
          <p:grpSpPr>
            <a:xfrm flipH="1">
              <a:off x="3748221" y="4689922"/>
              <a:ext cx="88313" cy="132981"/>
              <a:chOff x="712664" y="3994329"/>
              <a:chExt cx="88313" cy="132981"/>
            </a:xfrm>
          </p:grpSpPr>
          <p:sp>
            <p:nvSpPr>
              <p:cNvPr id="1230" name="Google Shape;1230;p8"/>
              <p:cNvSpPr/>
              <p:nvPr/>
            </p:nvSpPr>
            <p:spPr>
              <a:xfrm>
                <a:off x="712664" y="4006439"/>
                <a:ext cx="44613" cy="91225"/>
              </a:xfrm>
              <a:custGeom>
                <a:avLst/>
                <a:gdLst/>
                <a:ahLst/>
                <a:cxnLst/>
                <a:rect l="l" t="t" r="r" b="b"/>
                <a:pathLst>
                  <a:path w="781" h="1597" extrusionOk="0">
                    <a:moveTo>
                      <a:pt x="221" y="1"/>
                    </a:moveTo>
                    <a:cubicBezTo>
                      <a:pt x="138" y="1"/>
                      <a:pt x="60" y="44"/>
                      <a:pt x="44" y="145"/>
                    </a:cubicBezTo>
                    <a:cubicBezTo>
                      <a:pt x="1" y="407"/>
                      <a:pt x="81" y="683"/>
                      <a:pt x="139" y="938"/>
                    </a:cubicBezTo>
                    <a:cubicBezTo>
                      <a:pt x="196" y="1187"/>
                      <a:pt x="264" y="1427"/>
                      <a:pt x="489" y="1579"/>
                    </a:cubicBezTo>
                    <a:cubicBezTo>
                      <a:pt x="506" y="1591"/>
                      <a:pt x="526" y="1596"/>
                      <a:pt x="546" y="1596"/>
                    </a:cubicBezTo>
                    <a:cubicBezTo>
                      <a:pt x="589" y="1596"/>
                      <a:pt x="632" y="1573"/>
                      <a:pt x="652" y="1535"/>
                    </a:cubicBezTo>
                    <a:cubicBezTo>
                      <a:pt x="780" y="1308"/>
                      <a:pt x="735" y="1060"/>
                      <a:pt x="674" y="820"/>
                    </a:cubicBezTo>
                    <a:cubicBezTo>
                      <a:pt x="614" y="582"/>
                      <a:pt x="569" y="295"/>
                      <a:pt x="422" y="97"/>
                    </a:cubicBezTo>
                    <a:cubicBezTo>
                      <a:pt x="377" y="36"/>
                      <a:pt x="297" y="1"/>
                      <a:pt x="221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31" name="Google Shape;1231;p8"/>
              <p:cNvSpPr/>
              <p:nvPr/>
            </p:nvSpPr>
            <p:spPr>
              <a:xfrm>
                <a:off x="767617" y="3994329"/>
                <a:ext cx="33360" cy="132981"/>
              </a:xfrm>
              <a:custGeom>
                <a:avLst/>
                <a:gdLst/>
                <a:ahLst/>
                <a:cxnLst/>
                <a:rect l="l" t="t" r="r" b="b"/>
                <a:pathLst>
                  <a:path w="584" h="2328" extrusionOk="0">
                    <a:moveTo>
                      <a:pt x="295" y="1"/>
                    </a:moveTo>
                    <a:cubicBezTo>
                      <a:pt x="171" y="1"/>
                      <a:pt x="45" y="86"/>
                      <a:pt x="30" y="255"/>
                    </a:cubicBezTo>
                    <a:cubicBezTo>
                      <a:pt x="0" y="597"/>
                      <a:pt x="2" y="946"/>
                      <a:pt x="6" y="1290"/>
                    </a:cubicBezTo>
                    <a:cubicBezTo>
                      <a:pt x="9" y="1631"/>
                      <a:pt x="24" y="1959"/>
                      <a:pt x="178" y="2270"/>
                    </a:cubicBezTo>
                    <a:cubicBezTo>
                      <a:pt x="198" y="2309"/>
                      <a:pt x="239" y="2328"/>
                      <a:pt x="281" y="2328"/>
                    </a:cubicBezTo>
                    <a:cubicBezTo>
                      <a:pt x="323" y="2328"/>
                      <a:pt x="365" y="2309"/>
                      <a:pt x="385" y="2270"/>
                    </a:cubicBezTo>
                    <a:cubicBezTo>
                      <a:pt x="543" y="1960"/>
                      <a:pt x="560" y="1631"/>
                      <a:pt x="569" y="1290"/>
                    </a:cubicBezTo>
                    <a:cubicBezTo>
                      <a:pt x="576" y="946"/>
                      <a:pt x="583" y="597"/>
                      <a:pt x="557" y="255"/>
                    </a:cubicBezTo>
                    <a:cubicBezTo>
                      <a:pt x="544" y="85"/>
                      <a:pt x="420" y="1"/>
                      <a:pt x="295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1232" name="Google Shape;1232;p8"/>
            <p:cNvGrpSpPr/>
            <p:nvPr/>
          </p:nvGrpSpPr>
          <p:grpSpPr>
            <a:xfrm flipH="1">
              <a:off x="5698684" y="4628872"/>
              <a:ext cx="88313" cy="132981"/>
              <a:chOff x="712664" y="3994329"/>
              <a:chExt cx="88313" cy="132981"/>
            </a:xfrm>
          </p:grpSpPr>
          <p:sp>
            <p:nvSpPr>
              <p:cNvPr id="1233" name="Google Shape;1233;p8"/>
              <p:cNvSpPr/>
              <p:nvPr/>
            </p:nvSpPr>
            <p:spPr>
              <a:xfrm>
                <a:off x="712664" y="4006439"/>
                <a:ext cx="44613" cy="91225"/>
              </a:xfrm>
              <a:custGeom>
                <a:avLst/>
                <a:gdLst/>
                <a:ahLst/>
                <a:cxnLst/>
                <a:rect l="l" t="t" r="r" b="b"/>
                <a:pathLst>
                  <a:path w="781" h="1597" extrusionOk="0">
                    <a:moveTo>
                      <a:pt x="221" y="1"/>
                    </a:moveTo>
                    <a:cubicBezTo>
                      <a:pt x="138" y="1"/>
                      <a:pt x="60" y="44"/>
                      <a:pt x="44" y="145"/>
                    </a:cubicBezTo>
                    <a:cubicBezTo>
                      <a:pt x="1" y="407"/>
                      <a:pt x="81" y="683"/>
                      <a:pt x="139" y="938"/>
                    </a:cubicBezTo>
                    <a:cubicBezTo>
                      <a:pt x="196" y="1187"/>
                      <a:pt x="264" y="1427"/>
                      <a:pt x="489" y="1579"/>
                    </a:cubicBezTo>
                    <a:cubicBezTo>
                      <a:pt x="506" y="1591"/>
                      <a:pt x="526" y="1596"/>
                      <a:pt x="546" y="1596"/>
                    </a:cubicBezTo>
                    <a:cubicBezTo>
                      <a:pt x="589" y="1596"/>
                      <a:pt x="632" y="1573"/>
                      <a:pt x="652" y="1535"/>
                    </a:cubicBezTo>
                    <a:cubicBezTo>
                      <a:pt x="780" y="1308"/>
                      <a:pt x="735" y="1060"/>
                      <a:pt x="674" y="820"/>
                    </a:cubicBezTo>
                    <a:cubicBezTo>
                      <a:pt x="614" y="582"/>
                      <a:pt x="569" y="295"/>
                      <a:pt x="422" y="97"/>
                    </a:cubicBezTo>
                    <a:cubicBezTo>
                      <a:pt x="377" y="36"/>
                      <a:pt x="297" y="1"/>
                      <a:pt x="221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34" name="Google Shape;1234;p8"/>
              <p:cNvSpPr/>
              <p:nvPr/>
            </p:nvSpPr>
            <p:spPr>
              <a:xfrm>
                <a:off x="767617" y="3994329"/>
                <a:ext cx="33360" cy="132981"/>
              </a:xfrm>
              <a:custGeom>
                <a:avLst/>
                <a:gdLst/>
                <a:ahLst/>
                <a:cxnLst/>
                <a:rect l="l" t="t" r="r" b="b"/>
                <a:pathLst>
                  <a:path w="584" h="2328" extrusionOk="0">
                    <a:moveTo>
                      <a:pt x="295" y="1"/>
                    </a:moveTo>
                    <a:cubicBezTo>
                      <a:pt x="171" y="1"/>
                      <a:pt x="45" y="86"/>
                      <a:pt x="30" y="255"/>
                    </a:cubicBezTo>
                    <a:cubicBezTo>
                      <a:pt x="0" y="597"/>
                      <a:pt x="2" y="946"/>
                      <a:pt x="6" y="1290"/>
                    </a:cubicBezTo>
                    <a:cubicBezTo>
                      <a:pt x="9" y="1631"/>
                      <a:pt x="24" y="1959"/>
                      <a:pt x="178" y="2270"/>
                    </a:cubicBezTo>
                    <a:cubicBezTo>
                      <a:pt x="198" y="2309"/>
                      <a:pt x="239" y="2328"/>
                      <a:pt x="281" y="2328"/>
                    </a:cubicBezTo>
                    <a:cubicBezTo>
                      <a:pt x="323" y="2328"/>
                      <a:pt x="365" y="2309"/>
                      <a:pt x="385" y="2270"/>
                    </a:cubicBezTo>
                    <a:cubicBezTo>
                      <a:pt x="543" y="1960"/>
                      <a:pt x="560" y="1631"/>
                      <a:pt x="569" y="1290"/>
                    </a:cubicBezTo>
                    <a:cubicBezTo>
                      <a:pt x="576" y="946"/>
                      <a:pt x="583" y="597"/>
                      <a:pt x="557" y="255"/>
                    </a:cubicBezTo>
                    <a:cubicBezTo>
                      <a:pt x="544" y="85"/>
                      <a:pt x="420" y="1"/>
                      <a:pt x="295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sp>
          <p:nvSpPr>
            <p:cNvPr id="1235" name="Google Shape;1235;p8"/>
            <p:cNvSpPr/>
            <p:nvPr/>
          </p:nvSpPr>
          <p:spPr>
            <a:xfrm flipH="1">
              <a:off x="4996151" y="4643980"/>
              <a:ext cx="33188" cy="102763"/>
            </a:xfrm>
            <a:custGeom>
              <a:avLst/>
              <a:gdLst/>
              <a:ahLst/>
              <a:cxnLst/>
              <a:rect l="l" t="t" r="r" b="b"/>
              <a:pathLst>
                <a:path w="581" h="1799" extrusionOk="0">
                  <a:moveTo>
                    <a:pt x="300" y="0"/>
                  </a:moveTo>
                  <a:cubicBezTo>
                    <a:pt x="224" y="0"/>
                    <a:pt x="148" y="46"/>
                    <a:pt x="114" y="137"/>
                  </a:cubicBezTo>
                  <a:cubicBezTo>
                    <a:pt x="22" y="389"/>
                    <a:pt x="32" y="700"/>
                    <a:pt x="16" y="968"/>
                  </a:cubicBezTo>
                  <a:cubicBezTo>
                    <a:pt x="0" y="1232"/>
                    <a:pt x="5" y="1500"/>
                    <a:pt x="120" y="1743"/>
                  </a:cubicBezTo>
                  <a:cubicBezTo>
                    <a:pt x="136" y="1778"/>
                    <a:pt x="178" y="1799"/>
                    <a:pt x="219" y="1799"/>
                  </a:cubicBezTo>
                  <a:cubicBezTo>
                    <a:pt x="248" y="1799"/>
                    <a:pt x="276" y="1788"/>
                    <a:pt x="293" y="1765"/>
                  </a:cubicBezTo>
                  <a:cubicBezTo>
                    <a:pt x="467" y="1544"/>
                    <a:pt x="522" y="1270"/>
                    <a:pt x="540" y="994"/>
                  </a:cubicBezTo>
                  <a:cubicBezTo>
                    <a:pt x="554" y="722"/>
                    <a:pt x="580" y="397"/>
                    <a:pt x="484" y="137"/>
                  </a:cubicBezTo>
                  <a:cubicBezTo>
                    <a:pt x="451" y="46"/>
                    <a:pt x="375" y="0"/>
                    <a:pt x="300" y="0"/>
                  </a:cubicBezTo>
                  <a:close/>
                </a:path>
              </a:pathLst>
            </a:custGeom>
            <a:solidFill>
              <a:srgbClr val="191919">
                <a:alpha val="59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36" name="Google Shape;1236;p8"/>
            <p:cNvSpPr/>
            <p:nvPr/>
          </p:nvSpPr>
          <p:spPr>
            <a:xfrm flipH="1">
              <a:off x="4154313" y="4643980"/>
              <a:ext cx="33188" cy="102763"/>
            </a:xfrm>
            <a:custGeom>
              <a:avLst/>
              <a:gdLst/>
              <a:ahLst/>
              <a:cxnLst/>
              <a:rect l="l" t="t" r="r" b="b"/>
              <a:pathLst>
                <a:path w="581" h="1799" extrusionOk="0">
                  <a:moveTo>
                    <a:pt x="300" y="0"/>
                  </a:moveTo>
                  <a:cubicBezTo>
                    <a:pt x="224" y="0"/>
                    <a:pt x="148" y="46"/>
                    <a:pt x="114" y="137"/>
                  </a:cubicBezTo>
                  <a:cubicBezTo>
                    <a:pt x="22" y="389"/>
                    <a:pt x="32" y="700"/>
                    <a:pt x="16" y="968"/>
                  </a:cubicBezTo>
                  <a:cubicBezTo>
                    <a:pt x="0" y="1232"/>
                    <a:pt x="5" y="1500"/>
                    <a:pt x="120" y="1743"/>
                  </a:cubicBezTo>
                  <a:cubicBezTo>
                    <a:pt x="136" y="1778"/>
                    <a:pt x="178" y="1799"/>
                    <a:pt x="219" y="1799"/>
                  </a:cubicBezTo>
                  <a:cubicBezTo>
                    <a:pt x="248" y="1799"/>
                    <a:pt x="276" y="1788"/>
                    <a:pt x="293" y="1765"/>
                  </a:cubicBezTo>
                  <a:cubicBezTo>
                    <a:pt x="467" y="1544"/>
                    <a:pt x="522" y="1270"/>
                    <a:pt x="540" y="994"/>
                  </a:cubicBezTo>
                  <a:cubicBezTo>
                    <a:pt x="554" y="722"/>
                    <a:pt x="580" y="397"/>
                    <a:pt x="484" y="137"/>
                  </a:cubicBezTo>
                  <a:cubicBezTo>
                    <a:pt x="451" y="46"/>
                    <a:pt x="375" y="0"/>
                    <a:pt x="300" y="0"/>
                  </a:cubicBezTo>
                  <a:close/>
                </a:path>
              </a:pathLst>
            </a:custGeom>
            <a:solidFill>
              <a:srgbClr val="191919">
                <a:alpha val="59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237" name="Google Shape;1237;p8"/>
          <p:cNvSpPr txBox="1">
            <a:spLocks noGrp="1"/>
          </p:cNvSpPr>
          <p:nvPr>
            <p:ph type="title"/>
          </p:nvPr>
        </p:nvSpPr>
        <p:spPr>
          <a:xfrm>
            <a:off x="2697600" y="2350767"/>
            <a:ext cx="8534400" cy="290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11333"/>
            </a:lvl1pPr>
            <a:lvl2pPr lvl="1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2pPr>
            <a:lvl3pPr lvl="2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3pPr>
            <a:lvl4pPr lvl="3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4pPr>
            <a:lvl5pPr lvl="4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5pPr>
            <a:lvl6pPr lvl="5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6pPr>
            <a:lvl7pPr lvl="6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7pPr>
            <a:lvl8pPr lvl="7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8pPr>
            <a:lvl9pPr lvl="8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9pPr>
          </a:lstStyle>
          <a:p>
            <a:endParaRPr/>
          </a:p>
        </p:txBody>
      </p:sp>
      <p:sp>
        <p:nvSpPr>
          <p:cNvPr id="1238" name="Google Shape;1238;p8"/>
          <p:cNvSpPr/>
          <p:nvPr/>
        </p:nvSpPr>
        <p:spPr>
          <a:xfrm flipH="1">
            <a:off x="6538013" y="630005"/>
            <a:ext cx="1051072" cy="805572"/>
          </a:xfrm>
          <a:custGeom>
            <a:avLst/>
            <a:gdLst/>
            <a:ahLst/>
            <a:cxnLst/>
            <a:rect l="l" t="t" r="r" b="b"/>
            <a:pathLst>
              <a:path w="9391" h="7160" extrusionOk="0">
                <a:moveTo>
                  <a:pt x="2614" y="1"/>
                </a:moveTo>
                <a:cubicBezTo>
                  <a:pt x="2400" y="1"/>
                  <a:pt x="2183" y="47"/>
                  <a:pt x="1975" y="140"/>
                </a:cubicBezTo>
                <a:cubicBezTo>
                  <a:pt x="1069" y="553"/>
                  <a:pt x="393" y="1542"/>
                  <a:pt x="178" y="2710"/>
                </a:cubicBezTo>
                <a:cubicBezTo>
                  <a:pt x="1" y="3877"/>
                  <a:pt x="355" y="4854"/>
                  <a:pt x="1065" y="5617"/>
                </a:cubicBezTo>
                <a:cubicBezTo>
                  <a:pt x="1815" y="6422"/>
                  <a:pt x="2776" y="6758"/>
                  <a:pt x="3736" y="6939"/>
                </a:cubicBezTo>
                <a:cubicBezTo>
                  <a:pt x="4465" y="7077"/>
                  <a:pt x="5203" y="7160"/>
                  <a:pt x="5941" y="7160"/>
                </a:cubicBezTo>
                <a:cubicBezTo>
                  <a:pt x="6337" y="7160"/>
                  <a:pt x="6733" y="7136"/>
                  <a:pt x="7127" y="7083"/>
                </a:cubicBezTo>
                <a:cubicBezTo>
                  <a:pt x="7965" y="6970"/>
                  <a:pt x="9022" y="6777"/>
                  <a:pt x="9299" y="5584"/>
                </a:cubicBezTo>
                <a:cubicBezTo>
                  <a:pt x="9391" y="5192"/>
                  <a:pt x="9347" y="4747"/>
                  <a:pt x="9114" y="4447"/>
                </a:cubicBezTo>
                <a:cubicBezTo>
                  <a:pt x="8907" y="4183"/>
                  <a:pt x="8623" y="4088"/>
                  <a:pt x="8337" y="4039"/>
                </a:cubicBezTo>
                <a:cubicBezTo>
                  <a:pt x="8779" y="3573"/>
                  <a:pt x="9131" y="2918"/>
                  <a:pt x="9082" y="2173"/>
                </a:cubicBezTo>
                <a:cubicBezTo>
                  <a:pt x="9032" y="1405"/>
                  <a:pt x="8553" y="857"/>
                  <a:pt x="8015" y="566"/>
                </a:cubicBezTo>
                <a:cubicBezTo>
                  <a:pt x="7588" y="333"/>
                  <a:pt x="7118" y="223"/>
                  <a:pt x="6644" y="223"/>
                </a:cubicBezTo>
                <a:cubicBezTo>
                  <a:pt x="5742" y="223"/>
                  <a:pt x="4827" y="624"/>
                  <a:pt x="4164" y="1349"/>
                </a:cubicBezTo>
                <a:cubicBezTo>
                  <a:pt x="3962" y="476"/>
                  <a:pt x="3304" y="1"/>
                  <a:pt x="2614" y="1"/>
                </a:cubicBezTo>
                <a:close/>
              </a:path>
            </a:pathLst>
          </a:custGeom>
          <a:solidFill>
            <a:schemeClr val="lt1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39" name="Google Shape;1239;p8"/>
          <p:cNvSpPr/>
          <p:nvPr/>
        </p:nvSpPr>
        <p:spPr>
          <a:xfrm flipH="1">
            <a:off x="-252437" y="2478362"/>
            <a:ext cx="894156" cy="575713"/>
          </a:xfrm>
          <a:custGeom>
            <a:avLst/>
            <a:gdLst/>
            <a:ahLst/>
            <a:cxnLst/>
            <a:rect l="l" t="t" r="r" b="b"/>
            <a:pathLst>
              <a:path w="7989" h="5117" extrusionOk="0">
                <a:moveTo>
                  <a:pt x="4064" y="1"/>
                </a:moveTo>
                <a:cubicBezTo>
                  <a:pt x="4004" y="1"/>
                  <a:pt x="3945" y="3"/>
                  <a:pt x="3886" y="6"/>
                </a:cubicBezTo>
                <a:cubicBezTo>
                  <a:pt x="3121" y="50"/>
                  <a:pt x="2232" y="309"/>
                  <a:pt x="1759" y="958"/>
                </a:cubicBezTo>
                <a:cubicBezTo>
                  <a:pt x="1448" y="1387"/>
                  <a:pt x="1381" y="1979"/>
                  <a:pt x="1634" y="2434"/>
                </a:cubicBezTo>
                <a:cubicBezTo>
                  <a:pt x="1553" y="2421"/>
                  <a:pt x="1471" y="2414"/>
                  <a:pt x="1390" y="2414"/>
                </a:cubicBezTo>
                <a:cubicBezTo>
                  <a:pt x="673" y="2414"/>
                  <a:pt x="3" y="2914"/>
                  <a:pt x="2" y="3718"/>
                </a:cubicBezTo>
                <a:cubicBezTo>
                  <a:pt x="0" y="4885"/>
                  <a:pt x="1385" y="4936"/>
                  <a:pt x="2284" y="5051"/>
                </a:cubicBezTo>
                <a:cubicBezTo>
                  <a:pt x="2620" y="5094"/>
                  <a:pt x="2959" y="5116"/>
                  <a:pt x="3298" y="5116"/>
                </a:cubicBezTo>
                <a:cubicBezTo>
                  <a:pt x="4209" y="5116"/>
                  <a:pt x="5119" y="4956"/>
                  <a:pt x="5960" y="4602"/>
                </a:cubicBezTo>
                <a:cubicBezTo>
                  <a:pt x="6804" y="4247"/>
                  <a:pt x="7988" y="3697"/>
                  <a:pt x="7541" y="2619"/>
                </a:cubicBezTo>
                <a:cubicBezTo>
                  <a:pt x="7540" y="2606"/>
                  <a:pt x="7534" y="2596"/>
                  <a:pt x="7526" y="2583"/>
                </a:cubicBezTo>
                <a:cubicBezTo>
                  <a:pt x="7521" y="2566"/>
                  <a:pt x="7509" y="2553"/>
                  <a:pt x="7497" y="2545"/>
                </a:cubicBezTo>
                <a:cubicBezTo>
                  <a:pt x="7307" y="2277"/>
                  <a:pt x="6985" y="2175"/>
                  <a:pt x="6649" y="2175"/>
                </a:cubicBezTo>
                <a:cubicBezTo>
                  <a:pt x="6446" y="2175"/>
                  <a:pt x="6239" y="2212"/>
                  <a:pt x="6052" y="2272"/>
                </a:cubicBezTo>
                <a:cubicBezTo>
                  <a:pt x="6256" y="1810"/>
                  <a:pt x="6177" y="1259"/>
                  <a:pt x="5887" y="825"/>
                </a:cubicBezTo>
                <a:cubicBezTo>
                  <a:pt x="5488" y="225"/>
                  <a:pt x="4755" y="1"/>
                  <a:pt x="4064" y="1"/>
                </a:cubicBezTo>
                <a:close/>
              </a:path>
            </a:pathLst>
          </a:custGeom>
          <a:solidFill>
            <a:schemeClr val="lt1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40" name="Google Shape;1240;p8"/>
          <p:cNvSpPr/>
          <p:nvPr/>
        </p:nvSpPr>
        <p:spPr>
          <a:xfrm flipH="1">
            <a:off x="10394476" y="196172"/>
            <a:ext cx="1435752" cy="920669"/>
          </a:xfrm>
          <a:custGeom>
            <a:avLst/>
            <a:gdLst/>
            <a:ahLst/>
            <a:cxnLst/>
            <a:rect l="l" t="t" r="r" b="b"/>
            <a:pathLst>
              <a:path w="12828" h="8183" extrusionOk="0">
                <a:moveTo>
                  <a:pt x="6502" y="0"/>
                </a:moveTo>
                <a:cubicBezTo>
                  <a:pt x="5439" y="0"/>
                  <a:pt x="3609" y="540"/>
                  <a:pt x="3710" y="2187"/>
                </a:cubicBezTo>
                <a:cubicBezTo>
                  <a:pt x="3499" y="2097"/>
                  <a:pt x="3263" y="2055"/>
                  <a:pt x="3016" y="2055"/>
                </a:cubicBezTo>
                <a:cubicBezTo>
                  <a:pt x="1966" y="2055"/>
                  <a:pt x="720" y="2819"/>
                  <a:pt x="393" y="3917"/>
                </a:cubicBezTo>
                <a:cubicBezTo>
                  <a:pt x="1" y="5233"/>
                  <a:pt x="432" y="6736"/>
                  <a:pt x="1433" y="7332"/>
                </a:cubicBezTo>
                <a:cubicBezTo>
                  <a:pt x="2530" y="7985"/>
                  <a:pt x="3851" y="8183"/>
                  <a:pt x="5133" y="8183"/>
                </a:cubicBezTo>
                <a:cubicBezTo>
                  <a:pt x="5497" y="8183"/>
                  <a:pt x="5858" y="8167"/>
                  <a:pt x="6209" y="8141"/>
                </a:cubicBezTo>
                <a:cubicBezTo>
                  <a:pt x="7798" y="8023"/>
                  <a:pt x="9720" y="7899"/>
                  <a:pt x="11092" y="7014"/>
                </a:cubicBezTo>
                <a:cubicBezTo>
                  <a:pt x="12296" y="6240"/>
                  <a:pt x="12827" y="4630"/>
                  <a:pt x="12396" y="3353"/>
                </a:cubicBezTo>
                <a:cubicBezTo>
                  <a:pt x="12088" y="2442"/>
                  <a:pt x="11202" y="2083"/>
                  <a:pt x="10471" y="2083"/>
                </a:cubicBezTo>
                <a:cubicBezTo>
                  <a:pt x="10177" y="2083"/>
                  <a:pt x="9908" y="2141"/>
                  <a:pt x="9712" y="2244"/>
                </a:cubicBezTo>
                <a:cubicBezTo>
                  <a:pt x="9510" y="631"/>
                  <a:pt x="8448" y="48"/>
                  <a:pt x="6581" y="1"/>
                </a:cubicBezTo>
                <a:cubicBezTo>
                  <a:pt x="6555" y="0"/>
                  <a:pt x="6529" y="0"/>
                  <a:pt x="6502" y="0"/>
                </a:cubicBezTo>
                <a:close/>
              </a:path>
            </a:pathLst>
          </a:custGeom>
          <a:solidFill>
            <a:schemeClr val="lt1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41" name="Google Shape;1241;p8"/>
          <p:cNvSpPr/>
          <p:nvPr/>
        </p:nvSpPr>
        <p:spPr>
          <a:xfrm flipH="1">
            <a:off x="8353008" y="386530"/>
            <a:ext cx="495373" cy="303889"/>
          </a:xfrm>
          <a:custGeom>
            <a:avLst/>
            <a:gdLst/>
            <a:ahLst/>
            <a:cxnLst/>
            <a:rect l="l" t="t" r="r" b="b"/>
            <a:pathLst>
              <a:path w="4426" h="2701" extrusionOk="0">
                <a:moveTo>
                  <a:pt x="1232" y="0"/>
                </a:moveTo>
                <a:cubicBezTo>
                  <a:pt x="1131" y="0"/>
                  <a:pt x="1029" y="17"/>
                  <a:pt x="931" y="53"/>
                </a:cubicBezTo>
                <a:cubicBezTo>
                  <a:pt x="504" y="207"/>
                  <a:pt x="183" y="582"/>
                  <a:pt x="84" y="1022"/>
                </a:cubicBezTo>
                <a:cubicBezTo>
                  <a:pt x="1" y="1463"/>
                  <a:pt x="167" y="1831"/>
                  <a:pt x="502" y="2119"/>
                </a:cubicBezTo>
                <a:cubicBezTo>
                  <a:pt x="856" y="2424"/>
                  <a:pt x="1310" y="2551"/>
                  <a:pt x="1761" y="2618"/>
                </a:cubicBezTo>
                <a:cubicBezTo>
                  <a:pt x="2103" y="2669"/>
                  <a:pt x="2448" y="2701"/>
                  <a:pt x="2791" y="2701"/>
                </a:cubicBezTo>
                <a:cubicBezTo>
                  <a:pt x="2981" y="2701"/>
                  <a:pt x="3170" y="2691"/>
                  <a:pt x="3359" y="2670"/>
                </a:cubicBezTo>
                <a:cubicBezTo>
                  <a:pt x="3754" y="2629"/>
                  <a:pt x="4251" y="2556"/>
                  <a:pt x="4382" y="2106"/>
                </a:cubicBezTo>
                <a:cubicBezTo>
                  <a:pt x="4425" y="1959"/>
                  <a:pt x="4404" y="1791"/>
                  <a:pt x="4294" y="1678"/>
                </a:cubicBezTo>
                <a:cubicBezTo>
                  <a:pt x="4198" y="1577"/>
                  <a:pt x="4064" y="1541"/>
                  <a:pt x="3928" y="1523"/>
                </a:cubicBezTo>
                <a:cubicBezTo>
                  <a:pt x="4137" y="1348"/>
                  <a:pt x="4305" y="1100"/>
                  <a:pt x="4280" y="819"/>
                </a:cubicBezTo>
                <a:cubicBezTo>
                  <a:pt x="4256" y="531"/>
                  <a:pt x="4031" y="322"/>
                  <a:pt x="3777" y="213"/>
                </a:cubicBezTo>
                <a:cubicBezTo>
                  <a:pt x="3576" y="125"/>
                  <a:pt x="3354" y="83"/>
                  <a:pt x="3131" y="83"/>
                </a:cubicBezTo>
                <a:cubicBezTo>
                  <a:pt x="2706" y="83"/>
                  <a:pt x="2274" y="235"/>
                  <a:pt x="1961" y="509"/>
                </a:cubicBezTo>
                <a:cubicBezTo>
                  <a:pt x="1866" y="179"/>
                  <a:pt x="1557" y="0"/>
                  <a:pt x="1232" y="0"/>
                </a:cubicBezTo>
                <a:close/>
              </a:path>
            </a:pathLst>
          </a:custGeom>
          <a:solidFill>
            <a:schemeClr val="lt1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42" name="Google Shape;1242;p8"/>
          <p:cNvSpPr/>
          <p:nvPr/>
        </p:nvSpPr>
        <p:spPr>
          <a:xfrm flipH="1">
            <a:off x="11900705" y="750360"/>
            <a:ext cx="93904" cy="94059"/>
          </a:xfrm>
          <a:custGeom>
            <a:avLst/>
            <a:gdLst/>
            <a:ahLst/>
            <a:cxnLst/>
            <a:rect l="l" t="t" r="r" b="b"/>
            <a:pathLst>
              <a:path w="839" h="836" extrusionOk="0">
                <a:moveTo>
                  <a:pt x="408" y="0"/>
                </a:moveTo>
                <a:cubicBezTo>
                  <a:pt x="354" y="0"/>
                  <a:pt x="305" y="11"/>
                  <a:pt x="258" y="37"/>
                </a:cubicBezTo>
                <a:cubicBezTo>
                  <a:pt x="207" y="53"/>
                  <a:pt x="162" y="82"/>
                  <a:pt x="124" y="123"/>
                </a:cubicBezTo>
                <a:cubicBezTo>
                  <a:pt x="83" y="161"/>
                  <a:pt x="54" y="205"/>
                  <a:pt x="38" y="257"/>
                </a:cubicBezTo>
                <a:cubicBezTo>
                  <a:pt x="12" y="307"/>
                  <a:pt x="0" y="362"/>
                  <a:pt x="2" y="417"/>
                </a:cubicBezTo>
                <a:cubicBezTo>
                  <a:pt x="8" y="454"/>
                  <a:pt x="11" y="493"/>
                  <a:pt x="16" y="530"/>
                </a:cubicBezTo>
                <a:cubicBezTo>
                  <a:pt x="37" y="599"/>
                  <a:pt x="73" y="661"/>
                  <a:pt x="124" y="713"/>
                </a:cubicBezTo>
                <a:cubicBezTo>
                  <a:pt x="150" y="735"/>
                  <a:pt x="180" y="757"/>
                  <a:pt x="207" y="779"/>
                </a:cubicBezTo>
                <a:cubicBezTo>
                  <a:pt x="274" y="815"/>
                  <a:pt x="344" y="836"/>
                  <a:pt x="419" y="836"/>
                </a:cubicBezTo>
                <a:cubicBezTo>
                  <a:pt x="422" y="836"/>
                  <a:pt x="425" y="836"/>
                  <a:pt x="428" y="836"/>
                </a:cubicBezTo>
                <a:cubicBezTo>
                  <a:pt x="483" y="836"/>
                  <a:pt x="532" y="824"/>
                  <a:pt x="579" y="799"/>
                </a:cubicBezTo>
                <a:cubicBezTo>
                  <a:pt x="630" y="782"/>
                  <a:pt x="675" y="752"/>
                  <a:pt x="715" y="713"/>
                </a:cubicBezTo>
                <a:cubicBezTo>
                  <a:pt x="754" y="675"/>
                  <a:pt x="783" y="632"/>
                  <a:pt x="799" y="578"/>
                </a:cubicBezTo>
                <a:cubicBezTo>
                  <a:pt x="825" y="528"/>
                  <a:pt x="838" y="474"/>
                  <a:pt x="835" y="417"/>
                </a:cubicBezTo>
                <a:cubicBezTo>
                  <a:pt x="831" y="381"/>
                  <a:pt x="827" y="343"/>
                  <a:pt x="821" y="307"/>
                </a:cubicBezTo>
                <a:cubicBezTo>
                  <a:pt x="802" y="235"/>
                  <a:pt x="766" y="175"/>
                  <a:pt x="715" y="123"/>
                </a:cubicBezTo>
                <a:cubicBezTo>
                  <a:pt x="687" y="101"/>
                  <a:pt x="658" y="79"/>
                  <a:pt x="630" y="57"/>
                </a:cubicBezTo>
                <a:cubicBezTo>
                  <a:pt x="564" y="19"/>
                  <a:pt x="496" y="0"/>
                  <a:pt x="419" y="0"/>
                </a:cubicBezTo>
                <a:cubicBezTo>
                  <a:pt x="415" y="0"/>
                  <a:pt x="412" y="0"/>
                  <a:pt x="408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43" name="Google Shape;1243;p8"/>
          <p:cNvSpPr/>
          <p:nvPr/>
        </p:nvSpPr>
        <p:spPr>
          <a:xfrm>
            <a:off x="-385827" y="113260"/>
            <a:ext cx="719108" cy="539936"/>
          </a:xfrm>
          <a:custGeom>
            <a:avLst/>
            <a:gdLst/>
            <a:ahLst/>
            <a:cxnLst/>
            <a:rect l="l" t="t" r="r" b="b"/>
            <a:pathLst>
              <a:path w="6425" h="4799" extrusionOk="0">
                <a:moveTo>
                  <a:pt x="4638" y="1"/>
                </a:moveTo>
                <a:cubicBezTo>
                  <a:pt x="4166" y="1"/>
                  <a:pt x="3715" y="320"/>
                  <a:pt x="3579" y="903"/>
                </a:cubicBezTo>
                <a:cubicBezTo>
                  <a:pt x="3124" y="416"/>
                  <a:pt x="2496" y="147"/>
                  <a:pt x="1878" y="147"/>
                </a:cubicBezTo>
                <a:cubicBezTo>
                  <a:pt x="1554" y="147"/>
                  <a:pt x="1234" y="221"/>
                  <a:pt x="942" y="376"/>
                </a:cubicBezTo>
                <a:cubicBezTo>
                  <a:pt x="573" y="571"/>
                  <a:pt x="246" y="940"/>
                  <a:pt x="212" y="1454"/>
                </a:cubicBezTo>
                <a:cubicBezTo>
                  <a:pt x="177" y="1954"/>
                  <a:pt x="419" y="2393"/>
                  <a:pt x="722" y="2705"/>
                </a:cubicBezTo>
                <a:cubicBezTo>
                  <a:pt x="527" y="2737"/>
                  <a:pt x="332" y="2801"/>
                  <a:pt x="190" y="2977"/>
                </a:cubicBezTo>
                <a:cubicBezTo>
                  <a:pt x="30" y="3178"/>
                  <a:pt x="1" y="3477"/>
                  <a:pt x="62" y="3740"/>
                </a:cubicBezTo>
                <a:cubicBezTo>
                  <a:pt x="251" y="4540"/>
                  <a:pt x="974" y="4668"/>
                  <a:pt x="1548" y="4744"/>
                </a:cubicBezTo>
                <a:cubicBezTo>
                  <a:pt x="1825" y="4781"/>
                  <a:pt x="2103" y="4798"/>
                  <a:pt x="2381" y="4798"/>
                </a:cubicBezTo>
                <a:cubicBezTo>
                  <a:pt x="2879" y="4798"/>
                  <a:pt x="3377" y="4743"/>
                  <a:pt x="3870" y="4652"/>
                </a:cubicBezTo>
                <a:cubicBezTo>
                  <a:pt x="4527" y="4532"/>
                  <a:pt x="5183" y="4306"/>
                  <a:pt x="5696" y="3764"/>
                </a:cubicBezTo>
                <a:cubicBezTo>
                  <a:pt x="6183" y="3253"/>
                  <a:pt x="6425" y="2598"/>
                  <a:pt x="6305" y="1816"/>
                </a:cubicBezTo>
                <a:cubicBezTo>
                  <a:pt x="6158" y="1032"/>
                  <a:pt x="5695" y="369"/>
                  <a:pt x="5075" y="95"/>
                </a:cubicBezTo>
                <a:cubicBezTo>
                  <a:pt x="4933" y="31"/>
                  <a:pt x="4785" y="1"/>
                  <a:pt x="4638" y="1"/>
                </a:cubicBezTo>
                <a:close/>
              </a:path>
            </a:pathLst>
          </a:custGeom>
          <a:solidFill>
            <a:schemeClr val="lt1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44" name="Google Shape;1244;p8"/>
          <p:cNvSpPr/>
          <p:nvPr/>
        </p:nvSpPr>
        <p:spPr>
          <a:xfrm flipH="1">
            <a:off x="547823" y="1960393"/>
            <a:ext cx="93904" cy="94059"/>
          </a:xfrm>
          <a:custGeom>
            <a:avLst/>
            <a:gdLst/>
            <a:ahLst/>
            <a:cxnLst/>
            <a:rect l="l" t="t" r="r" b="b"/>
            <a:pathLst>
              <a:path w="839" h="836" extrusionOk="0">
                <a:moveTo>
                  <a:pt x="408" y="0"/>
                </a:moveTo>
                <a:cubicBezTo>
                  <a:pt x="354" y="0"/>
                  <a:pt x="305" y="11"/>
                  <a:pt x="258" y="37"/>
                </a:cubicBezTo>
                <a:cubicBezTo>
                  <a:pt x="207" y="53"/>
                  <a:pt x="162" y="82"/>
                  <a:pt x="124" y="123"/>
                </a:cubicBezTo>
                <a:cubicBezTo>
                  <a:pt x="83" y="161"/>
                  <a:pt x="54" y="205"/>
                  <a:pt x="38" y="257"/>
                </a:cubicBezTo>
                <a:cubicBezTo>
                  <a:pt x="12" y="307"/>
                  <a:pt x="0" y="362"/>
                  <a:pt x="2" y="417"/>
                </a:cubicBezTo>
                <a:cubicBezTo>
                  <a:pt x="8" y="454"/>
                  <a:pt x="11" y="493"/>
                  <a:pt x="16" y="530"/>
                </a:cubicBezTo>
                <a:cubicBezTo>
                  <a:pt x="37" y="599"/>
                  <a:pt x="73" y="661"/>
                  <a:pt x="124" y="713"/>
                </a:cubicBezTo>
                <a:cubicBezTo>
                  <a:pt x="150" y="735"/>
                  <a:pt x="180" y="757"/>
                  <a:pt x="207" y="779"/>
                </a:cubicBezTo>
                <a:cubicBezTo>
                  <a:pt x="274" y="815"/>
                  <a:pt x="344" y="836"/>
                  <a:pt x="419" y="836"/>
                </a:cubicBezTo>
                <a:cubicBezTo>
                  <a:pt x="422" y="836"/>
                  <a:pt x="425" y="836"/>
                  <a:pt x="428" y="836"/>
                </a:cubicBezTo>
                <a:cubicBezTo>
                  <a:pt x="483" y="836"/>
                  <a:pt x="532" y="824"/>
                  <a:pt x="579" y="799"/>
                </a:cubicBezTo>
                <a:cubicBezTo>
                  <a:pt x="630" y="782"/>
                  <a:pt x="675" y="752"/>
                  <a:pt x="715" y="713"/>
                </a:cubicBezTo>
                <a:cubicBezTo>
                  <a:pt x="754" y="675"/>
                  <a:pt x="783" y="632"/>
                  <a:pt x="799" y="578"/>
                </a:cubicBezTo>
                <a:cubicBezTo>
                  <a:pt x="825" y="528"/>
                  <a:pt x="838" y="474"/>
                  <a:pt x="835" y="417"/>
                </a:cubicBezTo>
                <a:cubicBezTo>
                  <a:pt x="831" y="381"/>
                  <a:pt x="827" y="343"/>
                  <a:pt x="821" y="307"/>
                </a:cubicBezTo>
                <a:cubicBezTo>
                  <a:pt x="802" y="235"/>
                  <a:pt x="766" y="175"/>
                  <a:pt x="715" y="123"/>
                </a:cubicBezTo>
                <a:cubicBezTo>
                  <a:pt x="687" y="101"/>
                  <a:pt x="658" y="79"/>
                  <a:pt x="630" y="57"/>
                </a:cubicBezTo>
                <a:cubicBezTo>
                  <a:pt x="564" y="19"/>
                  <a:pt x="496" y="0"/>
                  <a:pt x="419" y="0"/>
                </a:cubicBezTo>
                <a:cubicBezTo>
                  <a:pt x="415" y="0"/>
                  <a:pt x="412" y="0"/>
                  <a:pt x="408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45" name="Google Shape;1245;p8"/>
          <p:cNvSpPr/>
          <p:nvPr/>
        </p:nvSpPr>
        <p:spPr>
          <a:xfrm flipH="1">
            <a:off x="9645439" y="935360"/>
            <a:ext cx="93904" cy="94059"/>
          </a:xfrm>
          <a:custGeom>
            <a:avLst/>
            <a:gdLst/>
            <a:ahLst/>
            <a:cxnLst/>
            <a:rect l="l" t="t" r="r" b="b"/>
            <a:pathLst>
              <a:path w="839" h="836" extrusionOk="0">
                <a:moveTo>
                  <a:pt x="408" y="0"/>
                </a:moveTo>
                <a:cubicBezTo>
                  <a:pt x="354" y="0"/>
                  <a:pt x="305" y="11"/>
                  <a:pt x="258" y="37"/>
                </a:cubicBezTo>
                <a:cubicBezTo>
                  <a:pt x="207" y="53"/>
                  <a:pt x="162" y="82"/>
                  <a:pt x="124" y="123"/>
                </a:cubicBezTo>
                <a:cubicBezTo>
                  <a:pt x="83" y="161"/>
                  <a:pt x="54" y="205"/>
                  <a:pt x="38" y="257"/>
                </a:cubicBezTo>
                <a:cubicBezTo>
                  <a:pt x="12" y="307"/>
                  <a:pt x="0" y="362"/>
                  <a:pt x="2" y="417"/>
                </a:cubicBezTo>
                <a:cubicBezTo>
                  <a:pt x="8" y="454"/>
                  <a:pt x="11" y="493"/>
                  <a:pt x="16" y="530"/>
                </a:cubicBezTo>
                <a:cubicBezTo>
                  <a:pt x="37" y="599"/>
                  <a:pt x="73" y="661"/>
                  <a:pt x="124" y="713"/>
                </a:cubicBezTo>
                <a:cubicBezTo>
                  <a:pt x="150" y="735"/>
                  <a:pt x="180" y="757"/>
                  <a:pt x="207" y="779"/>
                </a:cubicBezTo>
                <a:cubicBezTo>
                  <a:pt x="274" y="815"/>
                  <a:pt x="344" y="836"/>
                  <a:pt x="419" y="836"/>
                </a:cubicBezTo>
                <a:cubicBezTo>
                  <a:pt x="422" y="836"/>
                  <a:pt x="425" y="836"/>
                  <a:pt x="428" y="836"/>
                </a:cubicBezTo>
                <a:cubicBezTo>
                  <a:pt x="483" y="836"/>
                  <a:pt x="532" y="824"/>
                  <a:pt x="579" y="799"/>
                </a:cubicBezTo>
                <a:cubicBezTo>
                  <a:pt x="630" y="782"/>
                  <a:pt x="675" y="752"/>
                  <a:pt x="715" y="713"/>
                </a:cubicBezTo>
                <a:cubicBezTo>
                  <a:pt x="754" y="675"/>
                  <a:pt x="783" y="632"/>
                  <a:pt x="799" y="578"/>
                </a:cubicBezTo>
                <a:cubicBezTo>
                  <a:pt x="825" y="528"/>
                  <a:pt x="838" y="474"/>
                  <a:pt x="835" y="417"/>
                </a:cubicBezTo>
                <a:cubicBezTo>
                  <a:pt x="831" y="381"/>
                  <a:pt x="827" y="343"/>
                  <a:pt x="821" y="307"/>
                </a:cubicBezTo>
                <a:cubicBezTo>
                  <a:pt x="802" y="235"/>
                  <a:pt x="766" y="175"/>
                  <a:pt x="715" y="123"/>
                </a:cubicBezTo>
                <a:cubicBezTo>
                  <a:pt x="687" y="101"/>
                  <a:pt x="658" y="79"/>
                  <a:pt x="630" y="57"/>
                </a:cubicBezTo>
                <a:cubicBezTo>
                  <a:pt x="564" y="19"/>
                  <a:pt x="496" y="0"/>
                  <a:pt x="419" y="0"/>
                </a:cubicBezTo>
                <a:cubicBezTo>
                  <a:pt x="415" y="0"/>
                  <a:pt x="412" y="0"/>
                  <a:pt x="408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46" name="Google Shape;1246;p8"/>
          <p:cNvSpPr/>
          <p:nvPr/>
        </p:nvSpPr>
        <p:spPr>
          <a:xfrm flipH="1">
            <a:off x="11872256" y="3683427"/>
            <a:ext cx="93904" cy="94059"/>
          </a:xfrm>
          <a:custGeom>
            <a:avLst/>
            <a:gdLst/>
            <a:ahLst/>
            <a:cxnLst/>
            <a:rect l="l" t="t" r="r" b="b"/>
            <a:pathLst>
              <a:path w="839" h="836" extrusionOk="0">
                <a:moveTo>
                  <a:pt x="408" y="0"/>
                </a:moveTo>
                <a:cubicBezTo>
                  <a:pt x="354" y="0"/>
                  <a:pt x="305" y="11"/>
                  <a:pt x="258" y="37"/>
                </a:cubicBezTo>
                <a:cubicBezTo>
                  <a:pt x="207" y="53"/>
                  <a:pt x="162" y="82"/>
                  <a:pt x="124" y="123"/>
                </a:cubicBezTo>
                <a:cubicBezTo>
                  <a:pt x="83" y="161"/>
                  <a:pt x="54" y="205"/>
                  <a:pt x="38" y="257"/>
                </a:cubicBezTo>
                <a:cubicBezTo>
                  <a:pt x="12" y="307"/>
                  <a:pt x="0" y="362"/>
                  <a:pt x="2" y="417"/>
                </a:cubicBezTo>
                <a:cubicBezTo>
                  <a:pt x="8" y="454"/>
                  <a:pt x="11" y="493"/>
                  <a:pt x="16" y="530"/>
                </a:cubicBezTo>
                <a:cubicBezTo>
                  <a:pt x="37" y="599"/>
                  <a:pt x="73" y="661"/>
                  <a:pt x="124" y="713"/>
                </a:cubicBezTo>
                <a:cubicBezTo>
                  <a:pt x="150" y="735"/>
                  <a:pt x="180" y="757"/>
                  <a:pt x="207" y="779"/>
                </a:cubicBezTo>
                <a:cubicBezTo>
                  <a:pt x="274" y="815"/>
                  <a:pt x="344" y="836"/>
                  <a:pt x="419" y="836"/>
                </a:cubicBezTo>
                <a:cubicBezTo>
                  <a:pt x="422" y="836"/>
                  <a:pt x="425" y="836"/>
                  <a:pt x="428" y="836"/>
                </a:cubicBezTo>
                <a:cubicBezTo>
                  <a:pt x="483" y="836"/>
                  <a:pt x="532" y="824"/>
                  <a:pt x="579" y="799"/>
                </a:cubicBezTo>
                <a:cubicBezTo>
                  <a:pt x="630" y="782"/>
                  <a:pt x="675" y="752"/>
                  <a:pt x="715" y="713"/>
                </a:cubicBezTo>
                <a:cubicBezTo>
                  <a:pt x="754" y="675"/>
                  <a:pt x="783" y="632"/>
                  <a:pt x="799" y="578"/>
                </a:cubicBezTo>
                <a:cubicBezTo>
                  <a:pt x="825" y="528"/>
                  <a:pt x="838" y="474"/>
                  <a:pt x="835" y="417"/>
                </a:cubicBezTo>
                <a:cubicBezTo>
                  <a:pt x="831" y="381"/>
                  <a:pt x="827" y="343"/>
                  <a:pt x="821" y="307"/>
                </a:cubicBezTo>
                <a:cubicBezTo>
                  <a:pt x="802" y="235"/>
                  <a:pt x="766" y="175"/>
                  <a:pt x="715" y="123"/>
                </a:cubicBezTo>
                <a:cubicBezTo>
                  <a:pt x="687" y="101"/>
                  <a:pt x="658" y="79"/>
                  <a:pt x="630" y="57"/>
                </a:cubicBezTo>
                <a:cubicBezTo>
                  <a:pt x="564" y="19"/>
                  <a:pt x="496" y="0"/>
                  <a:pt x="419" y="0"/>
                </a:cubicBezTo>
                <a:cubicBezTo>
                  <a:pt x="415" y="0"/>
                  <a:pt x="412" y="0"/>
                  <a:pt x="408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47" name="Google Shape;1247;p8"/>
          <p:cNvSpPr/>
          <p:nvPr/>
        </p:nvSpPr>
        <p:spPr>
          <a:xfrm flipH="1">
            <a:off x="2189672" y="400077"/>
            <a:ext cx="93904" cy="94059"/>
          </a:xfrm>
          <a:custGeom>
            <a:avLst/>
            <a:gdLst/>
            <a:ahLst/>
            <a:cxnLst/>
            <a:rect l="l" t="t" r="r" b="b"/>
            <a:pathLst>
              <a:path w="839" h="836" extrusionOk="0">
                <a:moveTo>
                  <a:pt x="408" y="0"/>
                </a:moveTo>
                <a:cubicBezTo>
                  <a:pt x="354" y="0"/>
                  <a:pt x="305" y="11"/>
                  <a:pt x="258" y="37"/>
                </a:cubicBezTo>
                <a:cubicBezTo>
                  <a:pt x="207" y="53"/>
                  <a:pt x="162" y="82"/>
                  <a:pt x="124" y="123"/>
                </a:cubicBezTo>
                <a:cubicBezTo>
                  <a:pt x="83" y="161"/>
                  <a:pt x="54" y="205"/>
                  <a:pt x="38" y="257"/>
                </a:cubicBezTo>
                <a:cubicBezTo>
                  <a:pt x="12" y="307"/>
                  <a:pt x="0" y="362"/>
                  <a:pt x="2" y="417"/>
                </a:cubicBezTo>
                <a:cubicBezTo>
                  <a:pt x="8" y="454"/>
                  <a:pt x="11" y="493"/>
                  <a:pt x="16" y="530"/>
                </a:cubicBezTo>
                <a:cubicBezTo>
                  <a:pt x="37" y="599"/>
                  <a:pt x="73" y="661"/>
                  <a:pt x="124" y="713"/>
                </a:cubicBezTo>
                <a:cubicBezTo>
                  <a:pt x="150" y="735"/>
                  <a:pt x="180" y="757"/>
                  <a:pt x="207" y="779"/>
                </a:cubicBezTo>
                <a:cubicBezTo>
                  <a:pt x="274" y="815"/>
                  <a:pt x="344" y="836"/>
                  <a:pt x="419" y="836"/>
                </a:cubicBezTo>
                <a:cubicBezTo>
                  <a:pt x="422" y="836"/>
                  <a:pt x="425" y="836"/>
                  <a:pt x="428" y="836"/>
                </a:cubicBezTo>
                <a:cubicBezTo>
                  <a:pt x="483" y="836"/>
                  <a:pt x="532" y="824"/>
                  <a:pt x="579" y="799"/>
                </a:cubicBezTo>
                <a:cubicBezTo>
                  <a:pt x="630" y="782"/>
                  <a:pt x="675" y="752"/>
                  <a:pt x="715" y="713"/>
                </a:cubicBezTo>
                <a:cubicBezTo>
                  <a:pt x="754" y="675"/>
                  <a:pt x="783" y="632"/>
                  <a:pt x="799" y="578"/>
                </a:cubicBezTo>
                <a:cubicBezTo>
                  <a:pt x="825" y="528"/>
                  <a:pt x="838" y="474"/>
                  <a:pt x="835" y="417"/>
                </a:cubicBezTo>
                <a:cubicBezTo>
                  <a:pt x="831" y="381"/>
                  <a:pt x="827" y="343"/>
                  <a:pt x="821" y="307"/>
                </a:cubicBezTo>
                <a:cubicBezTo>
                  <a:pt x="802" y="235"/>
                  <a:pt x="766" y="175"/>
                  <a:pt x="715" y="123"/>
                </a:cubicBezTo>
                <a:cubicBezTo>
                  <a:pt x="687" y="101"/>
                  <a:pt x="658" y="79"/>
                  <a:pt x="630" y="57"/>
                </a:cubicBezTo>
                <a:cubicBezTo>
                  <a:pt x="564" y="19"/>
                  <a:pt x="496" y="0"/>
                  <a:pt x="419" y="0"/>
                </a:cubicBezTo>
                <a:cubicBezTo>
                  <a:pt x="415" y="0"/>
                  <a:pt x="412" y="0"/>
                  <a:pt x="408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48" name="Google Shape;1248;p8"/>
          <p:cNvSpPr/>
          <p:nvPr/>
        </p:nvSpPr>
        <p:spPr>
          <a:xfrm flipH="1">
            <a:off x="3458639" y="804560"/>
            <a:ext cx="93904" cy="94059"/>
          </a:xfrm>
          <a:custGeom>
            <a:avLst/>
            <a:gdLst/>
            <a:ahLst/>
            <a:cxnLst/>
            <a:rect l="l" t="t" r="r" b="b"/>
            <a:pathLst>
              <a:path w="839" h="836" extrusionOk="0">
                <a:moveTo>
                  <a:pt x="408" y="0"/>
                </a:moveTo>
                <a:cubicBezTo>
                  <a:pt x="354" y="0"/>
                  <a:pt x="305" y="11"/>
                  <a:pt x="258" y="37"/>
                </a:cubicBezTo>
                <a:cubicBezTo>
                  <a:pt x="207" y="53"/>
                  <a:pt x="162" y="82"/>
                  <a:pt x="124" y="123"/>
                </a:cubicBezTo>
                <a:cubicBezTo>
                  <a:pt x="83" y="161"/>
                  <a:pt x="54" y="205"/>
                  <a:pt x="38" y="257"/>
                </a:cubicBezTo>
                <a:cubicBezTo>
                  <a:pt x="12" y="307"/>
                  <a:pt x="0" y="362"/>
                  <a:pt x="2" y="417"/>
                </a:cubicBezTo>
                <a:cubicBezTo>
                  <a:pt x="8" y="454"/>
                  <a:pt x="11" y="493"/>
                  <a:pt x="16" y="530"/>
                </a:cubicBezTo>
                <a:cubicBezTo>
                  <a:pt x="37" y="599"/>
                  <a:pt x="73" y="661"/>
                  <a:pt x="124" y="713"/>
                </a:cubicBezTo>
                <a:cubicBezTo>
                  <a:pt x="150" y="735"/>
                  <a:pt x="180" y="757"/>
                  <a:pt x="207" y="779"/>
                </a:cubicBezTo>
                <a:cubicBezTo>
                  <a:pt x="274" y="815"/>
                  <a:pt x="344" y="836"/>
                  <a:pt x="419" y="836"/>
                </a:cubicBezTo>
                <a:cubicBezTo>
                  <a:pt x="422" y="836"/>
                  <a:pt x="425" y="836"/>
                  <a:pt x="428" y="836"/>
                </a:cubicBezTo>
                <a:cubicBezTo>
                  <a:pt x="483" y="836"/>
                  <a:pt x="532" y="824"/>
                  <a:pt x="579" y="799"/>
                </a:cubicBezTo>
                <a:cubicBezTo>
                  <a:pt x="630" y="782"/>
                  <a:pt x="675" y="752"/>
                  <a:pt x="715" y="713"/>
                </a:cubicBezTo>
                <a:cubicBezTo>
                  <a:pt x="754" y="675"/>
                  <a:pt x="783" y="632"/>
                  <a:pt x="799" y="578"/>
                </a:cubicBezTo>
                <a:cubicBezTo>
                  <a:pt x="825" y="528"/>
                  <a:pt x="838" y="474"/>
                  <a:pt x="835" y="417"/>
                </a:cubicBezTo>
                <a:cubicBezTo>
                  <a:pt x="831" y="381"/>
                  <a:pt x="827" y="343"/>
                  <a:pt x="821" y="307"/>
                </a:cubicBezTo>
                <a:cubicBezTo>
                  <a:pt x="802" y="235"/>
                  <a:pt x="766" y="175"/>
                  <a:pt x="715" y="123"/>
                </a:cubicBezTo>
                <a:cubicBezTo>
                  <a:pt x="687" y="101"/>
                  <a:pt x="658" y="79"/>
                  <a:pt x="630" y="57"/>
                </a:cubicBezTo>
                <a:cubicBezTo>
                  <a:pt x="564" y="19"/>
                  <a:pt x="496" y="0"/>
                  <a:pt x="419" y="0"/>
                </a:cubicBezTo>
                <a:cubicBezTo>
                  <a:pt x="415" y="0"/>
                  <a:pt x="412" y="0"/>
                  <a:pt x="408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49" name="Google Shape;1249;p8"/>
          <p:cNvSpPr/>
          <p:nvPr/>
        </p:nvSpPr>
        <p:spPr>
          <a:xfrm flipH="1">
            <a:off x="329405" y="3478393"/>
            <a:ext cx="93904" cy="94059"/>
          </a:xfrm>
          <a:custGeom>
            <a:avLst/>
            <a:gdLst/>
            <a:ahLst/>
            <a:cxnLst/>
            <a:rect l="l" t="t" r="r" b="b"/>
            <a:pathLst>
              <a:path w="839" h="836" extrusionOk="0">
                <a:moveTo>
                  <a:pt x="408" y="0"/>
                </a:moveTo>
                <a:cubicBezTo>
                  <a:pt x="354" y="0"/>
                  <a:pt x="305" y="11"/>
                  <a:pt x="258" y="37"/>
                </a:cubicBezTo>
                <a:cubicBezTo>
                  <a:pt x="207" y="53"/>
                  <a:pt x="162" y="82"/>
                  <a:pt x="124" y="123"/>
                </a:cubicBezTo>
                <a:cubicBezTo>
                  <a:pt x="83" y="161"/>
                  <a:pt x="54" y="205"/>
                  <a:pt x="38" y="257"/>
                </a:cubicBezTo>
                <a:cubicBezTo>
                  <a:pt x="12" y="307"/>
                  <a:pt x="0" y="362"/>
                  <a:pt x="2" y="417"/>
                </a:cubicBezTo>
                <a:cubicBezTo>
                  <a:pt x="8" y="454"/>
                  <a:pt x="11" y="493"/>
                  <a:pt x="16" y="530"/>
                </a:cubicBezTo>
                <a:cubicBezTo>
                  <a:pt x="37" y="599"/>
                  <a:pt x="73" y="661"/>
                  <a:pt x="124" y="713"/>
                </a:cubicBezTo>
                <a:cubicBezTo>
                  <a:pt x="150" y="735"/>
                  <a:pt x="180" y="757"/>
                  <a:pt x="207" y="779"/>
                </a:cubicBezTo>
                <a:cubicBezTo>
                  <a:pt x="274" y="815"/>
                  <a:pt x="344" y="836"/>
                  <a:pt x="419" y="836"/>
                </a:cubicBezTo>
                <a:cubicBezTo>
                  <a:pt x="422" y="836"/>
                  <a:pt x="425" y="836"/>
                  <a:pt x="428" y="836"/>
                </a:cubicBezTo>
                <a:cubicBezTo>
                  <a:pt x="483" y="836"/>
                  <a:pt x="532" y="824"/>
                  <a:pt x="579" y="799"/>
                </a:cubicBezTo>
                <a:cubicBezTo>
                  <a:pt x="630" y="782"/>
                  <a:pt x="675" y="752"/>
                  <a:pt x="715" y="713"/>
                </a:cubicBezTo>
                <a:cubicBezTo>
                  <a:pt x="754" y="675"/>
                  <a:pt x="783" y="632"/>
                  <a:pt x="799" y="578"/>
                </a:cubicBezTo>
                <a:cubicBezTo>
                  <a:pt x="825" y="528"/>
                  <a:pt x="838" y="474"/>
                  <a:pt x="835" y="417"/>
                </a:cubicBezTo>
                <a:cubicBezTo>
                  <a:pt x="831" y="381"/>
                  <a:pt x="827" y="343"/>
                  <a:pt x="821" y="307"/>
                </a:cubicBezTo>
                <a:cubicBezTo>
                  <a:pt x="802" y="235"/>
                  <a:pt x="766" y="175"/>
                  <a:pt x="715" y="123"/>
                </a:cubicBezTo>
                <a:cubicBezTo>
                  <a:pt x="687" y="101"/>
                  <a:pt x="658" y="79"/>
                  <a:pt x="630" y="57"/>
                </a:cubicBezTo>
                <a:cubicBezTo>
                  <a:pt x="564" y="19"/>
                  <a:pt x="496" y="0"/>
                  <a:pt x="419" y="0"/>
                </a:cubicBezTo>
                <a:cubicBezTo>
                  <a:pt x="415" y="0"/>
                  <a:pt x="412" y="0"/>
                  <a:pt x="408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50" name="Google Shape;1250;p8"/>
          <p:cNvSpPr/>
          <p:nvPr/>
        </p:nvSpPr>
        <p:spPr>
          <a:xfrm flipH="1">
            <a:off x="5581905" y="844427"/>
            <a:ext cx="93904" cy="94059"/>
          </a:xfrm>
          <a:custGeom>
            <a:avLst/>
            <a:gdLst/>
            <a:ahLst/>
            <a:cxnLst/>
            <a:rect l="l" t="t" r="r" b="b"/>
            <a:pathLst>
              <a:path w="839" h="836" extrusionOk="0">
                <a:moveTo>
                  <a:pt x="408" y="0"/>
                </a:moveTo>
                <a:cubicBezTo>
                  <a:pt x="354" y="0"/>
                  <a:pt x="305" y="11"/>
                  <a:pt x="258" y="37"/>
                </a:cubicBezTo>
                <a:cubicBezTo>
                  <a:pt x="207" y="53"/>
                  <a:pt x="162" y="82"/>
                  <a:pt x="124" y="123"/>
                </a:cubicBezTo>
                <a:cubicBezTo>
                  <a:pt x="83" y="161"/>
                  <a:pt x="54" y="205"/>
                  <a:pt x="38" y="257"/>
                </a:cubicBezTo>
                <a:cubicBezTo>
                  <a:pt x="12" y="307"/>
                  <a:pt x="0" y="362"/>
                  <a:pt x="2" y="417"/>
                </a:cubicBezTo>
                <a:cubicBezTo>
                  <a:pt x="8" y="454"/>
                  <a:pt x="11" y="493"/>
                  <a:pt x="16" y="530"/>
                </a:cubicBezTo>
                <a:cubicBezTo>
                  <a:pt x="37" y="599"/>
                  <a:pt x="73" y="661"/>
                  <a:pt x="124" y="713"/>
                </a:cubicBezTo>
                <a:cubicBezTo>
                  <a:pt x="150" y="735"/>
                  <a:pt x="180" y="757"/>
                  <a:pt x="207" y="779"/>
                </a:cubicBezTo>
                <a:cubicBezTo>
                  <a:pt x="274" y="815"/>
                  <a:pt x="344" y="836"/>
                  <a:pt x="419" y="836"/>
                </a:cubicBezTo>
                <a:cubicBezTo>
                  <a:pt x="422" y="836"/>
                  <a:pt x="425" y="836"/>
                  <a:pt x="428" y="836"/>
                </a:cubicBezTo>
                <a:cubicBezTo>
                  <a:pt x="483" y="836"/>
                  <a:pt x="532" y="824"/>
                  <a:pt x="579" y="799"/>
                </a:cubicBezTo>
                <a:cubicBezTo>
                  <a:pt x="630" y="782"/>
                  <a:pt x="675" y="752"/>
                  <a:pt x="715" y="713"/>
                </a:cubicBezTo>
                <a:cubicBezTo>
                  <a:pt x="754" y="675"/>
                  <a:pt x="783" y="632"/>
                  <a:pt x="799" y="578"/>
                </a:cubicBezTo>
                <a:cubicBezTo>
                  <a:pt x="825" y="528"/>
                  <a:pt x="838" y="474"/>
                  <a:pt x="835" y="417"/>
                </a:cubicBezTo>
                <a:cubicBezTo>
                  <a:pt x="831" y="381"/>
                  <a:pt x="827" y="343"/>
                  <a:pt x="821" y="307"/>
                </a:cubicBezTo>
                <a:cubicBezTo>
                  <a:pt x="802" y="235"/>
                  <a:pt x="766" y="175"/>
                  <a:pt x="715" y="123"/>
                </a:cubicBezTo>
                <a:cubicBezTo>
                  <a:pt x="687" y="101"/>
                  <a:pt x="658" y="79"/>
                  <a:pt x="630" y="57"/>
                </a:cubicBezTo>
                <a:cubicBezTo>
                  <a:pt x="564" y="19"/>
                  <a:pt x="496" y="0"/>
                  <a:pt x="419" y="0"/>
                </a:cubicBezTo>
                <a:cubicBezTo>
                  <a:pt x="415" y="0"/>
                  <a:pt x="412" y="0"/>
                  <a:pt x="408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51" name="Google Shape;1251;p8"/>
          <p:cNvSpPr/>
          <p:nvPr/>
        </p:nvSpPr>
        <p:spPr>
          <a:xfrm flipH="1">
            <a:off x="358505" y="292460"/>
            <a:ext cx="93904" cy="94059"/>
          </a:xfrm>
          <a:custGeom>
            <a:avLst/>
            <a:gdLst/>
            <a:ahLst/>
            <a:cxnLst/>
            <a:rect l="l" t="t" r="r" b="b"/>
            <a:pathLst>
              <a:path w="839" h="836" extrusionOk="0">
                <a:moveTo>
                  <a:pt x="408" y="0"/>
                </a:moveTo>
                <a:cubicBezTo>
                  <a:pt x="354" y="0"/>
                  <a:pt x="305" y="11"/>
                  <a:pt x="258" y="37"/>
                </a:cubicBezTo>
                <a:cubicBezTo>
                  <a:pt x="207" y="53"/>
                  <a:pt x="162" y="82"/>
                  <a:pt x="124" y="123"/>
                </a:cubicBezTo>
                <a:cubicBezTo>
                  <a:pt x="83" y="161"/>
                  <a:pt x="54" y="205"/>
                  <a:pt x="38" y="257"/>
                </a:cubicBezTo>
                <a:cubicBezTo>
                  <a:pt x="12" y="307"/>
                  <a:pt x="0" y="362"/>
                  <a:pt x="2" y="417"/>
                </a:cubicBezTo>
                <a:cubicBezTo>
                  <a:pt x="8" y="454"/>
                  <a:pt x="11" y="493"/>
                  <a:pt x="16" y="530"/>
                </a:cubicBezTo>
                <a:cubicBezTo>
                  <a:pt x="37" y="599"/>
                  <a:pt x="73" y="661"/>
                  <a:pt x="124" y="713"/>
                </a:cubicBezTo>
                <a:cubicBezTo>
                  <a:pt x="150" y="735"/>
                  <a:pt x="180" y="757"/>
                  <a:pt x="207" y="779"/>
                </a:cubicBezTo>
                <a:cubicBezTo>
                  <a:pt x="274" y="815"/>
                  <a:pt x="344" y="836"/>
                  <a:pt x="419" y="836"/>
                </a:cubicBezTo>
                <a:cubicBezTo>
                  <a:pt x="422" y="836"/>
                  <a:pt x="425" y="836"/>
                  <a:pt x="428" y="836"/>
                </a:cubicBezTo>
                <a:cubicBezTo>
                  <a:pt x="483" y="836"/>
                  <a:pt x="532" y="824"/>
                  <a:pt x="579" y="799"/>
                </a:cubicBezTo>
                <a:cubicBezTo>
                  <a:pt x="630" y="782"/>
                  <a:pt x="675" y="752"/>
                  <a:pt x="715" y="713"/>
                </a:cubicBezTo>
                <a:cubicBezTo>
                  <a:pt x="754" y="675"/>
                  <a:pt x="783" y="632"/>
                  <a:pt x="799" y="578"/>
                </a:cubicBezTo>
                <a:cubicBezTo>
                  <a:pt x="825" y="528"/>
                  <a:pt x="838" y="474"/>
                  <a:pt x="835" y="417"/>
                </a:cubicBezTo>
                <a:cubicBezTo>
                  <a:pt x="831" y="381"/>
                  <a:pt x="827" y="343"/>
                  <a:pt x="821" y="307"/>
                </a:cubicBezTo>
                <a:cubicBezTo>
                  <a:pt x="802" y="235"/>
                  <a:pt x="766" y="175"/>
                  <a:pt x="715" y="123"/>
                </a:cubicBezTo>
                <a:cubicBezTo>
                  <a:pt x="687" y="101"/>
                  <a:pt x="658" y="79"/>
                  <a:pt x="630" y="57"/>
                </a:cubicBezTo>
                <a:cubicBezTo>
                  <a:pt x="564" y="19"/>
                  <a:pt x="496" y="0"/>
                  <a:pt x="419" y="0"/>
                </a:cubicBezTo>
                <a:cubicBezTo>
                  <a:pt x="415" y="0"/>
                  <a:pt x="412" y="0"/>
                  <a:pt x="408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1252" name="Google Shape;1252;p8"/>
          <p:cNvGrpSpPr/>
          <p:nvPr/>
        </p:nvGrpSpPr>
        <p:grpSpPr>
          <a:xfrm flipH="1">
            <a:off x="10013105" y="5525434"/>
            <a:ext cx="630947" cy="693209"/>
            <a:chOff x="1799697" y="4222450"/>
            <a:chExt cx="473210" cy="519907"/>
          </a:xfrm>
        </p:grpSpPr>
        <p:sp>
          <p:nvSpPr>
            <p:cNvPr id="1253" name="Google Shape;1253;p8"/>
            <p:cNvSpPr/>
            <p:nvPr/>
          </p:nvSpPr>
          <p:spPr>
            <a:xfrm>
              <a:off x="1799697" y="4414446"/>
              <a:ext cx="247323" cy="202499"/>
            </a:xfrm>
            <a:custGeom>
              <a:avLst/>
              <a:gdLst/>
              <a:ahLst/>
              <a:cxnLst/>
              <a:rect l="l" t="t" r="r" b="b"/>
              <a:pathLst>
                <a:path w="3621" h="2908" extrusionOk="0">
                  <a:moveTo>
                    <a:pt x="665" y="0"/>
                  </a:moveTo>
                  <a:cubicBezTo>
                    <a:pt x="444" y="0"/>
                    <a:pt x="292" y="59"/>
                    <a:pt x="177" y="182"/>
                  </a:cubicBezTo>
                  <a:cubicBezTo>
                    <a:pt x="0" y="371"/>
                    <a:pt x="13" y="699"/>
                    <a:pt x="212" y="1062"/>
                  </a:cubicBezTo>
                  <a:cubicBezTo>
                    <a:pt x="410" y="1421"/>
                    <a:pt x="736" y="1762"/>
                    <a:pt x="1157" y="2047"/>
                  </a:cubicBezTo>
                  <a:cubicBezTo>
                    <a:pt x="1328" y="2164"/>
                    <a:pt x="1514" y="2269"/>
                    <a:pt x="1710" y="2364"/>
                  </a:cubicBezTo>
                  <a:cubicBezTo>
                    <a:pt x="2275" y="2637"/>
                    <a:pt x="2973" y="2844"/>
                    <a:pt x="3533" y="2907"/>
                  </a:cubicBezTo>
                  <a:cubicBezTo>
                    <a:pt x="3536" y="2907"/>
                    <a:pt x="3539" y="2908"/>
                    <a:pt x="3541" y="2908"/>
                  </a:cubicBezTo>
                  <a:cubicBezTo>
                    <a:pt x="3566" y="2908"/>
                    <a:pt x="3587" y="2896"/>
                    <a:pt x="3600" y="2878"/>
                  </a:cubicBezTo>
                  <a:cubicBezTo>
                    <a:pt x="3616" y="2856"/>
                    <a:pt x="3620" y="2828"/>
                    <a:pt x="3609" y="2804"/>
                  </a:cubicBezTo>
                  <a:cubicBezTo>
                    <a:pt x="3211" y="1861"/>
                    <a:pt x="2723" y="1182"/>
                    <a:pt x="1976" y="526"/>
                  </a:cubicBezTo>
                  <a:cubicBezTo>
                    <a:pt x="1924" y="481"/>
                    <a:pt x="1863" y="432"/>
                    <a:pt x="1791" y="384"/>
                  </a:cubicBezTo>
                  <a:cubicBezTo>
                    <a:pt x="1544" y="217"/>
                    <a:pt x="1252" y="81"/>
                    <a:pt x="1050" y="43"/>
                  </a:cubicBezTo>
                  <a:cubicBezTo>
                    <a:pt x="901" y="15"/>
                    <a:pt x="775" y="0"/>
                    <a:pt x="665" y="0"/>
                  </a:cubicBez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54" name="Google Shape;1254;p8"/>
            <p:cNvSpPr/>
            <p:nvPr/>
          </p:nvSpPr>
          <p:spPr>
            <a:xfrm>
              <a:off x="2043206" y="4464795"/>
              <a:ext cx="229701" cy="151735"/>
            </a:xfrm>
            <a:custGeom>
              <a:avLst/>
              <a:gdLst/>
              <a:ahLst/>
              <a:cxnLst/>
              <a:rect l="l" t="t" r="r" b="b"/>
              <a:pathLst>
                <a:path w="3363" h="2179" extrusionOk="0">
                  <a:moveTo>
                    <a:pt x="2500" y="1"/>
                  </a:moveTo>
                  <a:cubicBezTo>
                    <a:pt x="2359" y="1"/>
                    <a:pt x="2227" y="17"/>
                    <a:pt x="2129" y="43"/>
                  </a:cubicBezTo>
                  <a:cubicBezTo>
                    <a:pt x="1726" y="151"/>
                    <a:pt x="1297" y="284"/>
                    <a:pt x="902" y="614"/>
                  </a:cubicBezTo>
                  <a:cubicBezTo>
                    <a:pt x="532" y="926"/>
                    <a:pt x="83" y="1579"/>
                    <a:pt x="4" y="2085"/>
                  </a:cubicBezTo>
                  <a:cubicBezTo>
                    <a:pt x="0" y="2107"/>
                    <a:pt x="6" y="2127"/>
                    <a:pt x="20" y="2143"/>
                  </a:cubicBezTo>
                  <a:cubicBezTo>
                    <a:pt x="26" y="2148"/>
                    <a:pt x="32" y="2152"/>
                    <a:pt x="36" y="2156"/>
                  </a:cubicBezTo>
                  <a:cubicBezTo>
                    <a:pt x="48" y="2164"/>
                    <a:pt x="61" y="2170"/>
                    <a:pt x="76" y="2170"/>
                  </a:cubicBezTo>
                  <a:cubicBezTo>
                    <a:pt x="199" y="2175"/>
                    <a:pt x="317" y="2178"/>
                    <a:pt x="432" y="2178"/>
                  </a:cubicBezTo>
                  <a:cubicBezTo>
                    <a:pt x="1088" y="2178"/>
                    <a:pt x="1601" y="2082"/>
                    <a:pt x="1992" y="1887"/>
                  </a:cubicBezTo>
                  <a:cubicBezTo>
                    <a:pt x="2548" y="1608"/>
                    <a:pt x="3187" y="1155"/>
                    <a:pt x="3319" y="718"/>
                  </a:cubicBezTo>
                  <a:cubicBezTo>
                    <a:pt x="3362" y="572"/>
                    <a:pt x="3348" y="435"/>
                    <a:pt x="3276" y="313"/>
                  </a:cubicBezTo>
                  <a:cubicBezTo>
                    <a:pt x="3241" y="252"/>
                    <a:pt x="3190" y="198"/>
                    <a:pt x="3125" y="154"/>
                  </a:cubicBezTo>
                  <a:cubicBezTo>
                    <a:pt x="2959" y="41"/>
                    <a:pt x="2719" y="1"/>
                    <a:pt x="2500" y="1"/>
                  </a:cubicBez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55" name="Google Shape;1255;p8"/>
            <p:cNvSpPr/>
            <p:nvPr/>
          </p:nvSpPr>
          <p:spPr>
            <a:xfrm>
              <a:off x="2019504" y="4414376"/>
              <a:ext cx="43850" cy="327981"/>
            </a:xfrm>
            <a:custGeom>
              <a:avLst/>
              <a:gdLst/>
              <a:ahLst/>
              <a:cxnLst/>
              <a:rect l="l" t="t" r="r" b="b"/>
              <a:pathLst>
                <a:path w="642" h="4710" extrusionOk="0">
                  <a:moveTo>
                    <a:pt x="238" y="1"/>
                  </a:moveTo>
                  <a:cubicBezTo>
                    <a:pt x="230" y="1"/>
                    <a:pt x="222" y="1"/>
                    <a:pt x="214" y="2"/>
                  </a:cubicBezTo>
                  <a:cubicBezTo>
                    <a:pt x="153" y="9"/>
                    <a:pt x="96" y="40"/>
                    <a:pt x="56" y="88"/>
                  </a:cubicBezTo>
                  <a:cubicBezTo>
                    <a:pt x="16" y="138"/>
                    <a:pt x="0" y="199"/>
                    <a:pt x="5" y="261"/>
                  </a:cubicBezTo>
                  <a:cubicBezTo>
                    <a:pt x="156" y="1650"/>
                    <a:pt x="168" y="3058"/>
                    <a:pt x="38" y="4452"/>
                  </a:cubicBezTo>
                  <a:cubicBezTo>
                    <a:pt x="32" y="4536"/>
                    <a:pt x="70" y="4621"/>
                    <a:pt x="142" y="4667"/>
                  </a:cubicBezTo>
                  <a:cubicBezTo>
                    <a:pt x="175" y="4689"/>
                    <a:pt x="213" y="4704"/>
                    <a:pt x="252" y="4708"/>
                  </a:cubicBezTo>
                  <a:cubicBezTo>
                    <a:pt x="260" y="4709"/>
                    <a:pt x="267" y="4709"/>
                    <a:pt x="275" y="4709"/>
                  </a:cubicBezTo>
                  <a:cubicBezTo>
                    <a:pt x="329" y="4709"/>
                    <a:pt x="382" y="4690"/>
                    <a:pt x="424" y="4656"/>
                  </a:cubicBezTo>
                  <a:cubicBezTo>
                    <a:pt x="474" y="4615"/>
                    <a:pt x="503" y="4558"/>
                    <a:pt x="507" y="4497"/>
                  </a:cubicBezTo>
                  <a:cubicBezTo>
                    <a:pt x="641" y="3074"/>
                    <a:pt x="628" y="1633"/>
                    <a:pt x="474" y="212"/>
                  </a:cubicBezTo>
                  <a:cubicBezTo>
                    <a:pt x="467" y="142"/>
                    <a:pt x="430" y="81"/>
                    <a:pt x="372" y="43"/>
                  </a:cubicBezTo>
                  <a:cubicBezTo>
                    <a:pt x="332" y="15"/>
                    <a:pt x="286" y="1"/>
                    <a:pt x="238" y="1"/>
                  </a:cubicBez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56" name="Google Shape;1256;p8"/>
            <p:cNvSpPr/>
            <p:nvPr/>
          </p:nvSpPr>
          <p:spPr>
            <a:xfrm>
              <a:off x="1964997" y="4222450"/>
              <a:ext cx="153066" cy="272273"/>
            </a:xfrm>
            <a:custGeom>
              <a:avLst/>
              <a:gdLst/>
              <a:ahLst/>
              <a:cxnLst/>
              <a:rect l="l" t="t" r="r" b="b"/>
              <a:pathLst>
                <a:path w="2241" h="3910" extrusionOk="0">
                  <a:moveTo>
                    <a:pt x="1035" y="1"/>
                  </a:moveTo>
                  <a:cubicBezTo>
                    <a:pt x="974" y="1"/>
                    <a:pt x="913" y="10"/>
                    <a:pt x="854" y="27"/>
                  </a:cubicBezTo>
                  <a:cubicBezTo>
                    <a:pt x="443" y="148"/>
                    <a:pt x="160" y="725"/>
                    <a:pt x="115" y="1095"/>
                  </a:cubicBezTo>
                  <a:cubicBezTo>
                    <a:pt x="1" y="2000"/>
                    <a:pt x="329" y="2939"/>
                    <a:pt x="1085" y="3882"/>
                  </a:cubicBezTo>
                  <a:cubicBezTo>
                    <a:pt x="1093" y="3888"/>
                    <a:pt x="1098" y="3892"/>
                    <a:pt x="1104" y="3896"/>
                  </a:cubicBezTo>
                  <a:cubicBezTo>
                    <a:pt x="1114" y="3904"/>
                    <a:pt x="1129" y="3909"/>
                    <a:pt x="1144" y="3909"/>
                  </a:cubicBezTo>
                  <a:cubicBezTo>
                    <a:pt x="1165" y="3909"/>
                    <a:pt x="1187" y="3901"/>
                    <a:pt x="1202" y="3885"/>
                  </a:cubicBezTo>
                  <a:cubicBezTo>
                    <a:pt x="1648" y="3386"/>
                    <a:pt x="1945" y="2867"/>
                    <a:pt x="2081" y="2335"/>
                  </a:cubicBezTo>
                  <a:cubicBezTo>
                    <a:pt x="2241" y="1710"/>
                    <a:pt x="2165" y="1067"/>
                    <a:pt x="1877" y="573"/>
                  </a:cubicBezTo>
                  <a:cubicBezTo>
                    <a:pt x="1778" y="404"/>
                    <a:pt x="1639" y="256"/>
                    <a:pt x="1488" y="154"/>
                  </a:cubicBezTo>
                  <a:cubicBezTo>
                    <a:pt x="1340" y="52"/>
                    <a:pt x="1185" y="1"/>
                    <a:pt x="1035" y="1"/>
                  </a:cubicBez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57" name="Google Shape;1257;p8"/>
            <p:cNvSpPr/>
            <p:nvPr/>
          </p:nvSpPr>
          <p:spPr>
            <a:xfrm>
              <a:off x="2039723" y="4245988"/>
              <a:ext cx="54369" cy="235854"/>
            </a:xfrm>
            <a:custGeom>
              <a:avLst/>
              <a:gdLst/>
              <a:ahLst/>
              <a:cxnLst/>
              <a:rect l="l" t="t" r="r" b="b"/>
              <a:pathLst>
                <a:path w="796" h="3387" extrusionOk="0">
                  <a:moveTo>
                    <a:pt x="378" y="0"/>
                  </a:moveTo>
                  <a:cubicBezTo>
                    <a:pt x="369" y="0"/>
                    <a:pt x="359" y="2"/>
                    <a:pt x="350" y="5"/>
                  </a:cubicBezTo>
                  <a:cubicBezTo>
                    <a:pt x="312" y="21"/>
                    <a:pt x="294" y="65"/>
                    <a:pt x="309" y="103"/>
                  </a:cubicBezTo>
                  <a:cubicBezTo>
                    <a:pt x="564" y="728"/>
                    <a:pt x="644" y="1292"/>
                    <a:pt x="552" y="1828"/>
                  </a:cubicBezTo>
                  <a:cubicBezTo>
                    <a:pt x="462" y="2362"/>
                    <a:pt x="230" y="2859"/>
                    <a:pt x="15" y="3277"/>
                  </a:cubicBezTo>
                  <a:cubicBezTo>
                    <a:pt x="0" y="3311"/>
                    <a:pt x="12" y="3353"/>
                    <a:pt x="42" y="3373"/>
                  </a:cubicBezTo>
                  <a:cubicBezTo>
                    <a:pt x="44" y="3375"/>
                    <a:pt x="48" y="3376"/>
                    <a:pt x="50" y="3379"/>
                  </a:cubicBezTo>
                  <a:cubicBezTo>
                    <a:pt x="60" y="3384"/>
                    <a:pt x="71" y="3386"/>
                    <a:pt x="82" y="3386"/>
                  </a:cubicBezTo>
                  <a:cubicBezTo>
                    <a:pt x="110" y="3386"/>
                    <a:pt x="137" y="3372"/>
                    <a:pt x="150" y="3346"/>
                  </a:cubicBezTo>
                  <a:cubicBezTo>
                    <a:pt x="370" y="2917"/>
                    <a:pt x="608" y="2407"/>
                    <a:pt x="702" y="1853"/>
                  </a:cubicBezTo>
                  <a:cubicBezTo>
                    <a:pt x="796" y="1291"/>
                    <a:pt x="714" y="699"/>
                    <a:pt x="449" y="46"/>
                  </a:cubicBezTo>
                  <a:cubicBezTo>
                    <a:pt x="437" y="17"/>
                    <a:pt x="408" y="0"/>
                    <a:pt x="378" y="0"/>
                  </a:cubicBezTo>
                  <a:close/>
                </a:path>
              </a:pathLst>
            </a:custGeom>
            <a:solidFill>
              <a:srgbClr val="191919">
                <a:alpha val="136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58" name="Google Shape;1258;p8"/>
            <p:cNvSpPr/>
            <p:nvPr/>
          </p:nvSpPr>
          <p:spPr>
            <a:xfrm>
              <a:off x="2065884" y="4510827"/>
              <a:ext cx="192408" cy="92545"/>
            </a:xfrm>
            <a:custGeom>
              <a:avLst/>
              <a:gdLst/>
              <a:ahLst/>
              <a:cxnLst/>
              <a:rect l="l" t="t" r="r" b="b"/>
              <a:pathLst>
                <a:path w="2817" h="1329" extrusionOk="0">
                  <a:moveTo>
                    <a:pt x="2732" y="0"/>
                  </a:moveTo>
                  <a:cubicBezTo>
                    <a:pt x="2709" y="0"/>
                    <a:pt x="2687" y="10"/>
                    <a:pt x="2673" y="29"/>
                  </a:cubicBezTo>
                  <a:cubicBezTo>
                    <a:pt x="2440" y="327"/>
                    <a:pt x="1861" y="701"/>
                    <a:pt x="1468" y="866"/>
                  </a:cubicBezTo>
                  <a:cubicBezTo>
                    <a:pt x="1023" y="1049"/>
                    <a:pt x="446" y="1154"/>
                    <a:pt x="73" y="1179"/>
                  </a:cubicBezTo>
                  <a:cubicBezTo>
                    <a:pt x="31" y="1181"/>
                    <a:pt x="0" y="1217"/>
                    <a:pt x="2" y="1256"/>
                  </a:cubicBezTo>
                  <a:cubicBezTo>
                    <a:pt x="3" y="1283"/>
                    <a:pt x="16" y="1303"/>
                    <a:pt x="35" y="1315"/>
                  </a:cubicBezTo>
                  <a:cubicBezTo>
                    <a:pt x="45" y="1324"/>
                    <a:pt x="60" y="1328"/>
                    <a:pt x="75" y="1328"/>
                  </a:cubicBezTo>
                  <a:cubicBezTo>
                    <a:pt x="78" y="1328"/>
                    <a:pt x="80" y="1328"/>
                    <a:pt x="82" y="1328"/>
                  </a:cubicBezTo>
                  <a:cubicBezTo>
                    <a:pt x="440" y="1306"/>
                    <a:pt x="1035" y="1208"/>
                    <a:pt x="1526" y="1004"/>
                  </a:cubicBezTo>
                  <a:cubicBezTo>
                    <a:pt x="1937" y="834"/>
                    <a:pt x="2536" y="448"/>
                    <a:pt x="2791" y="123"/>
                  </a:cubicBezTo>
                  <a:cubicBezTo>
                    <a:pt x="2816" y="89"/>
                    <a:pt x="2812" y="42"/>
                    <a:pt x="2778" y="16"/>
                  </a:cubicBezTo>
                  <a:cubicBezTo>
                    <a:pt x="2765" y="6"/>
                    <a:pt x="2748" y="0"/>
                    <a:pt x="2732" y="0"/>
                  </a:cubicBezTo>
                  <a:close/>
                </a:path>
              </a:pathLst>
            </a:custGeom>
            <a:solidFill>
              <a:srgbClr val="191919">
                <a:alpha val="136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59" name="Google Shape;1259;p8"/>
            <p:cNvSpPr/>
            <p:nvPr/>
          </p:nvSpPr>
          <p:spPr>
            <a:xfrm>
              <a:off x="1821555" y="4457274"/>
              <a:ext cx="201151" cy="136972"/>
            </a:xfrm>
            <a:custGeom>
              <a:avLst/>
              <a:gdLst/>
              <a:ahLst/>
              <a:cxnLst/>
              <a:rect l="l" t="t" r="r" b="b"/>
              <a:pathLst>
                <a:path w="2945" h="1967" extrusionOk="0">
                  <a:moveTo>
                    <a:pt x="84" y="0"/>
                  </a:moveTo>
                  <a:cubicBezTo>
                    <a:pt x="76" y="0"/>
                    <a:pt x="68" y="1"/>
                    <a:pt x="61" y="4"/>
                  </a:cubicBezTo>
                  <a:cubicBezTo>
                    <a:pt x="23" y="17"/>
                    <a:pt x="1" y="61"/>
                    <a:pt x="14" y="99"/>
                  </a:cubicBezTo>
                  <a:cubicBezTo>
                    <a:pt x="132" y="449"/>
                    <a:pt x="453" y="871"/>
                    <a:pt x="792" y="1129"/>
                  </a:cubicBezTo>
                  <a:cubicBezTo>
                    <a:pt x="832" y="1166"/>
                    <a:pt x="874" y="1198"/>
                    <a:pt x="918" y="1224"/>
                  </a:cubicBezTo>
                  <a:cubicBezTo>
                    <a:pt x="1212" y="1425"/>
                    <a:pt x="1508" y="1543"/>
                    <a:pt x="1843" y="1679"/>
                  </a:cubicBezTo>
                  <a:lnTo>
                    <a:pt x="1894" y="1697"/>
                  </a:lnTo>
                  <a:cubicBezTo>
                    <a:pt x="2136" y="1797"/>
                    <a:pt x="2422" y="1864"/>
                    <a:pt x="2652" y="1919"/>
                  </a:cubicBezTo>
                  <a:cubicBezTo>
                    <a:pt x="2720" y="1935"/>
                    <a:pt x="2784" y="1950"/>
                    <a:pt x="2843" y="1964"/>
                  </a:cubicBezTo>
                  <a:cubicBezTo>
                    <a:pt x="2849" y="1966"/>
                    <a:pt x="2855" y="1966"/>
                    <a:pt x="2861" y="1966"/>
                  </a:cubicBezTo>
                  <a:cubicBezTo>
                    <a:pt x="2895" y="1966"/>
                    <a:pt x="2925" y="1943"/>
                    <a:pt x="2935" y="1909"/>
                  </a:cubicBezTo>
                  <a:cubicBezTo>
                    <a:pt x="2945" y="1869"/>
                    <a:pt x="2920" y="1829"/>
                    <a:pt x="2879" y="1818"/>
                  </a:cubicBezTo>
                  <a:cubicBezTo>
                    <a:pt x="2821" y="1804"/>
                    <a:pt x="2755" y="1786"/>
                    <a:pt x="2687" y="1770"/>
                  </a:cubicBezTo>
                  <a:cubicBezTo>
                    <a:pt x="2462" y="1718"/>
                    <a:pt x="2181" y="1651"/>
                    <a:pt x="1951" y="1558"/>
                  </a:cubicBezTo>
                  <a:lnTo>
                    <a:pt x="1900" y="1537"/>
                  </a:lnTo>
                  <a:cubicBezTo>
                    <a:pt x="1525" y="1389"/>
                    <a:pt x="1205" y="1257"/>
                    <a:pt x="883" y="1011"/>
                  </a:cubicBezTo>
                  <a:cubicBezTo>
                    <a:pt x="569" y="772"/>
                    <a:pt x="265" y="368"/>
                    <a:pt x="155" y="51"/>
                  </a:cubicBezTo>
                  <a:cubicBezTo>
                    <a:pt x="146" y="20"/>
                    <a:pt x="116" y="0"/>
                    <a:pt x="84" y="0"/>
                  </a:cubicBezTo>
                  <a:close/>
                </a:path>
              </a:pathLst>
            </a:custGeom>
            <a:solidFill>
              <a:srgbClr val="191919">
                <a:alpha val="136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60" name="Google Shape;1260;p8"/>
            <p:cNvSpPr/>
            <p:nvPr/>
          </p:nvSpPr>
          <p:spPr>
            <a:xfrm>
              <a:off x="2033097" y="4234915"/>
              <a:ext cx="23906" cy="244697"/>
            </a:xfrm>
            <a:custGeom>
              <a:avLst/>
              <a:gdLst/>
              <a:ahLst/>
              <a:cxnLst/>
              <a:rect l="l" t="t" r="r" b="b"/>
              <a:pathLst>
                <a:path w="350" h="3514" extrusionOk="0">
                  <a:moveTo>
                    <a:pt x="79" y="0"/>
                  </a:moveTo>
                  <a:cubicBezTo>
                    <a:pt x="76" y="0"/>
                    <a:pt x="74" y="1"/>
                    <a:pt x="71" y="1"/>
                  </a:cubicBezTo>
                  <a:cubicBezTo>
                    <a:pt x="30" y="7"/>
                    <a:pt x="1" y="45"/>
                    <a:pt x="7" y="85"/>
                  </a:cubicBezTo>
                  <a:cubicBezTo>
                    <a:pt x="168" y="1244"/>
                    <a:pt x="200" y="2307"/>
                    <a:pt x="107" y="3432"/>
                  </a:cubicBezTo>
                  <a:cubicBezTo>
                    <a:pt x="103" y="3461"/>
                    <a:pt x="116" y="3487"/>
                    <a:pt x="138" y="3502"/>
                  </a:cubicBezTo>
                  <a:cubicBezTo>
                    <a:pt x="148" y="3509"/>
                    <a:pt x="160" y="3512"/>
                    <a:pt x="174" y="3513"/>
                  </a:cubicBezTo>
                  <a:cubicBezTo>
                    <a:pt x="177" y="3514"/>
                    <a:pt x="180" y="3514"/>
                    <a:pt x="182" y="3514"/>
                  </a:cubicBezTo>
                  <a:cubicBezTo>
                    <a:pt x="221" y="3514"/>
                    <a:pt x="250" y="3484"/>
                    <a:pt x="254" y="3446"/>
                  </a:cubicBezTo>
                  <a:cubicBezTo>
                    <a:pt x="349" y="2309"/>
                    <a:pt x="319" y="1235"/>
                    <a:pt x="154" y="65"/>
                  </a:cubicBezTo>
                  <a:cubicBezTo>
                    <a:pt x="148" y="27"/>
                    <a:pt x="115" y="0"/>
                    <a:pt x="79" y="0"/>
                  </a:cubicBezTo>
                  <a:close/>
                </a:path>
              </a:pathLst>
            </a:custGeom>
            <a:solidFill>
              <a:srgbClr val="191919">
                <a:alpha val="136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61" name="Google Shape;1261;p8"/>
            <p:cNvSpPr/>
            <p:nvPr/>
          </p:nvSpPr>
          <p:spPr>
            <a:xfrm>
              <a:off x="2065269" y="4494670"/>
              <a:ext cx="194389" cy="107934"/>
            </a:xfrm>
            <a:custGeom>
              <a:avLst/>
              <a:gdLst/>
              <a:ahLst/>
              <a:cxnLst/>
              <a:rect l="l" t="t" r="r" b="b"/>
              <a:pathLst>
                <a:path w="2846" h="1550" extrusionOk="0">
                  <a:moveTo>
                    <a:pt x="2760" y="1"/>
                  </a:moveTo>
                  <a:cubicBezTo>
                    <a:pt x="2749" y="1"/>
                    <a:pt x="2739" y="3"/>
                    <a:pt x="2729" y="8"/>
                  </a:cubicBezTo>
                  <a:lnTo>
                    <a:pt x="2692" y="24"/>
                  </a:lnTo>
                  <a:cubicBezTo>
                    <a:pt x="1760" y="448"/>
                    <a:pt x="879" y="849"/>
                    <a:pt x="44" y="1414"/>
                  </a:cubicBezTo>
                  <a:cubicBezTo>
                    <a:pt x="9" y="1437"/>
                    <a:pt x="1" y="1483"/>
                    <a:pt x="24" y="1518"/>
                  </a:cubicBezTo>
                  <a:cubicBezTo>
                    <a:pt x="31" y="1525"/>
                    <a:pt x="37" y="1531"/>
                    <a:pt x="44" y="1537"/>
                  </a:cubicBezTo>
                  <a:cubicBezTo>
                    <a:pt x="56" y="1545"/>
                    <a:pt x="71" y="1549"/>
                    <a:pt x="86" y="1549"/>
                  </a:cubicBezTo>
                  <a:cubicBezTo>
                    <a:pt x="101" y="1549"/>
                    <a:pt x="115" y="1545"/>
                    <a:pt x="127" y="1537"/>
                  </a:cubicBezTo>
                  <a:cubicBezTo>
                    <a:pt x="955" y="978"/>
                    <a:pt x="1830" y="580"/>
                    <a:pt x="2755" y="159"/>
                  </a:cubicBezTo>
                  <a:lnTo>
                    <a:pt x="2792" y="143"/>
                  </a:lnTo>
                  <a:cubicBezTo>
                    <a:pt x="2829" y="126"/>
                    <a:pt x="2845" y="81"/>
                    <a:pt x="2828" y="44"/>
                  </a:cubicBezTo>
                  <a:cubicBezTo>
                    <a:pt x="2815" y="17"/>
                    <a:pt x="2788" y="1"/>
                    <a:pt x="2760" y="1"/>
                  </a:cubicBezTo>
                  <a:close/>
                </a:path>
              </a:pathLst>
            </a:custGeom>
            <a:solidFill>
              <a:srgbClr val="191919">
                <a:alpha val="136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62" name="Google Shape;1262;p8"/>
            <p:cNvSpPr/>
            <p:nvPr/>
          </p:nvSpPr>
          <p:spPr>
            <a:xfrm>
              <a:off x="1824834" y="4439446"/>
              <a:ext cx="197667" cy="154242"/>
            </a:xfrm>
            <a:custGeom>
              <a:avLst/>
              <a:gdLst/>
              <a:ahLst/>
              <a:cxnLst/>
              <a:rect l="l" t="t" r="r" b="b"/>
              <a:pathLst>
                <a:path w="2894" h="2215" extrusionOk="0">
                  <a:moveTo>
                    <a:pt x="86" y="0"/>
                  </a:moveTo>
                  <a:cubicBezTo>
                    <a:pt x="70" y="0"/>
                    <a:pt x="53" y="6"/>
                    <a:pt x="39" y="18"/>
                  </a:cubicBezTo>
                  <a:cubicBezTo>
                    <a:pt x="5" y="43"/>
                    <a:pt x="1" y="91"/>
                    <a:pt x="27" y="123"/>
                  </a:cubicBezTo>
                  <a:cubicBezTo>
                    <a:pt x="262" y="416"/>
                    <a:pt x="699" y="837"/>
                    <a:pt x="1024" y="1082"/>
                  </a:cubicBezTo>
                  <a:cubicBezTo>
                    <a:pt x="1168" y="1188"/>
                    <a:pt x="1320" y="1296"/>
                    <a:pt x="1482" y="1407"/>
                  </a:cubicBezTo>
                  <a:cubicBezTo>
                    <a:pt x="1834" y="1647"/>
                    <a:pt x="2245" y="1901"/>
                    <a:pt x="2771" y="2206"/>
                  </a:cubicBezTo>
                  <a:cubicBezTo>
                    <a:pt x="2784" y="2212"/>
                    <a:pt x="2797" y="2215"/>
                    <a:pt x="2809" y="2215"/>
                  </a:cubicBezTo>
                  <a:cubicBezTo>
                    <a:pt x="2835" y="2215"/>
                    <a:pt x="2860" y="2202"/>
                    <a:pt x="2873" y="2178"/>
                  </a:cubicBezTo>
                  <a:cubicBezTo>
                    <a:pt x="2894" y="2142"/>
                    <a:pt x="2882" y="2096"/>
                    <a:pt x="2846" y="2076"/>
                  </a:cubicBezTo>
                  <a:cubicBezTo>
                    <a:pt x="2085" y="1633"/>
                    <a:pt x="1565" y="1301"/>
                    <a:pt x="1113" y="961"/>
                  </a:cubicBezTo>
                  <a:cubicBezTo>
                    <a:pt x="798" y="725"/>
                    <a:pt x="373" y="314"/>
                    <a:pt x="144" y="28"/>
                  </a:cubicBezTo>
                  <a:cubicBezTo>
                    <a:pt x="130" y="10"/>
                    <a:pt x="108" y="0"/>
                    <a:pt x="86" y="0"/>
                  </a:cubicBezTo>
                  <a:close/>
                </a:path>
              </a:pathLst>
            </a:custGeom>
            <a:solidFill>
              <a:srgbClr val="191919">
                <a:alpha val="136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63" name="Google Shape;1263;p8"/>
            <p:cNvSpPr/>
            <p:nvPr/>
          </p:nvSpPr>
          <p:spPr>
            <a:xfrm>
              <a:off x="2065474" y="4482484"/>
              <a:ext cx="184144" cy="120051"/>
            </a:xfrm>
            <a:custGeom>
              <a:avLst/>
              <a:gdLst/>
              <a:ahLst/>
              <a:cxnLst/>
              <a:rect l="l" t="t" r="r" b="b"/>
              <a:pathLst>
                <a:path w="2696" h="1724" extrusionOk="0">
                  <a:moveTo>
                    <a:pt x="2541" y="0"/>
                  </a:moveTo>
                  <a:cubicBezTo>
                    <a:pt x="2142" y="0"/>
                    <a:pt x="1587" y="115"/>
                    <a:pt x="1261" y="270"/>
                  </a:cubicBezTo>
                  <a:cubicBezTo>
                    <a:pt x="865" y="458"/>
                    <a:pt x="325" y="948"/>
                    <a:pt x="17" y="1617"/>
                  </a:cubicBezTo>
                  <a:cubicBezTo>
                    <a:pt x="0" y="1653"/>
                    <a:pt x="12" y="1691"/>
                    <a:pt x="41" y="1712"/>
                  </a:cubicBezTo>
                  <a:lnTo>
                    <a:pt x="51" y="1716"/>
                  </a:lnTo>
                  <a:cubicBezTo>
                    <a:pt x="62" y="1721"/>
                    <a:pt x="73" y="1723"/>
                    <a:pt x="84" y="1723"/>
                  </a:cubicBezTo>
                  <a:cubicBezTo>
                    <a:pt x="112" y="1723"/>
                    <a:pt x="138" y="1708"/>
                    <a:pt x="152" y="1679"/>
                  </a:cubicBezTo>
                  <a:cubicBezTo>
                    <a:pt x="445" y="1044"/>
                    <a:pt x="952" y="582"/>
                    <a:pt x="1325" y="404"/>
                  </a:cubicBezTo>
                  <a:cubicBezTo>
                    <a:pt x="1632" y="258"/>
                    <a:pt x="2159" y="151"/>
                    <a:pt x="2539" y="151"/>
                  </a:cubicBezTo>
                  <a:cubicBezTo>
                    <a:pt x="2565" y="151"/>
                    <a:pt x="2591" y="151"/>
                    <a:pt x="2615" y="152"/>
                  </a:cubicBezTo>
                  <a:cubicBezTo>
                    <a:pt x="2616" y="152"/>
                    <a:pt x="2617" y="152"/>
                    <a:pt x="2618" y="152"/>
                  </a:cubicBezTo>
                  <a:cubicBezTo>
                    <a:pt x="2659" y="152"/>
                    <a:pt x="2691" y="119"/>
                    <a:pt x="2694" y="81"/>
                  </a:cubicBezTo>
                  <a:cubicBezTo>
                    <a:pt x="2695" y="38"/>
                    <a:pt x="2662" y="3"/>
                    <a:pt x="2622" y="2"/>
                  </a:cubicBezTo>
                  <a:cubicBezTo>
                    <a:pt x="2596" y="1"/>
                    <a:pt x="2569" y="0"/>
                    <a:pt x="2541" y="0"/>
                  </a:cubicBezTo>
                  <a:close/>
                </a:path>
              </a:pathLst>
            </a:custGeom>
            <a:solidFill>
              <a:srgbClr val="191919">
                <a:alpha val="136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64" name="Google Shape;1264;p8"/>
            <p:cNvSpPr/>
            <p:nvPr/>
          </p:nvSpPr>
          <p:spPr>
            <a:xfrm>
              <a:off x="1994573" y="4237492"/>
              <a:ext cx="56828" cy="244349"/>
            </a:xfrm>
            <a:custGeom>
              <a:avLst/>
              <a:gdLst/>
              <a:ahLst/>
              <a:cxnLst/>
              <a:rect l="l" t="t" r="r" b="b"/>
              <a:pathLst>
                <a:path w="832" h="3509" extrusionOk="0">
                  <a:moveTo>
                    <a:pt x="261" y="1"/>
                  </a:moveTo>
                  <a:cubicBezTo>
                    <a:pt x="226" y="1"/>
                    <a:pt x="194" y="28"/>
                    <a:pt x="187" y="64"/>
                  </a:cubicBezTo>
                  <a:cubicBezTo>
                    <a:pt x="1" y="1216"/>
                    <a:pt x="171" y="2390"/>
                    <a:pt x="680" y="3466"/>
                  </a:cubicBezTo>
                  <a:cubicBezTo>
                    <a:pt x="686" y="3479"/>
                    <a:pt x="693" y="3488"/>
                    <a:pt x="703" y="3495"/>
                  </a:cubicBezTo>
                  <a:cubicBezTo>
                    <a:pt x="716" y="3504"/>
                    <a:pt x="731" y="3508"/>
                    <a:pt x="746" y="3508"/>
                  </a:cubicBezTo>
                  <a:cubicBezTo>
                    <a:pt x="756" y="3508"/>
                    <a:pt x="767" y="3506"/>
                    <a:pt x="778" y="3501"/>
                  </a:cubicBezTo>
                  <a:cubicBezTo>
                    <a:pt x="817" y="3482"/>
                    <a:pt x="832" y="3438"/>
                    <a:pt x="814" y="3400"/>
                  </a:cubicBezTo>
                  <a:cubicBezTo>
                    <a:pt x="319" y="2354"/>
                    <a:pt x="154" y="1209"/>
                    <a:pt x="336" y="88"/>
                  </a:cubicBezTo>
                  <a:cubicBezTo>
                    <a:pt x="343" y="48"/>
                    <a:pt x="314" y="8"/>
                    <a:pt x="273" y="2"/>
                  </a:cubicBezTo>
                  <a:cubicBezTo>
                    <a:pt x="269" y="1"/>
                    <a:pt x="265" y="1"/>
                    <a:pt x="261" y="1"/>
                  </a:cubicBezTo>
                  <a:close/>
                </a:path>
              </a:pathLst>
            </a:custGeom>
            <a:solidFill>
              <a:srgbClr val="191919">
                <a:alpha val="136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65" name="Google Shape;1265;p8"/>
            <p:cNvSpPr/>
            <p:nvPr/>
          </p:nvSpPr>
          <p:spPr>
            <a:xfrm>
              <a:off x="1835148" y="4424892"/>
              <a:ext cx="187559" cy="169561"/>
            </a:xfrm>
            <a:custGeom>
              <a:avLst/>
              <a:gdLst/>
              <a:ahLst/>
              <a:cxnLst/>
              <a:rect l="l" t="t" r="r" b="b"/>
              <a:pathLst>
                <a:path w="2746" h="2435" extrusionOk="0">
                  <a:moveTo>
                    <a:pt x="78" y="1"/>
                  </a:moveTo>
                  <a:cubicBezTo>
                    <a:pt x="39" y="1"/>
                    <a:pt x="7" y="29"/>
                    <a:pt x="4" y="68"/>
                  </a:cubicBezTo>
                  <a:cubicBezTo>
                    <a:pt x="0" y="110"/>
                    <a:pt x="29" y="147"/>
                    <a:pt x="71" y="150"/>
                  </a:cubicBezTo>
                  <a:cubicBezTo>
                    <a:pt x="293" y="173"/>
                    <a:pt x="614" y="317"/>
                    <a:pt x="831" y="449"/>
                  </a:cubicBezTo>
                  <a:cubicBezTo>
                    <a:pt x="1108" y="616"/>
                    <a:pt x="1342" y="788"/>
                    <a:pt x="1654" y="1128"/>
                  </a:cubicBezTo>
                  <a:cubicBezTo>
                    <a:pt x="1943" y="1441"/>
                    <a:pt x="2244" y="1884"/>
                    <a:pt x="2465" y="2209"/>
                  </a:cubicBezTo>
                  <a:cubicBezTo>
                    <a:pt x="2514" y="2279"/>
                    <a:pt x="2558" y="2345"/>
                    <a:pt x="2599" y="2403"/>
                  </a:cubicBezTo>
                  <a:cubicBezTo>
                    <a:pt x="2606" y="2409"/>
                    <a:pt x="2612" y="2416"/>
                    <a:pt x="2619" y="2422"/>
                  </a:cubicBezTo>
                  <a:cubicBezTo>
                    <a:pt x="2632" y="2430"/>
                    <a:pt x="2647" y="2434"/>
                    <a:pt x="2662" y="2434"/>
                  </a:cubicBezTo>
                  <a:cubicBezTo>
                    <a:pt x="2676" y="2434"/>
                    <a:pt x="2691" y="2430"/>
                    <a:pt x="2704" y="2422"/>
                  </a:cubicBezTo>
                  <a:cubicBezTo>
                    <a:pt x="2739" y="2399"/>
                    <a:pt x="2746" y="2351"/>
                    <a:pt x="2722" y="2318"/>
                  </a:cubicBezTo>
                  <a:cubicBezTo>
                    <a:pt x="2682" y="2262"/>
                    <a:pt x="2638" y="2196"/>
                    <a:pt x="2588" y="2125"/>
                  </a:cubicBezTo>
                  <a:cubicBezTo>
                    <a:pt x="2365" y="1797"/>
                    <a:pt x="2059" y="1346"/>
                    <a:pt x="1764" y="1026"/>
                  </a:cubicBezTo>
                  <a:cubicBezTo>
                    <a:pt x="1440" y="673"/>
                    <a:pt x="1195" y="494"/>
                    <a:pt x="908" y="319"/>
                  </a:cubicBezTo>
                  <a:cubicBezTo>
                    <a:pt x="676" y="179"/>
                    <a:pt x="332" y="26"/>
                    <a:pt x="86" y="1"/>
                  </a:cubicBezTo>
                  <a:cubicBezTo>
                    <a:pt x="83" y="1"/>
                    <a:pt x="80" y="1"/>
                    <a:pt x="78" y="1"/>
                  </a:cubicBezTo>
                  <a:close/>
                </a:path>
              </a:pathLst>
            </a:custGeom>
            <a:solidFill>
              <a:srgbClr val="191919">
                <a:alpha val="136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266" name="Google Shape;1266;p8"/>
          <p:cNvGrpSpPr/>
          <p:nvPr/>
        </p:nvGrpSpPr>
        <p:grpSpPr>
          <a:xfrm flipH="1">
            <a:off x="10685262" y="5334842"/>
            <a:ext cx="556997" cy="883813"/>
            <a:chOff x="1296693" y="4078131"/>
            <a:chExt cx="417748" cy="662860"/>
          </a:xfrm>
        </p:grpSpPr>
        <p:sp>
          <p:nvSpPr>
            <p:cNvPr id="1267" name="Google Shape;1267;p8"/>
            <p:cNvSpPr/>
            <p:nvPr/>
          </p:nvSpPr>
          <p:spPr>
            <a:xfrm>
              <a:off x="1482074" y="4131614"/>
              <a:ext cx="149241" cy="234043"/>
            </a:xfrm>
            <a:custGeom>
              <a:avLst/>
              <a:gdLst/>
              <a:ahLst/>
              <a:cxnLst/>
              <a:rect l="l" t="t" r="r" b="b"/>
              <a:pathLst>
                <a:path w="2185" h="3361" extrusionOk="0">
                  <a:moveTo>
                    <a:pt x="1092" y="1"/>
                  </a:moveTo>
                  <a:cubicBezTo>
                    <a:pt x="681" y="1"/>
                    <a:pt x="280" y="260"/>
                    <a:pt x="117" y="637"/>
                  </a:cubicBezTo>
                  <a:cubicBezTo>
                    <a:pt x="2" y="903"/>
                    <a:pt x="0" y="1202"/>
                    <a:pt x="16" y="1492"/>
                  </a:cubicBezTo>
                  <a:cubicBezTo>
                    <a:pt x="53" y="2123"/>
                    <a:pt x="162" y="2753"/>
                    <a:pt x="343" y="3361"/>
                  </a:cubicBezTo>
                  <a:cubicBezTo>
                    <a:pt x="563" y="3345"/>
                    <a:pt x="1054" y="2969"/>
                    <a:pt x="1558" y="2406"/>
                  </a:cubicBezTo>
                  <a:cubicBezTo>
                    <a:pt x="1764" y="2177"/>
                    <a:pt x="1931" y="1909"/>
                    <a:pt x="2041" y="1620"/>
                  </a:cubicBezTo>
                  <a:cubicBezTo>
                    <a:pt x="2150" y="1333"/>
                    <a:pt x="2185" y="1007"/>
                    <a:pt x="2084" y="715"/>
                  </a:cubicBezTo>
                  <a:cubicBezTo>
                    <a:pt x="1947" y="315"/>
                    <a:pt x="1551" y="17"/>
                    <a:pt x="1128" y="1"/>
                  </a:cubicBezTo>
                  <a:cubicBezTo>
                    <a:pt x="1116" y="1"/>
                    <a:pt x="1104" y="1"/>
                    <a:pt x="1092" y="1"/>
                  </a:cubicBezTo>
                  <a:close/>
                </a:path>
              </a:pathLst>
            </a:custGeom>
            <a:solidFill>
              <a:schemeClr val="accent2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68" name="Google Shape;1268;p8"/>
            <p:cNvSpPr/>
            <p:nvPr/>
          </p:nvSpPr>
          <p:spPr>
            <a:xfrm>
              <a:off x="1401337" y="4078131"/>
              <a:ext cx="139815" cy="280768"/>
            </a:xfrm>
            <a:custGeom>
              <a:avLst/>
              <a:gdLst/>
              <a:ahLst/>
              <a:cxnLst/>
              <a:rect l="l" t="t" r="r" b="b"/>
              <a:pathLst>
                <a:path w="2047" h="4032" extrusionOk="0">
                  <a:moveTo>
                    <a:pt x="1001" y="1"/>
                  </a:moveTo>
                  <a:cubicBezTo>
                    <a:pt x="941" y="1"/>
                    <a:pt x="882" y="12"/>
                    <a:pt x="827" y="38"/>
                  </a:cubicBezTo>
                  <a:cubicBezTo>
                    <a:pt x="725" y="84"/>
                    <a:pt x="647" y="172"/>
                    <a:pt x="579" y="261"/>
                  </a:cubicBezTo>
                  <a:cubicBezTo>
                    <a:pt x="184" y="781"/>
                    <a:pt x="0" y="1446"/>
                    <a:pt x="29" y="2097"/>
                  </a:cubicBezTo>
                  <a:cubicBezTo>
                    <a:pt x="59" y="2750"/>
                    <a:pt x="419" y="3643"/>
                    <a:pt x="665" y="3922"/>
                  </a:cubicBezTo>
                  <a:cubicBezTo>
                    <a:pt x="732" y="3997"/>
                    <a:pt x="815" y="4031"/>
                    <a:pt x="900" y="4031"/>
                  </a:cubicBezTo>
                  <a:cubicBezTo>
                    <a:pt x="1046" y="4031"/>
                    <a:pt x="1201" y="3930"/>
                    <a:pt x="1300" y="3763"/>
                  </a:cubicBezTo>
                  <a:cubicBezTo>
                    <a:pt x="1813" y="2899"/>
                    <a:pt x="2046" y="1549"/>
                    <a:pt x="1675" y="618"/>
                  </a:cubicBezTo>
                  <a:cubicBezTo>
                    <a:pt x="1603" y="440"/>
                    <a:pt x="1512" y="264"/>
                    <a:pt x="1364" y="140"/>
                  </a:cubicBezTo>
                  <a:cubicBezTo>
                    <a:pt x="1264" y="55"/>
                    <a:pt x="1131" y="1"/>
                    <a:pt x="1001" y="1"/>
                  </a:cubicBezTo>
                  <a:close/>
                </a:path>
              </a:pathLst>
            </a:custGeom>
            <a:solidFill>
              <a:schemeClr val="accent1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69" name="Google Shape;1269;p8"/>
            <p:cNvSpPr/>
            <p:nvPr/>
          </p:nvSpPr>
          <p:spPr>
            <a:xfrm>
              <a:off x="1433304" y="4096376"/>
              <a:ext cx="29712" cy="244628"/>
            </a:xfrm>
            <a:custGeom>
              <a:avLst/>
              <a:gdLst/>
              <a:ahLst/>
              <a:cxnLst/>
              <a:rect l="l" t="t" r="r" b="b"/>
              <a:pathLst>
                <a:path w="435" h="3513" extrusionOk="0">
                  <a:moveTo>
                    <a:pt x="323" y="1"/>
                  </a:moveTo>
                  <a:cubicBezTo>
                    <a:pt x="277" y="1"/>
                    <a:pt x="236" y="34"/>
                    <a:pt x="226" y="82"/>
                  </a:cubicBezTo>
                  <a:cubicBezTo>
                    <a:pt x="7" y="1175"/>
                    <a:pt x="0" y="2176"/>
                    <a:pt x="206" y="3428"/>
                  </a:cubicBezTo>
                  <a:cubicBezTo>
                    <a:pt x="213" y="3464"/>
                    <a:pt x="239" y="3495"/>
                    <a:pt x="274" y="3507"/>
                  </a:cubicBezTo>
                  <a:cubicBezTo>
                    <a:pt x="286" y="3510"/>
                    <a:pt x="297" y="3512"/>
                    <a:pt x="308" y="3512"/>
                  </a:cubicBezTo>
                  <a:cubicBezTo>
                    <a:pt x="312" y="3512"/>
                    <a:pt x="317" y="3512"/>
                    <a:pt x="321" y="3511"/>
                  </a:cubicBezTo>
                  <a:cubicBezTo>
                    <a:pt x="376" y="3502"/>
                    <a:pt x="414" y="3450"/>
                    <a:pt x="405" y="3394"/>
                  </a:cubicBezTo>
                  <a:cubicBezTo>
                    <a:pt x="201" y="2151"/>
                    <a:pt x="206" y="1204"/>
                    <a:pt x="423" y="121"/>
                  </a:cubicBezTo>
                  <a:cubicBezTo>
                    <a:pt x="434" y="67"/>
                    <a:pt x="399" y="13"/>
                    <a:pt x="344" y="3"/>
                  </a:cubicBezTo>
                  <a:cubicBezTo>
                    <a:pt x="337" y="2"/>
                    <a:pt x="330" y="1"/>
                    <a:pt x="323" y="1"/>
                  </a:cubicBezTo>
                  <a:close/>
                </a:path>
              </a:pathLst>
            </a:custGeom>
            <a:solidFill>
              <a:srgbClr val="191919">
                <a:alpha val="136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70" name="Google Shape;1270;p8"/>
            <p:cNvSpPr/>
            <p:nvPr/>
          </p:nvSpPr>
          <p:spPr>
            <a:xfrm>
              <a:off x="1465407" y="4086348"/>
              <a:ext cx="38523" cy="254655"/>
            </a:xfrm>
            <a:custGeom>
              <a:avLst/>
              <a:gdLst/>
              <a:ahLst/>
              <a:cxnLst/>
              <a:rect l="l" t="t" r="r" b="b"/>
              <a:pathLst>
                <a:path w="564" h="3657" extrusionOk="0">
                  <a:moveTo>
                    <a:pt x="117" y="0"/>
                  </a:moveTo>
                  <a:cubicBezTo>
                    <a:pt x="108" y="0"/>
                    <a:pt x="99" y="2"/>
                    <a:pt x="90" y="4"/>
                  </a:cubicBezTo>
                  <a:cubicBezTo>
                    <a:pt x="34" y="22"/>
                    <a:pt x="5" y="77"/>
                    <a:pt x="20" y="131"/>
                  </a:cubicBezTo>
                  <a:cubicBezTo>
                    <a:pt x="358" y="1298"/>
                    <a:pt x="355" y="2219"/>
                    <a:pt x="15" y="3531"/>
                  </a:cubicBezTo>
                  <a:cubicBezTo>
                    <a:pt x="1" y="3582"/>
                    <a:pt x="30" y="3636"/>
                    <a:pt x="78" y="3652"/>
                  </a:cubicBezTo>
                  <a:cubicBezTo>
                    <a:pt x="81" y="3654"/>
                    <a:pt x="84" y="3654"/>
                    <a:pt x="90" y="3654"/>
                  </a:cubicBezTo>
                  <a:cubicBezTo>
                    <a:pt x="98" y="3656"/>
                    <a:pt x="106" y="3657"/>
                    <a:pt x="114" y="3657"/>
                  </a:cubicBezTo>
                  <a:cubicBezTo>
                    <a:pt x="158" y="3657"/>
                    <a:pt x="200" y="3627"/>
                    <a:pt x="212" y="3581"/>
                  </a:cubicBezTo>
                  <a:cubicBezTo>
                    <a:pt x="562" y="2231"/>
                    <a:pt x="563" y="1279"/>
                    <a:pt x="215" y="74"/>
                  </a:cubicBezTo>
                  <a:cubicBezTo>
                    <a:pt x="202" y="28"/>
                    <a:pt x="161" y="0"/>
                    <a:pt x="117" y="0"/>
                  </a:cubicBezTo>
                  <a:close/>
                </a:path>
              </a:pathLst>
            </a:custGeom>
            <a:solidFill>
              <a:srgbClr val="191919">
                <a:alpha val="136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71" name="Google Shape;1271;p8"/>
            <p:cNvSpPr/>
            <p:nvPr/>
          </p:nvSpPr>
          <p:spPr>
            <a:xfrm>
              <a:off x="1525584" y="4151949"/>
              <a:ext cx="188856" cy="237873"/>
            </a:xfrm>
            <a:custGeom>
              <a:avLst/>
              <a:gdLst/>
              <a:ahLst/>
              <a:cxnLst/>
              <a:rect l="l" t="t" r="r" b="b"/>
              <a:pathLst>
                <a:path w="2765" h="3416" extrusionOk="0">
                  <a:moveTo>
                    <a:pt x="2242" y="0"/>
                  </a:moveTo>
                  <a:cubicBezTo>
                    <a:pt x="2235" y="0"/>
                    <a:pt x="2227" y="0"/>
                    <a:pt x="2220" y="1"/>
                  </a:cubicBezTo>
                  <a:cubicBezTo>
                    <a:pt x="2026" y="7"/>
                    <a:pt x="1847" y="90"/>
                    <a:pt x="1680" y="189"/>
                  </a:cubicBezTo>
                  <a:cubicBezTo>
                    <a:pt x="813" y="693"/>
                    <a:pt x="165" y="1900"/>
                    <a:pt x="35" y="2894"/>
                  </a:cubicBezTo>
                  <a:cubicBezTo>
                    <a:pt x="0" y="3173"/>
                    <a:pt x="138" y="3416"/>
                    <a:pt x="373" y="3416"/>
                  </a:cubicBezTo>
                  <a:cubicBezTo>
                    <a:pt x="394" y="3416"/>
                    <a:pt x="416" y="3414"/>
                    <a:pt x="439" y="3410"/>
                  </a:cubicBezTo>
                  <a:cubicBezTo>
                    <a:pt x="803" y="3344"/>
                    <a:pt x="1638" y="2862"/>
                    <a:pt x="2064" y="2366"/>
                  </a:cubicBezTo>
                  <a:cubicBezTo>
                    <a:pt x="2488" y="1872"/>
                    <a:pt x="2753" y="1232"/>
                    <a:pt x="2762" y="581"/>
                  </a:cubicBezTo>
                  <a:cubicBezTo>
                    <a:pt x="2765" y="467"/>
                    <a:pt x="2758" y="352"/>
                    <a:pt x="2707" y="253"/>
                  </a:cubicBezTo>
                  <a:cubicBezTo>
                    <a:pt x="2622" y="88"/>
                    <a:pt x="2428" y="0"/>
                    <a:pt x="2242" y="0"/>
                  </a:cubicBezTo>
                  <a:close/>
                </a:path>
              </a:pathLst>
            </a:custGeom>
            <a:solidFill>
              <a:schemeClr val="accent1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72" name="Google Shape;1272;p8"/>
            <p:cNvSpPr/>
            <p:nvPr/>
          </p:nvSpPr>
          <p:spPr>
            <a:xfrm>
              <a:off x="1552223" y="4181754"/>
              <a:ext cx="153886" cy="196301"/>
            </a:xfrm>
            <a:custGeom>
              <a:avLst/>
              <a:gdLst/>
              <a:ahLst/>
              <a:cxnLst/>
              <a:rect l="l" t="t" r="r" b="b"/>
              <a:pathLst>
                <a:path w="2253" h="2819" extrusionOk="0">
                  <a:moveTo>
                    <a:pt x="2141" y="0"/>
                  </a:moveTo>
                  <a:cubicBezTo>
                    <a:pt x="2103" y="0"/>
                    <a:pt x="2067" y="21"/>
                    <a:pt x="2048" y="55"/>
                  </a:cubicBezTo>
                  <a:cubicBezTo>
                    <a:pt x="1553" y="1042"/>
                    <a:pt x="971" y="1792"/>
                    <a:pt x="44" y="2645"/>
                  </a:cubicBezTo>
                  <a:cubicBezTo>
                    <a:pt x="5" y="2683"/>
                    <a:pt x="1" y="2747"/>
                    <a:pt x="39" y="2786"/>
                  </a:cubicBezTo>
                  <a:cubicBezTo>
                    <a:pt x="52" y="2799"/>
                    <a:pt x="66" y="2808"/>
                    <a:pt x="81" y="2814"/>
                  </a:cubicBezTo>
                  <a:cubicBezTo>
                    <a:pt x="91" y="2817"/>
                    <a:pt x="101" y="2818"/>
                    <a:pt x="111" y="2818"/>
                  </a:cubicBezTo>
                  <a:cubicBezTo>
                    <a:pt x="137" y="2818"/>
                    <a:pt x="162" y="2809"/>
                    <a:pt x="181" y="2791"/>
                  </a:cubicBezTo>
                  <a:cubicBezTo>
                    <a:pt x="1114" y="1932"/>
                    <a:pt x="1728" y="1139"/>
                    <a:pt x="2229" y="146"/>
                  </a:cubicBezTo>
                  <a:cubicBezTo>
                    <a:pt x="2252" y="96"/>
                    <a:pt x="2232" y="36"/>
                    <a:pt x="2184" y="10"/>
                  </a:cubicBezTo>
                  <a:cubicBezTo>
                    <a:pt x="2170" y="3"/>
                    <a:pt x="2155" y="0"/>
                    <a:pt x="2141" y="0"/>
                  </a:cubicBezTo>
                  <a:close/>
                </a:path>
              </a:pathLst>
            </a:custGeom>
            <a:solidFill>
              <a:srgbClr val="191919">
                <a:alpha val="136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73" name="Google Shape;1273;p8"/>
            <p:cNvSpPr/>
            <p:nvPr/>
          </p:nvSpPr>
          <p:spPr>
            <a:xfrm>
              <a:off x="1537196" y="4162673"/>
              <a:ext cx="160852" cy="203822"/>
            </a:xfrm>
            <a:custGeom>
              <a:avLst/>
              <a:gdLst/>
              <a:ahLst/>
              <a:cxnLst/>
              <a:rect l="l" t="t" r="r" b="b"/>
              <a:pathLst>
                <a:path w="2355" h="2927" extrusionOk="0">
                  <a:moveTo>
                    <a:pt x="2239" y="1"/>
                  </a:moveTo>
                  <a:cubicBezTo>
                    <a:pt x="2219" y="1"/>
                    <a:pt x="2199" y="7"/>
                    <a:pt x="2181" y="20"/>
                  </a:cubicBezTo>
                  <a:cubicBezTo>
                    <a:pt x="1165" y="755"/>
                    <a:pt x="578" y="1502"/>
                    <a:pt x="22" y="2783"/>
                  </a:cubicBezTo>
                  <a:cubicBezTo>
                    <a:pt x="1" y="2834"/>
                    <a:pt x="24" y="2894"/>
                    <a:pt x="75" y="2916"/>
                  </a:cubicBezTo>
                  <a:cubicBezTo>
                    <a:pt x="76" y="2919"/>
                    <a:pt x="81" y="2920"/>
                    <a:pt x="82" y="2920"/>
                  </a:cubicBezTo>
                  <a:cubicBezTo>
                    <a:pt x="94" y="2924"/>
                    <a:pt x="105" y="2926"/>
                    <a:pt x="116" y="2926"/>
                  </a:cubicBezTo>
                  <a:cubicBezTo>
                    <a:pt x="156" y="2926"/>
                    <a:pt x="192" y="2903"/>
                    <a:pt x="206" y="2864"/>
                  </a:cubicBezTo>
                  <a:cubicBezTo>
                    <a:pt x="747" y="1619"/>
                    <a:pt x="1314" y="893"/>
                    <a:pt x="2299" y="182"/>
                  </a:cubicBezTo>
                  <a:cubicBezTo>
                    <a:pt x="2343" y="150"/>
                    <a:pt x="2354" y="87"/>
                    <a:pt x="2321" y="42"/>
                  </a:cubicBezTo>
                  <a:cubicBezTo>
                    <a:pt x="2301" y="16"/>
                    <a:pt x="2271" y="1"/>
                    <a:pt x="2239" y="1"/>
                  </a:cubicBezTo>
                  <a:close/>
                </a:path>
              </a:pathLst>
            </a:custGeom>
            <a:solidFill>
              <a:srgbClr val="191919">
                <a:alpha val="136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74" name="Google Shape;1274;p8"/>
            <p:cNvSpPr/>
            <p:nvPr/>
          </p:nvSpPr>
          <p:spPr>
            <a:xfrm>
              <a:off x="1420735" y="4255920"/>
              <a:ext cx="201561" cy="154659"/>
            </a:xfrm>
            <a:custGeom>
              <a:avLst/>
              <a:gdLst/>
              <a:ahLst/>
              <a:cxnLst/>
              <a:rect l="l" t="t" r="r" b="b"/>
              <a:pathLst>
                <a:path w="2951" h="2221" extrusionOk="0">
                  <a:moveTo>
                    <a:pt x="1559" y="0"/>
                  </a:moveTo>
                  <a:cubicBezTo>
                    <a:pt x="1426" y="0"/>
                    <a:pt x="1313" y="58"/>
                    <a:pt x="1210" y="160"/>
                  </a:cubicBezTo>
                  <a:cubicBezTo>
                    <a:pt x="978" y="394"/>
                    <a:pt x="1016" y="815"/>
                    <a:pt x="1016" y="815"/>
                  </a:cubicBezTo>
                  <a:cubicBezTo>
                    <a:pt x="1016" y="815"/>
                    <a:pt x="914" y="430"/>
                    <a:pt x="796" y="299"/>
                  </a:cubicBezTo>
                  <a:cubicBezTo>
                    <a:pt x="718" y="211"/>
                    <a:pt x="608" y="156"/>
                    <a:pt x="494" y="156"/>
                  </a:cubicBezTo>
                  <a:cubicBezTo>
                    <a:pt x="438" y="156"/>
                    <a:pt x="381" y="169"/>
                    <a:pt x="327" y="198"/>
                  </a:cubicBezTo>
                  <a:cubicBezTo>
                    <a:pt x="88" y="328"/>
                    <a:pt x="0" y="528"/>
                    <a:pt x="67" y="815"/>
                  </a:cubicBezTo>
                  <a:cubicBezTo>
                    <a:pt x="174" y="1264"/>
                    <a:pt x="525" y="1791"/>
                    <a:pt x="678" y="1925"/>
                  </a:cubicBezTo>
                  <a:cubicBezTo>
                    <a:pt x="898" y="2119"/>
                    <a:pt x="1084" y="2221"/>
                    <a:pt x="1318" y="2221"/>
                  </a:cubicBezTo>
                  <a:cubicBezTo>
                    <a:pt x="1424" y="2221"/>
                    <a:pt x="1539" y="2200"/>
                    <a:pt x="1672" y="2157"/>
                  </a:cubicBezTo>
                  <a:cubicBezTo>
                    <a:pt x="1872" y="2093"/>
                    <a:pt x="2173" y="1938"/>
                    <a:pt x="2488" y="1750"/>
                  </a:cubicBezTo>
                  <a:cubicBezTo>
                    <a:pt x="2844" y="1539"/>
                    <a:pt x="2950" y="1299"/>
                    <a:pt x="2848" y="1092"/>
                  </a:cubicBezTo>
                  <a:cubicBezTo>
                    <a:pt x="2770" y="934"/>
                    <a:pt x="2606" y="855"/>
                    <a:pt x="2435" y="855"/>
                  </a:cubicBezTo>
                  <a:cubicBezTo>
                    <a:pt x="2409" y="855"/>
                    <a:pt x="2383" y="856"/>
                    <a:pt x="2357" y="860"/>
                  </a:cubicBezTo>
                  <a:cubicBezTo>
                    <a:pt x="2106" y="895"/>
                    <a:pt x="1898" y="1118"/>
                    <a:pt x="1898" y="1118"/>
                  </a:cubicBezTo>
                  <a:cubicBezTo>
                    <a:pt x="1898" y="1118"/>
                    <a:pt x="2047" y="926"/>
                    <a:pt x="2108" y="655"/>
                  </a:cubicBezTo>
                  <a:cubicBezTo>
                    <a:pt x="2203" y="246"/>
                    <a:pt x="1924" y="96"/>
                    <a:pt x="1738" y="32"/>
                  </a:cubicBezTo>
                  <a:cubicBezTo>
                    <a:pt x="1674" y="11"/>
                    <a:pt x="1615" y="0"/>
                    <a:pt x="1559" y="0"/>
                  </a:cubicBez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75" name="Google Shape;1275;p8"/>
            <p:cNvSpPr/>
            <p:nvPr/>
          </p:nvSpPr>
          <p:spPr>
            <a:xfrm>
              <a:off x="1296693" y="4422777"/>
              <a:ext cx="165087" cy="250477"/>
            </a:xfrm>
            <a:custGeom>
              <a:avLst/>
              <a:gdLst/>
              <a:ahLst/>
              <a:cxnLst/>
              <a:rect l="l" t="t" r="r" b="b"/>
              <a:pathLst>
                <a:path w="2417" h="3597" extrusionOk="0">
                  <a:moveTo>
                    <a:pt x="1" y="0"/>
                  </a:moveTo>
                  <a:lnTo>
                    <a:pt x="1" y="0"/>
                  </a:lnTo>
                  <a:cubicBezTo>
                    <a:pt x="260" y="1465"/>
                    <a:pt x="1161" y="2803"/>
                    <a:pt x="2417" y="3597"/>
                  </a:cubicBezTo>
                  <a:cubicBezTo>
                    <a:pt x="1873" y="2249"/>
                    <a:pt x="1044" y="1014"/>
                    <a:pt x="1" y="0"/>
                  </a:cubicBez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76" name="Google Shape;1276;p8"/>
            <p:cNvSpPr/>
            <p:nvPr/>
          </p:nvSpPr>
          <p:spPr>
            <a:xfrm rot="350661">
              <a:off x="1464139" y="4451163"/>
              <a:ext cx="105937" cy="193104"/>
            </a:xfrm>
            <a:custGeom>
              <a:avLst/>
              <a:gdLst/>
              <a:ahLst/>
              <a:cxnLst/>
              <a:rect l="l" t="t" r="r" b="b"/>
              <a:pathLst>
                <a:path w="1551" h="2773" extrusionOk="0">
                  <a:moveTo>
                    <a:pt x="1410" y="1"/>
                  </a:moveTo>
                  <a:lnTo>
                    <a:pt x="1410" y="1"/>
                  </a:lnTo>
                  <a:cubicBezTo>
                    <a:pt x="996" y="827"/>
                    <a:pt x="584" y="1650"/>
                    <a:pt x="171" y="2475"/>
                  </a:cubicBezTo>
                  <a:lnTo>
                    <a:pt x="113" y="2634"/>
                  </a:lnTo>
                  <a:lnTo>
                    <a:pt x="27" y="2364"/>
                  </a:lnTo>
                  <a:cubicBezTo>
                    <a:pt x="18" y="2359"/>
                    <a:pt x="11" y="2353"/>
                    <a:pt x="1" y="2347"/>
                  </a:cubicBezTo>
                  <a:lnTo>
                    <a:pt x="1" y="2347"/>
                  </a:lnTo>
                  <a:cubicBezTo>
                    <a:pt x="40" y="2442"/>
                    <a:pt x="78" y="2539"/>
                    <a:pt x="113" y="2636"/>
                  </a:cubicBezTo>
                  <a:lnTo>
                    <a:pt x="64" y="2773"/>
                  </a:lnTo>
                  <a:cubicBezTo>
                    <a:pt x="492" y="2434"/>
                    <a:pt x="890" y="2048"/>
                    <a:pt x="1158" y="1575"/>
                  </a:cubicBezTo>
                  <a:cubicBezTo>
                    <a:pt x="1426" y="1099"/>
                    <a:pt x="1550" y="528"/>
                    <a:pt x="1410" y="1"/>
                  </a:cubicBez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77" name="Google Shape;1277;p8"/>
            <p:cNvSpPr/>
            <p:nvPr/>
          </p:nvSpPr>
          <p:spPr>
            <a:xfrm>
              <a:off x="1545386" y="4171075"/>
              <a:ext cx="21242" cy="37185"/>
            </a:xfrm>
            <a:custGeom>
              <a:avLst/>
              <a:gdLst/>
              <a:ahLst/>
              <a:cxnLst/>
              <a:rect l="l" t="t" r="r" b="b"/>
              <a:pathLst>
                <a:path w="311" h="534" extrusionOk="0">
                  <a:moveTo>
                    <a:pt x="196" y="1"/>
                  </a:moveTo>
                  <a:cubicBezTo>
                    <a:pt x="166" y="1"/>
                    <a:pt x="136" y="15"/>
                    <a:pt x="114" y="47"/>
                  </a:cubicBezTo>
                  <a:cubicBezTo>
                    <a:pt x="66" y="116"/>
                    <a:pt x="41" y="206"/>
                    <a:pt x="22" y="286"/>
                  </a:cubicBezTo>
                  <a:cubicBezTo>
                    <a:pt x="6" y="366"/>
                    <a:pt x="0" y="441"/>
                    <a:pt x="53" y="508"/>
                  </a:cubicBezTo>
                  <a:cubicBezTo>
                    <a:pt x="65" y="525"/>
                    <a:pt x="80" y="534"/>
                    <a:pt x="97" y="534"/>
                  </a:cubicBezTo>
                  <a:cubicBezTo>
                    <a:pt x="106" y="534"/>
                    <a:pt x="116" y="532"/>
                    <a:pt x="126" y="527"/>
                  </a:cubicBezTo>
                  <a:cubicBezTo>
                    <a:pt x="264" y="464"/>
                    <a:pt x="311" y="232"/>
                    <a:pt x="293" y="94"/>
                  </a:cubicBezTo>
                  <a:cubicBezTo>
                    <a:pt x="287" y="36"/>
                    <a:pt x="242" y="1"/>
                    <a:pt x="19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78" name="Google Shape;1278;p8"/>
            <p:cNvSpPr/>
            <p:nvPr/>
          </p:nvSpPr>
          <p:spPr>
            <a:xfrm>
              <a:off x="1570842" y="4158162"/>
              <a:ext cx="19466" cy="28411"/>
            </a:xfrm>
            <a:custGeom>
              <a:avLst/>
              <a:gdLst/>
              <a:ahLst/>
              <a:cxnLst/>
              <a:rect l="l" t="t" r="r" b="b"/>
              <a:pathLst>
                <a:path w="285" h="408" extrusionOk="0">
                  <a:moveTo>
                    <a:pt x="196" y="0"/>
                  </a:moveTo>
                  <a:cubicBezTo>
                    <a:pt x="176" y="0"/>
                    <a:pt x="155" y="7"/>
                    <a:pt x="139" y="20"/>
                  </a:cubicBezTo>
                  <a:cubicBezTo>
                    <a:pt x="94" y="59"/>
                    <a:pt x="59" y="103"/>
                    <a:pt x="35" y="158"/>
                  </a:cubicBezTo>
                  <a:cubicBezTo>
                    <a:pt x="22" y="186"/>
                    <a:pt x="12" y="215"/>
                    <a:pt x="6" y="244"/>
                  </a:cubicBezTo>
                  <a:cubicBezTo>
                    <a:pt x="0" y="272"/>
                    <a:pt x="0" y="300"/>
                    <a:pt x="12" y="325"/>
                  </a:cubicBezTo>
                  <a:cubicBezTo>
                    <a:pt x="15" y="336"/>
                    <a:pt x="21" y="345"/>
                    <a:pt x="28" y="352"/>
                  </a:cubicBezTo>
                  <a:cubicBezTo>
                    <a:pt x="35" y="361"/>
                    <a:pt x="39" y="365"/>
                    <a:pt x="38" y="365"/>
                  </a:cubicBezTo>
                  <a:cubicBezTo>
                    <a:pt x="38" y="365"/>
                    <a:pt x="37" y="364"/>
                    <a:pt x="34" y="361"/>
                  </a:cubicBezTo>
                  <a:lnTo>
                    <a:pt x="34" y="361"/>
                  </a:lnTo>
                  <a:cubicBezTo>
                    <a:pt x="51" y="388"/>
                    <a:pt x="81" y="408"/>
                    <a:pt x="113" y="408"/>
                  </a:cubicBezTo>
                  <a:cubicBezTo>
                    <a:pt x="121" y="408"/>
                    <a:pt x="129" y="406"/>
                    <a:pt x="137" y="403"/>
                  </a:cubicBezTo>
                  <a:cubicBezTo>
                    <a:pt x="172" y="390"/>
                    <a:pt x="200" y="381"/>
                    <a:pt x="223" y="352"/>
                  </a:cubicBezTo>
                  <a:cubicBezTo>
                    <a:pt x="245" y="325"/>
                    <a:pt x="260" y="279"/>
                    <a:pt x="268" y="244"/>
                  </a:cubicBezTo>
                  <a:cubicBezTo>
                    <a:pt x="285" y="177"/>
                    <a:pt x="283" y="118"/>
                    <a:pt x="267" y="52"/>
                  </a:cubicBezTo>
                  <a:cubicBezTo>
                    <a:pt x="259" y="17"/>
                    <a:pt x="228" y="0"/>
                    <a:pt x="19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79" name="Google Shape;1279;p8"/>
            <p:cNvSpPr/>
            <p:nvPr/>
          </p:nvSpPr>
          <p:spPr>
            <a:xfrm rot="487005" flipH="1">
              <a:off x="1446104" y="4368547"/>
              <a:ext cx="43856" cy="371208"/>
            </a:xfrm>
            <a:custGeom>
              <a:avLst/>
              <a:gdLst/>
              <a:ahLst/>
              <a:cxnLst/>
              <a:rect l="l" t="t" r="r" b="b"/>
              <a:pathLst>
                <a:path w="642" h="4710" extrusionOk="0">
                  <a:moveTo>
                    <a:pt x="238" y="1"/>
                  </a:moveTo>
                  <a:cubicBezTo>
                    <a:pt x="230" y="1"/>
                    <a:pt x="222" y="1"/>
                    <a:pt x="214" y="2"/>
                  </a:cubicBezTo>
                  <a:cubicBezTo>
                    <a:pt x="153" y="9"/>
                    <a:pt x="96" y="40"/>
                    <a:pt x="56" y="88"/>
                  </a:cubicBezTo>
                  <a:cubicBezTo>
                    <a:pt x="16" y="138"/>
                    <a:pt x="0" y="199"/>
                    <a:pt x="5" y="261"/>
                  </a:cubicBezTo>
                  <a:cubicBezTo>
                    <a:pt x="156" y="1650"/>
                    <a:pt x="168" y="3058"/>
                    <a:pt x="38" y="4452"/>
                  </a:cubicBezTo>
                  <a:cubicBezTo>
                    <a:pt x="32" y="4536"/>
                    <a:pt x="70" y="4621"/>
                    <a:pt x="142" y="4667"/>
                  </a:cubicBezTo>
                  <a:cubicBezTo>
                    <a:pt x="175" y="4689"/>
                    <a:pt x="213" y="4704"/>
                    <a:pt x="252" y="4708"/>
                  </a:cubicBezTo>
                  <a:cubicBezTo>
                    <a:pt x="260" y="4709"/>
                    <a:pt x="267" y="4709"/>
                    <a:pt x="275" y="4709"/>
                  </a:cubicBezTo>
                  <a:cubicBezTo>
                    <a:pt x="329" y="4709"/>
                    <a:pt x="382" y="4690"/>
                    <a:pt x="424" y="4656"/>
                  </a:cubicBezTo>
                  <a:cubicBezTo>
                    <a:pt x="474" y="4615"/>
                    <a:pt x="503" y="4558"/>
                    <a:pt x="507" y="4497"/>
                  </a:cubicBezTo>
                  <a:cubicBezTo>
                    <a:pt x="641" y="3074"/>
                    <a:pt x="628" y="1633"/>
                    <a:pt x="474" y="212"/>
                  </a:cubicBezTo>
                  <a:cubicBezTo>
                    <a:pt x="467" y="142"/>
                    <a:pt x="430" y="81"/>
                    <a:pt x="372" y="43"/>
                  </a:cubicBezTo>
                  <a:cubicBezTo>
                    <a:pt x="332" y="15"/>
                    <a:pt x="286" y="1"/>
                    <a:pt x="238" y="1"/>
                  </a:cubicBez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280" name="Google Shape;1280;p8"/>
          <p:cNvGrpSpPr/>
          <p:nvPr/>
        </p:nvGrpSpPr>
        <p:grpSpPr>
          <a:xfrm>
            <a:off x="1895177" y="5486601"/>
            <a:ext cx="630947" cy="693209"/>
            <a:chOff x="1799697" y="4222450"/>
            <a:chExt cx="473210" cy="519907"/>
          </a:xfrm>
        </p:grpSpPr>
        <p:sp>
          <p:nvSpPr>
            <p:cNvPr id="1281" name="Google Shape;1281;p8"/>
            <p:cNvSpPr/>
            <p:nvPr/>
          </p:nvSpPr>
          <p:spPr>
            <a:xfrm>
              <a:off x="1799697" y="4414446"/>
              <a:ext cx="247323" cy="202499"/>
            </a:xfrm>
            <a:custGeom>
              <a:avLst/>
              <a:gdLst/>
              <a:ahLst/>
              <a:cxnLst/>
              <a:rect l="l" t="t" r="r" b="b"/>
              <a:pathLst>
                <a:path w="3621" h="2908" extrusionOk="0">
                  <a:moveTo>
                    <a:pt x="665" y="0"/>
                  </a:moveTo>
                  <a:cubicBezTo>
                    <a:pt x="444" y="0"/>
                    <a:pt x="292" y="59"/>
                    <a:pt x="177" y="182"/>
                  </a:cubicBezTo>
                  <a:cubicBezTo>
                    <a:pt x="0" y="371"/>
                    <a:pt x="13" y="699"/>
                    <a:pt x="212" y="1062"/>
                  </a:cubicBezTo>
                  <a:cubicBezTo>
                    <a:pt x="410" y="1421"/>
                    <a:pt x="736" y="1762"/>
                    <a:pt x="1157" y="2047"/>
                  </a:cubicBezTo>
                  <a:cubicBezTo>
                    <a:pt x="1328" y="2164"/>
                    <a:pt x="1514" y="2269"/>
                    <a:pt x="1710" y="2364"/>
                  </a:cubicBezTo>
                  <a:cubicBezTo>
                    <a:pt x="2275" y="2637"/>
                    <a:pt x="2973" y="2844"/>
                    <a:pt x="3533" y="2907"/>
                  </a:cubicBezTo>
                  <a:cubicBezTo>
                    <a:pt x="3536" y="2907"/>
                    <a:pt x="3539" y="2908"/>
                    <a:pt x="3541" y="2908"/>
                  </a:cubicBezTo>
                  <a:cubicBezTo>
                    <a:pt x="3566" y="2908"/>
                    <a:pt x="3587" y="2896"/>
                    <a:pt x="3600" y="2878"/>
                  </a:cubicBezTo>
                  <a:cubicBezTo>
                    <a:pt x="3616" y="2856"/>
                    <a:pt x="3620" y="2828"/>
                    <a:pt x="3609" y="2804"/>
                  </a:cubicBezTo>
                  <a:cubicBezTo>
                    <a:pt x="3211" y="1861"/>
                    <a:pt x="2723" y="1182"/>
                    <a:pt x="1976" y="526"/>
                  </a:cubicBezTo>
                  <a:cubicBezTo>
                    <a:pt x="1924" y="481"/>
                    <a:pt x="1863" y="432"/>
                    <a:pt x="1791" y="384"/>
                  </a:cubicBezTo>
                  <a:cubicBezTo>
                    <a:pt x="1544" y="217"/>
                    <a:pt x="1252" y="81"/>
                    <a:pt x="1050" y="43"/>
                  </a:cubicBezTo>
                  <a:cubicBezTo>
                    <a:pt x="901" y="15"/>
                    <a:pt x="775" y="0"/>
                    <a:pt x="665" y="0"/>
                  </a:cubicBez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82" name="Google Shape;1282;p8"/>
            <p:cNvSpPr/>
            <p:nvPr/>
          </p:nvSpPr>
          <p:spPr>
            <a:xfrm>
              <a:off x="2043206" y="4464795"/>
              <a:ext cx="229701" cy="151735"/>
            </a:xfrm>
            <a:custGeom>
              <a:avLst/>
              <a:gdLst/>
              <a:ahLst/>
              <a:cxnLst/>
              <a:rect l="l" t="t" r="r" b="b"/>
              <a:pathLst>
                <a:path w="3363" h="2179" extrusionOk="0">
                  <a:moveTo>
                    <a:pt x="2500" y="1"/>
                  </a:moveTo>
                  <a:cubicBezTo>
                    <a:pt x="2359" y="1"/>
                    <a:pt x="2227" y="17"/>
                    <a:pt x="2129" y="43"/>
                  </a:cubicBezTo>
                  <a:cubicBezTo>
                    <a:pt x="1726" y="151"/>
                    <a:pt x="1297" y="284"/>
                    <a:pt x="902" y="614"/>
                  </a:cubicBezTo>
                  <a:cubicBezTo>
                    <a:pt x="532" y="926"/>
                    <a:pt x="83" y="1579"/>
                    <a:pt x="4" y="2085"/>
                  </a:cubicBezTo>
                  <a:cubicBezTo>
                    <a:pt x="0" y="2107"/>
                    <a:pt x="6" y="2127"/>
                    <a:pt x="20" y="2143"/>
                  </a:cubicBezTo>
                  <a:cubicBezTo>
                    <a:pt x="26" y="2148"/>
                    <a:pt x="32" y="2152"/>
                    <a:pt x="36" y="2156"/>
                  </a:cubicBezTo>
                  <a:cubicBezTo>
                    <a:pt x="48" y="2164"/>
                    <a:pt x="61" y="2170"/>
                    <a:pt x="76" y="2170"/>
                  </a:cubicBezTo>
                  <a:cubicBezTo>
                    <a:pt x="199" y="2175"/>
                    <a:pt x="317" y="2178"/>
                    <a:pt x="432" y="2178"/>
                  </a:cubicBezTo>
                  <a:cubicBezTo>
                    <a:pt x="1088" y="2178"/>
                    <a:pt x="1601" y="2082"/>
                    <a:pt x="1992" y="1887"/>
                  </a:cubicBezTo>
                  <a:cubicBezTo>
                    <a:pt x="2548" y="1608"/>
                    <a:pt x="3187" y="1155"/>
                    <a:pt x="3319" y="718"/>
                  </a:cubicBezTo>
                  <a:cubicBezTo>
                    <a:pt x="3362" y="572"/>
                    <a:pt x="3348" y="435"/>
                    <a:pt x="3276" y="313"/>
                  </a:cubicBezTo>
                  <a:cubicBezTo>
                    <a:pt x="3241" y="252"/>
                    <a:pt x="3190" y="198"/>
                    <a:pt x="3125" y="154"/>
                  </a:cubicBezTo>
                  <a:cubicBezTo>
                    <a:pt x="2959" y="41"/>
                    <a:pt x="2719" y="1"/>
                    <a:pt x="2500" y="1"/>
                  </a:cubicBez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83" name="Google Shape;1283;p8"/>
            <p:cNvSpPr/>
            <p:nvPr/>
          </p:nvSpPr>
          <p:spPr>
            <a:xfrm>
              <a:off x="2019504" y="4414376"/>
              <a:ext cx="43850" cy="327981"/>
            </a:xfrm>
            <a:custGeom>
              <a:avLst/>
              <a:gdLst/>
              <a:ahLst/>
              <a:cxnLst/>
              <a:rect l="l" t="t" r="r" b="b"/>
              <a:pathLst>
                <a:path w="642" h="4710" extrusionOk="0">
                  <a:moveTo>
                    <a:pt x="238" y="1"/>
                  </a:moveTo>
                  <a:cubicBezTo>
                    <a:pt x="230" y="1"/>
                    <a:pt x="222" y="1"/>
                    <a:pt x="214" y="2"/>
                  </a:cubicBezTo>
                  <a:cubicBezTo>
                    <a:pt x="153" y="9"/>
                    <a:pt x="96" y="40"/>
                    <a:pt x="56" y="88"/>
                  </a:cubicBezTo>
                  <a:cubicBezTo>
                    <a:pt x="16" y="138"/>
                    <a:pt x="0" y="199"/>
                    <a:pt x="5" y="261"/>
                  </a:cubicBezTo>
                  <a:cubicBezTo>
                    <a:pt x="156" y="1650"/>
                    <a:pt x="168" y="3058"/>
                    <a:pt x="38" y="4452"/>
                  </a:cubicBezTo>
                  <a:cubicBezTo>
                    <a:pt x="32" y="4536"/>
                    <a:pt x="70" y="4621"/>
                    <a:pt x="142" y="4667"/>
                  </a:cubicBezTo>
                  <a:cubicBezTo>
                    <a:pt x="175" y="4689"/>
                    <a:pt x="213" y="4704"/>
                    <a:pt x="252" y="4708"/>
                  </a:cubicBezTo>
                  <a:cubicBezTo>
                    <a:pt x="260" y="4709"/>
                    <a:pt x="267" y="4709"/>
                    <a:pt x="275" y="4709"/>
                  </a:cubicBezTo>
                  <a:cubicBezTo>
                    <a:pt x="329" y="4709"/>
                    <a:pt x="382" y="4690"/>
                    <a:pt x="424" y="4656"/>
                  </a:cubicBezTo>
                  <a:cubicBezTo>
                    <a:pt x="474" y="4615"/>
                    <a:pt x="503" y="4558"/>
                    <a:pt x="507" y="4497"/>
                  </a:cubicBezTo>
                  <a:cubicBezTo>
                    <a:pt x="641" y="3074"/>
                    <a:pt x="628" y="1633"/>
                    <a:pt x="474" y="212"/>
                  </a:cubicBezTo>
                  <a:cubicBezTo>
                    <a:pt x="467" y="142"/>
                    <a:pt x="430" y="81"/>
                    <a:pt x="372" y="43"/>
                  </a:cubicBezTo>
                  <a:cubicBezTo>
                    <a:pt x="332" y="15"/>
                    <a:pt x="286" y="1"/>
                    <a:pt x="238" y="1"/>
                  </a:cubicBez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84" name="Google Shape;1284;p8"/>
            <p:cNvSpPr/>
            <p:nvPr/>
          </p:nvSpPr>
          <p:spPr>
            <a:xfrm>
              <a:off x="1964997" y="4222450"/>
              <a:ext cx="153066" cy="272273"/>
            </a:xfrm>
            <a:custGeom>
              <a:avLst/>
              <a:gdLst/>
              <a:ahLst/>
              <a:cxnLst/>
              <a:rect l="l" t="t" r="r" b="b"/>
              <a:pathLst>
                <a:path w="2241" h="3910" extrusionOk="0">
                  <a:moveTo>
                    <a:pt x="1035" y="1"/>
                  </a:moveTo>
                  <a:cubicBezTo>
                    <a:pt x="974" y="1"/>
                    <a:pt x="913" y="10"/>
                    <a:pt x="854" y="27"/>
                  </a:cubicBezTo>
                  <a:cubicBezTo>
                    <a:pt x="443" y="148"/>
                    <a:pt x="160" y="725"/>
                    <a:pt x="115" y="1095"/>
                  </a:cubicBezTo>
                  <a:cubicBezTo>
                    <a:pt x="1" y="2000"/>
                    <a:pt x="329" y="2939"/>
                    <a:pt x="1085" y="3882"/>
                  </a:cubicBezTo>
                  <a:cubicBezTo>
                    <a:pt x="1093" y="3888"/>
                    <a:pt x="1098" y="3892"/>
                    <a:pt x="1104" y="3896"/>
                  </a:cubicBezTo>
                  <a:cubicBezTo>
                    <a:pt x="1114" y="3904"/>
                    <a:pt x="1129" y="3909"/>
                    <a:pt x="1144" y="3909"/>
                  </a:cubicBezTo>
                  <a:cubicBezTo>
                    <a:pt x="1165" y="3909"/>
                    <a:pt x="1187" y="3901"/>
                    <a:pt x="1202" y="3885"/>
                  </a:cubicBezTo>
                  <a:cubicBezTo>
                    <a:pt x="1648" y="3386"/>
                    <a:pt x="1945" y="2867"/>
                    <a:pt x="2081" y="2335"/>
                  </a:cubicBezTo>
                  <a:cubicBezTo>
                    <a:pt x="2241" y="1710"/>
                    <a:pt x="2165" y="1067"/>
                    <a:pt x="1877" y="573"/>
                  </a:cubicBezTo>
                  <a:cubicBezTo>
                    <a:pt x="1778" y="404"/>
                    <a:pt x="1639" y="256"/>
                    <a:pt x="1488" y="154"/>
                  </a:cubicBezTo>
                  <a:cubicBezTo>
                    <a:pt x="1340" y="52"/>
                    <a:pt x="1185" y="1"/>
                    <a:pt x="1035" y="1"/>
                  </a:cubicBez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85" name="Google Shape;1285;p8"/>
            <p:cNvSpPr/>
            <p:nvPr/>
          </p:nvSpPr>
          <p:spPr>
            <a:xfrm>
              <a:off x="2039723" y="4245988"/>
              <a:ext cx="54369" cy="235854"/>
            </a:xfrm>
            <a:custGeom>
              <a:avLst/>
              <a:gdLst/>
              <a:ahLst/>
              <a:cxnLst/>
              <a:rect l="l" t="t" r="r" b="b"/>
              <a:pathLst>
                <a:path w="796" h="3387" extrusionOk="0">
                  <a:moveTo>
                    <a:pt x="378" y="0"/>
                  </a:moveTo>
                  <a:cubicBezTo>
                    <a:pt x="369" y="0"/>
                    <a:pt x="359" y="2"/>
                    <a:pt x="350" y="5"/>
                  </a:cubicBezTo>
                  <a:cubicBezTo>
                    <a:pt x="312" y="21"/>
                    <a:pt x="294" y="65"/>
                    <a:pt x="309" y="103"/>
                  </a:cubicBezTo>
                  <a:cubicBezTo>
                    <a:pt x="564" y="728"/>
                    <a:pt x="644" y="1292"/>
                    <a:pt x="552" y="1828"/>
                  </a:cubicBezTo>
                  <a:cubicBezTo>
                    <a:pt x="462" y="2362"/>
                    <a:pt x="230" y="2859"/>
                    <a:pt x="15" y="3277"/>
                  </a:cubicBezTo>
                  <a:cubicBezTo>
                    <a:pt x="0" y="3311"/>
                    <a:pt x="12" y="3353"/>
                    <a:pt x="42" y="3373"/>
                  </a:cubicBezTo>
                  <a:cubicBezTo>
                    <a:pt x="44" y="3375"/>
                    <a:pt x="48" y="3376"/>
                    <a:pt x="50" y="3379"/>
                  </a:cubicBezTo>
                  <a:cubicBezTo>
                    <a:pt x="60" y="3384"/>
                    <a:pt x="71" y="3386"/>
                    <a:pt x="82" y="3386"/>
                  </a:cubicBezTo>
                  <a:cubicBezTo>
                    <a:pt x="110" y="3386"/>
                    <a:pt x="137" y="3372"/>
                    <a:pt x="150" y="3346"/>
                  </a:cubicBezTo>
                  <a:cubicBezTo>
                    <a:pt x="370" y="2917"/>
                    <a:pt x="608" y="2407"/>
                    <a:pt x="702" y="1853"/>
                  </a:cubicBezTo>
                  <a:cubicBezTo>
                    <a:pt x="796" y="1291"/>
                    <a:pt x="714" y="699"/>
                    <a:pt x="449" y="46"/>
                  </a:cubicBezTo>
                  <a:cubicBezTo>
                    <a:pt x="437" y="17"/>
                    <a:pt x="408" y="0"/>
                    <a:pt x="378" y="0"/>
                  </a:cubicBezTo>
                  <a:close/>
                </a:path>
              </a:pathLst>
            </a:custGeom>
            <a:solidFill>
              <a:srgbClr val="191919">
                <a:alpha val="136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86" name="Google Shape;1286;p8"/>
            <p:cNvSpPr/>
            <p:nvPr/>
          </p:nvSpPr>
          <p:spPr>
            <a:xfrm>
              <a:off x="2065884" y="4510827"/>
              <a:ext cx="192408" cy="92545"/>
            </a:xfrm>
            <a:custGeom>
              <a:avLst/>
              <a:gdLst/>
              <a:ahLst/>
              <a:cxnLst/>
              <a:rect l="l" t="t" r="r" b="b"/>
              <a:pathLst>
                <a:path w="2817" h="1329" extrusionOk="0">
                  <a:moveTo>
                    <a:pt x="2732" y="0"/>
                  </a:moveTo>
                  <a:cubicBezTo>
                    <a:pt x="2709" y="0"/>
                    <a:pt x="2687" y="10"/>
                    <a:pt x="2673" y="29"/>
                  </a:cubicBezTo>
                  <a:cubicBezTo>
                    <a:pt x="2440" y="327"/>
                    <a:pt x="1861" y="701"/>
                    <a:pt x="1468" y="866"/>
                  </a:cubicBezTo>
                  <a:cubicBezTo>
                    <a:pt x="1023" y="1049"/>
                    <a:pt x="446" y="1154"/>
                    <a:pt x="73" y="1179"/>
                  </a:cubicBezTo>
                  <a:cubicBezTo>
                    <a:pt x="31" y="1181"/>
                    <a:pt x="0" y="1217"/>
                    <a:pt x="2" y="1256"/>
                  </a:cubicBezTo>
                  <a:cubicBezTo>
                    <a:pt x="3" y="1283"/>
                    <a:pt x="16" y="1303"/>
                    <a:pt x="35" y="1315"/>
                  </a:cubicBezTo>
                  <a:cubicBezTo>
                    <a:pt x="45" y="1324"/>
                    <a:pt x="60" y="1328"/>
                    <a:pt x="75" y="1328"/>
                  </a:cubicBezTo>
                  <a:cubicBezTo>
                    <a:pt x="78" y="1328"/>
                    <a:pt x="80" y="1328"/>
                    <a:pt x="82" y="1328"/>
                  </a:cubicBezTo>
                  <a:cubicBezTo>
                    <a:pt x="440" y="1306"/>
                    <a:pt x="1035" y="1208"/>
                    <a:pt x="1526" y="1004"/>
                  </a:cubicBezTo>
                  <a:cubicBezTo>
                    <a:pt x="1937" y="834"/>
                    <a:pt x="2536" y="448"/>
                    <a:pt x="2791" y="123"/>
                  </a:cubicBezTo>
                  <a:cubicBezTo>
                    <a:pt x="2816" y="89"/>
                    <a:pt x="2812" y="42"/>
                    <a:pt x="2778" y="16"/>
                  </a:cubicBezTo>
                  <a:cubicBezTo>
                    <a:pt x="2765" y="6"/>
                    <a:pt x="2748" y="0"/>
                    <a:pt x="2732" y="0"/>
                  </a:cubicBezTo>
                  <a:close/>
                </a:path>
              </a:pathLst>
            </a:custGeom>
            <a:solidFill>
              <a:srgbClr val="191919">
                <a:alpha val="136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87" name="Google Shape;1287;p8"/>
            <p:cNvSpPr/>
            <p:nvPr/>
          </p:nvSpPr>
          <p:spPr>
            <a:xfrm>
              <a:off x="1821555" y="4457274"/>
              <a:ext cx="201151" cy="136972"/>
            </a:xfrm>
            <a:custGeom>
              <a:avLst/>
              <a:gdLst/>
              <a:ahLst/>
              <a:cxnLst/>
              <a:rect l="l" t="t" r="r" b="b"/>
              <a:pathLst>
                <a:path w="2945" h="1967" extrusionOk="0">
                  <a:moveTo>
                    <a:pt x="84" y="0"/>
                  </a:moveTo>
                  <a:cubicBezTo>
                    <a:pt x="76" y="0"/>
                    <a:pt x="68" y="1"/>
                    <a:pt x="61" y="4"/>
                  </a:cubicBezTo>
                  <a:cubicBezTo>
                    <a:pt x="23" y="17"/>
                    <a:pt x="1" y="61"/>
                    <a:pt x="14" y="99"/>
                  </a:cubicBezTo>
                  <a:cubicBezTo>
                    <a:pt x="132" y="449"/>
                    <a:pt x="453" y="871"/>
                    <a:pt x="792" y="1129"/>
                  </a:cubicBezTo>
                  <a:cubicBezTo>
                    <a:pt x="832" y="1166"/>
                    <a:pt x="874" y="1198"/>
                    <a:pt x="918" y="1224"/>
                  </a:cubicBezTo>
                  <a:cubicBezTo>
                    <a:pt x="1212" y="1425"/>
                    <a:pt x="1508" y="1543"/>
                    <a:pt x="1843" y="1679"/>
                  </a:cubicBezTo>
                  <a:lnTo>
                    <a:pt x="1894" y="1697"/>
                  </a:lnTo>
                  <a:cubicBezTo>
                    <a:pt x="2136" y="1797"/>
                    <a:pt x="2422" y="1864"/>
                    <a:pt x="2652" y="1919"/>
                  </a:cubicBezTo>
                  <a:cubicBezTo>
                    <a:pt x="2720" y="1935"/>
                    <a:pt x="2784" y="1950"/>
                    <a:pt x="2843" y="1964"/>
                  </a:cubicBezTo>
                  <a:cubicBezTo>
                    <a:pt x="2849" y="1966"/>
                    <a:pt x="2855" y="1966"/>
                    <a:pt x="2861" y="1966"/>
                  </a:cubicBezTo>
                  <a:cubicBezTo>
                    <a:pt x="2895" y="1966"/>
                    <a:pt x="2925" y="1943"/>
                    <a:pt x="2935" y="1909"/>
                  </a:cubicBezTo>
                  <a:cubicBezTo>
                    <a:pt x="2945" y="1869"/>
                    <a:pt x="2920" y="1829"/>
                    <a:pt x="2879" y="1818"/>
                  </a:cubicBezTo>
                  <a:cubicBezTo>
                    <a:pt x="2821" y="1804"/>
                    <a:pt x="2755" y="1786"/>
                    <a:pt x="2687" y="1770"/>
                  </a:cubicBezTo>
                  <a:cubicBezTo>
                    <a:pt x="2462" y="1718"/>
                    <a:pt x="2181" y="1651"/>
                    <a:pt x="1951" y="1558"/>
                  </a:cubicBezTo>
                  <a:lnTo>
                    <a:pt x="1900" y="1537"/>
                  </a:lnTo>
                  <a:cubicBezTo>
                    <a:pt x="1525" y="1389"/>
                    <a:pt x="1205" y="1257"/>
                    <a:pt x="883" y="1011"/>
                  </a:cubicBezTo>
                  <a:cubicBezTo>
                    <a:pt x="569" y="772"/>
                    <a:pt x="265" y="368"/>
                    <a:pt x="155" y="51"/>
                  </a:cubicBezTo>
                  <a:cubicBezTo>
                    <a:pt x="146" y="20"/>
                    <a:pt x="116" y="0"/>
                    <a:pt x="84" y="0"/>
                  </a:cubicBezTo>
                  <a:close/>
                </a:path>
              </a:pathLst>
            </a:custGeom>
            <a:solidFill>
              <a:srgbClr val="191919">
                <a:alpha val="136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88" name="Google Shape;1288;p8"/>
            <p:cNvSpPr/>
            <p:nvPr/>
          </p:nvSpPr>
          <p:spPr>
            <a:xfrm>
              <a:off x="2033097" y="4234915"/>
              <a:ext cx="23906" cy="244697"/>
            </a:xfrm>
            <a:custGeom>
              <a:avLst/>
              <a:gdLst/>
              <a:ahLst/>
              <a:cxnLst/>
              <a:rect l="l" t="t" r="r" b="b"/>
              <a:pathLst>
                <a:path w="350" h="3514" extrusionOk="0">
                  <a:moveTo>
                    <a:pt x="79" y="0"/>
                  </a:moveTo>
                  <a:cubicBezTo>
                    <a:pt x="76" y="0"/>
                    <a:pt x="74" y="1"/>
                    <a:pt x="71" y="1"/>
                  </a:cubicBezTo>
                  <a:cubicBezTo>
                    <a:pt x="30" y="7"/>
                    <a:pt x="1" y="45"/>
                    <a:pt x="7" y="85"/>
                  </a:cubicBezTo>
                  <a:cubicBezTo>
                    <a:pt x="168" y="1244"/>
                    <a:pt x="200" y="2307"/>
                    <a:pt x="107" y="3432"/>
                  </a:cubicBezTo>
                  <a:cubicBezTo>
                    <a:pt x="103" y="3461"/>
                    <a:pt x="116" y="3487"/>
                    <a:pt x="138" y="3502"/>
                  </a:cubicBezTo>
                  <a:cubicBezTo>
                    <a:pt x="148" y="3509"/>
                    <a:pt x="160" y="3512"/>
                    <a:pt x="174" y="3513"/>
                  </a:cubicBezTo>
                  <a:cubicBezTo>
                    <a:pt x="177" y="3514"/>
                    <a:pt x="180" y="3514"/>
                    <a:pt x="182" y="3514"/>
                  </a:cubicBezTo>
                  <a:cubicBezTo>
                    <a:pt x="221" y="3514"/>
                    <a:pt x="250" y="3484"/>
                    <a:pt x="254" y="3446"/>
                  </a:cubicBezTo>
                  <a:cubicBezTo>
                    <a:pt x="349" y="2309"/>
                    <a:pt x="319" y="1235"/>
                    <a:pt x="154" y="65"/>
                  </a:cubicBezTo>
                  <a:cubicBezTo>
                    <a:pt x="148" y="27"/>
                    <a:pt x="115" y="0"/>
                    <a:pt x="79" y="0"/>
                  </a:cubicBezTo>
                  <a:close/>
                </a:path>
              </a:pathLst>
            </a:custGeom>
            <a:solidFill>
              <a:srgbClr val="191919">
                <a:alpha val="136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89" name="Google Shape;1289;p8"/>
            <p:cNvSpPr/>
            <p:nvPr/>
          </p:nvSpPr>
          <p:spPr>
            <a:xfrm>
              <a:off x="2065269" y="4494670"/>
              <a:ext cx="194389" cy="107934"/>
            </a:xfrm>
            <a:custGeom>
              <a:avLst/>
              <a:gdLst/>
              <a:ahLst/>
              <a:cxnLst/>
              <a:rect l="l" t="t" r="r" b="b"/>
              <a:pathLst>
                <a:path w="2846" h="1550" extrusionOk="0">
                  <a:moveTo>
                    <a:pt x="2760" y="1"/>
                  </a:moveTo>
                  <a:cubicBezTo>
                    <a:pt x="2749" y="1"/>
                    <a:pt x="2739" y="3"/>
                    <a:pt x="2729" y="8"/>
                  </a:cubicBezTo>
                  <a:lnTo>
                    <a:pt x="2692" y="24"/>
                  </a:lnTo>
                  <a:cubicBezTo>
                    <a:pt x="1760" y="448"/>
                    <a:pt x="879" y="849"/>
                    <a:pt x="44" y="1414"/>
                  </a:cubicBezTo>
                  <a:cubicBezTo>
                    <a:pt x="9" y="1437"/>
                    <a:pt x="1" y="1483"/>
                    <a:pt x="24" y="1518"/>
                  </a:cubicBezTo>
                  <a:cubicBezTo>
                    <a:pt x="31" y="1525"/>
                    <a:pt x="37" y="1531"/>
                    <a:pt x="44" y="1537"/>
                  </a:cubicBezTo>
                  <a:cubicBezTo>
                    <a:pt x="56" y="1545"/>
                    <a:pt x="71" y="1549"/>
                    <a:pt x="86" y="1549"/>
                  </a:cubicBezTo>
                  <a:cubicBezTo>
                    <a:pt x="101" y="1549"/>
                    <a:pt x="115" y="1545"/>
                    <a:pt x="127" y="1537"/>
                  </a:cubicBezTo>
                  <a:cubicBezTo>
                    <a:pt x="955" y="978"/>
                    <a:pt x="1830" y="580"/>
                    <a:pt x="2755" y="159"/>
                  </a:cubicBezTo>
                  <a:lnTo>
                    <a:pt x="2792" y="143"/>
                  </a:lnTo>
                  <a:cubicBezTo>
                    <a:pt x="2829" y="126"/>
                    <a:pt x="2845" y="81"/>
                    <a:pt x="2828" y="44"/>
                  </a:cubicBezTo>
                  <a:cubicBezTo>
                    <a:pt x="2815" y="17"/>
                    <a:pt x="2788" y="1"/>
                    <a:pt x="2760" y="1"/>
                  </a:cubicBezTo>
                  <a:close/>
                </a:path>
              </a:pathLst>
            </a:custGeom>
            <a:solidFill>
              <a:srgbClr val="191919">
                <a:alpha val="136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90" name="Google Shape;1290;p8"/>
            <p:cNvSpPr/>
            <p:nvPr/>
          </p:nvSpPr>
          <p:spPr>
            <a:xfrm>
              <a:off x="1824834" y="4439446"/>
              <a:ext cx="197667" cy="154242"/>
            </a:xfrm>
            <a:custGeom>
              <a:avLst/>
              <a:gdLst/>
              <a:ahLst/>
              <a:cxnLst/>
              <a:rect l="l" t="t" r="r" b="b"/>
              <a:pathLst>
                <a:path w="2894" h="2215" extrusionOk="0">
                  <a:moveTo>
                    <a:pt x="86" y="0"/>
                  </a:moveTo>
                  <a:cubicBezTo>
                    <a:pt x="70" y="0"/>
                    <a:pt x="53" y="6"/>
                    <a:pt x="39" y="18"/>
                  </a:cubicBezTo>
                  <a:cubicBezTo>
                    <a:pt x="5" y="43"/>
                    <a:pt x="1" y="91"/>
                    <a:pt x="27" y="123"/>
                  </a:cubicBezTo>
                  <a:cubicBezTo>
                    <a:pt x="262" y="416"/>
                    <a:pt x="699" y="837"/>
                    <a:pt x="1024" y="1082"/>
                  </a:cubicBezTo>
                  <a:cubicBezTo>
                    <a:pt x="1168" y="1188"/>
                    <a:pt x="1320" y="1296"/>
                    <a:pt x="1482" y="1407"/>
                  </a:cubicBezTo>
                  <a:cubicBezTo>
                    <a:pt x="1834" y="1647"/>
                    <a:pt x="2245" y="1901"/>
                    <a:pt x="2771" y="2206"/>
                  </a:cubicBezTo>
                  <a:cubicBezTo>
                    <a:pt x="2784" y="2212"/>
                    <a:pt x="2797" y="2215"/>
                    <a:pt x="2809" y="2215"/>
                  </a:cubicBezTo>
                  <a:cubicBezTo>
                    <a:pt x="2835" y="2215"/>
                    <a:pt x="2860" y="2202"/>
                    <a:pt x="2873" y="2178"/>
                  </a:cubicBezTo>
                  <a:cubicBezTo>
                    <a:pt x="2894" y="2142"/>
                    <a:pt x="2882" y="2096"/>
                    <a:pt x="2846" y="2076"/>
                  </a:cubicBezTo>
                  <a:cubicBezTo>
                    <a:pt x="2085" y="1633"/>
                    <a:pt x="1565" y="1301"/>
                    <a:pt x="1113" y="961"/>
                  </a:cubicBezTo>
                  <a:cubicBezTo>
                    <a:pt x="798" y="725"/>
                    <a:pt x="373" y="314"/>
                    <a:pt x="144" y="28"/>
                  </a:cubicBezTo>
                  <a:cubicBezTo>
                    <a:pt x="130" y="10"/>
                    <a:pt x="108" y="0"/>
                    <a:pt x="86" y="0"/>
                  </a:cubicBezTo>
                  <a:close/>
                </a:path>
              </a:pathLst>
            </a:custGeom>
            <a:solidFill>
              <a:srgbClr val="191919">
                <a:alpha val="136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91" name="Google Shape;1291;p8"/>
            <p:cNvSpPr/>
            <p:nvPr/>
          </p:nvSpPr>
          <p:spPr>
            <a:xfrm>
              <a:off x="2065474" y="4482484"/>
              <a:ext cx="184144" cy="120051"/>
            </a:xfrm>
            <a:custGeom>
              <a:avLst/>
              <a:gdLst/>
              <a:ahLst/>
              <a:cxnLst/>
              <a:rect l="l" t="t" r="r" b="b"/>
              <a:pathLst>
                <a:path w="2696" h="1724" extrusionOk="0">
                  <a:moveTo>
                    <a:pt x="2541" y="0"/>
                  </a:moveTo>
                  <a:cubicBezTo>
                    <a:pt x="2142" y="0"/>
                    <a:pt x="1587" y="115"/>
                    <a:pt x="1261" y="270"/>
                  </a:cubicBezTo>
                  <a:cubicBezTo>
                    <a:pt x="865" y="458"/>
                    <a:pt x="325" y="948"/>
                    <a:pt x="17" y="1617"/>
                  </a:cubicBezTo>
                  <a:cubicBezTo>
                    <a:pt x="0" y="1653"/>
                    <a:pt x="12" y="1691"/>
                    <a:pt x="41" y="1712"/>
                  </a:cubicBezTo>
                  <a:lnTo>
                    <a:pt x="51" y="1716"/>
                  </a:lnTo>
                  <a:cubicBezTo>
                    <a:pt x="62" y="1721"/>
                    <a:pt x="73" y="1723"/>
                    <a:pt x="84" y="1723"/>
                  </a:cubicBezTo>
                  <a:cubicBezTo>
                    <a:pt x="112" y="1723"/>
                    <a:pt x="138" y="1708"/>
                    <a:pt x="152" y="1679"/>
                  </a:cubicBezTo>
                  <a:cubicBezTo>
                    <a:pt x="445" y="1044"/>
                    <a:pt x="952" y="582"/>
                    <a:pt x="1325" y="404"/>
                  </a:cubicBezTo>
                  <a:cubicBezTo>
                    <a:pt x="1632" y="258"/>
                    <a:pt x="2159" y="151"/>
                    <a:pt x="2539" y="151"/>
                  </a:cubicBezTo>
                  <a:cubicBezTo>
                    <a:pt x="2565" y="151"/>
                    <a:pt x="2591" y="151"/>
                    <a:pt x="2615" y="152"/>
                  </a:cubicBezTo>
                  <a:cubicBezTo>
                    <a:pt x="2616" y="152"/>
                    <a:pt x="2617" y="152"/>
                    <a:pt x="2618" y="152"/>
                  </a:cubicBezTo>
                  <a:cubicBezTo>
                    <a:pt x="2659" y="152"/>
                    <a:pt x="2691" y="119"/>
                    <a:pt x="2694" y="81"/>
                  </a:cubicBezTo>
                  <a:cubicBezTo>
                    <a:pt x="2695" y="38"/>
                    <a:pt x="2662" y="3"/>
                    <a:pt x="2622" y="2"/>
                  </a:cubicBezTo>
                  <a:cubicBezTo>
                    <a:pt x="2596" y="1"/>
                    <a:pt x="2569" y="0"/>
                    <a:pt x="2541" y="0"/>
                  </a:cubicBezTo>
                  <a:close/>
                </a:path>
              </a:pathLst>
            </a:custGeom>
            <a:solidFill>
              <a:srgbClr val="191919">
                <a:alpha val="136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92" name="Google Shape;1292;p8"/>
            <p:cNvSpPr/>
            <p:nvPr/>
          </p:nvSpPr>
          <p:spPr>
            <a:xfrm>
              <a:off x="1994573" y="4237492"/>
              <a:ext cx="56828" cy="244349"/>
            </a:xfrm>
            <a:custGeom>
              <a:avLst/>
              <a:gdLst/>
              <a:ahLst/>
              <a:cxnLst/>
              <a:rect l="l" t="t" r="r" b="b"/>
              <a:pathLst>
                <a:path w="832" h="3509" extrusionOk="0">
                  <a:moveTo>
                    <a:pt x="261" y="1"/>
                  </a:moveTo>
                  <a:cubicBezTo>
                    <a:pt x="226" y="1"/>
                    <a:pt x="194" y="28"/>
                    <a:pt x="187" y="64"/>
                  </a:cubicBezTo>
                  <a:cubicBezTo>
                    <a:pt x="1" y="1216"/>
                    <a:pt x="171" y="2390"/>
                    <a:pt x="680" y="3466"/>
                  </a:cubicBezTo>
                  <a:cubicBezTo>
                    <a:pt x="686" y="3479"/>
                    <a:pt x="693" y="3488"/>
                    <a:pt x="703" y="3495"/>
                  </a:cubicBezTo>
                  <a:cubicBezTo>
                    <a:pt x="716" y="3504"/>
                    <a:pt x="731" y="3508"/>
                    <a:pt x="746" y="3508"/>
                  </a:cubicBezTo>
                  <a:cubicBezTo>
                    <a:pt x="756" y="3508"/>
                    <a:pt x="767" y="3506"/>
                    <a:pt x="778" y="3501"/>
                  </a:cubicBezTo>
                  <a:cubicBezTo>
                    <a:pt x="817" y="3482"/>
                    <a:pt x="832" y="3438"/>
                    <a:pt x="814" y="3400"/>
                  </a:cubicBezTo>
                  <a:cubicBezTo>
                    <a:pt x="319" y="2354"/>
                    <a:pt x="154" y="1209"/>
                    <a:pt x="336" y="88"/>
                  </a:cubicBezTo>
                  <a:cubicBezTo>
                    <a:pt x="343" y="48"/>
                    <a:pt x="314" y="8"/>
                    <a:pt x="273" y="2"/>
                  </a:cubicBezTo>
                  <a:cubicBezTo>
                    <a:pt x="269" y="1"/>
                    <a:pt x="265" y="1"/>
                    <a:pt x="261" y="1"/>
                  </a:cubicBezTo>
                  <a:close/>
                </a:path>
              </a:pathLst>
            </a:custGeom>
            <a:solidFill>
              <a:srgbClr val="191919">
                <a:alpha val="136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93" name="Google Shape;1293;p8"/>
            <p:cNvSpPr/>
            <p:nvPr/>
          </p:nvSpPr>
          <p:spPr>
            <a:xfrm>
              <a:off x="1835148" y="4424892"/>
              <a:ext cx="187559" cy="169561"/>
            </a:xfrm>
            <a:custGeom>
              <a:avLst/>
              <a:gdLst/>
              <a:ahLst/>
              <a:cxnLst/>
              <a:rect l="l" t="t" r="r" b="b"/>
              <a:pathLst>
                <a:path w="2746" h="2435" extrusionOk="0">
                  <a:moveTo>
                    <a:pt x="78" y="1"/>
                  </a:moveTo>
                  <a:cubicBezTo>
                    <a:pt x="39" y="1"/>
                    <a:pt x="7" y="29"/>
                    <a:pt x="4" y="68"/>
                  </a:cubicBezTo>
                  <a:cubicBezTo>
                    <a:pt x="0" y="110"/>
                    <a:pt x="29" y="147"/>
                    <a:pt x="71" y="150"/>
                  </a:cubicBezTo>
                  <a:cubicBezTo>
                    <a:pt x="293" y="173"/>
                    <a:pt x="614" y="317"/>
                    <a:pt x="831" y="449"/>
                  </a:cubicBezTo>
                  <a:cubicBezTo>
                    <a:pt x="1108" y="616"/>
                    <a:pt x="1342" y="788"/>
                    <a:pt x="1654" y="1128"/>
                  </a:cubicBezTo>
                  <a:cubicBezTo>
                    <a:pt x="1943" y="1441"/>
                    <a:pt x="2244" y="1884"/>
                    <a:pt x="2465" y="2209"/>
                  </a:cubicBezTo>
                  <a:cubicBezTo>
                    <a:pt x="2514" y="2279"/>
                    <a:pt x="2558" y="2345"/>
                    <a:pt x="2599" y="2403"/>
                  </a:cubicBezTo>
                  <a:cubicBezTo>
                    <a:pt x="2606" y="2409"/>
                    <a:pt x="2612" y="2416"/>
                    <a:pt x="2619" y="2422"/>
                  </a:cubicBezTo>
                  <a:cubicBezTo>
                    <a:pt x="2632" y="2430"/>
                    <a:pt x="2647" y="2434"/>
                    <a:pt x="2662" y="2434"/>
                  </a:cubicBezTo>
                  <a:cubicBezTo>
                    <a:pt x="2676" y="2434"/>
                    <a:pt x="2691" y="2430"/>
                    <a:pt x="2704" y="2422"/>
                  </a:cubicBezTo>
                  <a:cubicBezTo>
                    <a:pt x="2739" y="2399"/>
                    <a:pt x="2746" y="2351"/>
                    <a:pt x="2722" y="2318"/>
                  </a:cubicBezTo>
                  <a:cubicBezTo>
                    <a:pt x="2682" y="2262"/>
                    <a:pt x="2638" y="2196"/>
                    <a:pt x="2588" y="2125"/>
                  </a:cubicBezTo>
                  <a:cubicBezTo>
                    <a:pt x="2365" y="1797"/>
                    <a:pt x="2059" y="1346"/>
                    <a:pt x="1764" y="1026"/>
                  </a:cubicBezTo>
                  <a:cubicBezTo>
                    <a:pt x="1440" y="673"/>
                    <a:pt x="1195" y="494"/>
                    <a:pt x="908" y="319"/>
                  </a:cubicBezTo>
                  <a:cubicBezTo>
                    <a:pt x="676" y="179"/>
                    <a:pt x="332" y="26"/>
                    <a:pt x="86" y="1"/>
                  </a:cubicBezTo>
                  <a:cubicBezTo>
                    <a:pt x="83" y="1"/>
                    <a:pt x="80" y="1"/>
                    <a:pt x="78" y="1"/>
                  </a:cubicBezTo>
                  <a:close/>
                </a:path>
              </a:pathLst>
            </a:custGeom>
            <a:solidFill>
              <a:srgbClr val="191919">
                <a:alpha val="136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294" name="Google Shape;1294;p8"/>
          <p:cNvGrpSpPr/>
          <p:nvPr/>
        </p:nvGrpSpPr>
        <p:grpSpPr>
          <a:xfrm>
            <a:off x="1195372" y="5296008"/>
            <a:ext cx="556997" cy="883813"/>
            <a:chOff x="1296693" y="4078131"/>
            <a:chExt cx="417748" cy="662860"/>
          </a:xfrm>
        </p:grpSpPr>
        <p:sp>
          <p:nvSpPr>
            <p:cNvPr id="1295" name="Google Shape;1295;p8"/>
            <p:cNvSpPr/>
            <p:nvPr/>
          </p:nvSpPr>
          <p:spPr>
            <a:xfrm>
              <a:off x="1482074" y="4131614"/>
              <a:ext cx="149241" cy="234043"/>
            </a:xfrm>
            <a:custGeom>
              <a:avLst/>
              <a:gdLst/>
              <a:ahLst/>
              <a:cxnLst/>
              <a:rect l="l" t="t" r="r" b="b"/>
              <a:pathLst>
                <a:path w="2185" h="3361" extrusionOk="0">
                  <a:moveTo>
                    <a:pt x="1092" y="1"/>
                  </a:moveTo>
                  <a:cubicBezTo>
                    <a:pt x="681" y="1"/>
                    <a:pt x="280" y="260"/>
                    <a:pt x="117" y="637"/>
                  </a:cubicBezTo>
                  <a:cubicBezTo>
                    <a:pt x="2" y="903"/>
                    <a:pt x="0" y="1202"/>
                    <a:pt x="16" y="1492"/>
                  </a:cubicBezTo>
                  <a:cubicBezTo>
                    <a:pt x="53" y="2123"/>
                    <a:pt x="162" y="2753"/>
                    <a:pt x="343" y="3361"/>
                  </a:cubicBezTo>
                  <a:cubicBezTo>
                    <a:pt x="563" y="3345"/>
                    <a:pt x="1054" y="2969"/>
                    <a:pt x="1558" y="2406"/>
                  </a:cubicBezTo>
                  <a:cubicBezTo>
                    <a:pt x="1764" y="2177"/>
                    <a:pt x="1931" y="1909"/>
                    <a:pt x="2041" y="1620"/>
                  </a:cubicBezTo>
                  <a:cubicBezTo>
                    <a:pt x="2150" y="1333"/>
                    <a:pt x="2185" y="1007"/>
                    <a:pt x="2084" y="715"/>
                  </a:cubicBezTo>
                  <a:cubicBezTo>
                    <a:pt x="1947" y="315"/>
                    <a:pt x="1551" y="17"/>
                    <a:pt x="1128" y="1"/>
                  </a:cubicBezTo>
                  <a:cubicBezTo>
                    <a:pt x="1116" y="1"/>
                    <a:pt x="1104" y="1"/>
                    <a:pt x="1092" y="1"/>
                  </a:cubicBezTo>
                  <a:close/>
                </a:path>
              </a:pathLst>
            </a:custGeom>
            <a:solidFill>
              <a:schemeClr val="accent2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96" name="Google Shape;1296;p8"/>
            <p:cNvSpPr/>
            <p:nvPr/>
          </p:nvSpPr>
          <p:spPr>
            <a:xfrm>
              <a:off x="1401337" y="4078131"/>
              <a:ext cx="139815" cy="280768"/>
            </a:xfrm>
            <a:custGeom>
              <a:avLst/>
              <a:gdLst/>
              <a:ahLst/>
              <a:cxnLst/>
              <a:rect l="l" t="t" r="r" b="b"/>
              <a:pathLst>
                <a:path w="2047" h="4032" extrusionOk="0">
                  <a:moveTo>
                    <a:pt x="1001" y="1"/>
                  </a:moveTo>
                  <a:cubicBezTo>
                    <a:pt x="941" y="1"/>
                    <a:pt x="882" y="12"/>
                    <a:pt x="827" y="38"/>
                  </a:cubicBezTo>
                  <a:cubicBezTo>
                    <a:pt x="725" y="84"/>
                    <a:pt x="647" y="172"/>
                    <a:pt x="579" y="261"/>
                  </a:cubicBezTo>
                  <a:cubicBezTo>
                    <a:pt x="184" y="781"/>
                    <a:pt x="0" y="1446"/>
                    <a:pt x="29" y="2097"/>
                  </a:cubicBezTo>
                  <a:cubicBezTo>
                    <a:pt x="59" y="2750"/>
                    <a:pt x="419" y="3643"/>
                    <a:pt x="665" y="3922"/>
                  </a:cubicBezTo>
                  <a:cubicBezTo>
                    <a:pt x="732" y="3997"/>
                    <a:pt x="815" y="4031"/>
                    <a:pt x="900" y="4031"/>
                  </a:cubicBezTo>
                  <a:cubicBezTo>
                    <a:pt x="1046" y="4031"/>
                    <a:pt x="1201" y="3930"/>
                    <a:pt x="1300" y="3763"/>
                  </a:cubicBezTo>
                  <a:cubicBezTo>
                    <a:pt x="1813" y="2899"/>
                    <a:pt x="2046" y="1549"/>
                    <a:pt x="1675" y="618"/>
                  </a:cubicBezTo>
                  <a:cubicBezTo>
                    <a:pt x="1603" y="440"/>
                    <a:pt x="1512" y="264"/>
                    <a:pt x="1364" y="140"/>
                  </a:cubicBezTo>
                  <a:cubicBezTo>
                    <a:pt x="1264" y="55"/>
                    <a:pt x="1131" y="1"/>
                    <a:pt x="1001" y="1"/>
                  </a:cubicBezTo>
                  <a:close/>
                </a:path>
              </a:pathLst>
            </a:custGeom>
            <a:solidFill>
              <a:schemeClr val="accent1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97" name="Google Shape;1297;p8"/>
            <p:cNvSpPr/>
            <p:nvPr/>
          </p:nvSpPr>
          <p:spPr>
            <a:xfrm>
              <a:off x="1433304" y="4096376"/>
              <a:ext cx="29712" cy="244628"/>
            </a:xfrm>
            <a:custGeom>
              <a:avLst/>
              <a:gdLst/>
              <a:ahLst/>
              <a:cxnLst/>
              <a:rect l="l" t="t" r="r" b="b"/>
              <a:pathLst>
                <a:path w="435" h="3513" extrusionOk="0">
                  <a:moveTo>
                    <a:pt x="323" y="1"/>
                  </a:moveTo>
                  <a:cubicBezTo>
                    <a:pt x="277" y="1"/>
                    <a:pt x="236" y="34"/>
                    <a:pt x="226" y="82"/>
                  </a:cubicBezTo>
                  <a:cubicBezTo>
                    <a:pt x="7" y="1175"/>
                    <a:pt x="0" y="2176"/>
                    <a:pt x="206" y="3428"/>
                  </a:cubicBezTo>
                  <a:cubicBezTo>
                    <a:pt x="213" y="3464"/>
                    <a:pt x="239" y="3495"/>
                    <a:pt x="274" y="3507"/>
                  </a:cubicBezTo>
                  <a:cubicBezTo>
                    <a:pt x="286" y="3510"/>
                    <a:pt x="297" y="3512"/>
                    <a:pt x="308" y="3512"/>
                  </a:cubicBezTo>
                  <a:cubicBezTo>
                    <a:pt x="312" y="3512"/>
                    <a:pt x="317" y="3512"/>
                    <a:pt x="321" y="3511"/>
                  </a:cubicBezTo>
                  <a:cubicBezTo>
                    <a:pt x="376" y="3502"/>
                    <a:pt x="414" y="3450"/>
                    <a:pt x="405" y="3394"/>
                  </a:cubicBezTo>
                  <a:cubicBezTo>
                    <a:pt x="201" y="2151"/>
                    <a:pt x="206" y="1204"/>
                    <a:pt x="423" y="121"/>
                  </a:cubicBezTo>
                  <a:cubicBezTo>
                    <a:pt x="434" y="67"/>
                    <a:pt x="399" y="13"/>
                    <a:pt x="344" y="3"/>
                  </a:cubicBezTo>
                  <a:cubicBezTo>
                    <a:pt x="337" y="2"/>
                    <a:pt x="330" y="1"/>
                    <a:pt x="323" y="1"/>
                  </a:cubicBezTo>
                  <a:close/>
                </a:path>
              </a:pathLst>
            </a:custGeom>
            <a:solidFill>
              <a:srgbClr val="191919">
                <a:alpha val="136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98" name="Google Shape;1298;p8"/>
            <p:cNvSpPr/>
            <p:nvPr/>
          </p:nvSpPr>
          <p:spPr>
            <a:xfrm>
              <a:off x="1465407" y="4086348"/>
              <a:ext cx="38523" cy="254655"/>
            </a:xfrm>
            <a:custGeom>
              <a:avLst/>
              <a:gdLst/>
              <a:ahLst/>
              <a:cxnLst/>
              <a:rect l="l" t="t" r="r" b="b"/>
              <a:pathLst>
                <a:path w="564" h="3657" extrusionOk="0">
                  <a:moveTo>
                    <a:pt x="117" y="0"/>
                  </a:moveTo>
                  <a:cubicBezTo>
                    <a:pt x="108" y="0"/>
                    <a:pt x="99" y="2"/>
                    <a:pt x="90" y="4"/>
                  </a:cubicBezTo>
                  <a:cubicBezTo>
                    <a:pt x="34" y="22"/>
                    <a:pt x="5" y="77"/>
                    <a:pt x="20" y="131"/>
                  </a:cubicBezTo>
                  <a:cubicBezTo>
                    <a:pt x="358" y="1298"/>
                    <a:pt x="355" y="2219"/>
                    <a:pt x="15" y="3531"/>
                  </a:cubicBezTo>
                  <a:cubicBezTo>
                    <a:pt x="1" y="3582"/>
                    <a:pt x="30" y="3636"/>
                    <a:pt x="78" y="3652"/>
                  </a:cubicBezTo>
                  <a:cubicBezTo>
                    <a:pt x="81" y="3654"/>
                    <a:pt x="84" y="3654"/>
                    <a:pt x="90" y="3654"/>
                  </a:cubicBezTo>
                  <a:cubicBezTo>
                    <a:pt x="98" y="3656"/>
                    <a:pt x="106" y="3657"/>
                    <a:pt x="114" y="3657"/>
                  </a:cubicBezTo>
                  <a:cubicBezTo>
                    <a:pt x="158" y="3657"/>
                    <a:pt x="200" y="3627"/>
                    <a:pt x="212" y="3581"/>
                  </a:cubicBezTo>
                  <a:cubicBezTo>
                    <a:pt x="562" y="2231"/>
                    <a:pt x="563" y="1279"/>
                    <a:pt x="215" y="74"/>
                  </a:cubicBezTo>
                  <a:cubicBezTo>
                    <a:pt x="202" y="28"/>
                    <a:pt x="161" y="0"/>
                    <a:pt x="117" y="0"/>
                  </a:cubicBezTo>
                  <a:close/>
                </a:path>
              </a:pathLst>
            </a:custGeom>
            <a:solidFill>
              <a:srgbClr val="191919">
                <a:alpha val="136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99" name="Google Shape;1299;p8"/>
            <p:cNvSpPr/>
            <p:nvPr/>
          </p:nvSpPr>
          <p:spPr>
            <a:xfrm>
              <a:off x="1525584" y="4151949"/>
              <a:ext cx="188856" cy="237873"/>
            </a:xfrm>
            <a:custGeom>
              <a:avLst/>
              <a:gdLst/>
              <a:ahLst/>
              <a:cxnLst/>
              <a:rect l="l" t="t" r="r" b="b"/>
              <a:pathLst>
                <a:path w="2765" h="3416" extrusionOk="0">
                  <a:moveTo>
                    <a:pt x="2242" y="0"/>
                  </a:moveTo>
                  <a:cubicBezTo>
                    <a:pt x="2235" y="0"/>
                    <a:pt x="2227" y="0"/>
                    <a:pt x="2220" y="1"/>
                  </a:cubicBezTo>
                  <a:cubicBezTo>
                    <a:pt x="2026" y="7"/>
                    <a:pt x="1847" y="90"/>
                    <a:pt x="1680" y="189"/>
                  </a:cubicBezTo>
                  <a:cubicBezTo>
                    <a:pt x="813" y="693"/>
                    <a:pt x="165" y="1900"/>
                    <a:pt x="35" y="2894"/>
                  </a:cubicBezTo>
                  <a:cubicBezTo>
                    <a:pt x="0" y="3173"/>
                    <a:pt x="138" y="3416"/>
                    <a:pt x="373" y="3416"/>
                  </a:cubicBezTo>
                  <a:cubicBezTo>
                    <a:pt x="394" y="3416"/>
                    <a:pt x="416" y="3414"/>
                    <a:pt x="439" y="3410"/>
                  </a:cubicBezTo>
                  <a:cubicBezTo>
                    <a:pt x="803" y="3344"/>
                    <a:pt x="1638" y="2862"/>
                    <a:pt x="2064" y="2366"/>
                  </a:cubicBezTo>
                  <a:cubicBezTo>
                    <a:pt x="2488" y="1872"/>
                    <a:pt x="2753" y="1232"/>
                    <a:pt x="2762" y="581"/>
                  </a:cubicBezTo>
                  <a:cubicBezTo>
                    <a:pt x="2765" y="467"/>
                    <a:pt x="2758" y="352"/>
                    <a:pt x="2707" y="253"/>
                  </a:cubicBezTo>
                  <a:cubicBezTo>
                    <a:pt x="2622" y="88"/>
                    <a:pt x="2428" y="0"/>
                    <a:pt x="2242" y="0"/>
                  </a:cubicBezTo>
                  <a:close/>
                </a:path>
              </a:pathLst>
            </a:custGeom>
            <a:solidFill>
              <a:schemeClr val="accent1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00" name="Google Shape;1300;p8"/>
            <p:cNvSpPr/>
            <p:nvPr/>
          </p:nvSpPr>
          <p:spPr>
            <a:xfrm>
              <a:off x="1552223" y="4181754"/>
              <a:ext cx="153886" cy="196301"/>
            </a:xfrm>
            <a:custGeom>
              <a:avLst/>
              <a:gdLst/>
              <a:ahLst/>
              <a:cxnLst/>
              <a:rect l="l" t="t" r="r" b="b"/>
              <a:pathLst>
                <a:path w="2253" h="2819" extrusionOk="0">
                  <a:moveTo>
                    <a:pt x="2141" y="0"/>
                  </a:moveTo>
                  <a:cubicBezTo>
                    <a:pt x="2103" y="0"/>
                    <a:pt x="2067" y="21"/>
                    <a:pt x="2048" y="55"/>
                  </a:cubicBezTo>
                  <a:cubicBezTo>
                    <a:pt x="1553" y="1042"/>
                    <a:pt x="971" y="1792"/>
                    <a:pt x="44" y="2645"/>
                  </a:cubicBezTo>
                  <a:cubicBezTo>
                    <a:pt x="5" y="2683"/>
                    <a:pt x="1" y="2747"/>
                    <a:pt x="39" y="2786"/>
                  </a:cubicBezTo>
                  <a:cubicBezTo>
                    <a:pt x="52" y="2799"/>
                    <a:pt x="66" y="2808"/>
                    <a:pt x="81" y="2814"/>
                  </a:cubicBezTo>
                  <a:cubicBezTo>
                    <a:pt x="91" y="2817"/>
                    <a:pt x="101" y="2818"/>
                    <a:pt x="111" y="2818"/>
                  </a:cubicBezTo>
                  <a:cubicBezTo>
                    <a:pt x="137" y="2818"/>
                    <a:pt x="162" y="2809"/>
                    <a:pt x="181" y="2791"/>
                  </a:cubicBezTo>
                  <a:cubicBezTo>
                    <a:pt x="1114" y="1932"/>
                    <a:pt x="1728" y="1139"/>
                    <a:pt x="2229" y="146"/>
                  </a:cubicBezTo>
                  <a:cubicBezTo>
                    <a:pt x="2252" y="96"/>
                    <a:pt x="2232" y="36"/>
                    <a:pt x="2184" y="10"/>
                  </a:cubicBezTo>
                  <a:cubicBezTo>
                    <a:pt x="2170" y="3"/>
                    <a:pt x="2155" y="0"/>
                    <a:pt x="2141" y="0"/>
                  </a:cubicBezTo>
                  <a:close/>
                </a:path>
              </a:pathLst>
            </a:custGeom>
            <a:solidFill>
              <a:srgbClr val="191919">
                <a:alpha val="136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01" name="Google Shape;1301;p8"/>
            <p:cNvSpPr/>
            <p:nvPr/>
          </p:nvSpPr>
          <p:spPr>
            <a:xfrm>
              <a:off x="1537196" y="4162673"/>
              <a:ext cx="160852" cy="203822"/>
            </a:xfrm>
            <a:custGeom>
              <a:avLst/>
              <a:gdLst/>
              <a:ahLst/>
              <a:cxnLst/>
              <a:rect l="l" t="t" r="r" b="b"/>
              <a:pathLst>
                <a:path w="2355" h="2927" extrusionOk="0">
                  <a:moveTo>
                    <a:pt x="2239" y="1"/>
                  </a:moveTo>
                  <a:cubicBezTo>
                    <a:pt x="2219" y="1"/>
                    <a:pt x="2199" y="7"/>
                    <a:pt x="2181" y="20"/>
                  </a:cubicBezTo>
                  <a:cubicBezTo>
                    <a:pt x="1165" y="755"/>
                    <a:pt x="578" y="1502"/>
                    <a:pt x="22" y="2783"/>
                  </a:cubicBezTo>
                  <a:cubicBezTo>
                    <a:pt x="1" y="2834"/>
                    <a:pt x="24" y="2894"/>
                    <a:pt x="75" y="2916"/>
                  </a:cubicBezTo>
                  <a:cubicBezTo>
                    <a:pt x="76" y="2919"/>
                    <a:pt x="81" y="2920"/>
                    <a:pt x="82" y="2920"/>
                  </a:cubicBezTo>
                  <a:cubicBezTo>
                    <a:pt x="94" y="2924"/>
                    <a:pt x="105" y="2926"/>
                    <a:pt x="116" y="2926"/>
                  </a:cubicBezTo>
                  <a:cubicBezTo>
                    <a:pt x="156" y="2926"/>
                    <a:pt x="192" y="2903"/>
                    <a:pt x="206" y="2864"/>
                  </a:cubicBezTo>
                  <a:cubicBezTo>
                    <a:pt x="747" y="1619"/>
                    <a:pt x="1314" y="893"/>
                    <a:pt x="2299" y="182"/>
                  </a:cubicBezTo>
                  <a:cubicBezTo>
                    <a:pt x="2343" y="150"/>
                    <a:pt x="2354" y="87"/>
                    <a:pt x="2321" y="42"/>
                  </a:cubicBezTo>
                  <a:cubicBezTo>
                    <a:pt x="2301" y="16"/>
                    <a:pt x="2271" y="1"/>
                    <a:pt x="2239" y="1"/>
                  </a:cubicBezTo>
                  <a:close/>
                </a:path>
              </a:pathLst>
            </a:custGeom>
            <a:solidFill>
              <a:srgbClr val="191919">
                <a:alpha val="136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02" name="Google Shape;1302;p8"/>
            <p:cNvSpPr/>
            <p:nvPr/>
          </p:nvSpPr>
          <p:spPr>
            <a:xfrm>
              <a:off x="1420735" y="4255920"/>
              <a:ext cx="201561" cy="154659"/>
            </a:xfrm>
            <a:custGeom>
              <a:avLst/>
              <a:gdLst/>
              <a:ahLst/>
              <a:cxnLst/>
              <a:rect l="l" t="t" r="r" b="b"/>
              <a:pathLst>
                <a:path w="2951" h="2221" extrusionOk="0">
                  <a:moveTo>
                    <a:pt x="1559" y="0"/>
                  </a:moveTo>
                  <a:cubicBezTo>
                    <a:pt x="1426" y="0"/>
                    <a:pt x="1313" y="58"/>
                    <a:pt x="1210" y="160"/>
                  </a:cubicBezTo>
                  <a:cubicBezTo>
                    <a:pt x="978" y="394"/>
                    <a:pt x="1016" y="815"/>
                    <a:pt x="1016" y="815"/>
                  </a:cubicBezTo>
                  <a:cubicBezTo>
                    <a:pt x="1016" y="815"/>
                    <a:pt x="914" y="430"/>
                    <a:pt x="796" y="299"/>
                  </a:cubicBezTo>
                  <a:cubicBezTo>
                    <a:pt x="718" y="211"/>
                    <a:pt x="608" y="156"/>
                    <a:pt x="494" y="156"/>
                  </a:cubicBezTo>
                  <a:cubicBezTo>
                    <a:pt x="438" y="156"/>
                    <a:pt x="381" y="169"/>
                    <a:pt x="327" y="198"/>
                  </a:cubicBezTo>
                  <a:cubicBezTo>
                    <a:pt x="88" y="328"/>
                    <a:pt x="0" y="528"/>
                    <a:pt x="67" y="815"/>
                  </a:cubicBezTo>
                  <a:cubicBezTo>
                    <a:pt x="174" y="1264"/>
                    <a:pt x="525" y="1791"/>
                    <a:pt x="678" y="1925"/>
                  </a:cubicBezTo>
                  <a:cubicBezTo>
                    <a:pt x="898" y="2119"/>
                    <a:pt x="1084" y="2221"/>
                    <a:pt x="1318" y="2221"/>
                  </a:cubicBezTo>
                  <a:cubicBezTo>
                    <a:pt x="1424" y="2221"/>
                    <a:pt x="1539" y="2200"/>
                    <a:pt x="1672" y="2157"/>
                  </a:cubicBezTo>
                  <a:cubicBezTo>
                    <a:pt x="1872" y="2093"/>
                    <a:pt x="2173" y="1938"/>
                    <a:pt x="2488" y="1750"/>
                  </a:cubicBezTo>
                  <a:cubicBezTo>
                    <a:pt x="2844" y="1539"/>
                    <a:pt x="2950" y="1299"/>
                    <a:pt x="2848" y="1092"/>
                  </a:cubicBezTo>
                  <a:cubicBezTo>
                    <a:pt x="2770" y="934"/>
                    <a:pt x="2606" y="855"/>
                    <a:pt x="2435" y="855"/>
                  </a:cubicBezTo>
                  <a:cubicBezTo>
                    <a:pt x="2409" y="855"/>
                    <a:pt x="2383" y="856"/>
                    <a:pt x="2357" y="860"/>
                  </a:cubicBezTo>
                  <a:cubicBezTo>
                    <a:pt x="2106" y="895"/>
                    <a:pt x="1898" y="1118"/>
                    <a:pt x="1898" y="1118"/>
                  </a:cubicBezTo>
                  <a:cubicBezTo>
                    <a:pt x="1898" y="1118"/>
                    <a:pt x="2047" y="926"/>
                    <a:pt x="2108" y="655"/>
                  </a:cubicBezTo>
                  <a:cubicBezTo>
                    <a:pt x="2203" y="246"/>
                    <a:pt x="1924" y="96"/>
                    <a:pt x="1738" y="32"/>
                  </a:cubicBezTo>
                  <a:cubicBezTo>
                    <a:pt x="1674" y="11"/>
                    <a:pt x="1615" y="0"/>
                    <a:pt x="1559" y="0"/>
                  </a:cubicBez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03" name="Google Shape;1303;p8"/>
            <p:cNvSpPr/>
            <p:nvPr/>
          </p:nvSpPr>
          <p:spPr>
            <a:xfrm>
              <a:off x="1296693" y="4422777"/>
              <a:ext cx="165087" cy="250477"/>
            </a:xfrm>
            <a:custGeom>
              <a:avLst/>
              <a:gdLst/>
              <a:ahLst/>
              <a:cxnLst/>
              <a:rect l="l" t="t" r="r" b="b"/>
              <a:pathLst>
                <a:path w="2417" h="3597" extrusionOk="0">
                  <a:moveTo>
                    <a:pt x="1" y="0"/>
                  </a:moveTo>
                  <a:lnTo>
                    <a:pt x="1" y="0"/>
                  </a:lnTo>
                  <a:cubicBezTo>
                    <a:pt x="260" y="1465"/>
                    <a:pt x="1161" y="2803"/>
                    <a:pt x="2417" y="3597"/>
                  </a:cubicBezTo>
                  <a:cubicBezTo>
                    <a:pt x="1873" y="2249"/>
                    <a:pt x="1044" y="1014"/>
                    <a:pt x="1" y="0"/>
                  </a:cubicBez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04" name="Google Shape;1304;p8"/>
            <p:cNvSpPr/>
            <p:nvPr/>
          </p:nvSpPr>
          <p:spPr>
            <a:xfrm rot="350661">
              <a:off x="1464139" y="4451163"/>
              <a:ext cx="105937" cy="193104"/>
            </a:xfrm>
            <a:custGeom>
              <a:avLst/>
              <a:gdLst/>
              <a:ahLst/>
              <a:cxnLst/>
              <a:rect l="l" t="t" r="r" b="b"/>
              <a:pathLst>
                <a:path w="1551" h="2773" extrusionOk="0">
                  <a:moveTo>
                    <a:pt x="1410" y="1"/>
                  </a:moveTo>
                  <a:lnTo>
                    <a:pt x="1410" y="1"/>
                  </a:lnTo>
                  <a:cubicBezTo>
                    <a:pt x="996" y="827"/>
                    <a:pt x="584" y="1650"/>
                    <a:pt x="171" y="2475"/>
                  </a:cubicBezTo>
                  <a:lnTo>
                    <a:pt x="113" y="2634"/>
                  </a:lnTo>
                  <a:lnTo>
                    <a:pt x="27" y="2364"/>
                  </a:lnTo>
                  <a:cubicBezTo>
                    <a:pt x="18" y="2359"/>
                    <a:pt x="11" y="2353"/>
                    <a:pt x="1" y="2347"/>
                  </a:cubicBezTo>
                  <a:lnTo>
                    <a:pt x="1" y="2347"/>
                  </a:lnTo>
                  <a:cubicBezTo>
                    <a:pt x="40" y="2442"/>
                    <a:pt x="78" y="2539"/>
                    <a:pt x="113" y="2636"/>
                  </a:cubicBezTo>
                  <a:lnTo>
                    <a:pt x="64" y="2773"/>
                  </a:lnTo>
                  <a:cubicBezTo>
                    <a:pt x="492" y="2434"/>
                    <a:pt x="890" y="2048"/>
                    <a:pt x="1158" y="1575"/>
                  </a:cubicBezTo>
                  <a:cubicBezTo>
                    <a:pt x="1426" y="1099"/>
                    <a:pt x="1550" y="528"/>
                    <a:pt x="1410" y="1"/>
                  </a:cubicBez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05" name="Google Shape;1305;p8"/>
            <p:cNvSpPr/>
            <p:nvPr/>
          </p:nvSpPr>
          <p:spPr>
            <a:xfrm>
              <a:off x="1545386" y="4171075"/>
              <a:ext cx="21242" cy="37185"/>
            </a:xfrm>
            <a:custGeom>
              <a:avLst/>
              <a:gdLst/>
              <a:ahLst/>
              <a:cxnLst/>
              <a:rect l="l" t="t" r="r" b="b"/>
              <a:pathLst>
                <a:path w="311" h="534" extrusionOk="0">
                  <a:moveTo>
                    <a:pt x="196" y="1"/>
                  </a:moveTo>
                  <a:cubicBezTo>
                    <a:pt x="166" y="1"/>
                    <a:pt x="136" y="15"/>
                    <a:pt x="114" y="47"/>
                  </a:cubicBezTo>
                  <a:cubicBezTo>
                    <a:pt x="66" y="116"/>
                    <a:pt x="41" y="206"/>
                    <a:pt x="22" y="286"/>
                  </a:cubicBezTo>
                  <a:cubicBezTo>
                    <a:pt x="6" y="366"/>
                    <a:pt x="0" y="441"/>
                    <a:pt x="53" y="508"/>
                  </a:cubicBezTo>
                  <a:cubicBezTo>
                    <a:pt x="65" y="525"/>
                    <a:pt x="80" y="534"/>
                    <a:pt x="97" y="534"/>
                  </a:cubicBezTo>
                  <a:cubicBezTo>
                    <a:pt x="106" y="534"/>
                    <a:pt x="116" y="532"/>
                    <a:pt x="126" y="527"/>
                  </a:cubicBezTo>
                  <a:cubicBezTo>
                    <a:pt x="264" y="464"/>
                    <a:pt x="311" y="232"/>
                    <a:pt x="293" y="94"/>
                  </a:cubicBezTo>
                  <a:cubicBezTo>
                    <a:pt x="287" y="36"/>
                    <a:pt x="242" y="1"/>
                    <a:pt x="19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06" name="Google Shape;1306;p8"/>
            <p:cNvSpPr/>
            <p:nvPr/>
          </p:nvSpPr>
          <p:spPr>
            <a:xfrm>
              <a:off x="1570842" y="4158162"/>
              <a:ext cx="19466" cy="28411"/>
            </a:xfrm>
            <a:custGeom>
              <a:avLst/>
              <a:gdLst/>
              <a:ahLst/>
              <a:cxnLst/>
              <a:rect l="l" t="t" r="r" b="b"/>
              <a:pathLst>
                <a:path w="285" h="408" extrusionOk="0">
                  <a:moveTo>
                    <a:pt x="196" y="0"/>
                  </a:moveTo>
                  <a:cubicBezTo>
                    <a:pt x="176" y="0"/>
                    <a:pt x="155" y="7"/>
                    <a:pt x="139" y="20"/>
                  </a:cubicBezTo>
                  <a:cubicBezTo>
                    <a:pt x="94" y="59"/>
                    <a:pt x="59" y="103"/>
                    <a:pt x="35" y="158"/>
                  </a:cubicBezTo>
                  <a:cubicBezTo>
                    <a:pt x="22" y="186"/>
                    <a:pt x="12" y="215"/>
                    <a:pt x="6" y="244"/>
                  </a:cubicBezTo>
                  <a:cubicBezTo>
                    <a:pt x="0" y="272"/>
                    <a:pt x="0" y="300"/>
                    <a:pt x="12" y="325"/>
                  </a:cubicBezTo>
                  <a:cubicBezTo>
                    <a:pt x="15" y="336"/>
                    <a:pt x="21" y="345"/>
                    <a:pt x="28" y="352"/>
                  </a:cubicBezTo>
                  <a:cubicBezTo>
                    <a:pt x="35" y="361"/>
                    <a:pt x="39" y="365"/>
                    <a:pt x="38" y="365"/>
                  </a:cubicBezTo>
                  <a:cubicBezTo>
                    <a:pt x="38" y="365"/>
                    <a:pt x="37" y="364"/>
                    <a:pt x="34" y="361"/>
                  </a:cubicBezTo>
                  <a:lnTo>
                    <a:pt x="34" y="361"/>
                  </a:lnTo>
                  <a:cubicBezTo>
                    <a:pt x="51" y="388"/>
                    <a:pt x="81" y="408"/>
                    <a:pt x="113" y="408"/>
                  </a:cubicBezTo>
                  <a:cubicBezTo>
                    <a:pt x="121" y="408"/>
                    <a:pt x="129" y="406"/>
                    <a:pt x="137" y="403"/>
                  </a:cubicBezTo>
                  <a:cubicBezTo>
                    <a:pt x="172" y="390"/>
                    <a:pt x="200" y="381"/>
                    <a:pt x="223" y="352"/>
                  </a:cubicBezTo>
                  <a:cubicBezTo>
                    <a:pt x="245" y="325"/>
                    <a:pt x="260" y="279"/>
                    <a:pt x="268" y="244"/>
                  </a:cubicBezTo>
                  <a:cubicBezTo>
                    <a:pt x="285" y="177"/>
                    <a:pt x="283" y="118"/>
                    <a:pt x="267" y="52"/>
                  </a:cubicBezTo>
                  <a:cubicBezTo>
                    <a:pt x="259" y="17"/>
                    <a:pt x="228" y="0"/>
                    <a:pt x="19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07" name="Google Shape;1307;p8"/>
            <p:cNvSpPr/>
            <p:nvPr/>
          </p:nvSpPr>
          <p:spPr>
            <a:xfrm rot="487005" flipH="1">
              <a:off x="1446104" y="4368547"/>
              <a:ext cx="43856" cy="371208"/>
            </a:xfrm>
            <a:custGeom>
              <a:avLst/>
              <a:gdLst/>
              <a:ahLst/>
              <a:cxnLst/>
              <a:rect l="l" t="t" r="r" b="b"/>
              <a:pathLst>
                <a:path w="642" h="4710" extrusionOk="0">
                  <a:moveTo>
                    <a:pt x="238" y="1"/>
                  </a:moveTo>
                  <a:cubicBezTo>
                    <a:pt x="230" y="1"/>
                    <a:pt x="222" y="1"/>
                    <a:pt x="214" y="2"/>
                  </a:cubicBezTo>
                  <a:cubicBezTo>
                    <a:pt x="153" y="9"/>
                    <a:pt x="96" y="40"/>
                    <a:pt x="56" y="88"/>
                  </a:cubicBezTo>
                  <a:cubicBezTo>
                    <a:pt x="16" y="138"/>
                    <a:pt x="0" y="199"/>
                    <a:pt x="5" y="261"/>
                  </a:cubicBezTo>
                  <a:cubicBezTo>
                    <a:pt x="156" y="1650"/>
                    <a:pt x="168" y="3058"/>
                    <a:pt x="38" y="4452"/>
                  </a:cubicBezTo>
                  <a:cubicBezTo>
                    <a:pt x="32" y="4536"/>
                    <a:pt x="70" y="4621"/>
                    <a:pt x="142" y="4667"/>
                  </a:cubicBezTo>
                  <a:cubicBezTo>
                    <a:pt x="175" y="4689"/>
                    <a:pt x="213" y="4704"/>
                    <a:pt x="252" y="4708"/>
                  </a:cubicBezTo>
                  <a:cubicBezTo>
                    <a:pt x="260" y="4709"/>
                    <a:pt x="267" y="4709"/>
                    <a:pt x="275" y="4709"/>
                  </a:cubicBezTo>
                  <a:cubicBezTo>
                    <a:pt x="329" y="4709"/>
                    <a:pt x="382" y="4690"/>
                    <a:pt x="424" y="4656"/>
                  </a:cubicBezTo>
                  <a:cubicBezTo>
                    <a:pt x="474" y="4615"/>
                    <a:pt x="503" y="4558"/>
                    <a:pt x="507" y="4497"/>
                  </a:cubicBezTo>
                  <a:cubicBezTo>
                    <a:pt x="641" y="3074"/>
                    <a:pt x="628" y="1633"/>
                    <a:pt x="474" y="212"/>
                  </a:cubicBezTo>
                  <a:cubicBezTo>
                    <a:pt x="467" y="142"/>
                    <a:pt x="430" y="81"/>
                    <a:pt x="372" y="43"/>
                  </a:cubicBezTo>
                  <a:cubicBezTo>
                    <a:pt x="332" y="15"/>
                    <a:pt x="286" y="1"/>
                    <a:pt x="238" y="1"/>
                  </a:cubicBez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308" name="Google Shape;1308;p8"/>
          <p:cNvGrpSpPr/>
          <p:nvPr/>
        </p:nvGrpSpPr>
        <p:grpSpPr>
          <a:xfrm>
            <a:off x="7722072" y="5525434"/>
            <a:ext cx="630947" cy="693209"/>
            <a:chOff x="1799697" y="4222450"/>
            <a:chExt cx="473210" cy="519907"/>
          </a:xfrm>
        </p:grpSpPr>
        <p:sp>
          <p:nvSpPr>
            <p:cNvPr id="1309" name="Google Shape;1309;p8"/>
            <p:cNvSpPr/>
            <p:nvPr/>
          </p:nvSpPr>
          <p:spPr>
            <a:xfrm>
              <a:off x="1799697" y="4414446"/>
              <a:ext cx="247323" cy="202499"/>
            </a:xfrm>
            <a:custGeom>
              <a:avLst/>
              <a:gdLst/>
              <a:ahLst/>
              <a:cxnLst/>
              <a:rect l="l" t="t" r="r" b="b"/>
              <a:pathLst>
                <a:path w="3621" h="2908" extrusionOk="0">
                  <a:moveTo>
                    <a:pt x="665" y="0"/>
                  </a:moveTo>
                  <a:cubicBezTo>
                    <a:pt x="444" y="0"/>
                    <a:pt x="292" y="59"/>
                    <a:pt x="177" y="182"/>
                  </a:cubicBezTo>
                  <a:cubicBezTo>
                    <a:pt x="0" y="371"/>
                    <a:pt x="13" y="699"/>
                    <a:pt x="212" y="1062"/>
                  </a:cubicBezTo>
                  <a:cubicBezTo>
                    <a:pt x="410" y="1421"/>
                    <a:pt x="736" y="1762"/>
                    <a:pt x="1157" y="2047"/>
                  </a:cubicBezTo>
                  <a:cubicBezTo>
                    <a:pt x="1328" y="2164"/>
                    <a:pt x="1514" y="2269"/>
                    <a:pt x="1710" y="2364"/>
                  </a:cubicBezTo>
                  <a:cubicBezTo>
                    <a:pt x="2275" y="2637"/>
                    <a:pt x="2973" y="2844"/>
                    <a:pt x="3533" y="2907"/>
                  </a:cubicBezTo>
                  <a:cubicBezTo>
                    <a:pt x="3536" y="2907"/>
                    <a:pt x="3539" y="2908"/>
                    <a:pt x="3541" y="2908"/>
                  </a:cubicBezTo>
                  <a:cubicBezTo>
                    <a:pt x="3566" y="2908"/>
                    <a:pt x="3587" y="2896"/>
                    <a:pt x="3600" y="2878"/>
                  </a:cubicBezTo>
                  <a:cubicBezTo>
                    <a:pt x="3616" y="2856"/>
                    <a:pt x="3620" y="2828"/>
                    <a:pt x="3609" y="2804"/>
                  </a:cubicBezTo>
                  <a:cubicBezTo>
                    <a:pt x="3211" y="1861"/>
                    <a:pt x="2723" y="1182"/>
                    <a:pt x="1976" y="526"/>
                  </a:cubicBezTo>
                  <a:cubicBezTo>
                    <a:pt x="1924" y="481"/>
                    <a:pt x="1863" y="432"/>
                    <a:pt x="1791" y="384"/>
                  </a:cubicBezTo>
                  <a:cubicBezTo>
                    <a:pt x="1544" y="217"/>
                    <a:pt x="1252" y="81"/>
                    <a:pt x="1050" y="43"/>
                  </a:cubicBezTo>
                  <a:cubicBezTo>
                    <a:pt x="901" y="15"/>
                    <a:pt x="775" y="0"/>
                    <a:pt x="665" y="0"/>
                  </a:cubicBez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10" name="Google Shape;1310;p8"/>
            <p:cNvSpPr/>
            <p:nvPr/>
          </p:nvSpPr>
          <p:spPr>
            <a:xfrm>
              <a:off x="2043206" y="4464795"/>
              <a:ext cx="229701" cy="151735"/>
            </a:xfrm>
            <a:custGeom>
              <a:avLst/>
              <a:gdLst/>
              <a:ahLst/>
              <a:cxnLst/>
              <a:rect l="l" t="t" r="r" b="b"/>
              <a:pathLst>
                <a:path w="3363" h="2179" extrusionOk="0">
                  <a:moveTo>
                    <a:pt x="2500" y="1"/>
                  </a:moveTo>
                  <a:cubicBezTo>
                    <a:pt x="2359" y="1"/>
                    <a:pt x="2227" y="17"/>
                    <a:pt x="2129" y="43"/>
                  </a:cubicBezTo>
                  <a:cubicBezTo>
                    <a:pt x="1726" y="151"/>
                    <a:pt x="1297" y="284"/>
                    <a:pt x="902" y="614"/>
                  </a:cubicBezTo>
                  <a:cubicBezTo>
                    <a:pt x="532" y="926"/>
                    <a:pt x="83" y="1579"/>
                    <a:pt x="4" y="2085"/>
                  </a:cubicBezTo>
                  <a:cubicBezTo>
                    <a:pt x="0" y="2107"/>
                    <a:pt x="6" y="2127"/>
                    <a:pt x="20" y="2143"/>
                  </a:cubicBezTo>
                  <a:cubicBezTo>
                    <a:pt x="26" y="2148"/>
                    <a:pt x="32" y="2152"/>
                    <a:pt x="36" y="2156"/>
                  </a:cubicBezTo>
                  <a:cubicBezTo>
                    <a:pt x="48" y="2164"/>
                    <a:pt x="61" y="2170"/>
                    <a:pt x="76" y="2170"/>
                  </a:cubicBezTo>
                  <a:cubicBezTo>
                    <a:pt x="199" y="2175"/>
                    <a:pt x="317" y="2178"/>
                    <a:pt x="432" y="2178"/>
                  </a:cubicBezTo>
                  <a:cubicBezTo>
                    <a:pt x="1088" y="2178"/>
                    <a:pt x="1601" y="2082"/>
                    <a:pt x="1992" y="1887"/>
                  </a:cubicBezTo>
                  <a:cubicBezTo>
                    <a:pt x="2548" y="1608"/>
                    <a:pt x="3187" y="1155"/>
                    <a:pt x="3319" y="718"/>
                  </a:cubicBezTo>
                  <a:cubicBezTo>
                    <a:pt x="3362" y="572"/>
                    <a:pt x="3348" y="435"/>
                    <a:pt x="3276" y="313"/>
                  </a:cubicBezTo>
                  <a:cubicBezTo>
                    <a:pt x="3241" y="252"/>
                    <a:pt x="3190" y="198"/>
                    <a:pt x="3125" y="154"/>
                  </a:cubicBezTo>
                  <a:cubicBezTo>
                    <a:pt x="2959" y="41"/>
                    <a:pt x="2719" y="1"/>
                    <a:pt x="2500" y="1"/>
                  </a:cubicBez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11" name="Google Shape;1311;p8"/>
            <p:cNvSpPr/>
            <p:nvPr/>
          </p:nvSpPr>
          <p:spPr>
            <a:xfrm>
              <a:off x="2019504" y="4414376"/>
              <a:ext cx="43850" cy="327981"/>
            </a:xfrm>
            <a:custGeom>
              <a:avLst/>
              <a:gdLst/>
              <a:ahLst/>
              <a:cxnLst/>
              <a:rect l="l" t="t" r="r" b="b"/>
              <a:pathLst>
                <a:path w="642" h="4710" extrusionOk="0">
                  <a:moveTo>
                    <a:pt x="238" y="1"/>
                  </a:moveTo>
                  <a:cubicBezTo>
                    <a:pt x="230" y="1"/>
                    <a:pt x="222" y="1"/>
                    <a:pt x="214" y="2"/>
                  </a:cubicBezTo>
                  <a:cubicBezTo>
                    <a:pt x="153" y="9"/>
                    <a:pt x="96" y="40"/>
                    <a:pt x="56" y="88"/>
                  </a:cubicBezTo>
                  <a:cubicBezTo>
                    <a:pt x="16" y="138"/>
                    <a:pt x="0" y="199"/>
                    <a:pt x="5" y="261"/>
                  </a:cubicBezTo>
                  <a:cubicBezTo>
                    <a:pt x="156" y="1650"/>
                    <a:pt x="168" y="3058"/>
                    <a:pt x="38" y="4452"/>
                  </a:cubicBezTo>
                  <a:cubicBezTo>
                    <a:pt x="32" y="4536"/>
                    <a:pt x="70" y="4621"/>
                    <a:pt x="142" y="4667"/>
                  </a:cubicBezTo>
                  <a:cubicBezTo>
                    <a:pt x="175" y="4689"/>
                    <a:pt x="213" y="4704"/>
                    <a:pt x="252" y="4708"/>
                  </a:cubicBezTo>
                  <a:cubicBezTo>
                    <a:pt x="260" y="4709"/>
                    <a:pt x="267" y="4709"/>
                    <a:pt x="275" y="4709"/>
                  </a:cubicBezTo>
                  <a:cubicBezTo>
                    <a:pt x="329" y="4709"/>
                    <a:pt x="382" y="4690"/>
                    <a:pt x="424" y="4656"/>
                  </a:cubicBezTo>
                  <a:cubicBezTo>
                    <a:pt x="474" y="4615"/>
                    <a:pt x="503" y="4558"/>
                    <a:pt x="507" y="4497"/>
                  </a:cubicBezTo>
                  <a:cubicBezTo>
                    <a:pt x="641" y="3074"/>
                    <a:pt x="628" y="1633"/>
                    <a:pt x="474" y="212"/>
                  </a:cubicBezTo>
                  <a:cubicBezTo>
                    <a:pt x="467" y="142"/>
                    <a:pt x="430" y="81"/>
                    <a:pt x="372" y="43"/>
                  </a:cubicBezTo>
                  <a:cubicBezTo>
                    <a:pt x="332" y="15"/>
                    <a:pt x="286" y="1"/>
                    <a:pt x="238" y="1"/>
                  </a:cubicBez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12" name="Google Shape;1312;p8"/>
            <p:cNvSpPr/>
            <p:nvPr/>
          </p:nvSpPr>
          <p:spPr>
            <a:xfrm>
              <a:off x="1964997" y="4222450"/>
              <a:ext cx="153066" cy="272273"/>
            </a:xfrm>
            <a:custGeom>
              <a:avLst/>
              <a:gdLst/>
              <a:ahLst/>
              <a:cxnLst/>
              <a:rect l="l" t="t" r="r" b="b"/>
              <a:pathLst>
                <a:path w="2241" h="3910" extrusionOk="0">
                  <a:moveTo>
                    <a:pt x="1035" y="1"/>
                  </a:moveTo>
                  <a:cubicBezTo>
                    <a:pt x="974" y="1"/>
                    <a:pt x="913" y="10"/>
                    <a:pt x="854" y="27"/>
                  </a:cubicBezTo>
                  <a:cubicBezTo>
                    <a:pt x="443" y="148"/>
                    <a:pt x="160" y="725"/>
                    <a:pt x="115" y="1095"/>
                  </a:cubicBezTo>
                  <a:cubicBezTo>
                    <a:pt x="1" y="2000"/>
                    <a:pt x="329" y="2939"/>
                    <a:pt x="1085" y="3882"/>
                  </a:cubicBezTo>
                  <a:cubicBezTo>
                    <a:pt x="1093" y="3888"/>
                    <a:pt x="1098" y="3892"/>
                    <a:pt x="1104" y="3896"/>
                  </a:cubicBezTo>
                  <a:cubicBezTo>
                    <a:pt x="1114" y="3904"/>
                    <a:pt x="1129" y="3909"/>
                    <a:pt x="1144" y="3909"/>
                  </a:cubicBezTo>
                  <a:cubicBezTo>
                    <a:pt x="1165" y="3909"/>
                    <a:pt x="1187" y="3901"/>
                    <a:pt x="1202" y="3885"/>
                  </a:cubicBezTo>
                  <a:cubicBezTo>
                    <a:pt x="1648" y="3386"/>
                    <a:pt x="1945" y="2867"/>
                    <a:pt x="2081" y="2335"/>
                  </a:cubicBezTo>
                  <a:cubicBezTo>
                    <a:pt x="2241" y="1710"/>
                    <a:pt x="2165" y="1067"/>
                    <a:pt x="1877" y="573"/>
                  </a:cubicBezTo>
                  <a:cubicBezTo>
                    <a:pt x="1778" y="404"/>
                    <a:pt x="1639" y="256"/>
                    <a:pt x="1488" y="154"/>
                  </a:cubicBezTo>
                  <a:cubicBezTo>
                    <a:pt x="1340" y="52"/>
                    <a:pt x="1185" y="1"/>
                    <a:pt x="1035" y="1"/>
                  </a:cubicBez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13" name="Google Shape;1313;p8"/>
            <p:cNvSpPr/>
            <p:nvPr/>
          </p:nvSpPr>
          <p:spPr>
            <a:xfrm>
              <a:off x="2039723" y="4245988"/>
              <a:ext cx="54369" cy="235854"/>
            </a:xfrm>
            <a:custGeom>
              <a:avLst/>
              <a:gdLst/>
              <a:ahLst/>
              <a:cxnLst/>
              <a:rect l="l" t="t" r="r" b="b"/>
              <a:pathLst>
                <a:path w="796" h="3387" extrusionOk="0">
                  <a:moveTo>
                    <a:pt x="378" y="0"/>
                  </a:moveTo>
                  <a:cubicBezTo>
                    <a:pt x="369" y="0"/>
                    <a:pt x="359" y="2"/>
                    <a:pt x="350" y="5"/>
                  </a:cubicBezTo>
                  <a:cubicBezTo>
                    <a:pt x="312" y="21"/>
                    <a:pt x="294" y="65"/>
                    <a:pt x="309" y="103"/>
                  </a:cubicBezTo>
                  <a:cubicBezTo>
                    <a:pt x="564" y="728"/>
                    <a:pt x="644" y="1292"/>
                    <a:pt x="552" y="1828"/>
                  </a:cubicBezTo>
                  <a:cubicBezTo>
                    <a:pt x="462" y="2362"/>
                    <a:pt x="230" y="2859"/>
                    <a:pt x="15" y="3277"/>
                  </a:cubicBezTo>
                  <a:cubicBezTo>
                    <a:pt x="0" y="3311"/>
                    <a:pt x="12" y="3353"/>
                    <a:pt x="42" y="3373"/>
                  </a:cubicBezTo>
                  <a:cubicBezTo>
                    <a:pt x="44" y="3375"/>
                    <a:pt x="48" y="3376"/>
                    <a:pt x="50" y="3379"/>
                  </a:cubicBezTo>
                  <a:cubicBezTo>
                    <a:pt x="60" y="3384"/>
                    <a:pt x="71" y="3386"/>
                    <a:pt x="82" y="3386"/>
                  </a:cubicBezTo>
                  <a:cubicBezTo>
                    <a:pt x="110" y="3386"/>
                    <a:pt x="137" y="3372"/>
                    <a:pt x="150" y="3346"/>
                  </a:cubicBezTo>
                  <a:cubicBezTo>
                    <a:pt x="370" y="2917"/>
                    <a:pt x="608" y="2407"/>
                    <a:pt x="702" y="1853"/>
                  </a:cubicBezTo>
                  <a:cubicBezTo>
                    <a:pt x="796" y="1291"/>
                    <a:pt x="714" y="699"/>
                    <a:pt x="449" y="46"/>
                  </a:cubicBezTo>
                  <a:cubicBezTo>
                    <a:pt x="437" y="17"/>
                    <a:pt x="408" y="0"/>
                    <a:pt x="378" y="0"/>
                  </a:cubicBezTo>
                  <a:close/>
                </a:path>
              </a:pathLst>
            </a:custGeom>
            <a:solidFill>
              <a:srgbClr val="191919">
                <a:alpha val="136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14" name="Google Shape;1314;p8"/>
            <p:cNvSpPr/>
            <p:nvPr/>
          </p:nvSpPr>
          <p:spPr>
            <a:xfrm>
              <a:off x="2065884" y="4510827"/>
              <a:ext cx="192408" cy="92545"/>
            </a:xfrm>
            <a:custGeom>
              <a:avLst/>
              <a:gdLst/>
              <a:ahLst/>
              <a:cxnLst/>
              <a:rect l="l" t="t" r="r" b="b"/>
              <a:pathLst>
                <a:path w="2817" h="1329" extrusionOk="0">
                  <a:moveTo>
                    <a:pt x="2732" y="0"/>
                  </a:moveTo>
                  <a:cubicBezTo>
                    <a:pt x="2709" y="0"/>
                    <a:pt x="2687" y="10"/>
                    <a:pt x="2673" y="29"/>
                  </a:cubicBezTo>
                  <a:cubicBezTo>
                    <a:pt x="2440" y="327"/>
                    <a:pt x="1861" y="701"/>
                    <a:pt x="1468" y="866"/>
                  </a:cubicBezTo>
                  <a:cubicBezTo>
                    <a:pt x="1023" y="1049"/>
                    <a:pt x="446" y="1154"/>
                    <a:pt x="73" y="1179"/>
                  </a:cubicBezTo>
                  <a:cubicBezTo>
                    <a:pt x="31" y="1181"/>
                    <a:pt x="0" y="1217"/>
                    <a:pt x="2" y="1256"/>
                  </a:cubicBezTo>
                  <a:cubicBezTo>
                    <a:pt x="3" y="1283"/>
                    <a:pt x="16" y="1303"/>
                    <a:pt x="35" y="1315"/>
                  </a:cubicBezTo>
                  <a:cubicBezTo>
                    <a:pt x="45" y="1324"/>
                    <a:pt x="60" y="1328"/>
                    <a:pt x="75" y="1328"/>
                  </a:cubicBezTo>
                  <a:cubicBezTo>
                    <a:pt x="78" y="1328"/>
                    <a:pt x="80" y="1328"/>
                    <a:pt x="82" y="1328"/>
                  </a:cubicBezTo>
                  <a:cubicBezTo>
                    <a:pt x="440" y="1306"/>
                    <a:pt x="1035" y="1208"/>
                    <a:pt x="1526" y="1004"/>
                  </a:cubicBezTo>
                  <a:cubicBezTo>
                    <a:pt x="1937" y="834"/>
                    <a:pt x="2536" y="448"/>
                    <a:pt x="2791" y="123"/>
                  </a:cubicBezTo>
                  <a:cubicBezTo>
                    <a:pt x="2816" y="89"/>
                    <a:pt x="2812" y="42"/>
                    <a:pt x="2778" y="16"/>
                  </a:cubicBezTo>
                  <a:cubicBezTo>
                    <a:pt x="2765" y="6"/>
                    <a:pt x="2748" y="0"/>
                    <a:pt x="2732" y="0"/>
                  </a:cubicBezTo>
                  <a:close/>
                </a:path>
              </a:pathLst>
            </a:custGeom>
            <a:solidFill>
              <a:srgbClr val="191919">
                <a:alpha val="136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15" name="Google Shape;1315;p8"/>
            <p:cNvSpPr/>
            <p:nvPr/>
          </p:nvSpPr>
          <p:spPr>
            <a:xfrm>
              <a:off x="1821555" y="4457274"/>
              <a:ext cx="201151" cy="136972"/>
            </a:xfrm>
            <a:custGeom>
              <a:avLst/>
              <a:gdLst/>
              <a:ahLst/>
              <a:cxnLst/>
              <a:rect l="l" t="t" r="r" b="b"/>
              <a:pathLst>
                <a:path w="2945" h="1967" extrusionOk="0">
                  <a:moveTo>
                    <a:pt x="84" y="0"/>
                  </a:moveTo>
                  <a:cubicBezTo>
                    <a:pt x="76" y="0"/>
                    <a:pt x="68" y="1"/>
                    <a:pt x="61" y="4"/>
                  </a:cubicBezTo>
                  <a:cubicBezTo>
                    <a:pt x="23" y="17"/>
                    <a:pt x="1" y="61"/>
                    <a:pt x="14" y="99"/>
                  </a:cubicBezTo>
                  <a:cubicBezTo>
                    <a:pt x="132" y="449"/>
                    <a:pt x="453" y="871"/>
                    <a:pt x="792" y="1129"/>
                  </a:cubicBezTo>
                  <a:cubicBezTo>
                    <a:pt x="832" y="1166"/>
                    <a:pt x="874" y="1198"/>
                    <a:pt x="918" y="1224"/>
                  </a:cubicBezTo>
                  <a:cubicBezTo>
                    <a:pt x="1212" y="1425"/>
                    <a:pt x="1508" y="1543"/>
                    <a:pt x="1843" y="1679"/>
                  </a:cubicBezTo>
                  <a:lnTo>
                    <a:pt x="1894" y="1697"/>
                  </a:lnTo>
                  <a:cubicBezTo>
                    <a:pt x="2136" y="1797"/>
                    <a:pt x="2422" y="1864"/>
                    <a:pt x="2652" y="1919"/>
                  </a:cubicBezTo>
                  <a:cubicBezTo>
                    <a:pt x="2720" y="1935"/>
                    <a:pt x="2784" y="1950"/>
                    <a:pt x="2843" y="1964"/>
                  </a:cubicBezTo>
                  <a:cubicBezTo>
                    <a:pt x="2849" y="1966"/>
                    <a:pt x="2855" y="1966"/>
                    <a:pt x="2861" y="1966"/>
                  </a:cubicBezTo>
                  <a:cubicBezTo>
                    <a:pt x="2895" y="1966"/>
                    <a:pt x="2925" y="1943"/>
                    <a:pt x="2935" y="1909"/>
                  </a:cubicBezTo>
                  <a:cubicBezTo>
                    <a:pt x="2945" y="1869"/>
                    <a:pt x="2920" y="1829"/>
                    <a:pt x="2879" y="1818"/>
                  </a:cubicBezTo>
                  <a:cubicBezTo>
                    <a:pt x="2821" y="1804"/>
                    <a:pt x="2755" y="1786"/>
                    <a:pt x="2687" y="1770"/>
                  </a:cubicBezTo>
                  <a:cubicBezTo>
                    <a:pt x="2462" y="1718"/>
                    <a:pt x="2181" y="1651"/>
                    <a:pt x="1951" y="1558"/>
                  </a:cubicBezTo>
                  <a:lnTo>
                    <a:pt x="1900" y="1537"/>
                  </a:lnTo>
                  <a:cubicBezTo>
                    <a:pt x="1525" y="1389"/>
                    <a:pt x="1205" y="1257"/>
                    <a:pt x="883" y="1011"/>
                  </a:cubicBezTo>
                  <a:cubicBezTo>
                    <a:pt x="569" y="772"/>
                    <a:pt x="265" y="368"/>
                    <a:pt x="155" y="51"/>
                  </a:cubicBezTo>
                  <a:cubicBezTo>
                    <a:pt x="146" y="20"/>
                    <a:pt x="116" y="0"/>
                    <a:pt x="84" y="0"/>
                  </a:cubicBezTo>
                  <a:close/>
                </a:path>
              </a:pathLst>
            </a:custGeom>
            <a:solidFill>
              <a:srgbClr val="191919">
                <a:alpha val="136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16" name="Google Shape;1316;p8"/>
            <p:cNvSpPr/>
            <p:nvPr/>
          </p:nvSpPr>
          <p:spPr>
            <a:xfrm>
              <a:off x="2033097" y="4234915"/>
              <a:ext cx="23906" cy="244697"/>
            </a:xfrm>
            <a:custGeom>
              <a:avLst/>
              <a:gdLst/>
              <a:ahLst/>
              <a:cxnLst/>
              <a:rect l="l" t="t" r="r" b="b"/>
              <a:pathLst>
                <a:path w="350" h="3514" extrusionOk="0">
                  <a:moveTo>
                    <a:pt x="79" y="0"/>
                  </a:moveTo>
                  <a:cubicBezTo>
                    <a:pt x="76" y="0"/>
                    <a:pt x="74" y="1"/>
                    <a:pt x="71" y="1"/>
                  </a:cubicBezTo>
                  <a:cubicBezTo>
                    <a:pt x="30" y="7"/>
                    <a:pt x="1" y="45"/>
                    <a:pt x="7" y="85"/>
                  </a:cubicBezTo>
                  <a:cubicBezTo>
                    <a:pt x="168" y="1244"/>
                    <a:pt x="200" y="2307"/>
                    <a:pt x="107" y="3432"/>
                  </a:cubicBezTo>
                  <a:cubicBezTo>
                    <a:pt x="103" y="3461"/>
                    <a:pt x="116" y="3487"/>
                    <a:pt x="138" y="3502"/>
                  </a:cubicBezTo>
                  <a:cubicBezTo>
                    <a:pt x="148" y="3509"/>
                    <a:pt x="160" y="3512"/>
                    <a:pt x="174" y="3513"/>
                  </a:cubicBezTo>
                  <a:cubicBezTo>
                    <a:pt x="177" y="3514"/>
                    <a:pt x="180" y="3514"/>
                    <a:pt x="182" y="3514"/>
                  </a:cubicBezTo>
                  <a:cubicBezTo>
                    <a:pt x="221" y="3514"/>
                    <a:pt x="250" y="3484"/>
                    <a:pt x="254" y="3446"/>
                  </a:cubicBezTo>
                  <a:cubicBezTo>
                    <a:pt x="349" y="2309"/>
                    <a:pt x="319" y="1235"/>
                    <a:pt x="154" y="65"/>
                  </a:cubicBezTo>
                  <a:cubicBezTo>
                    <a:pt x="148" y="27"/>
                    <a:pt x="115" y="0"/>
                    <a:pt x="79" y="0"/>
                  </a:cubicBezTo>
                  <a:close/>
                </a:path>
              </a:pathLst>
            </a:custGeom>
            <a:solidFill>
              <a:srgbClr val="191919">
                <a:alpha val="136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17" name="Google Shape;1317;p8"/>
            <p:cNvSpPr/>
            <p:nvPr/>
          </p:nvSpPr>
          <p:spPr>
            <a:xfrm>
              <a:off x="2065269" y="4494670"/>
              <a:ext cx="194389" cy="107934"/>
            </a:xfrm>
            <a:custGeom>
              <a:avLst/>
              <a:gdLst/>
              <a:ahLst/>
              <a:cxnLst/>
              <a:rect l="l" t="t" r="r" b="b"/>
              <a:pathLst>
                <a:path w="2846" h="1550" extrusionOk="0">
                  <a:moveTo>
                    <a:pt x="2760" y="1"/>
                  </a:moveTo>
                  <a:cubicBezTo>
                    <a:pt x="2749" y="1"/>
                    <a:pt x="2739" y="3"/>
                    <a:pt x="2729" y="8"/>
                  </a:cubicBezTo>
                  <a:lnTo>
                    <a:pt x="2692" y="24"/>
                  </a:lnTo>
                  <a:cubicBezTo>
                    <a:pt x="1760" y="448"/>
                    <a:pt x="879" y="849"/>
                    <a:pt x="44" y="1414"/>
                  </a:cubicBezTo>
                  <a:cubicBezTo>
                    <a:pt x="9" y="1437"/>
                    <a:pt x="1" y="1483"/>
                    <a:pt x="24" y="1518"/>
                  </a:cubicBezTo>
                  <a:cubicBezTo>
                    <a:pt x="31" y="1525"/>
                    <a:pt x="37" y="1531"/>
                    <a:pt x="44" y="1537"/>
                  </a:cubicBezTo>
                  <a:cubicBezTo>
                    <a:pt x="56" y="1545"/>
                    <a:pt x="71" y="1549"/>
                    <a:pt x="86" y="1549"/>
                  </a:cubicBezTo>
                  <a:cubicBezTo>
                    <a:pt x="101" y="1549"/>
                    <a:pt x="115" y="1545"/>
                    <a:pt x="127" y="1537"/>
                  </a:cubicBezTo>
                  <a:cubicBezTo>
                    <a:pt x="955" y="978"/>
                    <a:pt x="1830" y="580"/>
                    <a:pt x="2755" y="159"/>
                  </a:cubicBezTo>
                  <a:lnTo>
                    <a:pt x="2792" y="143"/>
                  </a:lnTo>
                  <a:cubicBezTo>
                    <a:pt x="2829" y="126"/>
                    <a:pt x="2845" y="81"/>
                    <a:pt x="2828" y="44"/>
                  </a:cubicBezTo>
                  <a:cubicBezTo>
                    <a:pt x="2815" y="17"/>
                    <a:pt x="2788" y="1"/>
                    <a:pt x="2760" y="1"/>
                  </a:cubicBezTo>
                  <a:close/>
                </a:path>
              </a:pathLst>
            </a:custGeom>
            <a:solidFill>
              <a:srgbClr val="191919">
                <a:alpha val="136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18" name="Google Shape;1318;p8"/>
            <p:cNvSpPr/>
            <p:nvPr/>
          </p:nvSpPr>
          <p:spPr>
            <a:xfrm>
              <a:off x="1824834" y="4439446"/>
              <a:ext cx="197667" cy="154242"/>
            </a:xfrm>
            <a:custGeom>
              <a:avLst/>
              <a:gdLst/>
              <a:ahLst/>
              <a:cxnLst/>
              <a:rect l="l" t="t" r="r" b="b"/>
              <a:pathLst>
                <a:path w="2894" h="2215" extrusionOk="0">
                  <a:moveTo>
                    <a:pt x="86" y="0"/>
                  </a:moveTo>
                  <a:cubicBezTo>
                    <a:pt x="70" y="0"/>
                    <a:pt x="53" y="6"/>
                    <a:pt x="39" y="18"/>
                  </a:cubicBezTo>
                  <a:cubicBezTo>
                    <a:pt x="5" y="43"/>
                    <a:pt x="1" y="91"/>
                    <a:pt x="27" y="123"/>
                  </a:cubicBezTo>
                  <a:cubicBezTo>
                    <a:pt x="262" y="416"/>
                    <a:pt x="699" y="837"/>
                    <a:pt x="1024" y="1082"/>
                  </a:cubicBezTo>
                  <a:cubicBezTo>
                    <a:pt x="1168" y="1188"/>
                    <a:pt x="1320" y="1296"/>
                    <a:pt x="1482" y="1407"/>
                  </a:cubicBezTo>
                  <a:cubicBezTo>
                    <a:pt x="1834" y="1647"/>
                    <a:pt x="2245" y="1901"/>
                    <a:pt x="2771" y="2206"/>
                  </a:cubicBezTo>
                  <a:cubicBezTo>
                    <a:pt x="2784" y="2212"/>
                    <a:pt x="2797" y="2215"/>
                    <a:pt x="2809" y="2215"/>
                  </a:cubicBezTo>
                  <a:cubicBezTo>
                    <a:pt x="2835" y="2215"/>
                    <a:pt x="2860" y="2202"/>
                    <a:pt x="2873" y="2178"/>
                  </a:cubicBezTo>
                  <a:cubicBezTo>
                    <a:pt x="2894" y="2142"/>
                    <a:pt x="2882" y="2096"/>
                    <a:pt x="2846" y="2076"/>
                  </a:cubicBezTo>
                  <a:cubicBezTo>
                    <a:pt x="2085" y="1633"/>
                    <a:pt x="1565" y="1301"/>
                    <a:pt x="1113" y="961"/>
                  </a:cubicBezTo>
                  <a:cubicBezTo>
                    <a:pt x="798" y="725"/>
                    <a:pt x="373" y="314"/>
                    <a:pt x="144" y="28"/>
                  </a:cubicBezTo>
                  <a:cubicBezTo>
                    <a:pt x="130" y="10"/>
                    <a:pt x="108" y="0"/>
                    <a:pt x="86" y="0"/>
                  </a:cubicBezTo>
                  <a:close/>
                </a:path>
              </a:pathLst>
            </a:custGeom>
            <a:solidFill>
              <a:srgbClr val="191919">
                <a:alpha val="136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19" name="Google Shape;1319;p8"/>
            <p:cNvSpPr/>
            <p:nvPr/>
          </p:nvSpPr>
          <p:spPr>
            <a:xfrm>
              <a:off x="2065474" y="4482484"/>
              <a:ext cx="184144" cy="120051"/>
            </a:xfrm>
            <a:custGeom>
              <a:avLst/>
              <a:gdLst/>
              <a:ahLst/>
              <a:cxnLst/>
              <a:rect l="l" t="t" r="r" b="b"/>
              <a:pathLst>
                <a:path w="2696" h="1724" extrusionOk="0">
                  <a:moveTo>
                    <a:pt x="2541" y="0"/>
                  </a:moveTo>
                  <a:cubicBezTo>
                    <a:pt x="2142" y="0"/>
                    <a:pt x="1587" y="115"/>
                    <a:pt x="1261" y="270"/>
                  </a:cubicBezTo>
                  <a:cubicBezTo>
                    <a:pt x="865" y="458"/>
                    <a:pt x="325" y="948"/>
                    <a:pt x="17" y="1617"/>
                  </a:cubicBezTo>
                  <a:cubicBezTo>
                    <a:pt x="0" y="1653"/>
                    <a:pt x="12" y="1691"/>
                    <a:pt x="41" y="1712"/>
                  </a:cubicBezTo>
                  <a:lnTo>
                    <a:pt x="51" y="1716"/>
                  </a:lnTo>
                  <a:cubicBezTo>
                    <a:pt x="62" y="1721"/>
                    <a:pt x="73" y="1723"/>
                    <a:pt x="84" y="1723"/>
                  </a:cubicBezTo>
                  <a:cubicBezTo>
                    <a:pt x="112" y="1723"/>
                    <a:pt x="138" y="1708"/>
                    <a:pt x="152" y="1679"/>
                  </a:cubicBezTo>
                  <a:cubicBezTo>
                    <a:pt x="445" y="1044"/>
                    <a:pt x="952" y="582"/>
                    <a:pt x="1325" y="404"/>
                  </a:cubicBezTo>
                  <a:cubicBezTo>
                    <a:pt x="1632" y="258"/>
                    <a:pt x="2159" y="151"/>
                    <a:pt x="2539" y="151"/>
                  </a:cubicBezTo>
                  <a:cubicBezTo>
                    <a:pt x="2565" y="151"/>
                    <a:pt x="2591" y="151"/>
                    <a:pt x="2615" y="152"/>
                  </a:cubicBezTo>
                  <a:cubicBezTo>
                    <a:pt x="2616" y="152"/>
                    <a:pt x="2617" y="152"/>
                    <a:pt x="2618" y="152"/>
                  </a:cubicBezTo>
                  <a:cubicBezTo>
                    <a:pt x="2659" y="152"/>
                    <a:pt x="2691" y="119"/>
                    <a:pt x="2694" y="81"/>
                  </a:cubicBezTo>
                  <a:cubicBezTo>
                    <a:pt x="2695" y="38"/>
                    <a:pt x="2662" y="3"/>
                    <a:pt x="2622" y="2"/>
                  </a:cubicBezTo>
                  <a:cubicBezTo>
                    <a:pt x="2596" y="1"/>
                    <a:pt x="2569" y="0"/>
                    <a:pt x="2541" y="0"/>
                  </a:cubicBezTo>
                  <a:close/>
                </a:path>
              </a:pathLst>
            </a:custGeom>
            <a:solidFill>
              <a:srgbClr val="191919">
                <a:alpha val="136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20" name="Google Shape;1320;p8"/>
            <p:cNvSpPr/>
            <p:nvPr/>
          </p:nvSpPr>
          <p:spPr>
            <a:xfrm>
              <a:off x="1994573" y="4237492"/>
              <a:ext cx="56828" cy="244349"/>
            </a:xfrm>
            <a:custGeom>
              <a:avLst/>
              <a:gdLst/>
              <a:ahLst/>
              <a:cxnLst/>
              <a:rect l="l" t="t" r="r" b="b"/>
              <a:pathLst>
                <a:path w="832" h="3509" extrusionOk="0">
                  <a:moveTo>
                    <a:pt x="261" y="1"/>
                  </a:moveTo>
                  <a:cubicBezTo>
                    <a:pt x="226" y="1"/>
                    <a:pt x="194" y="28"/>
                    <a:pt x="187" y="64"/>
                  </a:cubicBezTo>
                  <a:cubicBezTo>
                    <a:pt x="1" y="1216"/>
                    <a:pt x="171" y="2390"/>
                    <a:pt x="680" y="3466"/>
                  </a:cubicBezTo>
                  <a:cubicBezTo>
                    <a:pt x="686" y="3479"/>
                    <a:pt x="693" y="3488"/>
                    <a:pt x="703" y="3495"/>
                  </a:cubicBezTo>
                  <a:cubicBezTo>
                    <a:pt x="716" y="3504"/>
                    <a:pt x="731" y="3508"/>
                    <a:pt x="746" y="3508"/>
                  </a:cubicBezTo>
                  <a:cubicBezTo>
                    <a:pt x="756" y="3508"/>
                    <a:pt x="767" y="3506"/>
                    <a:pt x="778" y="3501"/>
                  </a:cubicBezTo>
                  <a:cubicBezTo>
                    <a:pt x="817" y="3482"/>
                    <a:pt x="832" y="3438"/>
                    <a:pt x="814" y="3400"/>
                  </a:cubicBezTo>
                  <a:cubicBezTo>
                    <a:pt x="319" y="2354"/>
                    <a:pt x="154" y="1209"/>
                    <a:pt x="336" y="88"/>
                  </a:cubicBezTo>
                  <a:cubicBezTo>
                    <a:pt x="343" y="48"/>
                    <a:pt x="314" y="8"/>
                    <a:pt x="273" y="2"/>
                  </a:cubicBezTo>
                  <a:cubicBezTo>
                    <a:pt x="269" y="1"/>
                    <a:pt x="265" y="1"/>
                    <a:pt x="261" y="1"/>
                  </a:cubicBezTo>
                  <a:close/>
                </a:path>
              </a:pathLst>
            </a:custGeom>
            <a:solidFill>
              <a:srgbClr val="191919">
                <a:alpha val="136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21" name="Google Shape;1321;p8"/>
            <p:cNvSpPr/>
            <p:nvPr/>
          </p:nvSpPr>
          <p:spPr>
            <a:xfrm>
              <a:off x="1835148" y="4424892"/>
              <a:ext cx="187559" cy="169561"/>
            </a:xfrm>
            <a:custGeom>
              <a:avLst/>
              <a:gdLst/>
              <a:ahLst/>
              <a:cxnLst/>
              <a:rect l="l" t="t" r="r" b="b"/>
              <a:pathLst>
                <a:path w="2746" h="2435" extrusionOk="0">
                  <a:moveTo>
                    <a:pt x="78" y="1"/>
                  </a:moveTo>
                  <a:cubicBezTo>
                    <a:pt x="39" y="1"/>
                    <a:pt x="7" y="29"/>
                    <a:pt x="4" y="68"/>
                  </a:cubicBezTo>
                  <a:cubicBezTo>
                    <a:pt x="0" y="110"/>
                    <a:pt x="29" y="147"/>
                    <a:pt x="71" y="150"/>
                  </a:cubicBezTo>
                  <a:cubicBezTo>
                    <a:pt x="293" y="173"/>
                    <a:pt x="614" y="317"/>
                    <a:pt x="831" y="449"/>
                  </a:cubicBezTo>
                  <a:cubicBezTo>
                    <a:pt x="1108" y="616"/>
                    <a:pt x="1342" y="788"/>
                    <a:pt x="1654" y="1128"/>
                  </a:cubicBezTo>
                  <a:cubicBezTo>
                    <a:pt x="1943" y="1441"/>
                    <a:pt x="2244" y="1884"/>
                    <a:pt x="2465" y="2209"/>
                  </a:cubicBezTo>
                  <a:cubicBezTo>
                    <a:pt x="2514" y="2279"/>
                    <a:pt x="2558" y="2345"/>
                    <a:pt x="2599" y="2403"/>
                  </a:cubicBezTo>
                  <a:cubicBezTo>
                    <a:pt x="2606" y="2409"/>
                    <a:pt x="2612" y="2416"/>
                    <a:pt x="2619" y="2422"/>
                  </a:cubicBezTo>
                  <a:cubicBezTo>
                    <a:pt x="2632" y="2430"/>
                    <a:pt x="2647" y="2434"/>
                    <a:pt x="2662" y="2434"/>
                  </a:cubicBezTo>
                  <a:cubicBezTo>
                    <a:pt x="2676" y="2434"/>
                    <a:pt x="2691" y="2430"/>
                    <a:pt x="2704" y="2422"/>
                  </a:cubicBezTo>
                  <a:cubicBezTo>
                    <a:pt x="2739" y="2399"/>
                    <a:pt x="2746" y="2351"/>
                    <a:pt x="2722" y="2318"/>
                  </a:cubicBezTo>
                  <a:cubicBezTo>
                    <a:pt x="2682" y="2262"/>
                    <a:pt x="2638" y="2196"/>
                    <a:pt x="2588" y="2125"/>
                  </a:cubicBezTo>
                  <a:cubicBezTo>
                    <a:pt x="2365" y="1797"/>
                    <a:pt x="2059" y="1346"/>
                    <a:pt x="1764" y="1026"/>
                  </a:cubicBezTo>
                  <a:cubicBezTo>
                    <a:pt x="1440" y="673"/>
                    <a:pt x="1195" y="494"/>
                    <a:pt x="908" y="319"/>
                  </a:cubicBezTo>
                  <a:cubicBezTo>
                    <a:pt x="676" y="179"/>
                    <a:pt x="332" y="26"/>
                    <a:pt x="86" y="1"/>
                  </a:cubicBezTo>
                  <a:cubicBezTo>
                    <a:pt x="83" y="1"/>
                    <a:pt x="80" y="1"/>
                    <a:pt x="78" y="1"/>
                  </a:cubicBezTo>
                  <a:close/>
                </a:path>
              </a:pathLst>
            </a:custGeom>
            <a:solidFill>
              <a:srgbClr val="191919">
                <a:alpha val="136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322" name="Google Shape;1322;p8"/>
          <p:cNvGrpSpPr/>
          <p:nvPr/>
        </p:nvGrpSpPr>
        <p:grpSpPr>
          <a:xfrm flipH="1">
            <a:off x="421639" y="5525434"/>
            <a:ext cx="630947" cy="693209"/>
            <a:chOff x="1799697" y="4222450"/>
            <a:chExt cx="473210" cy="519907"/>
          </a:xfrm>
        </p:grpSpPr>
        <p:sp>
          <p:nvSpPr>
            <p:cNvPr id="1323" name="Google Shape;1323;p8"/>
            <p:cNvSpPr/>
            <p:nvPr/>
          </p:nvSpPr>
          <p:spPr>
            <a:xfrm>
              <a:off x="1799697" y="4414446"/>
              <a:ext cx="247323" cy="202499"/>
            </a:xfrm>
            <a:custGeom>
              <a:avLst/>
              <a:gdLst/>
              <a:ahLst/>
              <a:cxnLst/>
              <a:rect l="l" t="t" r="r" b="b"/>
              <a:pathLst>
                <a:path w="3621" h="2908" extrusionOk="0">
                  <a:moveTo>
                    <a:pt x="665" y="0"/>
                  </a:moveTo>
                  <a:cubicBezTo>
                    <a:pt x="444" y="0"/>
                    <a:pt x="292" y="59"/>
                    <a:pt x="177" y="182"/>
                  </a:cubicBezTo>
                  <a:cubicBezTo>
                    <a:pt x="0" y="371"/>
                    <a:pt x="13" y="699"/>
                    <a:pt x="212" y="1062"/>
                  </a:cubicBezTo>
                  <a:cubicBezTo>
                    <a:pt x="410" y="1421"/>
                    <a:pt x="736" y="1762"/>
                    <a:pt x="1157" y="2047"/>
                  </a:cubicBezTo>
                  <a:cubicBezTo>
                    <a:pt x="1328" y="2164"/>
                    <a:pt x="1514" y="2269"/>
                    <a:pt x="1710" y="2364"/>
                  </a:cubicBezTo>
                  <a:cubicBezTo>
                    <a:pt x="2275" y="2637"/>
                    <a:pt x="2973" y="2844"/>
                    <a:pt x="3533" y="2907"/>
                  </a:cubicBezTo>
                  <a:cubicBezTo>
                    <a:pt x="3536" y="2907"/>
                    <a:pt x="3539" y="2908"/>
                    <a:pt x="3541" y="2908"/>
                  </a:cubicBezTo>
                  <a:cubicBezTo>
                    <a:pt x="3566" y="2908"/>
                    <a:pt x="3587" y="2896"/>
                    <a:pt x="3600" y="2878"/>
                  </a:cubicBezTo>
                  <a:cubicBezTo>
                    <a:pt x="3616" y="2856"/>
                    <a:pt x="3620" y="2828"/>
                    <a:pt x="3609" y="2804"/>
                  </a:cubicBezTo>
                  <a:cubicBezTo>
                    <a:pt x="3211" y="1861"/>
                    <a:pt x="2723" y="1182"/>
                    <a:pt x="1976" y="526"/>
                  </a:cubicBezTo>
                  <a:cubicBezTo>
                    <a:pt x="1924" y="481"/>
                    <a:pt x="1863" y="432"/>
                    <a:pt x="1791" y="384"/>
                  </a:cubicBezTo>
                  <a:cubicBezTo>
                    <a:pt x="1544" y="217"/>
                    <a:pt x="1252" y="81"/>
                    <a:pt x="1050" y="43"/>
                  </a:cubicBezTo>
                  <a:cubicBezTo>
                    <a:pt x="901" y="15"/>
                    <a:pt x="775" y="0"/>
                    <a:pt x="665" y="0"/>
                  </a:cubicBez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24" name="Google Shape;1324;p8"/>
            <p:cNvSpPr/>
            <p:nvPr/>
          </p:nvSpPr>
          <p:spPr>
            <a:xfrm>
              <a:off x="2043206" y="4464795"/>
              <a:ext cx="229701" cy="151735"/>
            </a:xfrm>
            <a:custGeom>
              <a:avLst/>
              <a:gdLst/>
              <a:ahLst/>
              <a:cxnLst/>
              <a:rect l="l" t="t" r="r" b="b"/>
              <a:pathLst>
                <a:path w="3363" h="2179" extrusionOk="0">
                  <a:moveTo>
                    <a:pt x="2500" y="1"/>
                  </a:moveTo>
                  <a:cubicBezTo>
                    <a:pt x="2359" y="1"/>
                    <a:pt x="2227" y="17"/>
                    <a:pt x="2129" y="43"/>
                  </a:cubicBezTo>
                  <a:cubicBezTo>
                    <a:pt x="1726" y="151"/>
                    <a:pt x="1297" y="284"/>
                    <a:pt x="902" y="614"/>
                  </a:cubicBezTo>
                  <a:cubicBezTo>
                    <a:pt x="532" y="926"/>
                    <a:pt x="83" y="1579"/>
                    <a:pt x="4" y="2085"/>
                  </a:cubicBezTo>
                  <a:cubicBezTo>
                    <a:pt x="0" y="2107"/>
                    <a:pt x="6" y="2127"/>
                    <a:pt x="20" y="2143"/>
                  </a:cubicBezTo>
                  <a:cubicBezTo>
                    <a:pt x="26" y="2148"/>
                    <a:pt x="32" y="2152"/>
                    <a:pt x="36" y="2156"/>
                  </a:cubicBezTo>
                  <a:cubicBezTo>
                    <a:pt x="48" y="2164"/>
                    <a:pt x="61" y="2170"/>
                    <a:pt x="76" y="2170"/>
                  </a:cubicBezTo>
                  <a:cubicBezTo>
                    <a:pt x="199" y="2175"/>
                    <a:pt x="317" y="2178"/>
                    <a:pt x="432" y="2178"/>
                  </a:cubicBezTo>
                  <a:cubicBezTo>
                    <a:pt x="1088" y="2178"/>
                    <a:pt x="1601" y="2082"/>
                    <a:pt x="1992" y="1887"/>
                  </a:cubicBezTo>
                  <a:cubicBezTo>
                    <a:pt x="2548" y="1608"/>
                    <a:pt x="3187" y="1155"/>
                    <a:pt x="3319" y="718"/>
                  </a:cubicBezTo>
                  <a:cubicBezTo>
                    <a:pt x="3362" y="572"/>
                    <a:pt x="3348" y="435"/>
                    <a:pt x="3276" y="313"/>
                  </a:cubicBezTo>
                  <a:cubicBezTo>
                    <a:pt x="3241" y="252"/>
                    <a:pt x="3190" y="198"/>
                    <a:pt x="3125" y="154"/>
                  </a:cubicBezTo>
                  <a:cubicBezTo>
                    <a:pt x="2959" y="41"/>
                    <a:pt x="2719" y="1"/>
                    <a:pt x="2500" y="1"/>
                  </a:cubicBez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25" name="Google Shape;1325;p8"/>
            <p:cNvSpPr/>
            <p:nvPr/>
          </p:nvSpPr>
          <p:spPr>
            <a:xfrm>
              <a:off x="2019504" y="4414376"/>
              <a:ext cx="43850" cy="327981"/>
            </a:xfrm>
            <a:custGeom>
              <a:avLst/>
              <a:gdLst/>
              <a:ahLst/>
              <a:cxnLst/>
              <a:rect l="l" t="t" r="r" b="b"/>
              <a:pathLst>
                <a:path w="642" h="4710" extrusionOk="0">
                  <a:moveTo>
                    <a:pt x="238" y="1"/>
                  </a:moveTo>
                  <a:cubicBezTo>
                    <a:pt x="230" y="1"/>
                    <a:pt x="222" y="1"/>
                    <a:pt x="214" y="2"/>
                  </a:cubicBezTo>
                  <a:cubicBezTo>
                    <a:pt x="153" y="9"/>
                    <a:pt x="96" y="40"/>
                    <a:pt x="56" y="88"/>
                  </a:cubicBezTo>
                  <a:cubicBezTo>
                    <a:pt x="16" y="138"/>
                    <a:pt x="0" y="199"/>
                    <a:pt x="5" y="261"/>
                  </a:cubicBezTo>
                  <a:cubicBezTo>
                    <a:pt x="156" y="1650"/>
                    <a:pt x="168" y="3058"/>
                    <a:pt x="38" y="4452"/>
                  </a:cubicBezTo>
                  <a:cubicBezTo>
                    <a:pt x="32" y="4536"/>
                    <a:pt x="70" y="4621"/>
                    <a:pt x="142" y="4667"/>
                  </a:cubicBezTo>
                  <a:cubicBezTo>
                    <a:pt x="175" y="4689"/>
                    <a:pt x="213" y="4704"/>
                    <a:pt x="252" y="4708"/>
                  </a:cubicBezTo>
                  <a:cubicBezTo>
                    <a:pt x="260" y="4709"/>
                    <a:pt x="267" y="4709"/>
                    <a:pt x="275" y="4709"/>
                  </a:cubicBezTo>
                  <a:cubicBezTo>
                    <a:pt x="329" y="4709"/>
                    <a:pt x="382" y="4690"/>
                    <a:pt x="424" y="4656"/>
                  </a:cubicBezTo>
                  <a:cubicBezTo>
                    <a:pt x="474" y="4615"/>
                    <a:pt x="503" y="4558"/>
                    <a:pt x="507" y="4497"/>
                  </a:cubicBezTo>
                  <a:cubicBezTo>
                    <a:pt x="641" y="3074"/>
                    <a:pt x="628" y="1633"/>
                    <a:pt x="474" y="212"/>
                  </a:cubicBezTo>
                  <a:cubicBezTo>
                    <a:pt x="467" y="142"/>
                    <a:pt x="430" y="81"/>
                    <a:pt x="372" y="43"/>
                  </a:cubicBezTo>
                  <a:cubicBezTo>
                    <a:pt x="332" y="15"/>
                    <a:pt x="286" y="1"/>
                    <a:pt x="238" y="1"/>
                  </a:cubicBez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26" name="Google Shape;1326;p8"/>
            <p:cNvSpPr/>
            <p:nvPr/>
          </p:nvSpPr>
          <p:spPr>
            <a:xfrm>
              <a:off x="1964997" y="4222450"/>
              <a:ext cx="153066" cy="272273"/>
            </a:xfrm>
            <a:custGeom>
              <a:avLst/>
              <a:gdLst/>
              <a:ahLst/>
              <a:cxnLst/>
              <a:rect l="l" t="t" r="r" b="b"/>
              <a:pathLst>
                <a:path w="2241" h="3910" extrusionOk="0">
                  <a:moveTo>
                    <a:pt x="1035" y="1"/>
                  </a:moveTo>
                  <a:cubicBezTo>
                    <a:pt x="974" y="1"/>
                    <a:pt x="913" y="10"/>
                    <a:pt x="854" y="27"/>
                  </a:cubicBezTo>
                  <a:cubicBezTo>
                    <a:pt x="443" y="148"/>
                    <a:pt x="160" y="725"/>
                    <a:pt x="115" y="1095"/>
                  </a:cubicBezTo>
                  <a:cubicBezTo>
                    <a:pt x="1" y="2000"/>
                    <a:pt x="329" y="2939"/>
                    <a:pt x="1085" y="3882"/>
                  </a:cubicBezTo>
                  <a:cubicBezTo>
                    <a:pt x="1093" y="3888"/>
                    <a:pt x="1098" y="3892"/>
                    <a:pt x="1104" y="3896"/>
                  </a:cubicBezTo>
                  <a:cubicBezTo>
                    <a:pt x="1114" y="3904"/>
                    <a:pt x="1129" y="3909"/>
                    <a:pt x="1144" y="3909"/>
                  </a:cubicBezTo>
                  <a:cubicBezTo>
                    <a:pt x="1165" y="3909"/>
                    <a:pt x="1187" y="3901"/>
                    <a:pt x="1202" y="3885"/>
                  </a:cubicBezTo>
                  <a:cubicBezTo>
                    <a:pt x="1648" y="3386"/>
                    <a:pt x="1945" y="2867"/>
                    <a:pt x="2081" y="2335"/>
                  </a:cubicBezTo>
                  <a:cubicBezTo>
                    <a:pt x="2241" y="1710"/>
                    <a:pt x="2165" y="1067"/>
                    <a:pt x="1877" y="573"/>
                  </a:cubicBezTo>
                  <a:cubicBezTo>
                    <a:pt x="1778" y="404"/>
                    <a:pt x="1639" y="256"/>
                    <a:pt x="1488" y="154"/>
                  </a:cubicBezTo>
                  <a:cubicBezTo>
                    <a:pt x="1340" y="52"/>
                    <a:pt x="1185" y="1"/>
                    <a:pt x="1035" y="1"/>
                  </a:cubicBez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27" name="Google Shape;1327;p8"/>
            <p:cNvSpPr/>
            <p:nvPr/>
          </p:nvSpPr>
          <p:spPr>
            <a:xfrm>
              <a:off x="2039723" y="4245988"/>
              <a:ext cx="54369" cy="235854"/>
            </a:xfrm>
            <a:custGeom>
              <a:avLst/>
              <a:gdLst/>
              <a:ahLst/>
              <a:cxnLst/>
              <a:rect l="l" t="t" r="r" b="b"/>
              <a:pathLst>
                <a:path w="796" h="3387" extrusionOk="0">
                  <a:moveTo>
                    <a:pt x="378" y="0"/>
                  </a:moveTo>
                  <a:cubicBezTo>
                    <a:pt x="369" y="0"/>
                    <a:pt x="359" y="2"/>
                    <a:pt x="350" y="5"/>
                  </a:cubicBezTo>
                  <a:cubicBezTo>
                    <a:pt x="312" y="21"/>
                    <a:pt x="294" y="65"/>
                    <a:pt x="309" y="103"/>
                  </a:cubicBezTo>
                  <a:cubicBezTo>
                    <a:pt x="564" y="728"/>
                    <a:pt x="644" y="1292"/>
                    <a:pt x="552" y="1828"/>
                  </a:cubicBezTo>
                  <a:cubicBezTo>
                    <a:pt x="462" y="2362"/>
                    <a:pt x="230" y="2859"/>
                    <a:pt x="15" y="3277"/>
                  </a:cubicBezTo>
                  <a:cubicBezTo>
                    <a:pt x="0" y="3311"/>
                    <a:pt x="12" y="3353"/>
                    <a:pt x="42" y="3373"/>
                  </a:cubicBezTo>
                  <a:cubicBezTo>
                    <a:pt x="44" y="3375"/>
                    <a:pt x="48" y="3376"/>
                    <a:pt x="50" y="3379"/>
                  </a:cubicBezTo>
                  <a:cubicBezTo>
                    <a:pt x="60" y="3384"/>
                    <a:pt x="71" y="3386"/>
                    <a:pt x="82" y="3386"/>
                  </a:cubicBezTo>
                  <a:cubicBezTo>
                    <a:pt x="110" y="3386"/>
                    <a:pt x="137" y="3372"/>
                    <a:pt x="150" y="3346"/>
                  </a:cubicBezTo>
                  <a:cubicBezTo>
                    <a:pt x="370" y="2917"/>
                    <a:pt x="608" y="2407"/>
                    <a:pt x="702" y="1853"/>
                  </a:cubicBezTo>
                  <a:cubicBezTo>
                    <a:pt x="796" y="1291"/>
                    <a:pt x="714" y="699"/>
                    <a:pt x="449" y="46"/>
                  </a:cubicBezTo>
                  <a:cubicBezTo>
                    <a:pt x="437" y="17"/>
                    <a:pt x="408" y="0"/>
                    <a:pt x="378" y="0"/>
                  </a:cubicBezTo>
                  <a:close/>
                </a:path>
              </a:pathLst>
            </a:custGeom>
            <a:solidFill>
              <a:srgbClr val="191919">
                <a:alpha val="136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28" name="Google Shape;1328;p8"/>
            <p:cNvSpPr/>
            <p:nvPr/>
          </p:nvSpPr>
          <p:spPr>
            <a:xfrm>
              <a:off x="2065884" y="4510827"/>
              <a:ext cx="192408" cy="92545"/>
            </a:xfrm>
            <a:custGeom>
              <a:avLst/>
              <a:gdLst/>
              <a:ahLst/>
              <a:cxnLst/>
              <a:rect l="l" t="t" r="r" b="b"/>
              <a:pathLst>
                <a:path w="2817" h="1329" extrusionOk="0">
                  <a:moveTo>
                    <a:pt x="2732" y="0"/>
                  </a:moveTo>
                  <a:cubicBezTo>
                    <a:pt x="2709" y="0"/>
                    <a:pt x="2687" y="10"/>
                    <a:pt x="2673" y="29"/>
                  </a:cubicBezTo>
                  <a:cubicBezTo>
                    <a:pt x="2440" y="327"/>
                    <a:pt x="1861" y="701"/>
                    <a:pt x="1468" y="866"/>
                  </a:cubicBezTo>
                  <a:cubicBezTo>
                    <a:pt x="1023" y="1049"/>
                    <a:pt x="446" y="1154"/>
                    <a:pt x="73" y="1179"/>
                  </a:cubicBezTo>
                  <a:cubicBezTo>
                    <a:pt x="31" y="1181"/>
                    <a:pt x="0" y="1217"/>
                    <a:pt x="2" y="1256"/>
                  </a:cubicBezTo>
                  <a:cubicBezTo>
                    <a:pt x="3" y="1283"/>
                    <a:pt x="16" y="1303"/>
                    <a:pt x="35" y="1315"/>
                  </a:cubicBezTo>
                  <a:cubicBezTo>
                    <a:pt x="45" y="1324"/>
                    <a:pt x="60" y="1328"/>
                    <a:pt x="75" y="1328"/>
                  </a:cubicBezTo>
                  <a:cubicBezTo>
                    <a:pt x="78" y="1328"/>
                    <a:pt x="80" y="1328"/>
                    <a:pt x="82" y="1328"/>
                  </a:cubicBezTo>
                  <a:cubicBezTo>
                    <a:pt x="440" y="1306"/>
                    <a:pt x="1035" y="1208"/>
                    <a:pt x="1526" y="1004"/>
                  </a:cubicBezTo>
                  <a:cubicBezTo>
                    <a:pt x="1937" y="834"/>
                    <a:pt x="2536" y="448"/>
                    <a:pt x="2791" y="123"/>
                  </a:cubicBezTo>
                  <a:cubicBezTo>
                    <a:pt x="2816" y="89"/>
                    <a:pt x="2812" y="42"/>
                    <a:pt x="2778" y="16"/>
                  </a:cubicBezTo>
                  <a:cubicBezTo>
                    <a:pt x="2765" y="6"/>
                    <a:pt x="2748" y="0"/>
                    <a:pt x="2732" y="0"/>
                  </a:cubicBezTo>
                  <a:close/>
                </a:path>
              </a:pathLst>
            </a:custGeom>
            <a:solidFill>
              <a:srgbClr val="191919">
                <a:alpha val="136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29" name="Google Shape;1329;p8"/>
            <p:cNvSpPr/>
            <p:nvPr/>
          </p:nvSpPr>
          <p:spPr>
            <a:xfrm>
              <a:off x="1821555" y="4457274"/>
              <a:ext cx="201151" cy="136972"/>
            </a:xfrm>
            <a:custGeom>
              <a:avLst/>
              <a:gdLst/>
              <a:ahLst/>
              <a:cxnLst/>
              <a:rect l="l" t="t" r="r" b="b"/>
              <a:pathLst>
                <a:path w="2945" h="1967" extrusionOk="0">
                  <a:moveTo>
                    <a:pt x="84" y="0"/>
                  </a:moveTo>
                  <a:cubicBezTo>
                    <a:pt x="76" y="0"/>
                    <a:pt x="68" y="1"/>
                    <a:pt x="61" y="4"/>
                  </a:cubicBezTo>
                  <a:cubicBezTo>
                    <a:pt x="23" y="17"/>
                    <a:pt x="1" y="61"/>
                    <a:pt x="14" y="99"/>
                  </a:cubicBezTo>
                  <a:cubicBezTo>
                    <a:pt x="132" y="449"/>
                    <a:pt x="453" y="871"/>
                    <a:pt x="792" y="1129"/>
                  </a:cubicBezTo>
                  <a:cubicBezTo>
                    <a:pt x="832" y="1166"/>
                    <a:pt x="874" y="1198"/>
                    <a:pt x="918" y="1224"/>
                  </a:cubicBezTo>
                  <a:cubicBezTo>
                    <a:pt x="1212" y="1425"/>
                    <a:pt x="1508" y="1543"/>
                    <a:pt x="1843" y="1679"/>
                  </a:cubicBezTo>
                  <a:lnTo>
                    <a:pt x="1894" y="1697"/>
                  </a:lnTo>
                  <a:cubicBezTo>
                    <a:pt x="2136" y="1797"/>
                    <a:pt x="2422" y="1864"/>
                    <a:pt x="2652" y="1919"/>
                  </a:cubicBezTo>
                  <a:cubicBezTo>
                    <a:pt x="2720" y="1935"/>
                    <a:pt x="2784" y="1950"/>
                    <a:pt x="2843" y="1964"/>
                  </a:cubicBezTo>
                  <a:cubicBezTo>
                    <a:pt x="2849" y="1966"/>
                    <a:pt x="2855" y="1966"/>
                    <a:pt x="2861" y="1966"/>
                  </a:cubicBezTo>
                  <a:cubicBezTo>
                    <a:pt x="2895" y="1966"/>
                    <a:pt x="2925" y="1943"/>
                    <a:pt x="2935" y="1909"/>
                  </a:cubicBezTo>
                  <a:cubicBezTo>
                    <a:pt x="2945" y="1869"/>
                    <a:pt x="2920" y="1829"/>
                    <a:pt x="2879" y="1818"/>
                  </a:cubicBezTo>
                  <a:cubicBezTo>
                    <a:pt x="2821" y="1804"/>
                    <a:pt x="2755" y="1786"/>
                    <a:pt x="2687" y="1770"/>
                  </a:cubicBezTo>
                  <a:cubicBezTo>
                    <a:pt x="2462" y="1718"/>
                    <a:pt x="2181" y="1651"/>
                    <a:pt x="1951" y="1558"/>
                  </a:cubicBezTo>
                  <a:lnTo>
                    <a:pt x="1900" y="1537"/>
                  </a:lnTo>
                  <a:cubicBezTo>
                    <a:pt x="1525" y="1389"/>
                    <a:pt x="1205" y="1257"/>
                    <a:pt x="883" y="1011"/>
                  </a:cubicBezTo>
                  <a:cubicBezTo>
                    <a:pt x="569" y="772"/>
                    <a:pt x="265" y="368"/>
                    <a:pt x="155" y="51"/>
                  </a:cubicBezTo>
                  <a:cubicBezTo>
                    <a:pt x="146" y="20"/>
                    <a:pt x="116" y="0"/>
                    <a:pt x="84" y="0"/>
                  </a:cubicBezTo>
                  <a:close/>
                </a:path>
              </a:pathLst>
            </a:custGeom>
            <a:solidFill>
              <a:srgbClr val="191919">
                <a:alpha val="136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30" name="Google Shape;1330;p8"/>
            <p:cNvSpPr/>
            <p:nvPr/>
          </p:nvSpPr>
          <p:spPr>
            <a:xfrm>
              <a:off x="2033097" y="4234915"/>
              <a:ext cx="23906" cy="244697"/>
            </a:xfrm>
            <a:custGeom>
              <a:avLst/>
              <a:gdLst/>
              <a:ahLst/>
              <a:cxnLst/>
              <a:rect l="l" t="t" r="r" b="b"/>
              <a:pathLst>
                <a:path w="350" h="3514" extrusionOk="0">
                  <a:moveTo>
                    <a:pt x="79" y="0"/>
                  </a:moveTo>
                  <a:cubicBezTo>
                    <a:pt x="76" y="0"/>
                    <a:pt x="74" y="1"/>
                    <a:pt x="71" y="1"/>
                  </a:cubicBezTo>
                  <a:cubicBezTo>
                    <a:pt x="30" y="7"/>
                    <a:pt x="1" y="45"/>
                    <a:pt x="7" y="85"/>
                  </a:cubicBezTo>
                  <a:cubicBezTo>
                    <a:pt x="168" y="1244"/>
                    <a:pt x="200" y="2307"/>
                    <a:pt x="107" y="3432"/>
                  </a:cubicBezTo>
                  <a:cubicBezTo>
                    <a:pt x="103" y="3461"/>
                    <a:pt x="116" y="3487"/>
                    <a:pt x="138" y="3502"/>
                  </a:cubicBezTo>
                  <a:cubicBezTo>
                    <a:pt x="148" y="3509"/>
                    <a:pt x="160" y="3512"/>
                    <a:pt x="174" y="3513"/>
                  </a:cubicBezTo>
                  <a:cubicBezTo>
                    <a:pt x="177" y="3514"/>
                    <a:pt x="180" y="3514"/>
                    <a:pt x="182" y="3514"/>
                  </a:cubicBezTo>
                  <a:cubicBezTo>
                    <a:pt x="221" y="3514"/>
                    <a:pt x="250" y="3484"/>
                    <a:pt x="254" y="3446"/>
                  </a:cubicBezTo>
                  <a:cubicBezTo>
                    <a:pt x="349" y="2309"/>
                    <a:pt x="319" y="1235"/>
                    <a:pt x="154" y="65"/>
                  </a:cubicBezTo>
                  <a:cubicBezTo>
                    <a:pt x="148" y="27"/>
                    <a:pt x="115" y="0"/>
                    <a:pt x="79" y="0"/>
                  </a:cubicBezTo>
                  <a:close/>
                </a:path>
              </a:pathLst>
            </a:custGeom>
            <a:solidFill>
              <a:srgbClr val="191919">
                <a:alpha val="136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31" name="Google Shape;1331;p8"/>
            <p:cNvSpPr/>
            <p:nvPr/>
          </p:nvSpPr>
          <p:spPr>
            <a:xfrm>
              <a:off x="2065269" y="4494670"/>
              <a:ext cx="194389" cy="107934"/>
            </a:xfrm>
            <a:custGeom>
              <a:avLst/>
              <a:gdLst/>
              <a:ahLst/>
              <a:cxnLst/>
              <a:rect l="l" t="t" r="r" b="b"/>
              <a:pathLst>
                <a:path w="2846" h="1550" extrusionOk="0">
                  <a:moveTo>
                    <a:pt x="2760" y="1"/>
                  </a:moveTo>
                  <a:cubicBezTo>
                    <a:pt x="2749" y="1"/>
                    <a:pt x="2739" y="3"/>
                    <a:pt x="2729" y="8"/>
                  </a:cubicBezTo>
                  <a:lnTo>
                    <a:pt x="2692" y="24"/>
                  </a:lnTo>
                  <a:cubicBezTo>
                    <a:pt x="1760" y="448"/>
                    <a:pt x="879" y="849"/>
                    <a:pt x="44" y="1414"/>
                  </a:cubicBezTo>
                  <a:cubicBezTo>
                    <a:pt x="9" y="1437"/>
                    <a:pt x="1" y="1483"/>
                    <a:pt x="24" y="1518"/>
                  </a:cubicBezTo>
                  <a:cubicBezTo>
                    <a:pt x="31" y="1525"/>
                    <a:pt x="37" y="1531"/>
                    <a:pt x="44" y="1537"/>
                  </a:cubicBezTo>
                  <a:cubicBezTo>
                    <a:pt x="56" y="1545"/>
                    <a:pt x="71" y="1549"/>
                    <a:pt x="86" y="1549"/>
                  </a:cubicBezTo>
                  <a:cubicBezTo>
                    <a:pt x="101" y="1549"/>
                    <a:pt x="115" y="1545"/>
                    <a:pt x="127" y="1537"/>
                  </a:cubicBezTo>
                  <a:cubicBezTo>
                    <a:pt x="955" y="978"/>
                    <a:pt x="1830" y="580"/>
                    <a:pt x="2755" y="159"/>
                  </a:cubicBezTo>
                  <a:lnTo>
                    <a:pt x="2792" y="143"/>
                  </a:lnTo>
                  <a:cubicBezTo>
                    <a:pt x="2829" y="126"/>
                    <a:pt x="2845" y="81"/>
                    <a:pt x="2828" y="44"/>
                  </a:cubicBezTo>
                  <a:cubicBezTo>
                    <a:pt x="2815" y="17"/>
                    <a:pt x="2788" y="1"/>
                    <a:pt x="2760" y="1"/>
                  </a:cubicBezTo>
                  <a:close/>
                </a:path>
              </a:pathLst>
            </a:custGeom>
            <a:solidFill>
              <a:srgbClr val="191919">
                <a:alpha val="136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32" name="Google Shape;1332;p8"/>
            <p:cNvSpPr/>
            <p:nvPr/>
          </p:nvSpPr>
          <p:spPr>
            <a:xfrm>
              <a:off x="1824834" y="4439446"/>
              <a:ext cx="197667" cy="154242"/>
            </a:xfrm>
            <a:custGeom>
              <a:avLst/>
              <a:gdLst/>
              <a:ahLst/>
              <a:cxnLst/>
              <a:rect l="l" t="t" r="r" b="b"/>
              <a:pathLst>
                <a:path w="2894" h="2215" extrusionOk="0">
                  <a:moveTo>
                    <a:pt x="86" y="0"/>
                  </a:moveTo>
                  <a:cubicBezTo>
                    <a:pt x="70" y="0"/>
                    <a:pt x="53" y="6"/>
                    <a:pt x="39" y="18"/>
                  </a:cubicBezTo>
                  <a:cubicBezTo>
                    <a:pt x="5" y="43"/>
                    <a:pt x="1" y="91"/>
                    <a:pt x="27" y="123"/>
                  </a:cubicBezTo>
                  <a:cubicBezTo>
                    <a:pt x="262" y="416"/>
                    <a:pt x="699" y="837"/>
                    <a:pt x="1024" y="1082"/>
                  </a:cubicBezTo>
                  <a:cubicBezTo>
                    <a:pt x="1168" y="1188"/>
                    <a:pt x="1320" y="1296"/>
                    <a:pt x="1482" y="1407"/>
                  </a:cubicBezTo>
                  <a:cubicBezTo>
                    <a:pt x="1834" y="1647"/>
                    <a:pt x="2245" y="1901"/>
                    <a:pt x="2771" y="2206"/>
                  </a:cubicBezTo>
                  <a:cubicBezTo>
                    <a:pt x="2784" y="2212"/>
                    <a:pt x="2797" y="2215"/>
                    <a:pt x="2809" y="2215"/>
                  </a:cubicBezTo>
                  <a:cubicBezTo>
                    <a:pt x="2835" y="2215"/>
                    <a:pt x="2860" y="2202"/>
                    <a:pt x="2873" y="2178"/>
                  </a:cubicBezTo>
                  <a:cubicBezTo>
                    <a:pt x="2894" y="2142"/>
                    <a:pt x="2882" y="2096"/>
                    <a:pt x="2846" y="2076"/>
                  </a:cubicBezTo>
                  <a:cubicBezTo>
                    <a:pt x="2085" y="1633"/>
                    <a:pt x="1565" y="1301"/>
                    <a:pt x="1113" y="961"/>
                  </a:cubicBezTo>
                  <a:cubicBezTo>
                    <a:pt x="798" y="725"/>
                    <a:pt x="373" y="314"/>
                    <a:pt x="144" y="28"/>
                  </a:cubicBezTo>
                  <a:cubicBezTo>
                    <a:pt x="130" y="10"/>
                    <a:pt x="108" y="0"/>
                    <a:pt x="86" y="0"/>
                  </a:cubicBezTo>
                  <a:close/>
                </a:path>
              </a:pathLst>
            </a:custGeom>
            <a:solidFill>
              <a:srgbClr val="191919">
                <a:alpha val="136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33" name="Google Shape;1333;p8"/>
            <p:cNvSpPr/>
            <p:nvPr/>
          </p:nvSpPr>
          <p:spPr>
            <a:xfrm>
              <a:off x="2065474" y="4482484"/>
              <a:ext cx="184144" cy="120051"/>
            </a:xfrm>
            <a:custGeom>
              <a:avLst/>
              <a:gdLst/>
              <a:ahLst/>
              <a:cxnLst/>
              <a:rect l="l" t="t" r="r" b="b"/>
              <a:pathLst>
                <a:path w="2696" h="1724" extrusionOk="0">
                  <a:moveTo>
                    <a:pt x="2541" y="0"/>
                  </a:moveTo>
                  <a:cubicBezTo>
                    <a:pt x="2142" y="0"/>
                    <a:pt x="1587" y="115"/>
                    <a:pt x="1261" y="270"/>
                  </a:cubicBezTo>
                  <a:cubicBezTo>
                    <a:pt x="865" y="458"/>
                    <a:pt x="325" y="948"/>
                    <a:pt x="17" y="1617"/>
                  </a:cubicBezTo>
                  <a:cubicBezTo>
                    <a:pt x="0" y="1653"/>
                    <a:pt x="12" y="1691"/>
                    <a:pt x="41" y="1712"/>
                  </a:cubicBezTo>
                  <a:lnTo>
                    <a:pt x="51" y="1716"/>
                  </a:lnTo>
                  <a:cubicBezTo>
                    <a:pt x="62" y="1721"/>
                    <a:pt x="73" y="1723"/>
                    <a:pt x="84" y="1723"/>
                  </a:cubicBezTo>
                  <a:cubicBezTo>
                    <a:pt x="112" y="1723"/>
                    <a:pt x="138" y="1708"/>
                    <a:pt x="152" y="1679"/>
                  </a:cubicBezTo>
                  <a:cubicBezTo>
                    <a:pt x="445" y="1044"/>
                    <a:pt x="952" y="582"/>
                    <a:pt x="1325" y="404"/>
                  </a:cubicBezTo>
                  <a:cubicBezTo>
                    <a:pt x="1632" y="258"/>
                    <a:pt x="2159" y="151"/>
                    <a:pt x="2539" y="151"/>
                  </a:cubicBezTo>
                  <a:cubicBezTo>
                    <a:pt x="2565" y="151"/>
                    <a:pt x="2591" y="151"/>
                    <a:pt x="2615" y="152"/>
                  </a:cubicBezTo>
                  <a:cubicBezTo>
                    <a:pt x="2616" y="152"/>
                    <a:pt x="2617" y="152"/>
                    <a:pt x="2618" y="152"/>
                  </a:cubicBezTo>
                  <a:cubicBezTo>
                    <a:pt x="2659" y="152"/>
                    <a:pt x="2691" y="119"/>
                    <a:pt x="2694" y="81"/>
                  </a:cubicBezTo>
                  <a:cubicBezTo>
                    <a:pt x="2695" y="38"/>
                    <a:pt x="2662" y="3"/>
                    <a:pt x="2622" y="2"/>
                  </a:cubicBezTo>
                  <a:cubicBezTo>
                    <a:pt x="2596" y="1"/>
                    <a:pt x="2569" y="0"/>
                    <a:pt x="2541" y="0"/>
                  </a:cubicBezTo>
                  <a:close/>
                </a:path>
              </a:pathLst>
            </a:custGeom>
            <a:solidFill>
              <a:srgbClr val="191919">
                <a:alpha val="136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34" name="Google Shape;1334;p8"/>
            <p:cNvSpPr/>
            <p:nvPr/>
          </p:nvSpPr>
          <p:spPr>
            <a:xfrm>
              <a:off x="1994573" y="4237492"/>
              <a:ext cx="56828" cy="244349"/>
            </a:xfrm>
            <a:custGeom>
              <a:avLst/>
              <a:gdLst/>
              <a:ahLst/>
              <a:cxnLst/>
              <a:rect l="l" t="t" r="r" b="b"/>
              <a:pathLst>
                <a:path w="832" h="3509" extrusionOk="0">
                  <a:moveTo>
                    <a:pt x="261" y="1"/>
                  </a:moveTo>
                  <a:cubicBezTo>
                    <a:pt x="226" y="1"/>
                    <a:pt x="194" y="28"/>
                    <a:pt x="187" y="64"/>
                  </a:cubicBezTo>
                  <a:cubicBezTo>
                    <a:pt x="1" y="1216"/>
                    <a:pt x="171" y="2390"/>
                    <a:pt x="680" y="3466"/>
                  </a:cubicBezTo>
                  <a:cubicBezTo>
                    <a:pt x="686" y="3479"/>
                    <a:pt x="693" y="3488"/>
                    <a:pt x="703" y="3495"/>
                  </a:cubicBezTo>
                  <a:cubicBezTo>
                    <a:pt x="716" y="3504"/>
                    <a:pt x="731" y="3508"/>
                    <a:pt x="746" y="3508"/>
                  </a:cubicBezTo>
                  <a:cubicBezTo>
                    <a:pt x="756" y="3508"/>
                    <a:pt x="767" y="3506"/>
                    <a:pt x="778" y="3501"/>
                  </a:cubicBezTo>
                  <a:cubicBezTo>
                    <a:pt x="817" y="3482"/>
                    <a:pt x="832" y="3438"/>
                    <a:pt x="814" y="3400"/>
                  </a:cubicBezTo>
                  <a:cubicBezTo>
                    <a:pt x="319" y="2354"/>
                    <a:pt x="154" y="1209"/>
                    <a:pt x="336" y="88"/>
                  </a:cubicBezTo>
                  <a:cubicBezTo>
                    <a:pt x="343" y="48"/>
                    <a:pt x="314" y="8"/>
                    <a:pt x="273" y="2"/>
                  </a:cubicBezTo>
                  <a:cubicBezTo>
                    <a:pt x="269" y="1"/>
                    <a:pt x="265" y="1"/>
                    <a:pt x="261" y="1"/>
                  </a:cubicBezTo>
                  <a:close/>
                </a:path>
              </a:pathLst>
            </a:custGeom>
            <a:solidFill>
              <a:srgbClr val="191919">
                <a:alpha val="136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35" name="Google Shape;1335;p8"/>
            <p:cNvSpPr/>
            <p:nvPr/>
          </p:nvSpPr>
          <p:spPr>
            <a:xfrm>
              <a:off x="1835148" y="4424892"/>
              <a:ext cx="187559" cy="169561"/>
            </a:xfrm>
            <a:custGeom>
              <a:avLst/>
              <a:gdLst/>
              <a:ahLst/>
              <a:cxnLst/>
              <a:rect l="l" t="t" r="r" b="b"/>
              <a:pathLst>
                <a:path w="2746" h="2435" extrusionOk="0">
                  <a:moveTo>
                    <a:pt x="78" y="1"/>
                  </a:moveTo>
                  <a:cubicBezTo>
                    <a:pt x="39" y="1"/>
                    <a:pt x="7" y="29"/>
                    <a:pt x="4" y="68"/>
                  </a:cubicBezTo>
                  <a:cubicBezTo>
                    <a:pt x="0" y="110"/>
                    <a:pt x="29" y="147"/>
                    <a:pt x="71" y="150"/>
                  </a:cubicBezTo>
                  <a:cubicBezTo>
                    <a:pt x="293" y="173"/>
                    <a:pt x="614" y="317"/>
                    <a:pt x="831" y="449"/>
                  </a:cubicBezTo>
                  <a:cubicBezTo>
                    <a:pt x="1108" y="616"/>
                    <a:pt x="1342" y="788"/>
                    <a:pt x="1654" y="1128"/>
                  </a:cubicBezTo>
                  <a:cubicBezTo>
                    <a:pt x="1943" y="1441"/>
                    <a:pt x="2244" y="1884"/>
                    <a:pt x="2465" y="2209"/>
                  </a:cubicBezTo>
                  <a:cubicBezTo>
                    <a:pt x="2514" y="2279"/>
                    <a:pt x="2558" y="2345"/>
                    <a:pt x="2599" y="2403"/>
                  </a:cubicBezTo>
                  <a:cubicBezTo>
                    <a:pt x="2606" y="2409"/>
                    <a:pt x="2612" y="2416"/>
                    <a:pt x="2619" y="2422"/>
                  </a:cubicBezTo>
                  <a:cubicBezTo>
                    <a:pt x="2632" y="2430"/>
                    <a:pt x="2647" y="2434"/>
                    <a:pt x="2662" y="2434"/>
                  </a:cubicBezTo>
                  <a:cubicBezTo>
                    <a:pt x="2676" y="2434"/>
                    <a:pt x="2691" y="2430"/>
                    <a:pt x="2704" y="2422"/>
                  </a:cubicBezTo>
                  <a:cubicBezTo>
                    <a:pt x="2739" y="2399"/>
                    <a:pt x="2746" y="2351"/>
                    <a:pt x="2722" y="2318"/>
                  </a:cubicBezTo>
                  <a:cubicBezTo>
                    <a:pt x="2682" y="2262"/>
                    <a:pt x="2638" y="2196"/>
                    <a:pt x="2588" y="2125"/>
                  </a:cubicBezTo>
                  <a:cubicBezTo>
                    <a:pt x="2365" y="1797"/>
                    <a:pt x="2059" y="1346"/>
                    <a:pt x="1764" y="1026"/>
                  </a:cubicBezTo>
                  <a:cubicBezTo>
                    <a:pt x="1440" y="673"/>
                    <a:pt x="1195" y="494"/>
                    <a:pt x="908" y="319"/>
                  </a:cubicBezTo>
                  <a:cubicBezTo>
                    <a:pt x="676" y="179"/>
                    <a:pt x="332" y="26"/>
                    <a:pt x="86" y="1"/>
                  </a:cubicBezTo>
                  <a:cubicBezTo>
                    <a:pt x="83" y="1"/>
                    <a:pt x="80" y="1"/>
                    <a:pt x="78" y="1"/>
                  </a:cubicBezTo>
                  <a:close/>
                </a:path>
              </a:pathLst>
            </a:custGeom>
            <a:solidFill>
              <a:srgbClr val="191919">
                <a:alpha val="136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12680376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ndAc>
          <p:stSnd>
            <p:snd r:embed="rId1" name="chimes.wav"/>
          </p:stSnd>
        </p:sndAc>
      </p:transition>
    </mc:Choice>
    <mc:Fallback xmlns="">
      <p:transition spd="slow">
        <p:sndAc>
          <p:stSnd>
            <p:snd r:embed="rId3" name="chimes.wav"/>
          </p:stSnd>
        </p:sndAc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 title and description">
    <p:spTree>
      <p:nvGrpSpPr>
        <p:cNvPr id="1" name="Shape 13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7" name="Google Shape;1337;p9"/>
          <p:cNvSpPr/>
          <p:nvPr/>
        </p:nvSpPr>
        <p:spPr>
          <a:xfrm>
            <a:off x="0" y="377135"/>
            <a:ext cx="12192032" cy="1778056"/>
          </a:xfrm>
          <a:custGeom>
            <a:avLst/>
            <a:gdLst/>
            <a:ahLst/>
            <a:cxnLst/>
            <a:rect l="l" t="t" r="r" b="b"/>
            <a:pathLst>
              <a:path w="108932" h="14048" extrusionOk="0">
                <a:moveTo>
                  <a:pt x="80728" y="1"/>
                </a:moveTo>
                <a:cubicBezTo>
                  <a:pt x="80331" y="1"/>
                  <a:pt x="79935" y="4"/>
                  <a:pt x="79537" y="10"/>
                </a:cubicBezTo>
                <a:cubicBezTo>
                  <a:pt x="75180" y="77"/>
                  <a:pt x="70825" y="482"/>
                  <a:pt x="66618" y="1109"/>
                </a:cubicBezTo>
                <a:cubicBezTo>
                  <a:pt x="59747" y="2130"/>
                  <a:pt x="52880" y="3876"/>
                  <a:pt x="45692" y="3876"/>
                </a:cubicBezTo>
                <a:cubicBezTo>
                  <a:pt x="44695" y="3876"/>
                  <a:pt x="43691" y="3842"/>
                  <a:pt x="42680" y="3768"/>
                </a:cubicBezTo>
                <a:cubicBezTo>
                  <a:pt x="34944" y="3203"/>
                  <a:pt x="27985" y="934"/>
                  <a:pt x="20231" y="409"/>
                </a:cubicBezTo>
                <a:cubicBezTo>
                  <a:pt x="17945" y="255"/>
                  <a:pt x="15639" y="183"/>
                  <a:pt x="13328" y="183"/>
                </a:cubicBezTo>
                <a:cubicBezTo>
                  <a:pt x="8868" y="183"/>
                  <a:pt x="4389" y="451"/>
                  <a:pt x="1" y="911"/>
                </a:cubicBezTo>
                <a:lnTo>
                  <a:pt x="1" y="11965"/>
                </a:lnTo>
                <a:cubicBezTo>
                  <a:pt x="693" y="12163"/>
                  <a:pt x="1356" y="12396"/>
                  <a:pt x="2035" y="12608"/>
                </a:cubicBezTo>
                <a:cubicBezTo>
                  <a:pt x="3039" y="12921"/>
                  <a:pt x="4108" y="13106"/>
                  <a:pt x="5223" y="13255"/>
                </a:cubicBezTo>
                <a:cubicBezTo>
                  <a:pt x="7490" y="13555"/>
                  <a:pt x="9843" y="13699"/>
                  <a:pt x="12156" y="13848"/>
                </a:cubicBezTo>
                <a:cubicBezTo>
                  <a:pt x="14148" y="13976"/>
                  <a:pt x="16147" y="14047"/>
                  <a:pt x="18145" y="14047"/>
                </a:cubicBezTo>
                <a:cubicBezTo>
                  <a:pt x="20586" y="14047"/>
                  <a:pt x="23025" y="13941"/>
                  <a:pt x="25446" y="13707"/>
                </a:cubicBezTo>
                <a:cubicBezTo>
                  <a:pt x="29573" y="13306"/>
                  <a:pt x="33545" y="12458"/>
                  <a:pt x="37522" y="11746"/>
                </a:cubicBezTo>
                <a:cubicBezTo>
                  <a:pt x="41371" y="11057"/>
                  <a:pt x="45309" y="10436"/>
                  <a:pt x="49363" y="10306"/>
                </a:cubicBezTo>
                <a:cubicBezTo>
                  <a:pt x="49833" y="10291"/>
                  <a:pt x="50301" y="10284"/>
                  <a:pt x="50769" y="10284"/>
                </a:cubicBezTo>
                <a:cubicBezTo>
                  <a:pt x="54590" y="10284"/>
                  <a:pt x="58329" y="10766"/>
                  <a:pt x="61990" y="11370"/>
                </a:cubicBezTo>
                <a:cubicBezTo>
                  <a:pt x="64106" y="11720"/>
                  <a:pt x="66202" y="12105"/>
                  <a:pt x="68318" y="12455"/>
                </a:cubicBezTo>
                <a:cubicBezTo>
                  <a:pt x="70446" y="12804"/>
                  <a:pt x="72542" y="13102"/>
                  <a:pt x="74773" y="13131"/>
                </a:cubicBezTo>
                <a:cubicBezTo>
                  <a:pt x="74938" y="13133"/>
                  <a:pt x="75102" y="13134"/>
                  <a:pt x="75266" y="13134"/>
                </a:cubicBezTo>
                <a:cubicBezTo>
                  <a:pt x="79336" y="13134"/>
                  <a:pt x="83318" y="12504"/>
                  <a:pt x="87187" y="11856"/>
                </a:cubicBezTo>
                <a:cubicBezTo>
                  <a:pt x="89161" y="11523"/>
                  <a:pt x="91131" y="11175"/>
                  <a:pt x="93128" y="10884"/>
                </a:cubicBezTo>
                <a:cubicBezTo>
                  <a:pt x="94703" y="10655"/>
                  <a:pt x="96304" y="10493"/>
                  <a:pt x="97895" y="10303"/>
                </a:cubicBezTo>
                <a:cubicBezTo>
                  <a:pt x="100734" y="9967"/>
                  <a:pt x="103595" y="9619"/>
                  <a:pt x="106505" y="9556"/>
                </a:cubicBezTo>
                <a:cubicBezTo>
                  <a:pt x="106791" y="9550"/>
                  <a:pt x="107084" y="9546"/>
                  <a:pt x="107382" y="9546"/>
                </a:cubicBezTo>
                <a:cubicBezTo>
                  <a:pt x="107891" y="9546"/>
                  <a:pt x="108413" y="9557"/>
                  <a:pt x="108932" y="9586"/>
                </a:cubicBezTo>
                <a:lnTo>
                  <a:pt x="108932" y="2594"/>
                </a:lnTo>
                <a:cubicBezTo>
                  <a:pt x="103344" y="2458"/>
                  <a:pt x="97739" y="1482"/>
                  <a:pt x="92390" y="788"/>
                </a:cubicBezTo>
                <a:cubicBezTo>
                  <a:pt x="88561" y="292"/>
                  <a:pt x="84658" y="1"/>
                  <a:pt x="80728" y="1"/>
                </a:cubicBezTo>
                <a:close/>
              </a:path>
            </a:pathLst>
          </a:custGeom>
          <a:solidFill>
            <a:srgbClr val="FFFFFF">
              <a:alpha val="1183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38" name="Google Shape;1338;p9"/>
          <p:cNvSpPr/>
          <p:nvPr/>
        </p:nvSpPr>
        <p:spPr>
          <a:xfrm>
            <a:off x="0" y="2952383"/>
            <a:ext cx="12191920" cy="3905571"/>
          </a:xfrm>
          <a:custGeom>
            <a:avLst/>
            <a:gdLst/>
            <a:ahLst/>
            <a:cxnLst/>
            <a:rect l="l" t="t" r="r" b="b"/>
            <a:pathLst>
              <a:path w="108931" h="30857" extrusionOk="0">
                <a:moveTo>
                  <a:pt x="82499" y="1"/>
                </a:moveTo>
                <a:cubicBezTo>
                  <a:pt x="81172" y="1"/>
                  <a:pt x="79839" y="32"/>
                  <a:pt x="78497" y="104"/>
                </a:cubicBezTo>
                <a:cubicBezTo>
                  <a:pt x="74034" y="343"/>
                  <a:pt x="69646" y="895"/>
                  <a:pt x="65316" y="1531"/>
                </a:cubicBezTo>
                <a:cubicBezTo>
                  <a:pt x="56889" y="2768"/>
                  <a:pt x="48502" y="4367"/>
                  <a:pt x="39737" y="4645"/>
                </a:cubicBezTo>
                <a:cubicBezTo>
                  <a:pt x="38892" y="4672"/>
                  <a:pt x="38045" y="4687"/>
                  <a:pt x="37198" y="4687"/>
                </a:cubicBezTo>
                <a:cubicBezTo>
                  <a:pt x="35874" y="4687"/>
                  <a:pt x="34549" y="4652"/>
                  <a:pt x="33230" y="4578"/>
                </a:cubicBezTo>
                <a:cubicBezTo>
                  <a:pt x="30848" y="4446"/>
                  <a:pt x="28505" y="4157"/>
                  <a:pt x="26160" y="3899"/>
                </a:cubicBezTo>
                <a:cubicBezTo>
                  <a:pt x="21022" y="3331"/>
                  <a:pt x="15854" y="2758"/>
                  <a:pt x="10608" y="2649"/>
                </a:cubicBezTo>
                <a:cubicBezTo>
                  <a:pt x="10143" y="2639"/>
                  <a:pt x="9680" y="2634"/>
                  <a:pt x="9220" y="2634"/>
                </a:cubicBezTo>
                <a:cubicBezTo>
                  <a:pt x="6066" y="2634"/>
                  <a:pt x="3022" y="2868"/>
                  <a:pt x="1" y="3431"/>
                </a:cubicBezTo>
                <a:lnTo>
                  <a:pt x="1" y="30857"/>
                </a:lnTo>
                <a:lnTo>
                  <a:pt x="108931" y="30857"/>
                </a:lnTo>
                <a:lnTo>
                  <a:pt x="108931" y="1818"/>
                </a:lnTo>
                <a:cubicBezTo>
                  <a:pt x="103411" y="1531"/>
                  <a:pt x="97911" y="936"/>
                  <a:pt x="92446" y="480"/>
                </a:cubicBezTo>
                <a:cubicBezTo>
                  <a:pt x="89116" y="201"/>
                  <a:pt x="85824" y="1"/>
                  <a:pt x="82499" y="1"/>
                </a:cubicBezTo>
                <a:close/>
              </a:path>
            </a:pathLst>
          </a:custGeom>
          <a:solidFill>
            <a:srgbClr val="FFFFFF">
              <a:alpha val="1183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39" name="Google Shape;1339;p9"/>
          <p:cNvSpPr/>
          <p:nvPr/>
        </p:nvSpPr>
        <p:spPr>
          <a:xfrm>
            <a:off x="0" y="6007234"/>
            <a:ext cx="12191920" cy="850789"/>
          </a:xfrm>
          <a:custGeom>
            <a:avLst/>
            <a:gdLst/>
            <a:ahLst/>
            <a:cxnLst/>
            <a:rect l="l" t="t" r="r" b="b"/>
            <a:pathLst>
              <a:path w="108931" h="26651" extrusionOk="0">
                <a:moveTo>
                  <a:pt x="40719" y="0"/>
                </a:moveTo>
                <a:cubicBezTo>
                  <a:pt x="33414" y="0"/>
                  <a:pt x="26245" y="987"/>
                  <a:pt x="18963" y="1234"/>
                </a:cubicBezTo>
                <a:cubicBezTo>
                  <a:pt x="18864" y="1237"/>
                  <a:pt x="18725" y="1239"/>
                  <a:pt x="18553" y="1239"/>
                </a:cubicBezTo>
                <a:cubicBezTo>
                  <a:pt x="16979" y="1239"/>
                  <a:pt x="12628" y="1111"/>
                  <a:pt x="10787" y="1056"/>
                </a:cubicBezTo>
                <a:cubicBezTo>
                  <a:pt x="9808" y="1028"/>
                  <a:pt x="8585" y="1006"/>
                  <a:pt x="7253" y="1006"/>
                </a:cubicBezTo>
                <a:cubicBezTo>
                  <a:pt x="4920" y="1006"/>
                  <a:pt x="2256" y="1073"/>
                  <a:pt x="1" y="1289"/>
                </a:cubicBezTo>
                <a:lnTo>
                  <a:pt x="1" y="26651"/>
                </a:lnTo>
                <a:lnTo>
                  <a:pt x="108931" y="26651"/>
                </a:lnTo>
                <a:lnTo>
                  <a:pt x="108931" y="695"/>
                </a:lnTo>
                <a:cubicBezTo>
                  <a:pt x="107402" y="594"/>
                  <a:pt x="105851" y="561"/>
                  <a:pt x="104306" y="559"/>
                </a:cubicBezTo>
                <a:cubicBezTo>
                  <a:pt x="104260" y="559"/>
                  <a:pt x="104215" y="559"/>
                  <a:pt x="104169" y="559"/>
                </a:cubicBezTo>
                <a:cubicBezTo>
                  <a:pt x="102593" y="559"/>
                  <a:pt x="101017" y="580"/>
                  <a:pt x="99441" y="580"/>
                </a:cubicBezTo>
                <a:cubicBezTo>
                  <a:pt x="99197" y="580"/>
                  <a:pt x="98952" y="579"/>
                  <a:pt x="98708" y="578"/>
                </a:cubicBezTo>
                <a:cubicBezTo>
                  <a:pt x="96715" y="566"/>
                  <a:pt x="94741" y="470"/>
                  <a:pt x="92753" y="400"/>
                </a:cubicBezTo>
                <a:cubicBezTo>
                  <a:pt x="90733" y="330"/>
                  <a:pt x="88712" y="301"/>
                  <a:pt x="86691" y="301"/>
                </a:cubicBezTo>
                <a:cubicBezTo>
                  <a:pt x="80241" y="301"/>
                  <a:pt x="73791" y="592"/>
                  <a:pt x="67351" y="743"/>
                </a:cubicBezTo>
                <a:cubicBezTo>
                  <a:pt x="64953" y="800"/>
                  <a:pt x="62552" y="841"/>
                  <a:pt x="60151" y="841"/>
                </a:cubicBezTo>
                <a:cubicBezTo>
                  <a:pt x="58367" y="841"/>
                  <a:pt x="56584" y="818"/>
                  <a:pt x="54802" y="762"/>
                </a:cubicBezTo>
                <a:cubicBezTo>
                  <a:pt x="52809" y="698"/>
                  <a:pt x="50819" y="588"/>
                  <a:pt x="48844" y="425"/>
                </a:cubicBezTo>
                <a:cubicBezTo>
                  <a:pt x="46717" y="247"/>
                  <a:pt x="44612" y="69"/>
                  <a:pt x="42461" y="20"/>
                </a:cubicBezTo>
                <a:cubicBezTo>
                  <a:pt x="41879" y="7"/>
                  <a:pt x="41299" y="0"/>
                  <a:pt x="40719" y="0"/>
                </a:cubicBezTo>
                <a:close/>
              </a:path>
            </a:pathLst>
          </a:custGeom>
          <a:solidFill>
            <a:srgbClr val="99D46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1340" name="Google Shape;1340;p9"/>
          <p:cNvGrpSpPr/>
          <p:nvPr/>
        </p:nvGrpSpPr>
        <p:grpSpPr>
          <a:xfrm>
            <a:off x="137451" y="6118346"/>
            <a:ext cx="11970264" cy="661941"/>
            <a:chOff x="103088" y="4588759"/>
            <a:chExt cx="8977698" cy="496456"/>
          </a:xfrm>
        </p:grpSpPr>
        <p:sp>
          <p:nvSpPr>
            <p:cNvPr id="1341" name="Google Shape;1341;p9"/>
            <p:cNvSpPr/>
            <p:nvPr/>
          </p:nvSpPr>
          <p:spPr>
            <a:xfrm>
              <a:off x="555409" y="4603868"/>
              <a:ext cx="33188" cy="102763"/>
            </a:xfrm>
            <a:custGeom>
              <a:avLst/>
              <a:gdLst/>
              <a:ahLst/>
              <a:cxnLst/>
              <a:rect l="l" t="t" r="r" b="b"/>
              <a:pathLst>
                <a:path w="581" h="1799" extrusionOk="0">
                  <a:moveTo>
                    <a:pt x="300" y="0"/>
                  </a:moveTo>
                  <a:cubicBezTo>
                    <a:pt x="224" y="0"/>
                    <a:pt x="148" y="46"/>
                    <a:pt x="114" y="137"/>
                  </a:cubicBezTo>
                  <a:cubicBezTo>
                    <a:pt x="22" y="389"/>
                    <a:pt x="32" y="700"/>
                    <a:pt x="16" y="968"/>
                  </a:cubicBezTo>
                  <a:cubicBezTo>
                    <a:pt x="0" y="1232"/>
                    <a:pt x="5" y="1500"/>
                    <a:pt x="120" y="1743"/>
                  </a:cubicBezTo>
                  <a:cubicBezTo>
                    <a:pt x="136" y="1778"/>
                    <a:pt x="178" y="1799"/>
                    <a:pt x="219" y="1799"/>
                  </a:cubicBezTo>
                  <a:cubicBezTo>
                    <a:pt x="248" y="1799"/>
                    <a:pt x="276" y="1788"/>
                    <a:pt x="293" y="1765"/>
                  </a:cubicBezTo>
                  <a:cubicBezTo>
                    <a:pt x="467" y="1544"/>
                    <a:pt x="522" y="1270"/>
                    <a:pt x="540" y="994"/>
                  </a:cubicBezTo>
                  <a:cubicBezTo>
                    <a:pt x="554" y="722"/>
                    <a:pt x="580" y="397"/>
                    <a:pt x="484" y="137"/>
                  </a:cubicBezTo>
                  <a:cubicBezTo>
                    <a:pt x="451" y="46"/>
                    <a:pt x="375" y="0"/>
                    <a:pt x="300" y="0"/>
                  </a:cubicBezTo>
                  <a:close/>
                </a:path>
              </a:pathLst>
            </a:custGeom>
            <a:solidFill>
              <a:srgbClr val="191919">
                <a:alpha val="59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1342" name="Google Shape;1342;p9"/>
            <p:cNvGrpSpPr/>
            <p:nvPr/>
          </p:nvGrpSpPr>
          <p:grpSpPr>
            <a:xfrm>
              <a:off x="103087" y="4641588"/>
              <a:ext cx="142923" cy="130526"/>
              <a:chOff x="178100" y="3904645"/>
              <a:chExt cx="142923" cy="130526"/>
            </a:xfrm>
          </p:grpSpPr>
          <p:sp>
            <p:nvSpPr>
              <p:cNvPr id="1343" name="Google Shape;1343;p9"/>
              <p:cNvSpPr/>
              <p:nvPr/>
            </p:nvSpPr>
            <p:spPr>
              <a:xfrm>
                <a:off x="178100" y="3936863"/>
                <a:ext cx="40843" cy="98308"/>
              </a:xfrm>
              <a:custGeom>
                <a:avLst/>
                <a:gdLst/>
                <a:ahLst/>
                <a:cxnLst/>
                <a:rect l="l" t="t" r="r" b="b"/>
                <a:pathLst>
                  <a:path w="715" h="1721" extrusionOk="0">
                    <a:moveTo>
                      <a:pt x="237" y="1"/>
                    </a:moveTo>
                    <a:cubicBezTo>
                      <a:pt x="157" y="1"/>
                      <a:pt x="77" y="54"/>
                      <a:pt x="49" y="139"/>
                    </a:cubicBezTo>
                    <a:cubicBezTo>
                      <a:pt x="1" y="283"/>
                      <a:pt x="37" y="436"/>
                      <a:pt x="59" y="582"/>
                    </a:cubicBezTo>
                    <a:cubicBezTo>
                      <a:pt x="76" y="711"/>
                      <a:pt x="98" y="838"/>
                      <a:pt x="120" y="966"/>
                    </a:cubicBezTo>
                    <a:cubicBezTo>
                      <a:pt x="142" y="1093"/>
                      <a:pt x="158" y="1223"/>
                      <a:pt x="193" y="1347"/>
                    </a:cubicBezTo>
                    <a:cubicBezTo>
                      <a:pt x="234" y="1488"/>
                      <a:pt x="302" y="1592"/>
                      <a:pt x="413" y="1688"/>
                    </a:cubicBezTo>
                    <a:cubicBezTo>
                      <a:pt x="438" y="1709"/>
                      <a:pt x="467" y="1720"/>
                      <a:pt x="496" y="1720"/>
                    </a:cubicBezTo>
                    <a:cubicBezTo>
                      <a:pt x="533" y="1720"/>
                      <a:pt x="570" y="1702"/>
                      <a:pt x="594" y="1665"/>
                    </a:cubicBezTo>
                    <a:cubicBezTo>
                      <a:pt x="672" y="1542"/>
                      <a:pt x="715" y="1424"/>
                      <a:pt x="707" y="1275"/>
                    </a:cubicBezTo>
                    <a:cubicBezTo>
                      <a:pt x="700" y="1133"/>
                      <a:pt x="672" y="990"/>
                      <a:pt x="643" y="848"/>
                    </a:cubicBezTo>
                    <a:cubicBezTo>
                      <a:pt x="592" y="595"/>
                      <a:pt x="554" y="244"/>
                      <a:pt x="362" y="51"/>
                    </a:cubicBezTo>
                    <a:cubicBezTo>
                      <a:pt x="326" y="16"/>
                      <a:pt x="281" y="1"/>
                      <a:pt x="237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44" name="Google Shape;1344;p9"/>
              <p:cNvSpPr/>
              <p:nvPr/>
            </p:nvSpPr>
            <p:spPr>
              <a:xfrm>
                <a:off x="230654" y="3904645"/>
                <a:ext cx="37187" cy="110589"/>
              </a:xfrm>
              <a:custGeom>
                <a:avLst/>
                <a:gdLst/>
                <a:ahLst/>
                <a:cxnLst/>
                <a:rect l="l" t="t" r="r" b="b"/>
                <a:pathLst>
                  <a:path w="651" h="1936" extrusionOk="0">
                    <a:moveTo>
                      <a:pt x="399" y="0"/>
                    </a:moveTo>
                    <a:cubicBezTo>
                      <a:pt x="364" y="0"/>
                      <a:pt x="331" y="13"/>
                      <a:pt x="305" y="45"/>
                    </a:cubicBezTo>
                    <a:cubicBezTo>
                      <a:pt x="124" y="270"/>
                      <a:pt x="142" y="647"/>
                      <a:pt x="102" y="921"/>
                    </a:cubicBezTo>
                    <a:cubicBezTo>
                      <a:pt x="57" y="1239"/>
                      <a:pt x="0" y="1544"/>
                      <a:pt x="117" y="1853"/>
                    </a:cubicBezTo>
                    <a:cubicBezTo>
                      <a:pt x="136" y="1902"/>
                      <a:pt x="182" y="1936"/>
                      <a:pt x="229" y="1936"/>
                    </a:cubicBezTo>
                    <a:cubicBezTo>
                      <a:pt x="255" y="1936"/>
                      <a:pt x="282" y="1925"/>
                      <a:pt x="305" y="1902"/>
                    </a:cubicBezTo>
                    <a:cubicBezTo>
                      <a:pt x="542" y="1660"/>
                      <a:pt x="598" y="1348"/>
                      <a:pt x="625" y="1020"/>
                    </a:cubicBezTo>
                    <a:cubicBezTo>
                      <a:pt x="637" y="862"/>
                      <a:pt x="650" y="703"/>
                      <a:pt x="643" y="545"/>
                    </a:cubicBezTo>
                    <a:cubicBezTo>
                      <a:pt x="637" y="392"/>
                      <a:pt x="640" y="203"/>
                      <a:pt x="542" y="75"/>
                    </a:cubicBezTo>
                    <a:cubicBezTo>
                      <a:pt x="511" y="33"/>
                      <a:pt x="454" y="0"/>
                      <a:pt x="399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45" name="Google Shape;1345;p9"/>
              <p:cNvSpPr/>
              <p:nvPr/>
            </p:nvSpPr>
            <p:spPr>
              <a:xfrm>
                <a:off x="275667" y="3947545"/>
                <a:ext cx="45355" cy="85284"/>
              </a:xfrm>
              <a:custGeom>
                <a:avLst/>
                <a:gdLst/>
                <a:ahLst/>
                <a:cxnLst/>
                <a:rect l="l" t="t" r="r" b="b"/>
                <a:pathLst>
                  <a:path w="794" h="1493" extrusionOk="0">
                    <a:moveTo>
                      <a:pt x="528" y="0"/>
                    </a:moveTo>
                    <a:cubicBezTo>
                      <a:pt x="514" y="0"/>
                      <a:pt x="500" y="3"/>
                      <a:pt x="486" y="9"/>
                    </a:cubicBezTo>
                    <a:cubicBezTo>
                      <a:pt x="246" y="103"/>
                      <a:pt x="170" y="438"/>
                      <a:pt x="116" y="669"/>
                    </a:cubicBezTo>
                    <a:cubicBezTo>
                      <a:pt x="56" y="916"/>
                      <a:pt x="1" y="1211"/>
                      <a:pt x="155" y="1435"/>
                    </a:cubicBezTo>
                    <a:cubicBezTo>
                      <a:pt x="182" y="1473"/>
                      <a:pt x="219" y="1492"/>
                      <a:pt x="257" y="1492"/>
                    </a:cubicBezTo>
                    <a:cubicBezTo>
                      <a:pt x="286" y="1492"/>
                      <a:pt x="315" y="1481"/>
                      <a:pt x="342" y="1459"/>
                    </a:cubicBezTo>
                    <a:cubicBezTo>
                      <a:pt x="531" y="1295"/>
                      <a:pt x="571" y="1040"/>
                      <a:pt x="622" y="809"/>
                    </a:cubicBezTo>
                    <a:cubicBezTo>
                      <a:pt x="667" y="603"/>
                      <a:pt x="793" y="275"/>
                      <a:pt x="670" y="86"/>
                    </a:cubicBezTo>
                    <a:cubicBezTo>
                      <a:pt x="642" y="40"/>
                      <a:pt x="585" y="0"/>
                      <a:pt x="528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1346" name="Google Shape;1346;p9"/>
            <p:cNvGrpSpPr/>
            <p:nvPr/>
          </p:nvGrpSpPr>
          <p:grpSpPr>
            <a:xfrm>
              <a:off x="779951" y="4682022"/>
              <a:ext cx="88313" cy="132981"/>
              <a:chOff x="712664" y="4070529"/>
              <a:chExt cx="88313" cy="132981"/>
            </a:xfrm>
          </p:grpSpPr>
          <p:sp>
            <p:nvSpPr>
              <p:cNvPr id="1347" name="Google Shape;1347;p9"/>
              <p:cNvSpPr/>
              <p:nvPr/>
            </p:nvSpPr>
            <p:spPr>
              <a:xfrm>
                <a:off x="712664" y="4082639"/>
                <a:ext cx="44613" cy="91225"/>
              </a:xfrm>
              <a:custGeom>
                <a:avLst/>
                <a:gdLst/>
                <a:ahLst/>
                <a:cxnLst/>
                <a:rect l="l" t="t" r="r" b="b"/>
                <a:pathLst>
                  <a:path w="781" h="1597" extrusionOk="0">
                    <a:moveTo>
                      <a:pt x="221" y="1"/>
                    </a:moveTo>
                    <a:cubicBezTo>
                      <a:pt x="138" y="1"/>
                      <a:pt x="60" y="44"/>
                      <a:pt x="44" y="145"/>
                    </a:cubicBezTo>
                    <a:cubicBezTo>
                      <a:pt x="1" y="407"/>
                      <a:pt x="81" y="683"/>
                      <a:pt x="139" y="938"/>
                    </a:cubicBezTo>
                    <a:cubicBezTo>
                      <a:pt x="196" y="1187"/>
                      <a:pt x="264" y="1427"/>
                      <a:pt x="489" y="1579"/>
                    </a:cubicBezTo>
                    <a:cubicBezTo>
                      <a:pt x="506" y="1591"/>
                      <a:pt x="526" y="1596"/>
                      <a:pt x="546" y="1596"/>
                    </a:cubicBezTo>
                    <a:cubicBezTo>
                      <a:pt x="589" y="1596"/>
                      <a:pt x="632" y="1573"/>
                      <a:pt x="652" y="1535"/>
                    </a:cubicBezTo>
                    <a:cubicBezTo>
                      <a:pt x="780" y="1308"/>
                      <a:pt x="735" y="1060"/>
                      <a:pt x="674" y="820"/>
                    </a:cubicBezTo>
                    <a:cubicBezTo>
                      <a:pt x="614" y="582"/>
                      <a:pt x="569" y="295"/>
                      <a:pt x="422" y="97"/>
                    </a:cubicBezTo>
                    <a:cubicBezTo>
                      <a:pt x="377" y="36"/>
                      <a:pt x="297" y="1"/>
                      <a:pt x="221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48" name="Google Shape;1348;p9"/>
              <p:cNvSpPr/>
              <p:nvPr/>
            </p:nvSpPr>
            <p:spPr>
              <a:xfrm>
                <a:off x="767617" y="4070529"/>
                <a:ext cx="33360" cy="132981"/>
              </a:xfrm>
              <a:custGeom>
                <a:avLst/>
                <a:gdLst/>
                <a:ahLst/>
                <a:cxnLst/>
                <a:rect l="l" t="t" r="r" b="b"/>
                <a:pathLst>
                  <a:path w="584" h="2328" extrusionOk="0">
                    <a:moveTo>
                      <a:pt x="295" y="1"/>
                    </a:moveTo>
                    <a:cubicBezTo>
                      <a:pt x="171" y="1"/>
                      <a:pt x="45" y="86"/>
                      <a:pt x="30" y="255"/>
                    </a:cubicBezTo>
                    <a:cubicBezTo>
                      <a:pt x="0" y="597"/>
                      <a:pt x="2" y="946"/>
                      <a:pt x="6" y="1290"/>
                    </a:cubicBezTo>
                    <a:cubicBezTo>
                      <a:pt x="9" y="1631"/>
                      <a:pt x="24" y="1959"/>
                      <a:pt x="178" y="2270"/>
                    </a:cubicBezTo>
                    <a:cubicBezTo>
                      <a:pt x="198" y="2309"/>
                      <a:pt x="239" y="2328"/>
                      <a:pt x="281" y="2328"/>
                    </a:cubicBezTo>
                    <a:cubicBezTo>
                      <a:pt x="323" y="2328"/>
                      <a:pt x="365" y="2309"/>
                      <a:pt x="385" y="2270"/>
                    </a:cubicBezTo>
                    <a:cubicBezTo>
                      <a:pt x="543" y="1960"/>
                      <a:pt x="560" y="1631"/>
                      <a:pt x="569" y="1290"/>
                    </a:cubicBezTo>
                    <a:cubicBezTo>
                      <a:pt x="576" y="946"/>
                      <a:pt x="583" y="597"/>
                      <a:pt x="557" y="255"/>
                    </a:cubicBezTo>
                    <a:cubicBezTo>
                      <a:pt x="544" y="85"/>
                      <a:pt x="420" y="1"/>
                      <a:pt x="295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1349" name="Google Shape;1349;p9"/>
            <p:cNvGrpSpPr/>
            <p:nvPr/>
          </p:nvGrpSpPr>
          <p:grpSpPr>
            <a:xfrm>
              <a:off x="432325" y="4835818"/>
              <a:ext cx="148749" cy="138123"/>
              <a:chOff x="417563" y="4145250"/>
              <a:chExt cx="148749" cy="138123"/>
            </a:xfrm>
          </p:grpSpPr>
          <p:sp>
            <p:nvSpPr>
              <p:cNvPr id="1350" name="Google Shape;1350;p9"/>
              <p:cNvSpPr/>
              <p:nvPr/>
            </p:nvSpPr>
            <p:spPr>
              <a:xfrm>
                <a:off x="417563" y="4179924"/>
                <a:ext cx="39186" cy="103449"/>
              </a:xfrm>
              <a:custGeom>
                <a:avLst/>
                <a:gdLst/>
                <a:ahLst/>
                <a:cxnLst/>
                <a:rect l="l" t="t" r="r" b="b"/>
                <a:pathLst>
                  <a:path w="686" h="1811" extrusionOk="0">
                    <a:moveTo>
                      <a:pt x="283" y="1"/>
                    </a:moveTo>
                    <a:cubicBezTo>
                      <a:pt x="215" y="1"/>
                      <a:pt x="148" y="32"/>
                      <a:pt x="118" y="96"/>
                    </a:cubicBezTo>
                    <a:cubicBezTo>
                      <a:pt x="0" y="348"/>
                      <a:pt x="83" y="703"/>
                      <a:pt x="102" y="970"/>
                    </a:cubicBezTo>
                    <a:cubicBezTo>
                      <a:pt x="112" y="1123"/>
                      <a:pt x="118" y="1280"/>
                      <a:pt x="141" y="1432"/>
                    </a:cubicBezTo>
                    <a:cubicBezTo>
                      <a:pt x="163" y="1569"/>
                      <a:pt x="227" y="1672"/>
                      <a:pt x="315" y="1777"/>
                    </a:cubicBezTo>
                    <a:cubicBezTo>
                      <a:pt x="333" y="1800"/>
                      <a:pt x="363" y="1811"/>
                      <a:pt x="394" y="1811"/>
                    </a:cubicBezTo>
                    <a:cubicBezTo>
                      <a:pt x="425" y="1811"/>
                      <a:pt x="456" y="1799"/>
                      <a:pt x="475" y="1777"/>
                    </a:cubicBezTo>
                    <a:cubicBezTo>
                      <a:pt x="685" y="1537"/>
                      <a:pt x="670" y="1245"/>
                      <a:pt x="647" y="944"/>
                    </a:cubicBezTo>
                    <a:cubicBezTo>
                      <a:pt x="625" y="670"/>
                      <a:pt x="621" y="266"/>
                      <a:pt x="421" y="56"/>
                    </a:cubicBezTo>
                    <a:cubicBezTo>
                      <a:pt x="386" y="19"/>
                      <a:pt x="334" y="1"/>
                      <a:pt x="283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51" name="Google Shape;1351;p9"/>
              <p:cNvSpPr/>
              <p:nvPr/>
            </p:nvSpPr>
            <p:spPr>
              <a:xfrm>
                <a:off x="469888" y="4145250"/>
                <a:ext cx="42556" cy="117101"/>
              </a:xfrm>
              <a:custGeom>
                <a:avLst/>
                <a:gdLst/>
                <a:ahLst/>
                <a:cxnLst/>
                <a:rect l="l" t="t" r="r" b="b"/>
                <a:pathLst>
                  <a:path w="745" h="2050" extrusionOk="0">
                    <a:moveTo>
                      <a:pt x="476" y="0"/>
                    </a:moveTo>
                    <a:cubicBezTo>
                      <a:pt x="449" y="0"/>
                      <a:pt x="419" y="8"/>
                      <a:pt x="384" y="23"/>
                    </a:cubicBezTo>
                    <a:cubicBezTo>
                      <a:pt x="243" y="88"/>
                      <a:pt x="219" y="278"/>
                      <a:pt x="192" y="415"/>
                    </a:cubicBezTo>
                    <a:cubicBezTo>
                      <a:pt x="158" y="589"/>
                      <a:pt x="132" y="764"/>
                      <a:pt x="104" y="936"/>
                    </a:cubicBezTo>
                    <a:cubicBezTo>
                      <a:pt x="47" y="1281"/>
                      <a:pt x="1" y="1611"/>
                      <a:pt x="84" y="1954"/>
                    </a:cubicBezTo>
                    <a:cubicBezTo>
                      <a:pt x="99" y="2020"/>
                      <a:pt x="150" y="2049"/>
                      <a:pt x="204" y="2049"/>
                    </a:cubicBezTo>
                    <a:cubicBezTo>
                      <a:pt x="250" y="2049"/>
                      <a:pt x="298" y="2027"/>
                      <a:pt x="327" y="1988"/>
                    </a:cubicBezTo>
                    <a:cubicBezTo>
                      <a:pt x="568" y="1660"/>
                      <a:pt x="617" y="1267"/>
                      <a:pt x="652" y="870"/>
                    </a:cubicBezTo>
                    <a:cubicBezTo>
                      <a:pt x="666" y="718"/>
                      <a:pt x="745" y="0"/>
                      <a:pt x="476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52" name="Google Shape;1352;p9"/>
              <p:cNvSpPr/>
              <p:nvPr/>
            </p:nvSpPr>
            <p:spPr>
              <a:xfrm>
                <a:off x="528840" y="4206144"/>
                <a:ext cx="37472" cy="75173"/>
              </a:xfrm>
              <a:custGeom>
                <a:avLst/>
                <a:gdLst/>
                <a:ahLst/>
                <a:cxnLst/>
                <a:rect l="l" t="t" r="r" b="b"/>
                <a:pathLst>
                  <a:path w="656" h="1316" extrusionOk="0">
                    <a:moveTo>
                      <a:pt x="371" y="0"/>
                    </a:moveTo>
                    <a:cubicBezTo>
                      <a:pt x="302" y="0"/>
                      <a:pt x="231" y="34"/>
                      <a:pt x="180" y="103"/>
                    </a:cubicBezTo>
                    <a:cubicBezTo>
                      <a:pt x="57" y="271"/>
                      <a:pt x="44" y="533"/>
                      <a:pt x="23" y="733"/>
                    </a:cubicBezTo>
                    <a:cubicBezTo>
                      <a:pt x="1" y="928"/>
                      <a:pt x="15" y="1125"/>
                      <a:pt x="152" y="1281"/>
                    </a:cubicBezTo>
                    <a:cubicBezTo>
                      <a:pt x="172" y="1303"/>
                      <a:pt x="205" y="1315"/>
                      <a:pt x="238" y="1315"/>
                    </a:cubicBezTo>
                    <a:cubicBezTo>
                      <a:pt x="259" y="1315"/>
                      <a:pt x="281" y="1310"/>
                      <a:pt x="298" y="1298"/>
                    </a:cubicBezTo>
                    <a:cubicBezTo>
                      <a:pt x="470" y="1186"/>
                      <a:pt x="536" y="999"/>
                      <a:pt x="566" y="805"/>
                    </a:cubicBezTo>
                    <a:cubicBezTo>
                      <a:pt x="598" y="604"/>
                      <a:pt x="655" y="349"/>
                      <a:pt x="581" y="154"/>
                    </a:cubicBezTo>
                    <a:cubicBezTo>
                      <a:pt x="541" y="53"/>
                      <a:pt x="457" y="0"/>
                      <a:pt x="371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sp>
          <p:nvSpPr>
            <p:cNvPr id="1353" name="Google Shape;1353;p9"/>
            <p:cNvSpPr/>
            <p:nvPr/>
          </p:nvSpPr>
          <p:spPr>
            <a:xfrm>
              <a:off x="1206009" y="4964780"/>
              <a:ext cx="33188" cy="102763"/>
            </a:xfrm>
            <a:custGeom>
              <a:avLst/>
              <a:gdLst/>
              <a:ahLst/>
              <a:cxnLst/>
              <a:rect l="l" t="t" r="r" b="b"/>
              <a:pathLst>
                <a:path w="581" h="1799" extrusionOk="0">
                  <a:moveTo>
                    <a:pt x="300" y="0"/>
                  </a:moveTo>
                  <a:cubicBezTo>
                    <a:pt x="224" y="0"/>
                    <a:pt x="148" y="46"/>
                    <a:pt x="114" y="137"/>
                  </a:cubicBezTo>
                  <a:cubicBezTo>
                    <a:pt x="22" y="389"/>
                    <a:pt x="32" y="700"/>
                    <a:pt x="16" y="968"/>
                  </a:cubicBezTo>
                  <a:cubicBezTo>
                    <a:pt x="0" y="1232"/>
                    <a:pt x="5" y="1500"/>
                    <a:pt x="120" y="1743"/>
                  </a:cubicBezTo>
                  <a:cubicBezTo>
                    <a:pt x="136" y="1778"/>
                    <a:pt x="178" y="1799"/>
                    <a:pt x="219" y="1799"/>
                  </a:cubicBezTo>
                  <a:cubicBezTo>
                    <a:pt x="248" y="1799"/>
                    <a:pt x="276" y="1788"/>
                    <a:pt x="293" y="1765"/>
                  </a:cubicBezTo>
                  <a:cubicBezTo>
                    <a:pt x="467" y="1544"/>
                    <a:pt x="522" y="1270"/>
                    <a:pt x="540" y="994"/>
                  </a:cubicBezTo>
                  <a:cubicBezTo>
                    <a:pt x="554" y="722"/>
                    <a:pt x="580" y="397"/>
                    <a:pt x="484" y="137"/>
                  </a:cubicBezTo>
                  <a:cubicBezTo>
                    <a:pt x="451" y="46"/>
                    <a:pt x="375" y="0"/>
                    <a:pt x="300" y="0"/>
                  </a:cubicBezTo>
                  <a:close/>
                </a:path>
              </a:pathLst>
            </a:custGeom>
            <a:solidFill>
              <a:srgbClr val="191919">
                <a:alpha val="59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1354" name="Google Shape;1354;p9"/>
            <p:cNvGrpSpPr/>
            <p:nvPr/>
          </p:nvGrpSpPr>
          <p:grpSpPr>
            <a:xfrm>
              <a:off x="834763" y="4933213"/>
              <a:ext cx="142923" cy="130526"/>
              <a:chOff x="178100" y="3904645"/>
              <a:chExt cx="142923" cy="130526"/>
            </a:xfrm>
          </p:grpSpPr>
          <p:sp>
            <p:nvSpPr>
              <p:cNvPr id="1355" name="Google Shape;1355;p9"/>
              <p:cNvSpPr/>
              <p:nvPr/>
            </p:nvSpPr>
            <p:spPr>
              <a:xfrm>
                <a:off x="178100" y="3936863"/>
                <a:ext cx="40843" cy="98308"/>
              </a:xfrm>
              <a:custGeom>
                <a:avLst/>
                <a:gdLst/>
                <a:ahLst/>
                <a:cxnLst/>
                <a:rect l="l" t="t" r="r" b="b"/>
                <a:pathLst>
                  <a:path w="715" h="1721" extrusionOk="0">
                    <a:moveTo>
                      <a:pt x="237" y="1"/>
                    </a:moveTo>
                    <a:cubicBezTo>
                      <a:pt x="157" y="1"/>
                      <a:pt x="77" y="54"/>
                      <a:pt x="49" y="139"/>
                    </a:cubicBezTo>
                    <a:cubicBezTo>
                      <a:pt x="1" y="283"/>
                      <a:pt x="37" y="436"/>
                      <a:pt x="59" y="582"/>
                    </a:cubicBezTo>
                    <a:cubicBezTo>
                      <a:pt x="76" y="711"/>
                      <a:pt x="98" y="838"/>
                      <a:pt x="120" y="966"/>
                    </a:cubicBezTo>
                    <a:cubicBezTo>
                      <a:pt x="142" y="1093"/>
                      <a:pt x="158" y="1223"/>
                      <a:pt x="193" y="1347"/>
                    </a:cubicBezTo>
                    <a:cubicBezTo>
                      <a:pt x="234" y="1488"/>
                      <a:pt x="302" y="1592"/>
                      <a:pt x="413" y="1688"/>
                    </a:cubicBezTo>
                    <a:cubicBezTo>
                      <a:pt x="438" y="1709"/>
                      <a:pt x="467" y="1720"/>
                      <a:pt x="496" y="1720"/>
                    </a:cubicBezTo>
                    <a:cubicBezTo>
                      <a:pt x="533" y="1720"/>
                      <a:pt x="570" y="1702"/>
                      <a:pt x="594" y="1665"/>
                    </a:cubicBezTo>
                    <a:cubicBezTo>
                      <a:pt x="672" y="1542"/>
                      <a:pt x="715" y="1424"/>
                      <a:pt x="707" y="1275"/>
                    </a:cubicBezTo>
                    <a:cubicBezTo>
                      <a:pt x="700" y="1133"/>
                      <a:pt x="672" y="990"/>
                      <a:pt x="643" y="848"/>
                    </a:cubicBezTo>
                    <a:cubicBezTo>
                      <a:pt x="592" y="595"/>
                      <a:pt x="554" y="244"/>
                      <a:pt x="362" y="51"/>
                    </a:cubicBezTo>
                    <a:cubicBezTo>
                      <a:pt x="326" y="16"/>
                      <a:pt x="281" y="1"/>
                      <a:pt x="237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56" name="Google Shape;1356;p9"/>
              <p:cNvSpPr/>
              <p:nvPr/>
            </p:nvSpPr>
            <p:spPr>
              <a:xfrm>
                <a:off x="230654" y="3904645"/>
                <a:ext cx="37187" cy="110589"/>
              </a:xfrm>
              <a:custGeom>
                <a:avLst/>
                <a:gdLst/>
                <a:ahLst/>
                <a:cxnLst/>
                <a:rect l="l" t="t" r="r" b="b"/>
                <a:pathLst>
                  <a:path w="651" h="1936" extrusionOk="0">
                    <a:moveTo>
                      <a:pt x="399" y="0"/>
                    </a:moveTo>
                    <a:cubicBezTo>
                      <a:pt x="364" y="0"/>
                      <a:pt x="331" y="13"/>
                      <a:pt x="305" y="45"/>
                    </a:cubicBezTo>
                    <a:cubicBezTo>
                      <a:pt x="124" y="270"/>
                      <a:pt x="142" y="647"/>
                      <a:pt x="102" y="921"/>
                    </a:cubicBezTo>
                    <a:cubicBezTo>
                      <a:pt x="57" y="1239"/>
                      <a:pt x="0" y="1544"/>
                      <a:pt x="117" y="1853"/>
                    </a:cubicBezTo>
                    <a:cubicBezTo>
                      <a:pt x="136" y="1902"/>
                      <a:pt x="182" y="1936"/>
                      <a:pt x="229" y="1936"/>
                    </a:cubicBezTo>
                    <a:cubicBezTo>
                      <a:pt x="255" y="1936"/>
                      <a:pt x="282" y="1925"/>
                      <a:pt x="305" y="1902"/>
                    </a:cubicBezTo>
                    <a:cubicBezTo>
                      <a:pt x="542" y="1660"/>
                      <a:pt x="598" y="1348"/>
                      <a:pt x="625" y="1020"/>
                    </a:cubicBezTo>
                    <a:cubicBezTo>
                      <a:pt x="637" y="862"/>
                      <a:pt x="650" y="703"/>
                      <a:pt x="643" y="545"/>
                    </a:cubicBezTo>
                    <a:cubicBezTo>
                      <a:pt x="637" y="392"/>
                      <a:pt x="640" y="203"/>
                      <a:pt x="542" y="75"/>
                    </a:cubicBezTo>
                    <a:cubicBezTo>
                      <a:pt x="511" y="33"/>
                      <a:pt x="454" y="0"/>
                      <a:pt x="399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57" name="Google Shape;1357;p9"/>
              <p:cNvSpPr/>
              <p:nvPr/>
            </p:nvSpPr>
            <p:spPr>
              <a:xfrm>
                <a:off x="275667" y="3947545"/>
                <a:ext cx="45355" cy="85284"/>
              </a:xfrm>
              <a:custGeom>
                <a:avLst/>
                <a:gdLst/>
                <a:ahLst/>
                <a:cxnLst/>
                <a:rect l="l" t="t" r="r" b="b"/>
                <a:pathLst>
                  <a:path w="794" h="1493" extrusionOk="0">
                    <a:moveTo>
                      <a:pt x="528" y="0"/>
                    </a:moveTo>
                    <a:cubicBezTo>
                      <a:pt x="514" y="0"/>
                      <a:pt x="500" y="3"/>
                      <a:pt x="486" y="9"/>
                    </a:cubicBezTo>
                    <a:cubicBezTo>
                      <a:pt x="246" y="103"/>
                      <a:pt x="170" y="438"/>
                      <a:pt x="116" y="669"/>
                    </a:cubicBezTo>
                    <a:cubicBezTo>
                      <a:pt x="56" y="916"/>
                      <a:pt x="1" y="1211"/>
                      <a:pt x="155" y="1435"/>
                    </a:cubicBezTo>
                    <a:cubicBezTo>
                      <a:pt x="182" y="1473"/>
                      <a:pt x="219" y="1492"/>
                      <a:pt x="257" y="1492"/>
                    </a:cubicBezTo>
                    <a:cubicBezTo>
                      <a:pt x="286" y="1492"/>
                      <a:pt x="315" y="1481"/>
                      <a:pt x="342" y="1459"/>
                    </a:cubicBezTo>
                    <a:cubicBezTo>
                      <a:pt x="531" y="1295"/>
                      <a:pt x="571" y="1040"/>
                      <a:pt x="622" y="809"/>
                    </a:cubicBezTo>
                    <a:cubicBezTo>
                      <a:pt x="667" y="603"/>
                      <a:pt x="793" y="275"/>
                      <a:pt x="670" y="86"/>
                    </a:cubicBezTo>
                    <a:cubicBezTo>
                      <a:pt x="642" y="40"/>
                      <a:pt x="585" y="0"/>
                      <a:pt x="528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1358" name="Google Shape;1358;p9"/>
            <p:cNvGrpSpPr/>
            <p:nvPr/>
          </p:nvGrpSpPr>
          <p:grpSpPr>
            <a:xfrm>
              <a:off x="5901800" y="4851518"/>
              <a:ext cx="148749" cy="138123"/>
              <a:chOff x="417563" y="4145250"/>
              <a:chExt cx="148749" cy="138123"/>
            </a:xfrm>
          </p:grpSpPr>
          <p:sp>
            <p:nvSpPr>
              <p:cNvPr id="1359" name="Google Shape;1359;p9"/>
              <p:cNvSpPr/>
              <p:nvPr/>
            </p:nvSpPr>
            <p:spPr>
              <a:xfrm>
                <a:off x="417563" y="4179924"/>
                <a:ext cx="39186" cy="103449"/>
              </a:xfrm>
              <a:custGeom>
                <a:avLst/>
                <a:gdLst/>
                <a:ahLst/>
                <a:cxnLst/>
                <a:rect l="l" t="t" r="r" b="b"/>
                <a:pathLst>
                  <a:path w="686" h="1811" extrusionOk="0">
                    <a:moveTo>
                      <a:pt x="283" y="1"/>
                    </a:moveTo>
                    <a:cubicBezTo>
                      <a:pt x="215" y="1"/>
                      <a:pt x="148" y="32"/>
                      <a:pt x="118" y="96"/>
                    </a:cubicBezTo>
                    <a:cubicBezTo>
                      <a:pt x="0" y="348"/>
                      <a:pt x="83" y="703"/>
                      <a:pt x="102" y="970"/>
                    </a:cubicBezTo>
                    <a:cubicBezTo>
                      <a:pt x="112" y="1123"/>
                      <a:pt x="118" y="1280"/>
                      <a:pt x="141" y="1432"/>
                    </a:cubicBezTo>
                    <a:cubicBezTo>
                      <a:pt x="163" y="1569"/>
                      <a:pt x="227" y="1672"/>
                      <a:pt x="315" y="1777"/>
                    </a:cubicBezTo>
                    <a:cubicBezTo>
                      <a:pt x="333" y="1800"/>
                      <a:pt x="363" y="1811"/>
                      <a:pt x="394" y="1811"/>
                    </a:cubicBezTo>
                    <a:cubicBezTo>
                      <a:pt x="425" y="1811"/>
                      <a:pt x="456" y="1799"/>
                      <a:pt x="475" y="1777"/>
                    </a:cubicBezTo>
                    <a:cubicBezTo>
                      <a:pt x="685" y="1537"/>
                      <a:pt x="670" y="1245"/>
                      <a:pt x="647" y="944"/>
                    </a:cubicBezTo>
                    <a:cubicBezTo>
                      <a:pt x="625" y="670"/>
                      <a:pt x="621" y="266"/>
                      <a:pt x="421" y="56"/>
                    </a:cubicBezTo>
                    <a:cubicBezTo>
                      <a:pt x="386" y="19"/>
                      <a:pt x="334" y="1"/>
                      <a:pt x="283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60" name="Google Shape;1360;p9"/>
              <p:cNvSpPr/>
              <p:nvPr/>
            </p:nvSpPr>
            <p:spPr>
              <a:xfrm>
                <a:off x="469888" y="4145250"/>
                <a:ext cx="42556" cy="117101"/>
              </a:xfrm>
              <a:custGeom>
                <a:avLst/>
                <a:gdLst/>
                <a:ahLst/>
                <a:cxnLst/>
                <a:rect l="l" t="t" r="r" b="b"/>
                <a:pathLst>
                  <a:path w="745" h="2050" extrusionOk="0">
                    <a:moveTo>
                      <a:pt x="476" y="0"/>
                    </a:moveTo>
                    <a:cubicBezTo>
                      <a:pt x="449" y="0"/>
                      <a:pt x="419" y="8"/>
                      <a:pt x="384" y="23"/>
                    </a:cubicBezTo>
                    <a:cubicBezTo>
                      <a:pt x="243" y="88"/>
                      <a:pt x="219" y="278"/>
                      <a:pt x="192" y="415"/>
                    </a:cubicBezTo>
                    <a:cubicBezTo>
                      <a:pt x="158" y="589"/>
                      <a:pt x="132" y="764"/>
                      <a:pt x="104" y="936"/>
                    </a:cubicBezTo>
                    <a:cubicBezTo>
                      <a:pt x="47" y="1281"/>
                      <a:pt x="1" y="1611"/>
                      <a:pt x="84" y="1954"/>
                    </a:cubicBezTo>
                    <a:cubicBezTo>
                      <a:pt x="99" y="2020"/>
                      <a:pt x="150" y="2049"/>
                      <a:pt x="204" y="2049"/>
                    </a:cubicBezTo>
                    <a:cubicBezTo>
                      <a:pt x="250" y="2049"/>
                      <a:pt x="298" y="2027"/>
                      <a:pt x="327" y="1988"/>
                    </a:cubicBezTo>
                    <a:cubicBezTo>
                      <a:pt x="568" y="1660"/>
                      <a:pt x="617" y="1267"/>
                      <a:pt x="652" y="870"/>
                    </a:cubicBezTo>
                    <a:cubicBezTo>
                      <a:pt x="666" y="718"/>
                      <a:pt x="745" y="0"/>
                      <a:pt x="476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61" name="Google Shape;1361;p9"/>
              <p:cNvSpPr/>
              <p:nvPr/>
            </p:nvSpPr>
            <p:spPr>
              <a:xfrm>
                <a:off x="528840" y="4206144"/>
                <a:ext cx="37472" cy="75173"/>
              </a:xfrm>
              <a:custGeom>
                <a:avLst/>
                <a:gdLst/>
                <a:ahLst/>
                <a:cxnLst/>
                <a:rect l="l" t="t" r="r" b="b"/>
                <a:pathLst>
                  <a:path w="656" h="1316" extrusionOk="0">
                    <a:moveTo>
                      <a:pt x="371" y="0"/>
                    </a:moveTo>
                    <a:cubicBezTo>
                      <a:pt x="302" y="0"/>
                      <a:pt x="231" y="34"/>
                      <a:pt x="180" y="103"/>
                    </a:cubicBezTo>
                    <a:cubicBezTo>
                      <a:pt x="57" y="271"/>
                      <a:pt x="44" y="533"/>
                      <a:pt x="23" y="733"/>
                    </a:cubicBezTo>
                    <a:cubicBezTo>
                      <a:pt x="1" y="928"/>
                      <a:pt x="15" y="1125"/>
                      <a:pt x="152" y="1281"/>
                    </a:cubicBezTo>
                    <a:cubicBezTo>
                      <a:pt x="172" y="1303"/>
                      <a:pt x="205" y="1315"/>
                      <a:pt x="238" y="1315"/>
                    </a:cubicBezTo>
                    <a:cubicBezTo>
                      <a:pt x="259" y="1315"/>
                      <a:pt x="281" y="1310"/>
                      <a:pt x="298" y="1298"/>
                    </a:cubicBezTo>
                    <a:cubicBezTo>
                      <a:pt x="470" y="1186"/>
                      <a:pt x="536" y="999"/>
                      <a:pt x="566" y="805"/>
                    </a:cubicBezTo>
                    <a:cubicBezTo>
                      <a:pt x="598" y="604"/>
                      <a:pt x="655" y="349"/>
                      <a:pt x="581" y="154"/>
                    </a:cubicBezTo>
                    <a:cubicBezTo>
                      <a:pt x="541" y="53"/>
                      <a:pt x="457" y="0"/>
                      <a:pt x="371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sp>
          <p:nvSpPr>
            <p:cNvPr id="1362" name="Google Shape;1362;p9"/>
            <p:cNvSpPr/>
            <p:nvPr/>
          </p:nvSpPr>
          <p:spPr>
            <a:xfrm>
              <a:off x="3194946" y="4869205"/>
              <a:ext cx="33188" cy="102763"/>
            </a:xfrm>
            <a:custGeom>
              <a:avLst/>
              <a:gdLst/>
              <a:ahLst/>
              <a:cxnLst/>
              <a:rect l="l" t="t" r="r" b="b"/>
              <a:pathLst>
                <a:path w="581" h="1799" extrusionOk="0">
                  <a:moveTo>
                    <a:pt x="300" y="0"/>
                  </a:moveTo>
                  <a:cubicBezTo>
                    <a:pt x="224" y="0"/>
                    <a:pt x="148" y="46"/>
                    <a:pt x="114" y="137"/>
                  </a:cubicBezTo>
                  <a:cubicBezTo>
                    <a:pt x="22" y="389"/>
                    <a:pt x="32" y="700"/>
                    <a:pt x="16" y="968"/>
                  </a:cubicBezTo>
                  <a:cubicBezTo>
                    <a:pt x="0" y="1232"/>
                    <a:pt x="5" y="1500"/>
                    <a:pt x="120" y="1743"/>
                  </a:cubicBezTo>
                  <a:cubicBezTo>
                    <a:pt x="136" y="1778"/>
                    <a:pt x="178" y="1799"/>
                    <a:pt x="219" y="1799"/>
                  </a:cubicBezTo>
                  <a:cubicBezTo>
                    <a:pt x="248" y="1799"/>
                    <a:pt x="276" y="1788"/>
                    <a:pt x="293" y="1765"/>
                  </a:cubicBezTo>
                  <a:cubicBezTo>
                    <a:pt x="467" y="1544"/>
                    <a:pt x="522" y="1270"/>
                    <a:pt x="540" y="994"/>
                  </a:cubicBezTo>
                  <a:cubicBezTo>
                    <a:pt x="554" y="722"/>
                    <a:pt x="580" y="397"/>
                    <a:pt x="484" y="137"/>
                  </a:cubicBezTo>
                  <a:cubicBezTo>
                    <a:pt x="451" y="46"/>
                    <a:pt x="375" y="0"/>
                    <a:pt x="300" y="0"/>
                  </a:cubicBezTo>
                  <a:close/>
                </a:path>
              </a:pathLst>
            </a:custGeom>
            <a:solidFill>
              <a:srgbClr val="191919">
                <a:alpha val="59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1363" name="Google Shape;1363;p9"/>
            <p:cNvGrpSpPr/>
            <p:nvPr/>
          </p:nvGrpSpPr>
          <p:grpSpPr>
            <a:xfrm>
              <a:off x="1088463" y="4638600"/>
              <a:ext cx="142923" cy="130526"/>
              <a:chOff x="178100" y="3904645"/>
              <a:chExt cx="142923" cy="130526"/>
            </a:xfrm>
          </p:grpSpPr>
          <p:sp>
            <p:nvSpPr>
              <p:cNvPr id="1364" name="Google Shape;1364;p9"/>
              <p:cNvSpPr/>
              <p:nvPr/>
            </p:nvSpPr>
            <p:spPr>
              <a:xfrm>
                <a:off x="178100" y="3936863"/>
                <a:ext cx="40843" cy="98308"/>
              </a:xfrm>
              <a:custGeom>
                <a:avLst/>
                <a:gdLst/>
                <a:ahLst/>
                <a:cxnLst/>
                <a:rect l="l" t="t" r="r" b="b"/>
                <a:pathLst>
                  <a:path w="715" h="1721" extrusionOk="0">
                    <a:moveTo>
                      <a:pt x="237" y="1"/>
                    </a:moveTo>
                    <a:cubicBezTo>
                      <a:pt x="157" y="1"/>
                      <a:pt x="77" y="54"/>
                      <a:pt x="49" y="139"/>
                    </a:cubicBezTo>
                    <a:cubicBezTo>
                      <a:pt x="1" y="283"/>
                      <a:pt x="37" y="436"/>
                      <a:pt x="59" y="582"/>
                    </a:cubicBezTo>
                    <a:cubicBezTo>
                      <a:pt x="76" y="711"/>
                      <a:pt x="98" y="838"/>
                      <a:pt x="120" y="966"/>
                    </a:cubicBezTo>
                    <a:cubicBezTo>
                      <a:pt x="142" y="1093"/>
                      <a:pt x="158" y="1223"/>
                      <a:pt x="193" y="1347"/>
                    </a:cubicBezTo>
                    <a:cubicBezTo>
                      <a:pt x="234" y="1488"/>
                      <a:pt x="302" y="1592"/>
                      <a:pt x="413" y="1688"/>
                    </a:cubicBezTo>
                    <a:cubicBezTo>
                      <a:pt x="438" y="1709"/>
                      <a:pt x="467" y="1720"/>
                      <a:pt x="496" y="1720"/>
                    </a:cubicBezTo>
                    <a:cubicBezTo>
                      <a:pt x="533" y="1720"/>
                      <a:pt x="570" y="1702"/>
                      <a:pt x="594" y="1665"/>
                    </a:cubicBezTo>
                    <a:cubicBezTo>
                      <a:pt x="672" y="1542"/>
                      <a:pt x="715" y="1424"/>
                      <a:pt x="707" y="1275"/>
                    </a:cubicBezTo>
                    <a:cubicBezTo>
                      <a:pt x="700" y="1133"/>
                      <a:pt x="672" y="990"/>
                      <a:pt x="643" y="848"/>
                    </a:cubicBezTo>
                    <a:cubicBezTo>
                      <a:pt x="592" y="595"/>
                      <a:pt x="554" y="244"/>
                      <a:pt x="362" y="51"/>
                    </a:cubicBezTo>
                    <a:cubicBezTo>
                      <a:pt x="326" y="16"/>
                      <a:pt x="281" y="1"/>
                      <a:pt x="237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65" name="Google Shape;1365;p9"/>
              <p:cNvSpPr/>
              <p:nvPr/>
            </p:nvSpPr>
            <p:spPr>
              <a:xfrm>
                <a:off x="230654" y="3904645"/>
                <a:ext cx="37187" cy="110589"/>
              </a:xfrm>
              <a:custGeom>
                <a:avLst/>
                <a:gdLst/>
                <a:ahLst/>
                <a:cxnLst/>
                <a:rect l="l" t="t" r="r" b="b"/>
                <a:pathLst>
                  <a:path w="651" h="1936" extrusionOk="0">
                    <a:moveTo>
                      <a:pt x="399" y="0"/>
                    </a:moveTo>
                    <a:cubicBezTo>
                      <a:pt x="364" y="0"/>
                      <a:pt x="331" y="13"/>
                      <a:pt x="305" y="45"/>
                    </a:cubicBezTo>
                    <a:cubicBezTo>
                      <a:pt x="124" y="270"/>
                      <a:pt x="142" y="647"/>
                      <a:pt x="102" y="921"/>
                    </a:cubicBezTo>
                    <a:cubicBezTo>
                      <a:pt x="57" y="1239"/>
                      <a:pt x="0" y="1544"/>
                      <a:pt x="117" y="1853"/>
                    </a:cubicBezTo>
                    <a:cubicBezTo>
                      <a:pt x="136" y="1902"/>
                      <a:pt x="182" y="1936"/>
                      <a:pt x="229" y="1936"/>
                    </a:cubicBezTo>
                    <a:cubicBezTo>
                      <a:pt x="255" y="1936"/>
                      <a:pt x="282" y="1925"/>
                      <a:pt x="305" y="1902"/>
                    </a:cubicBezTo>
                    <a:cubicBezTo>
                      <a:pt x="542" y="1660"/>
                      <a:pt x="598" y="1348"/>
                      <a:pt x="625" y="1020"/>
                    </a:cubicBezTo>
                    <a:cubicBezTo>
                      <a:pt x="637" y="862"/>
                      <a:pt x="650" y="703"/>
                      <a:pt x="643" y="545"/>
                    </a:cubicBezTo>
                    <a:cubicBezTo>
                      <a:pt x="637" y="392"/>
                      <a:pt x="640" y="203"/>
                      <a:pt x="542" y="75"/>
                    </a:cubicBezTo>
                    <a:cubicBezTo>
                      <a:pt x="511" y="33"/>
                      <a:pt x="454" y="0"/>
                      <a:pt x="399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66" name="Google Shape;1366;p9"/>
              <p:cNvSpPr/>
              <p:nvPr/>
            </p:nvSpPr>
            <p:spPr>
              <a:xfrm>
                <a:off x="275667" y="3947545"/>
                <a:ext cx="45355" cy="85284"/>
              </a:xfrm>
              <a:custGeom>
                <a:avLst/>
                <a:gdLst/>
                <a:ahLst/>
                <a:cxnLst/>
                <a:rect l="l" t="t" r="r" b="b"/>
                <a:pathLst>
                  <a:path w="794" h="1493" extrusionOk="0">
                    <a:moveTo>
                      <a:pt x="528" y="0"/>
                    </a:moveTo>
                    <a:cubicBezTo>
                      <a:pt x="514" y="0"/>
                      <a:pt x="500" y="3"/>
                      <a:pt x="486" y="9"/>
                    </a:cubicBezTo>
                    <a:cubicBezTo>
                      <a:pt x="246" y="103"/>
                      <a:pt x="170" y="438"/>
                      <a:pt x="116" y="669"/>
                    </a:cubicBezTo>
                    <a:cubicBezTo>
                      <a:pt x="56" y="916"/>
                      <a:pt x="1" y="1211"/>
                      <a:pt x="155" y="1435"/>
                    </a:cubicBezTo>
                    <a:cubicBezTo>
                      <a:pt x="182" y="1473"/>
                      <a:pt x="219" y="1492"/>
                      <a:pt x="257" y="1492"/>
                    </a:cubicBezTo>
                    <a:cubicBezTo>
                      <a:pt x="286" y="1492"/>
                      <a:pt x="315" y="1481"/>
                      <a:pt x="342" y="1459"/>
                    </a:cubicBezTo>
                    <a:cubicBezTo>
                      <a:pt x="531" y="1295"/>
                      <a:pt x="571" y="1040"/>
                      <a:pt x="622" y="809"/>
                    </a:cubicBezTo>
                    <a:cubicBezTo>
                      <a:pt x="667" y="603"/>
                      <a:pt x="793" y="275"/>
                      <a:pt x="670" y="86"/>
                    </a:cubicBezTo>
                    <a:cubicBezTo>
                      <a:pt x="642" y="40"/>
                      <a:pt x="585" y="0"/>
                      <a:pt x="528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1367" name="Google Shape;1367;p9"/>
            <p:cNvGrpSpPr/>
            <p:nvPr/>
          </p:nvGrpSpPr>
          <p:grpSpPr>
            <a:xfrm>
              <a:off x="1631214" y="4654247"/>
              <a:ext cx="88313" cy="132981"/>
              <a:chOff x="712664" y="3994329"/>
              <a:chExt cx="88313" cy="132981"/>
            </a:xfrm>
          </p:grpSpPr>
          <p:sp>
            <p:nvSpPr>
              <p:cNvPr id="1368" name="Google Shape;1368;p9"/>
              <p:cNvSpPr/>
              <p:nvPr/>
            </p:nvSpPr>
            <p:spPr>
              <a:xfrm>
                <a:off x="712664" y="4006439"/>
                <a:ext cx="44613" cy="91225"/>
              </a:xfrm>
              <a:custGeom>
                <a:avLst/>
                <a:gdLst/>
                <a:ahLst/>
                <a:cxnLst/>
                <a:rect l="l" t="t" r="r" b="b"/>
                <a:pathLst>
                  <a:path w="781" h="1597" extrusionOk="0">
                    <a:moveTo>
                      <a:pt x="221" y="1"/>
                    </a:moveTo>
                    <a:cubicBezTo>
                      <a:pt x="138" y="1"/>
                      <a:pt x="60" y="44"/>
                      <a:pt x="44" y="145"/>
                    </a:cubicBezTo>
                    <a:cubicBezTo>
                      <a:pt x="1" y="407"/>
                      <a:pt x="81" y="683"/>
                      <a:pt x="139" y="938"/>
                    </a:cubicBezTo>
                    <a:cubicBezTo>
                      <a:pt x="196" y="1187"/>
                      <a:pt x="264" y="1427"/>
                      <a:pt x="489" y="1579"/>
                    </a:cubicBezTo>
                    <a:cubicBezTo>
                      <a:pt x="506" y="1591"/>
                      <a:pt x="526" y="1596"/>
                      <a:pt x="546" y="1596"/>
                    </a:cubicBezTo>
                    <a:cubicBezTo>
                      <a:pt x="589" y="1596"/>
                      <a:pt x="632" y="1573"/>
                      <a:pt x="652" y="1535"/>
                    </a:cubicBezTo>
                    <a:cubicBezTo>
                      <a:pt x="780" y="1308"/>
                      <a:pt x="735" y="1060"/>
                      <a:pt x="674" y="820"/>
                    </a:cubicBezTo>
                    <a:cubicBezTo>
                      <a:pt x="614" y="582"/>
                      <a:pt x="569" y="295"/>
                      <a:pt x="422" y="97"/>
                    </a:cubicBezTo>
                    <a:cubicBezTo>
                      <a:pt x="377" y="36"/>
                      <a:pt x="297" y="1"/>
                      <a:pt x="221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69" name="Google Shape;1369;p9"/>
              <p:cNvSpPr/>
              <p:nvPr/>
            </p:nvSpPr>
            <p:spPr>
              <a:xfrm>
                <a:off x="767617" y="3994329"/>
                <a:ext cx="33360" cy="132981"/>
              </a:xfrm>
              <a:custGeom>
                <a:avLst/>
                <a:gdLst/>
                <a:ahLst/>
                <a:cxnLst/>
                <a:rect l="l" t="t" r="r" b="b"/>
                <a:pathLst>
                  <a:path w="584" h="2328" extrusionOk="0">
                    <a:moveTo>
                      <a:pt x="295" y="1"/>
                    </a:moveTo>
                    <a:cubicBezTo>
                      <a:pt x="171" y="1"/>
                      <a:pt x="45" y="86"/>
                      <a:pt x="30" y="255"/>
                    </a:cubicBezTo>
                    <a:cubicBezTo>
                      <a:pt x="0" y="597"/>
                      <a:pt x="2" y="946"/>
                      <a:pt x="6" y="1290"/>
                    </a:cubicBezTo>
                    <a:cubicBezTo>
                      <a:pt x="9" y="1631"/>
                      <a:pt x="24" y="1959"/>
                      <a:pt x="178" y="2270"/>
                    </a:cubicBezTo>
                    <a:cubicBezTo>
                      <a:pt x="198" y="2309"/>
                      <a:pt x="239" y="2328"/>
                      <a:pt x="281" y="2328"/>
                    </a:cubicBezTo>
                    <a:cubicBezTo>
                      <a:pt x="323" y="2328"/>
                      <a:pt x="365" y="2309"/>
                      <a:pt x="385" y="2270"/>
                    </a:cubicBezTo>
                    <a:cubicBezTo>
                      <a:pt x="543" y="1960"/>
                      <a:pt x="560" y="1631"/>
                      <a:pt x="569" y="1290"/>
                    </a:cubicBezTo>
                    <a:cubicBezTo>
                      <a:pt x="576" y="946"/>
                      <a:pt x="583" y="597"/>
                      <a:pt x="557" y="255"/>
                    </a:cubicBezTo>
                    <a:cubicBezTo>
                      <a:pt x="544" y="85"/>
                      <a:pt x="420" y="1"/>
                      <a:pt x="295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1370" name="Google Shape;1370;p9"/>
            <p:cNvGrpSpPr/>
            <p:nvPr/>
          </p:nvGrpSpPr>
          <p:grpSpPr>
            <a:xfrm>
              <a:off x="1430650" y="4814993"/>
              <a:ext cx="148749" cy="138123"/>
              <a:chOff x="417563" y="4145250"/>
              <a:chExt cx="148749" cy="138123"/>
            </a:xfrm>
          </p:grpSpPr>
          <p:sp>
            <p:nvSpPr>
              <p:cNvPr id="1371" name="Google Shape;1371;p9"/>
              <p:cNvSpPr/>
              <p:nvPr/>
            </p:nvSpPr>
            <p:spPr>
              <a:xfrm>
                <a:off x="417563" y="4179924"/>
                <a:ext cx="39186" cy="103449"/>
              </a:xfrm>
              <a:custGeom>
                <a:avLst/>
                <a:gdLst/>
                <a:ahLst/>
                <a:cxnLst/>
                <a:rect l="l" t="t" r="r" b="b"/>
                <a:pathLst>
                  <a:path w="686" h="1811" extrusionOk="0">
                    <a:moveTo>
                      <a:pt x="283" y="1"/>
                    </a:moveTo>
                    <a:cubicBezTo>
                      <a:pt x="215" y="1"/>
                      <a:pt x="148" y="32"/>
                      <a:pt x="118" y="96"/>
                    </a:cubicBezTo>
                    <a:cubicBezTo>
                      <a:pt x="0" y="348"/>
                      <a:pt x="83" y="703"/>
                      <a:pt x="102" y="970"/>
                    </a:cubicBezTo>
                    <a:cubicBezTo>
                      <a:pt x="112" y="1123"/>
                      <a:pt x="118" y="1280"/>
                      <a:pt x="141" y="1432"/>
                    </a:cubicBezTo>
                    <a:cubicBezTo>
                      <a:pt x="163" y="1569"/>
                      <a:pt x="227" y="1672"/>
                      <a:pt x="315" y="1777"/>
                    </a:cubicBezTo>
                    <a:cubicBezTo>
                      <a:pt x="333" y="1800"/>
                      <a:pt x="363" y="1811"/>
                      <a:pt x="394" y="1811"/>
                    </a:cubicBezTo>
                    <a:cubicBezTo>
                      <a:pt x="425" y="1811"/>
                      <a:pt x="456" y="1799"/>
                      <a:pt x="475" y="1777"/>
                    </a:cubicBezTo>
                    <a:cubicBezTo>
                      <a:pt x="685" y="1537"/>
                      <a:pt x="670" y="1245"/>
                      <a:pt x="647" y="944"/>
                    </a:cubicBezTo>
                    <a:cubicBezTo>
                      <a:pt x="625" y="670"/>
                      <a:pt x="621" y="266"/>
                      <a:pt x="421" y="56"/>
                    </a:cubicBezTo>
                    <a:cubicBezTo>
                      <a:pt x="386" y="19"/>
                      <a:pt x="334" y="1"/>
                      <a:pt x="283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72" name="Google Shape;1372;p9"/>
              <p:cNvSpPr/>
              <p:nvPr/>
            </p:nvSpPr>
            <p:spPr>
              <a:xfrm>
                <a:off x="469888" y="4145250"/>
                <a:ext cx="42556" cy="117101"/>
              </a:xfrm>
              <a:custGeom>
                <a:avLst/>
                <a:gdLst/>
                <a:ahLst/>
                <a:cxnLst/>
                <a:rect l="l" t="t" r="r" b="b"/>
                <a:pathLst>
                  <a:path w="745" h="2050" extrusionOk="0">
                    <a:moveTo>
                      <a:pt x="476" y="0"/>
                    </a:moveTo>
                    <a:cubicBezTo>
                      <a:pt x="449" y="0"/>
                      <a:pt x="419" y="8"/>
                      <a:pt x="384" y="23"/>
                    </a:cubicBezTo>
                    <a:cubicBezTo>
                      <a:pt x="243" y="88"/>
                      <a:pt x="219" y="278"/>
                      <a:pt x="192" y="415"/>
                    </a:cubicBezTo>
                    <a:cubicBezTo>
                      <a:pt x="158" y="589"/>
                      <a:pt x="132" y="764"/>
                      <a:pt x="104" y="936"/>
                    </a:cubicBezTo>
                    <a:cubicBezTo>
                      <a:pt x="47" y="1281"/>
                      <a:pt x="1" y="1611"/>
                      <a:pt x="84" y="1954"/>
                    </a:cubicBezTo>
                    <a:cubicBezTo>
                      <a:pt x="99" y="2020"/>
                      <a:pt x="150" y="2049"/>
                      <a:pt x="204" y="2049"/>
                    </a:cubicBezTo>
                    <a:cubicBezTo>
                      <a:pt x="250" y="2049"/>
                      <a:pt x="298" y="2027"/>
                      <a:pt x="327" y="1988"/>
                    </a:cubicBezTo>
                    <a:cubicBezTo>
                      <a:pt x="568" y="1660"/>
                      <a:pt x="617" y="1267"/>
                      <a:pt x="652" y="870"/>
                    </a:cubicBezTo>
                    <a:cubicBezTo>
                      <a:pt x="666" y="718"/>
                      <a:pt x="745" y="0"/>
                      <a:pt x="476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73" name="Google Shape;1373;p9"/>
              <p:cNvSpPr/>
              <p:nvPr/>
            </p:nvSpPr>
            <p:spPr>
              <a:xfrm>
                <a:off x="528840" y="4206144"/>
                <a:ext cx="37472" cy="75173"/>
              </a:xfrm>
              <a:custGeom>
                <a:avLst/>
                <a:gdLst/>
                <a:ahLst/>
                <a:cxnLst/>
                <a:rect l="l" t="t" r="r" b="b"/>
                <a:pathLst>
                  <a:path w="656" h="1316" extrusionOk="0">
                    <a:moveTo>
                      <a:pt x="371" y="0"/>
                    </a:moveTo>
                    <a:cubicBezTo>
                      <a:pt x="302" y="0"/>
                      <a:pt x="231" y="34"/>
                      <a:pt x="180" y="103"/>
                    </a:cubicBezTo>
                    <a:cubicBezTo>
                      <a:pt x="57" y="271"/>
                      <a:pt x="44" y="533"/>
                      <a:pt x="23" y="733"/>
                    </a:cubicBezTo>
                    <a:cubicBezTo>
                      <a:pt x="1" y="928"/>
                      <a:pt x="15" y="1125"/>
                      <a:pt x="152" y="1281"/>
                    </a:cubicBezTo>
                    <a:cubicBezTo>
                      <a:pt x="172" y="1303"/>
                      <a:pt x="205" y="1315"/>
                      <a:pt x="238" y="1315"/>
                    </a:cubicBezTo>
                    <a:cubicBezTo>
                      <a:pt x="259" y="1315"/>
                      <a:pt x="281" y="1310"/>
                      <a:pt x="298" y="1298"/>
                    </a:cubicBezTo>
                    <a:cubicBezTo>
                      <a:pt x="470" y="1186"/>
                      <a:pt x="536" y="999"/>
                      <a:pt x="566" y="805"/>
                    </a:cubicBezTo>
                    <a:cubicBezTo>
                      <a:pt x="598" y="604"/>
                      <a:pt x="655" y="349"/>
                      <a:pt x="581" y="154"/>
                    </a:cubicBezTo>
                    <a:cubicBezTo>
                      <a:pt x="541" y="53"/>
                      <a:pt x="457" y="0"/>
                      <a:pt x="371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1374" name="Google Shape;1374;p9"/>
            <p:cNvGrpSpPr/>
            <p:nvPr/>
          </p:nvGrpSpPr>
          <p:grpSpPr>
            <a:xfrm>
              <a:off x="2621688" y="4908138"/>
              <a:ext cx="142923" cy="130526"/>
              <a:chOff x="178100" y="3904645"/>
              <a:chExt cx="142923" cy="130526"/>
            </a:xfrm>
          </p:grpSpPr>
          <p:sp>
            <p:nvSpPr>
              <p:cNvPr id="1375" name="Google Shape;1375;p9"/>
              <p:cNvSpPr/>
              <p:nvPr/>
            </p:nvSpPr>
            <p:spPr>
              <a:xfrm>
                <a:off x="178100" y="3936863"/>
                <a:ext cx="40843" cy="98308"/>
              </a:xfrm>
              <a:custGeom>
                <a:avLst/>
                <a:gdLst/>
                <a:ahLst/>
                <a:cxnLst/>
                <a:rect l="l" t="t" r="r" b="b"/>
                <a:pathLst>
                  <a:path w="715" h="1721" extrusionOk="0">
                    <a:moveTo>
                      <a:pt x="237" y="1"/>
                    </a:moveTo>
                    <a:cubicBezTo>
                      <a:pt x="157" y="1"/>
                      <a:pt x="77" y="54"/>
                      <a:pt x="49" y="139"/>
                    </a:cubicBezTo>
                    <a:cubicBezTo>
                      <a:pt x="1" y="283"/>
                      <a:pt x="37" y="436"/>
                      <a:pt x="59" y="582"/>
                    </a:cubicBezTo>
                    <a:cubicBezTo>
                      <a:pt x="76" y="711"/>
                      <a:pt x="98" y="838"/>
                      <a:pt x="120" y="966"/>
                    </a:cubicBezTo>
                    <a:cubicBezTo>
                      <a:pt x="142" y="1093"/>
                      <a:pt x="158" y="1223"/>
                      <a:pt x="193" y="1347"/>
                    </a:cubicBezTo>
                    <a:cubicBezTo>
                      <a:pt x="234" y="1488"/>
                      <a:pt x="302" y="1592"/>
                      <a:pt x="413" y="1688"/>
                    </a:cubicBezTo>
                    <a:cubicBezTo>
                      <a:pt x="438" y="1709"/>
                      <a:pt x="467" y="1720"/>
                      <a:pt x="496" y="1720"/>
                    </a:cubicBezTo>
                    <a:cubicBezTo>
                      <a:pt x="533" y="1720"/>
                      <a:pt x="570" y="1702"/>
                      <a:pt x="594" y="1665"/>
                    </a:cubicBezTo>
                    <a:cubicBezTo>
                      <a:pt x="672" y="1542"/>
                      <a:pt x="715" y="1424"/>
                      <a:pt x="707" y="1275"/>
                    </a:cubicBezTo>
                    <a:cubicBezTo>
                      <a:pt x="700" y="1133"/>
                      <a:pt x="672" y="990"/>
                      <a:pt x="643" y="848"/>
                    </a:cubicBezTo>
                    <a:cubicBezTo>
                      <a:pt x="592" y="595"/>
                      <a:pt x="554" y="244"/>
                      <a:pt x="362" y="51"/>
                    </a:cubicBezTo>
                    <a:cubicBezTo>
                      <a:pt x="326" y="16"/>
                      <a:pt x="281" y="1"/>
                      <a:pt x="237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76" name="Google Shape;1376;p9"/>
              <p:cNvSpPr/>
              <p:nvPr/>
            </p:nvSpPr>
            <p:spPr>
              <a:xfrm>
                <a:off x="230654" y="3904645"/>
                <a:ext cx="37187" cy="110589"/>
              </a:xfrm>
              <a:custGeom>
                <a:avLst/>
                <a:gdLst/>
                <a:ahLst/>
                <a:cxnLst/>
                <a:rect l="l" t="t" r="r" b="b"/>
                <a:pathLst>
                  <a:path w="651" h="1936" extrusionOk="0">
                    <a:moveTo>
                      <a:pt x="399" y="0"/>
                    </a:moveTo>
                    <a:cubicBezTo>
                      <a:pt x="364" y="0"/>
                      <a:pt x="331" y="13"/>
                      <a:pt x="305" y="45"/>
                    </a:cubicBezTo>
                    <a:cubicBezTo>
                      <a:pt x="124" y="270"/>
                      <a:pt x="142" y="647"/>
                      <a:pt x="102" y="921"/>
                    </a:cubicBezTo>
                    <a:cubicBezTo>
                      <a:pt x="57" y="1239"/>
                      <a:pt x="0" y="1544"/>
                      <a:pt x="117" y="1853"/>
                    </a:cubicBezTo>
                    <a:cubicBezTo>
                      <a:pt x="136" y="1902"/>
                      <a:pt x="182" y="1936"/>
                      <a:pt x="229" y="1936"/>
                    </a:cubicBezTo>
                    <a:cubicBezTo>
                      <a:pt x="255" y="1936"/>
                      <a:pt x="282" y="1925"/>
                      <a:pt x="305" y="1902"/>
                    </a:cubicBezTo>
                    <a:cubicBezTo>
                      <a:pt x="542" y="1660"/>
                      <a:pt x="598" y="1348"/>
                      <a:pt x="625" y="1020"/>
                    </a:cubicBezTo>
                    <a:cubicBezTo>
                      <a:pt x="637" y="862"/>
                      <a:pt x="650" y="703"/>
                      <a:pt x="643" y="545"/>
                    </a:cubicBezTo>
                    <a:cubicBezTo>
                      <a:pt x="637" y="392"/>
                      <a:pt x="640" y="203"/>
                      <a:pt x="542" y="75"/>
                    </a:cubicBezTo>
                    <a:cubicBezTo>
                      <a:pt x="511" y="33"/>
                      <a:pt x="454" y="0"/>
                      <a:pt x="399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77" name="Google Shape;1377;p9"/>
              <p:cNvSpPr/>
              <p:nvPr/>
            </p:nvSpPr>
            <p:spPr>
              <a:xfrm>
                <a:off x="275667" y="3947545"/>
                <a:ext cx="45355" cy="85284"/>
              </a:xfrm>
              <a:custGeom>
                <a:avLst/>
                <a:gdLst/>
                <a:ahLst/>
                <a:cxnLst/>
                <a:rect l="l" t="t" r="r" b="b"/>
                <a:pathLst>
                  <a:path w="794" h="1493" extrusionOk="0">
                    <a:moveTo>
                      <a:pt x="528" y="0"/>
                    </a:moveTo>
                    <a:cubicBezTo>
                      <a:pt x="514" y="0"/>
                      <a:pt x="500" y="3"/>
                      <a:pt x="486" y="9"/>
                    </a:cubicBezTo>
                    <a:cubicBezTo>
                      <a:pt x="246" y="103"/>
                      <a:pt x="170" y="438"/>
                      <a:pt x="116" y="669"/>
                    </a:cubicBezTo>
                    <a:cubicBezTo>
                      <a:pt x="56" y="916"/>
                      <a:pt x="1" y="1211"/>
                      <a:pt x="155" y="1435"/>
                    </a:cubicBezTo>
                    <a:cubicBezTo>
                      <a:pt x="182" y="1473"/>
                      <a:pt x="219" y="1492"/>
                      <a:pt x="257" y="1492"/>
                    </a:cubicBezTo>
                    <a:cubicBezTo>
                      <a:pt x="286" y="1492"/>
                      <a:pt x="315" y="1481"/>
                      <a:pt x="342" y="1459"/>
                    </a:cubicBezTo>
                    <a:cubicBezTo>
                      <a:pt x="531" y="1295"/>
                      <a:pt x="571" y="1040"/>
                      <a:pt x="622" y="809"/>
                    </a:cubicBezTo>
                    <a:cubicBezTo>
                      <a:pt x="667" y="603"/>
                      <a:pt x="793" y="275"/>
                      <a:pt x="670" y="86"/>
                    </a:cubicBezTo>
                    <a:cubicBezTo>
                      <a:pt x="642" y="40"/>
                      <a:pt x="585" y="0"/>
                      <a:pt x="528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1378" name="Google Shape;1378;p9"/>
            <p:cNvGrpSpPr/>
            <p:nvPr/>
          </p:nvGrpSpPr>
          <p:grpSpPr>
            <a:xfrm>
              <a:off x="4349951" y="4706647"/>
              <a:ext cx="88313" cy="132981"/>
              <a:chOff x="712664" y="3994329"/>
              <a:chExt cx="88313" cy="132981"/>
            </a:xfrm>
          </p:grpSpPr>
          <p:sp>
            <p:nvSpPr>
              <p:cNvPr id="1379" name="Google Shape;1379;p9"/>
              <p:cNvSpPr/>
              <p:nvPr/>
            </p:nvSpPr>
            <p:spPr>
              <a:xfrm>
                <a:off x="712664" y="4006439"/>
                <a:ext cx="44613" cy="91225"/>
              </a:xfrm>
              <a:custGeom>
                <a:avLst/>
                <a:gdLst/>
                <a:ahLst/>
                <a:cxnLst/>
                <a:rect l="l" t="t" r="r" b="b"/>
                <a:pathLst>
                  <a:path w="781" h="1597" extrusionOk="0">
                    <a:moveTo>
                      <a:pt x="221" y="1"/>
                    </a:moveTo>
                    <a:cubicBezTo>
                      <a:pt x="138" y="1"/>
                      <a:pt x="60" y="44"/>
                      <a:pt x="44" y="145"/>
                    </a:cubicBezTo>
                    <a:cubicBezTo>
                      <a:pt x="1" y="407"/>
                      <a:pt x="81" y="683"/>
                      <a:pt x="139" y="938"/>
                    </a:cubicBezTo>
                    <a:cubicBezTo>
                      <a:pt x="196" y="1187"/>
                      <a:pt x="264" y="1427"/>
                      <a:pt x="489" y="1579"/>
                    </a:cubicBezTo>
                    <a:cubicBezTo>
                      <a:pt x="506" y="1591"/>
                      <a:pt x="526" y="1596"/>
                      <a:pt x="546" y="1596"/>
                    </a:cubicBezTo>
                    <a:cubicBezTo>
                      <a:pt x="589" y="1596"/>
                      <a:pt x="632" y="1573"/>
                      <a:pt x="652" y="1535"/>
                    </a:cubicBezTo>
                    <a:cubicBezTo>
                      <a:pt x="780" y="1308"/>
                      <a:pt x="735" y="1060"/>
                      <a:pt x="674" y="820"/>
                    </a:cubicBezTo>
                    <a:cubicBezTo>
                      <a:pt x="614" y="582"/>
                      <a:pt x="569" y="295"/>
                      <a:pt x="422" y="97"/>
                    </a:cubicBezTo>
                    <a:cubicBezTo>
                      <a:pt x="377" y="36"/>
                      <a:pt x="297" y="1"/>
                      <a:pt x="221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80" name="Google Shape;1380;p9"/>
              <p:cNvSpPr/>
              <p:nvPr/>
            </p:nvSpPr>
            <p:spPr>
              <a:xfrm>
                <a:off x="767617" y="3994329"/>
                <a:ext cx="33360" cy="132981"/>
              </a:xfrm>
              <a:custGeom>
                <a:avLst/>
                <a:gdLst/>
                <a:ahLst/>
                <a:cxnLst/>
                <a:rect l="l" t="t" r="r" b="b"/>
                <a:pathLst>
                  <a:path w="584" h="2328" extrusionOk="0">
                    <a:moveTo>
                      <a:pt x="295" y="1"/>
                    </a:moveTo>
                    <a:cubicBezTo>
                      <a:pt x="171" y="1"/>
                      <a:pt x="45" y="86"/>
                      <a:pt x="30" y="255"/>
                    </a:cubicBezTo>
                    <a:cubicBezTo>
                      <a:pt x="0" y="597"/>
                      <a:pt x="2" y="946"/>
                      <a:pt x="6" y="1290"/>
                    </a:cubicBezTo>
                    <a:cubicBezTo>
                      <a:pt x="9" y="1631"/>
                      <a:pt x="24" y="1959"/>
                      <a:pt x="178" y="2270"/>
                    </a:cubicBezTo>
                    <a:cubicBezTo>
                      <a:pt x="198" y="2309"/>
                      <a:pt x="239" y="2328"/>
                      <a:pt x="281" y="2328"/>
                    </a:cubicBezTo>
                    <a:cubicBezTo>
                      <a:pt x="323" y="2328"/>
                      <a:pt x="365" y="2309"/>
                      <a:pt x="385" y="2270"/>
                    </a:cubicBezTo>
                    <a:cubicBezTo>
                      <a:pt x="543" y="1960"/>
                      <a:pt x="560" y="1631"/>
                      <a:pt x="569" y="1290"/>
                    </a:cubicBezTo>
                    <a:cubicBezTo>
                      <a:pt x="576" y="946"/>
                      <a:pt x="583" y="597"/>
                      <a:pt x="557" y="255"/>
                    </a:cubicBezTo>
                    <a:cubicBezTo>
                      <a:pt x="544" y="85"/>
                      <a:pt x="420" y="1"/>
                      <a:pt x="295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sp>
          <p:nvSpPr>
            <p:cNvPr id="1381" name="Google Shape;1381;p9"/>
            <p:cNvSpPr/>
            <p:nvPr/>
          </p:nvSpPr>
          <p:spPr>
            <a:xfrm>
              <a:off x="2301421" y="4697130"/>
              <a:ext cx="33188" cy="102763"/>
            </a:xfrm>
            <a:custGeom>
              <a:avLst/>
              <a:gdLst/>
              <a:ahLst/>
              <a:cxnLst/>
              <a:rect l="l" t="t" r="r" b="b"/>
              <a:pathLst>
                <a:path w="581" h="1799" extrusionOk="0">
                  <a:moveTo>
                    <a:pt x="300" y="0"/>
                  </a:moveTo>
                  <a:cubicBezTo>
                    <a:pt x="224" y="0"/>
                    <a:pt x="148" y="46"/>
                    <a:pt x="114" y="137"/>
                  </a:cubicBezTo>
                  <a:cubicBezTo>
                    <a:pt x="22" y="389"/>
                    <a:pt x="32" y="700"/>
                    <a:pt x="16" y="968"/>
                  </a:cubicBezTo>
                  <a:cubicBezTo>
                    <a:pt x="0" y="1232"/>
                    <a:pt x="5" y="1500"/>
                    <a:pt x="120" y="1743"/>
                  </a:cubicBezTo>
                  <a:cubicBezTo>
                    <a:pt x="136" y="1778"/>
                    <a:pt x="178" y="1799"/>
                    <a:pt x="219" y="1799"/>
                  </a:cubicBezTo>
                  <a:cubicBezTo>
                    <a:pt x="248" y="1799"/>
                    <a:pt x="276" y="1788"/>
                    <a:pt x="293" y="1765"/>
                  </a:cubicBezTo>
                  <a:cubicBezTo>
                    <a:pt x="467" y="1544"/>
                    <a:pt x="522" y="1270"/>
                    <a:pt x="540" y="994"/>
                  </a:cubicBezTo>
                  <a:cubicBezTo>
                    <a:pt x="554" y="722"/>
                    <a:pt x="580" y="397"/>
                    <a:pt x="484" y="137"/>
                  </a:cubicBezTo>
                  <a:cubicBezTo>
                    <a:pt x="451" y="46"/>
                    <a:pt x="375" y="0"/>
                    <a:pt x="300" y="0"/>
                  </a:cubicBezTo>
                  <a:close/>
                </a:path>
              </a:pathLst>
            </a:custGeom>
            <a:solidFill>
              <a:srgbClr val="191919">
                <a:alpha val="59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1382" name="Google Shape;1382;p9"/>
            <p:cNvGrpSpPr/>
            <p:nvPr/>
          </p:nvGrpSpPr>
          <p:grpSpPr>
            <a:xfrm>
              <a:off x="1927025" y="4603875"/>
              <a:ext cx="142923" cy="130526"/>
              <a:chOff x="178100" y="3904645"/>
              <a:chExt cx="142923" cy="130526"/>
            </a:xfrm>
          </p:grpSpPr>
          <p:sp>
            <p:nvSpPr>
              <p:cNvPr id="1383" name="Google Shape;1383;p9"/>
              <p:cNvSpPr/>
              <p:nvPr/>
            </p:nvSpPr>
            <p:spPr>
              <a:xfrm>
                <a:off x="178100" y="3936863"/>
                <a:ext cx="40843" cy="98308"/>
              </a:xfrm>
              <a:custGeom>
                <a:avLst/>
                <a:gdLst/>
                <a:ahLst/>
                <a:cxnLst/>
                <a:rect l="l" t="t" r="r" b="b"/>
                <a:pathLst>
                  <a:path w="715" h="1721" extrusionOk="0">
                    <a:moveTo>
                      <a:pt x="237" y="1"/>
                    </a:moveTo>
                    <a:cubicBezTo>
                      <a:pt x="157" y="1"/>
                      <a:pt x="77" y="54"/>
                      <a:pt x="49" y="139"/>
                    </a:cubicBezTo>
                    <a:cubicBezTo>
                      <a:pt x="1" y="283"/>
                      <a:pt x="37" y="436"/>
                      <a:pt x="59" y="582"/>
                    </a:cubicBezTo>
                    <a:cubicBezTo>
                      <a:pt x="76" y="711"/>
                      <a:pt x="98" y="838"/>
                      <a:pt x="120" y="966"/>
                    </a:cubicBezTo>
                    <a:cubicBezTo>
                      <a:pt x="142" y="1093"/>
                      <a:pt x="158" y="1223"/>
                      <a:pt x="193" y="1347"/>
                    </a:cubicBezTo>
                    <a:cubicBezTo>
                      <a:pt x="234" y="1488"/>
                      <a:pt x="302" y="1592"/>
                      <a:pt x="413" y="1688"/>
                    </a:cubicBezTo>
                    <a:cubicBezTo>
                      <a:pt x="438" y="1709"/>
                      <a:pt x="467" y="1720"/>
                      <a:pt x="496" y="1720"/>
                    </a:cubicBezTo>
                    <a:cubicBezTo>
                      <a:pt x="533" y="1720"/>
                      <a:pt x="570" y="1702"/>
                      <a:pt x="594" y="1665"/>
                    </a:cubicBezTo>
                    <a:cubicBezTo>
                      <a:pt x="672" y="1542"/>
                      <a:pt x="715" y="1424"/>
                      <a:pt x="707" y="1275"/>
                    </a:cubicBezTo>
                    <a:cubicBezTo>
                      <a:pt x="700" y="1133"/>
                      <a:pt x="672" y="990"/>
                      <a:pt x="643" y="848"/>
                    </a:cubicBezTo>
                    <a:cubicBezTo>
                      <a:pt x="592" y="595"/>
                      <a:pt x="554" y="244"/>
                      <a:pt x="362" y="51"/>
                    </a:cubicBezTo>
                    <a:cubicBezTo>
                      <a:pt x="326" y="16"/>
                      <a:pt x="281" y="1"/>
                      <a:pt x="237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84" name="Google Shape;1384;p9"/>
              <p:cNvSpPr/>
              <p:nvPr/>
            </p:nvSpPr>
            <p:spPr>
              <a:xfrm>
                <a:off x="230654" y="3904645"/>
                <a:ext cx="37187" cy="110589"/>
              </a:xfrm>
              <a:custGeom>
                <a:avLst/>
                <a:gdLst/>
                <a:ahLst/>
                <a:cxnLst/>
                <a:rect l="l" t="t" r="r" b="b"/>
                <a:pathLst>
                  <a:path w="651" h="1936" extrusionOk="0">
                    <a:moveTo>
                      <a:pt x="399" y="0"/>
                    </a:moveTo>
                    <a:cubicBezTo>
                      <a:pt x="364" y="0"/>
                      <a:pt x="331" y="13"/>
                      <a:pt x="305" y="45"/>
                    </a:cubicBezTo>
                    <a:cubicBezTo>
                      <a:pt x="124" y="270"/>
                      <a:pt x="142" y="647"/>
                      <a:pt x="102" y="921"/>
                    </a:cubicBezTo>
                    <a:cubicBezTo>
                      <a:pt x="57" y="1239"/>
                      <a:pt x="0" y="1544"/>
                      <a:pt x="117" y="1853"/>
                    </a:cubicBezTo>
                    <a:cubicBezTo>
                      <a:pt x="136" y="1902"/>
                      <a:pt x="182" y="1936"/>
                      <a:pt x="229" y="1936"/>
                    </a:cubicBezTo>
                    <a:cubicBezTo>
                      <a:pt x="255" y="1936"/>
                      <a:pt x="282" y="1925"/>
                      <a:pt x="305" y="1902"/>
                    </a:cubicBezTo>
                    <a:cubicBezTo>
                      <a:pt x="542" y="1660"/>
                      <a:pt x="598" y="1348"/>
                      <a:pt x="625" y="1020"/>
                    </a:cubicBezTo>
                    <a:cubicBezTo>
                      <a:pt x="637" y="862"/>
                      <a:pt x="650" y="703"/>
                      <a:pt x="643" y="545"/>
                    </a:cubicBezTo>
                    <a:cubicBezTo>
                      <a:pt x="637" y="392"/>
                      <a:pt x="640" y="203"/>
                      <a:pt x="542" y="75"/>
                    </a:cubicBezTo>
                    <a:cubicBezTo>
                      <a:pt x="511" y="33"/>
                      <a:pt x="454" y="0"/>
                      <a:pt x="399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85" name="Google Shape;1385;p9"/>
              <p:cNvSpPr/>
              <p:nvPr/>
            </p:nvSpPr>
            <p:spPr>
              <a:xfrm>
                <a:off x="275667" y="3947545"/>
                <a:ext cx="45355" cy="85284"/>
              </a:xfrm>
              <a:custGeom>
                <a:avLst/>
                <a:gdLst/>
                <a:ahLst/>
                <a:cxnLst/>
                <a:rect l="l" t="t" r="r" b="b"/>
                <a:pathLst>
                  <a:path w="794" h="1493" extrusionOk="0">
                    <a:moveTo>
                      <a:pt x="528" y="0"/>
                    </a:moveTo>
                    <a:cubicBezTo>
                      <a:pt x="514" y="0"/>
                      <a:pt x="500" y="3"/>
                      <a:pt x="486" y="9"/>
                    </a:cubicBezTo>
                    <a:cubicBezTo>
                      <a:pt x="246" y="103"/>
                      <a:pt x="170" y="438"/>
                      <a:pt x="116" y="669"/>
                    </a:cubicBezTo>
                    <a:cubicBezTo>
                      <a:pt x="56" y="916"/>
                      <a:pt x="1" y="1211"/>
                      <a:pt x="155" y="1435"/>
                    </a:cubicBezTo>
                    <a:cubicBezTo>
                      <a:pt x="182" y="1473"/>
                      <a:pt x="219" y="1492"/>
                      <a:pt x="257" y="1492"/>
                    </a:cubicBezTo>
                    <a:cubicBezTo>
                      <a:pt x="286" y="1492"/>
                      <a:pt x="315" y="1481"/>
                      <a:pt x="342" y="1459"/>
                    </a:cubicBezTo>
                    <a:cubicBezTo>
                      <a:pt x="531" y="1295"/>
                      <a:pt x="571" y="1040"/>
                      <a:pt x="622" y="809"/>
                    </a:cubicBezTo>
                    <a:cubicBezTo>
                      <a:pt x="667" y="603"/>
                      <a:pt x="793" y="275"/>
                      <a:pt x="670" y="86"/>
                    </a:cubicBezTo>
                    <a:cubicBezTo>
                      <a:pt x="642" y="40"/>
                      <a:pt x="585" y="0"/>
                      <a:pt x="528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1386" name="Google Shape;1386;p9"/>
            <p:cNvGrpSpPr/>
            <p:nvPr/>
          </p:nvGrpSpPr>
          <p:grpSpPr>
            <a:xfrm>
              <a:off x="2464539" y="4706647"/>
              <a:ext cx="88313" cy="132981"/>
              <a:chOff x="712664" y="3994329"/>
              <a:chExt cx="88313" cy="132981"/>
            </a:xfrm>
          </p:grpSpPr>
          <p:sp>
            <p:nvSpPr>
              <p:cNvPr id="1387" name="Google Shape;1387;p9"/>
              <p:cNvSpPr/>
              <p:nvPr/>
            </p:nvSpPr>
            <p:spPr>
              <a:xfrm>
                <a:off x="712664" y="4006439"/>
                <a:ext cx="44613" cy="91225"/>
              </a:xfrm>
              <a:custGeom>
                <a:avLst/>
                <a:gdLst/>
                <a:ahLst/>
                <a:cxnLst/>
                <a:rect l="l" t="t" r="r" b="b"/>
                <a:pathLst>
                  <a:path w="781" h="1597" extrusionOk="0">
                    <a:moveTo>
                      <a:pt x="221" y="1"/>
                    </a:moveTo>
                    <a:cubicBezTo>
                      <a:pt x="138" y="1"/>
                      <a:pt x="60" y="44"/>
                      <a:pt x="44" y="145"/>
                    </a:cubicBezTo>
                    <a:cubicBezTo>
                      <a:pt x="1" y="407"/>
                      <a:pt x="81" y="683"/>
                      <a:pt x="139" y="938"/>
                    </a:cubicBezTo>
                    <a:cubicBezTo>
                      <a:pt x="196" y="1187"/>
                      <a:pt x="264" y="1427"/>
                      <a:pt x="489" y="1579"/>
                    </a:cubicBezTo>
                    <a:cubicBezTo>
                      <a:pt x="506" y="1591"/>
                      <a:pt x="526" y="1596"/>
                      <a:pt x="546" y="1596"/>
                    </a:cubicBezTo>
                    <a:cubicBezTo>
                      <a:pt x="589" y="1596"/>
                      <a:pt x="632" y="1573"/>
                      <a:pt x="652" y="1535"/>
                    </a:cubicBezTo>
                    <a:cubicBezTo>
                      <a:pt x="780" y="1308"/>
                      <a:pt x="735" y="1060"/>
                      <a:pt x="674" y="820"/>
                    </a:cubicBezTo>
                    <a:cubicBezTo>
                      <a:pt x="614" y="582"/>
                      <a:pt x="569" y="295"/>
                      <a:pt x="422" y="97"/>
                    </a:cubicBezTo>
                    <a:cubicBezTo>
                      <a:pt x="377" y="36"/>
                      <a:pt x="297" y="1"/>
                      <a:pt x="221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88" name="Google Shape;1388;p9"/>
              <p:cNvSpPr/>
              <p:nvPr/>
            </p:nvSpPr>
            <p:spPr>
              <a:xfrm>
                <a:off x="767617" y="3994329"/>
                <a:ext cx="33360" cy="132981"/>
              </a:xfrm>
              <a:custGeom>
                <a:avLst/>
                <a:gdLst/>
                <a:ahLst/>
                <a:cxnLst/>
                <a:rect l="l" t="t" r="r" b="b"/>
                <a:pathLst>
                  <a:path w="584" h="2328" extrusionOk="0">
                    <a:moveTo>
                      <a:pt x="295" y="1"/>
                    </a:moveTo>
                    <a:cubicBezTo>
                      <a:pt x="171" y="1"/>
                      <a:pt x="45" y="86"/>
                      <a:pt x="30" y="255"/>
                    </a:cubicBezTo>
                    <a:cubicBezTo>
                      <a:pt x="0" y="597"/>
                      <a:pt x="2" y="946"/>
                      <a:pt x="6" y="1290"/>
                    </a:cubicBezTo>
                    <a:cubicBezTo>
                      <a:pt x="9" y="1631"/>
                      <a:pt x="24" y="1959"/>
                      <a:pt x="178" y="2270"/>
                    </a:cubicBezTo>
                    <a:cubicBezTo>
                      <a:pt x="198" y="2309"/>
                      <a:pt x="239" y="2328"/>
                      <a:pt x="281" y="2328"/>
                    </a:cubicBezTo>
                    <a:cubicBezTo>
                      <a:pt x="323" y="2328"/>
                      <a:pt x="365" y="2309"/>
                      <a:pt x="385" y="2270"/>
                    </a:cubicBezTo>
                    <a:cubicBezTo>
                      <a:pt x="543" y="1960"/>
                      <a:pt x="560" y="1631"/>
                      <a:pt x="569" y="1290"/>
                    </a:cubicBezTo>
                    <a:cubicBezTo>
                      <a:pt x="576" y="946"/>
                      <a:pt x="583" y="597"/>
                      <a:pt x="557" y="255"/>
                    </a:cubicBezTo>
                    <a:cubicBezTo>
                      <a:pt x="544" y="85"/>
                      <a:pt x="420" y="1"/>
                      <a:pt x="295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1389" name="Google Shape;1389;p9"/>
            <p:cNvGrpSpPr/>
            <p:nvPr/>
          </p:nvGrpSpPr>
          <p:grpSpPr>
            <a:xfrm>
              <a:off x="1995663" y="4835818"/>
              <a:ext cx="148749" cy="138123"/>
              <a:chOff x="417563" y="4145250"/>
              <a:chExt cx="148749" cy="138123"/>
            </a:xfrm>
          </p:grpSpPr>
          <p:sp>
            <p:nvSpPr>
              <p:cNvPr id="1390" name="Google Shape;1390;p9"/>
              <p:cNvSpPr/>
              <p:nvPr/>
            </p:nvSpPr>
            <p:spPr>
              <a:xfrm>
                <a:off x="417563" y="4179924"/>
                <a:ext cx="39186" cy="103449"/>
              </a:xfrm>
              <a:custGeom>
                <a:avLst/>
                <a:gdLst/>
                <a:ahLst/>
                <a:cxnLst/>
                <a:rect l="l" t="t" r="r" b="b"/>
                <a:pathLst>
                  <a:path w="686" h="1811" extrusionOk="0">
                    <a:moveTo>
                      <a:pt x="283" y="1"/>
                    </a:moveTo>
                    <a:cubicBezTo>
                      <a:pt x="215" y="1"/>
                      <a:pt x="148" y="32"/>
                      <a:pt x="118" y="96"/>
                    </a:cubicBezTo>
                    <a:cubicBezTo>
                      <a:pt x="0" y="348"/>
                      <a:pt x="83" y="703"/>
                      <a:pt x="102" y="970"/>
                    </a:cubicBezTo>
                    <a:cubicBezTo>
                      <a:pt x="112" y="1123"/>
                      <a:pt x="118" y="1280"/>
                      <a:pt x="141" y="1432"/>
                    </a:cubicBezTo>
                    <a:cubicBezTo>
                      <a:pt x="163" y="1569"/>
                      <a:pt x="227" y="1672"/>
                      <a:pt x="315" y="1777"/>
                    </a:cubicBezTo>
                    <a:cubicBezTo>
                      <a:pt x="333" y="1800"/>
                      <a:pt x="363" y="1811"/>
                      <a:pt x="394" y="1811"/>
                    </a:cubicBezTo>
                    <a:cubicBezTo>
                      <a:pt x="425" y="1811"/>
                      <a:pt x="456" y="1799"/>
                      <a:pt x="475" y="1777"/>
                    </a:cubicBezTo>
                    <a:cubicBezTo>
                      <a:pt x="685" y="1537"/>
                      <a:pt x="670" y="1245"/>
                      <a:pt x="647" y="944"/>
                    </a:cubicBezTo>
                    <a:cubicBezTo>
                      <a:pt x="625" y="670"/>
                      <a:pt x="621" y="266"/>
                      <a:pt x="421" y="56"/>
                    </a:cubicBezTo>
                    <a:cubicBezTo>
                      <a:pt x="386" y="19"/>
                      <a:pt x="334" y="1"/>
                      <a:pt x="283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91" name="Google Shape;1391;p9"/>
              <p:cNvSpPr/>
              <p:nvPr/>
            </p:nvSpPr>
            <p:spPr>
              <a:xfrm>
                <a:off x="469888" y="4145250"/>
                <a:ext cx="42556" cy="117101"/>
              </a:xfrm>
              <a:custGeom>
                <a:avLst/>
                <a:gdLst/>
                <a:ahLst/>
                <a:cxnLst/>
                <a:rect l="l" t="t" r="r" b="b"/>
                <a:pathLst>
                  <a:path w="745" h="2050" extrusionOk="0">
                    <a:moveTo>
                      <a:pt x="476" y="0"/>
                    </a:moveTo>
                    <a:cubicBezTo>
                      <a:pt x="449" y="0"/>
                      <a:pt x="419" y="8"/>
                      <a:pt x="384" y="23"/>
                    </a:cubicBezTo>
                    <a:cubicBezTo>
                      <a:pt x="243" y="88"/>
                      <a:pt x="219" y="278"/>
                      <a:pt x="192" y="415"/>
                    </a:cubicBezTo>
                    <a:cubicBezTo>
                      <a:pt x="158" y="589"/>
                      <a:pt x="132" y="764"/>
                      <a:pt x="104" y="936"/>
                    </a:cubicBezTo>
                    <a:cubicBezTo>
                      <a:pt x="47" y="1281"/>
                      <a:pt x="1" y="1611"/>
                      <a:pt x="84" y="1954"/>
                    </a:cubicBezTo>
                    <a:cubicBezTo>
                      <a:pt x="99" y="2020"/>
                      <a:pt x="150" y="2049"/>
                      <a:pt x="204" y="2049"/>
                    </a:cubicBezTo>
                    <a:cubicBezTo>
                      <a:pt x="250" y="2049"/>
                      <a:pt x="298" y="2027"/>
                      <a:pt x="327" y="1988"/>
                    </a:cubicBezTo>
                    <a:cubicBezTo>
                      <a:pt x="568" y="1660"/>
                      <a:pt x="617" y="1267"/>
                      <a:pt x="652" y="870"/>
                    </a:cubicBezTo>
                    <a:cubicBezTo>
                      <a:pt x="666" y="718"/>
                      <a:pt x="745" y="0"/>
                      <a:pt x="476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92" name="Google Shape;1392;p9"/>
              <p:cNvSpPr/>
              <p:nvPr/>
            </p:nvSpPr>
            <p:spPr>
              <a:xfrm>
                <a:off x="528840" y="4206144"/>
                <a:ext cx="37472" cy="75173"/>
              </a:xfrm>
              <a:custGeom>
                <a:avLst/>
                <a:gdLst/>
                <a:ahLst/>
                <a:cxnLst/>
                <a:rect l="l" t="t" r="r" b="b"/>
                <a:pathLst>
                  <a:path w="656" h="1316" extrusionOk="0">
                    <a:moveTo>
                      <a:pt x="371" y="0"/>
                    </a:moveTo>
                    <a:cubicBezTo>
                      <a:pt x="302" y="0"/>
                      <a:pt x="231" y="34"/>
                      <a:pt x="180" y="103"/>
                    </a:cubicBezTo>
                    <a:cubicBezTo>
                      <a:pt x="57" y="271"/>
                      <a:pt x="44" y="533"/>
                      <a:pt x="23" y="733"/>
                    </a:cubicBezTo>
                    <a:cubicBezTo>
                      <a:pt x="1" y="928"/>
                      <a:pt x="15" y="1125"/>
                      <a:pt x="152" y="1281"/>
                    </a:cubicBezTo>
                    <a:cubicBezTo>
                      <a:pt x="172" y="1303"/>
                      <a:pt x="205" y="1315"/>
                      <a:pt x="238" y="1315"/>
                    </a:cubicBezTo>
                    <a:cubicBezTo>
                      <a:pt x="259" y="1315"/>
                      <a:pt x="281" y="1310"/>
                      <a:pt x="298" y="1298"/>
                    </a:cubicBezTo>
                    <a:cubicBezTo>
                      <a:pt x="470" y="1186"/>
                      <a:pt x="536" y="999"/>
                      <a:pt x="566" y="805"/>
                    </a:cubicBezTo>
                    <a:cubicBezTo>
                      <a:pt x="598" y="604"/>
                      <a:pt x="655" y="349"/>
                      <a:pt x="581" y="154"/>
                    </a:cubicBezTo>
                    <a:cubicBezTo>
                      <a:pt x="541" y="53"/>
                      <a:pt x="457" y="0"/>
                      <a:pt x="371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1393" name="Google Shape;1393;p9"/>
            <p:cNvGrpSpPr/>
            <p:nvPr/>
          </p:nvGrpSpPr>
          <p:grpSpPr>
            <a:xfrm>
              <a:off x="1735864" y="4896184"/>
              <a:ext cx="88313" cy="132981"/>
              <a:chOff x="712664" y="3994329"/>
              <a:chExt cx="88313" cy="132981"/>
            </a:xfrm>
          </p:grpSpPr>
          <p:sp>
            <p:nvSpPr>
              <p:cNvPr id="1394" name="Google Shape;1394;p9"/>
              <p:cNvSpPr/>
              <p:nvPr/>
            </p:nvSpPr>
            <p:spPr>
              <a:xfrm>
                <a:off x="712664" y="4006439"/>
                <a:ext cx="44613" cy="91225"/>
              </a:xfrm>
              <a:custGeom>
                <a:avLst/>
                <a:gdLst/>
                <a:ahLst/>
                <a:cxnLst/>
                <a:rect l="l" t="t" r="r" b="b"/>
                <a:pathLst>
                  <a:path w="781" h="1597" extrusionOk="0">
                    <a:moveTo>
                      <a:pt x="221" y="1"/>
                    </a:moveTo>
                    <a:cubicBezTo>
                      <a:pt x="138" y="1"/>
                      <a:pt x="60" y="44"/>
                      <a:pt x="44" y="145"/>
                    </a:cubicBezTo>
                    <a:cubicBezTo>
                      <a:pt x="1" y="407"/>
                      <a:pt x="81" y="683"/>
                      <a:pt x="139" y="938"/>
                    </a:cubicBezTo>
                    <a:cubicBezTo>
                      <a:pt x="196" y="1187"/>
                      <a:pt x="264" y="1427"/>
                      <a:pt x="489" y="1579"/>
                    </a:cubicBezTo>
                    <a:cubicBezTo>
                      <a:pt x="506" y="1591"/>
                      <a:pt x="526" y="1596"/>
                      <a:pt x="546" y="1596"/>
                    </a:cubicBezTo>
                    <a:cubicBezTo>
                      <a:pt x="589" y="1596"/>
                      <a:pt x="632" y="1573"/>
                      <a:pt x="652" y="1535"/>
                    </a:cubicBezTo>
                    <a:cubicBezTo>
                      <a:pt x="780" y="1308"/>
                      <a:pt x="735" y="1060"/>
                      <a:pt x="674" y="820"/>
                    </a:cubicBezTo>
                    <a:cubicBezTo>
                      <a:pt x="614" y="582"/>
                      <a:pt x="569" y="295"/>
                      <a:pt x="422" y="97"/>
                    </a:cubicBezTo>
                    <a:cubicBezTo>
                      <a:pt x="377" y="36"/>
                      <a:pt x="297" y="1"/>
                      <a:pt x="221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95" name="Google Shape;1395;p9"/>
              <p:cNvSpPr/>
              <p:nvPr/>
            </p:nvSpPr>
            <p:spPr>
              <a:xfrm>
                <a:off x="767617" y="3994329"/>
                <a:ext cx="33360" cy="132981"/>
              </a:xfrm>
              <a:custGeom>
                <a:avLst/>
                <a:gdLst/>
                <a:ahLst/>
                <a:cxnLst/>
                <a:rect l="l" t="t" r="r" b="b"/>
                <a:pathLst>
                  <a:path w="584" h="2328" extrusionOk="0">
                    <a:moveTo>
                      <a:pt x="295" y="1"/>
                    </a:moveTo>
                    <a:cubicBezTo>
                      <a:pt x="171" y="1"/>
                      <a:pt x="45" y="86"/>
                      <a:pt x="30" y="255"/>
                    </a:cubicBezTo>
                    <a:cubicBezTo>
                      <a:pt x="0" y="597"/>
                      <a:pt x="2" y="946"/>
                      <a:pt x="6" y="1290"/>
                    </a:cubicBezTo>
                    <a:cubicBezTo>
                      <a:pt x="9" y="1631"/>
                      <a:pt x="24" y="1959"/>
                      <a:pt x="178" y="2270"/>
                    </a:cubicBezTo>
                    <a:cubicBezTo>
                      <a:pt x="198" y="2309"/>
                      <a:pt x="239" y="2328"/>
                      <a:pt x="281" y="2328"/>
                    </a:cubicBezTo>
                    <a:cubicBezTo>
                      <a:pt x="323" y="2328"/>
                      <a:pt x="365" y="2309"/>
                      <a:pt x="385" y="2270"/>
                    </a:cubicBezTo>
                    <a:cubicBezTo>
                      <a:pt x="543" y="1960"/>
                      <a:pt x="560" y="1631"/>
                      <a:pt x="569" y="1290"/>
                    </a:cubicBezTo>
                    <a:cubicBezTo>
                      <a:pt x="576" y="946"/>
                      <a:pt x="583" y="597"/>
                      <a:pt x="557" y="255"/>
                    </a:cubicBezTo>
                    <a:cubicBezTo>
                      <a:pt x="544" y="85"/>
                      <a:pt x="420" y="1"/>
                      <a:pt x="295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1396" name="Google Shape;1396;p9"/>
            <p:cNvGrpSpPr/>
            <p:nvPr/>
          </p:nvGrpSpPr>
          <p:grpSpPr>
            <a:xfrm>
              <a:off x="140200" y="4947093"/>
              <a:ext cx="148749" cy="138123"/>
              <a:chOff x="417563" y="4145250"/>
              <a:chExt cx="148749" cy="138123"/>
            </a:xfrm>
          </p:grpSpPr>
          <p:sp>
            <p:nvSpPr>
              <p:cNvPr id="1397" name="Google Shape;1397;p9"/>
              <p:cNvSpPr/>
              <p:nvPr/>
            </p:nvSpPr>
            <p:spPr>
              <a:xfrm>
                <a:off x="417563" y="4179924"/>
                <a:ext cx="39186" cy="103449"/>
              </a:xfrm>
              <a:custGeom>
                <a:avLst/>
                <a:gdLst/>
                <a:ahLst/>
                <a:cxnLst/>
                <a:rect l="l" t="t" r="r" b="b"/>
                <a:pathLst>
                  <a:path w="686" h="1811" extrusionOk="0">
                    <a:moveTo>
                      <a:pt x="283" y="1"/>
                    </a:moveTo>
                    <a:cubicBezTo>
                      <a:pt x="215" y="1"/>
                      <a:pt x="148" y="32"/>
                      <a:pt x="118" y="96"/>
                    </a:cubicBezTo>
                    <a:cubicBezTo>
                      <a:pt x="0" y="348"/>
                      <a:pt x="83" y="703"/>
                      <a:pt x="102" y="970"/>
                    </a:cubicBezTo>
                    <a:cubicBezTo>
                      <a:pt x="112" y="1123"/>
                      <a:pt x="118" y="1280"/>
                      <a:pt x="141" y="1432"/>
                    </a:cubicBezTo>
                    <a:cubicBezTo>
                      <a:pt x="163" y="1569"/>
                      <a:pt x="227" y="1672"/>
                      <a:pt x="315" y="1777"/>
                    </a:cubicBezTo>
                    <a:cubicBezTo>
                      <a:pt x="333" y="1800"/>
                      <a:pt x="363" y="1811"/>
                      <a:pt x="394" y="1811"/>
                    </a:cubicBezTo>
                    <a:cubicBezTo>
                      <a:pt x="425" y="1811"/>
                      <a:pt x="456" y="1799"/>
                      <a:pt x="475" y="1777"/>
                    </a:cubicBezTo>
                    <a:cubicBezTo>
                      <a:pt x="685" y="1537"/>
                      <a:pt x="670" y="1245"/>
                      <a:pt x="647" y="944"/>
                    </a:cubicBezTo>
                    <a:cubicBezTo>
                      <a:pt x="625" y="670"/>
                      <a:pt x="621" y="266"/>
                      <a:pt x="421" y="56"/>
                    </a:cubicBezTo>
                    <a:cubicBezTo>
                      <a:pt x="386" y="19"/>
                      <a:pt x="334" y="1"/>
                      <a:pt x="283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98" name="Google Shape;1398;p9"/>
              <p:cNvSpPr/>
              <p:nvPr/>
            </p:nvSpPr>
            <p:spPr>
              <a:xfrm>
                <a:off x="469888" y="4145250"/>
                <a:ext cx="42556" cy="117101"/>
              </a:xfrm>
              <a:custGeom>
                <a:avLst/>
                <a:gdLst/>
                <a:ahLst/>
                <a:cxnLst/>
                <a:rect l="l" t="t" r="r" b="b"/>
                <a:pathLst>
                  <a:path w="745" h="2050" extrusionOk="0">
                    <a:moveTo>
                      <a:pt x="476" y="0"/>
                    </a:moveTo>
                    <a:cubicBezTo>
                      <a:pt x="449" y="0"/>
                      <a:pt x="419" y="8"/>
                      <a:pt x="384" y="23"/>
                    </a:cubicBezTo>
                    <a:cubicBezTo>
                      <a:pt x="243" y="88"/>
                      <a:pt x="219" y="278"/>
                      <a:pt x="192" y="415"/>
                    </a:cubicBezTo>
                    <a:cubicBezTo>
                      <a:pt x="158" y="589"/>
                      <a:pt x="132" y="764"/>
                      <a:pt x="104" y="936"/>
                    </a:cubicBezTo>
                    <a:cubicBezTo>
                      <a:pt x="47" y="1281"/>
                      <a:pt x="1" y="1611"/>
                      <a:pt x="84" y="1954"/>
                    </a:cubicBezTo>
                    <a:cubicBezTo>
                      <a:pt x="99" y="2020"/>
                      <a:pt x="150" y="2049"/>
                      <a:pt x="204" y="2049"/>
                    </a:cubicBezTo>
                    <a:cubicBezTo>
                      <a:pt x="250" y="2049"/>
                      <a:pt x="298" y="2027"/>
                      <a:pt x="327" y="1988"/>
                    </a:cubicBezTo>
                    <a:cubicBezTo>
                      <a:pt x="568" y="1660"/>
                      <a:pt x="617" y="1267"/>
                      <a:pt x="652" y="870"/>
                    </a:cubicBezTo>
                    <a:cubicBezTo>
                      <a:pt x="666" y="718"/>
                      <a:pt x="745" y="0"/>
                      <a:pt x="476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99" name="Google Shape;1399;p9"/>
              <p:cNvSpPr/>
              <p:nvPr/>
            </p:nvSpPr>
            <p:spPr>
              <a:xfrm>
                <a:off x="528840" y="4206144"/>
                <a:ext cx="37472" cy="75173"/>
              </a:xfrm>
              <a:custGeom>
                <a:avLst/>
                <a:gdLst/>
                <a:ahLst/>
                <a:cxnLst/>
                <a:rect l="l" t="t" r="r" b="b"/>
                <a:pathLst>
                  <a:path w="656" h="1316" extrusionOk="0">
                    <a:moveTo>
                      <a:pt x="371" y="0"/>
                    </a:moveTo>
                    <a:cubicBezTo>
                      <a:pt x="302" y="0"/>
                      <a:pt x="231" y="34"/>
                      <a:pt x="180" y="103"/>
                    </a:cubicBezTo>
                    <a:cubicBezTo>
                      <a:pt x="57" y="271"/>
                      <a:pt x="44" y="533"/>
                      <a:pt x="23" y="733"/>
                    </a:cubicBezTo>
                    <a:cubicBezTo>
                      <a:pt x="1" y="928"/>
                      <a:pt x="15" y="1125"/>
                      <a:pt x="152" y="1281"/>
                    </a:cubicBezTo>
                    <a:cubicBezTo>
                      <a:pt x="172" y="1303"/>
                      <a:pt x="205" y="1315"/>
                      <a:pt x="238" y="1315"/>
                    </a:cubicBezTo>
                    <a:cubicBezTo>
                      <a:pt x="259" y="1315"/>
                      <a:pt x="281" y="1310"/>
                      <a:pt x="298" y="1298"/>
                    </a:cubicBezTo>
                    <a:cubicBezTo>
                      <a:pt x="470" y="1186"/>
                      <a:pt x="536" y="999"/>
                      <a:pt x="566" y="805"/>
                    </a:cubicBezTo>
                    <a:cubicBezTo>
                      <a:pt x="598" y="604"/>
                      <a:pt x="655" y="349"/>
                      <a:pt x="581" y="154"/>
                    </a:cubicBezTo>
                    <a:cubicBezTo>
                      <a:pt x="541" y="53"/>
                      <a:pt x="457" y="0"/>
                      <a:pt x="371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sp>
          <p:nvSpPr>
            <p:cNvPr id="1400" name="Google Shape;1400;p9"/>
            <p:cNvSpPr/>
            <p:nvPr/>
          </p:nvSpPr>
          <p:spPr>
            <a:xfrm flipH="1">
              <a:off x="8573276" y="4655480"/>
              <a:ext cx="33188" cy="102763"/>
            </a:xfrm>
            <a:custGeom>
              <a:avLst/>
              <a:gdLst/>
              <a:ahLst/>
              <a:cxnLst/>
              <a:rect l="l" t="t" r="r" b="b"/>
              <a:pathLst>
                <a:path w="581" h="1799" extrusionOk="0">
                  <a:moveTo>
                    <a:pt x="300" y="0"/>
                  </a:moveTo>
                  <a:cubicBezTo>
                    <a:pt x="224" y="0"/>
                    <a:pt x="148" y="46"/>
                    <a:pt x="114" y="137"/>
                  </a:cubicBezTo>
                  <a:cubicBezTo>
                    <a:pt x="22" y="389"/>
                    <a:pt x="32" y="700"/>
                    <a:pt x="16" y="968"/>
                  </a:cubicBezTo>
                  <a:cubicBezTo>
                    <a:pt x="0" y="1232"/>
                    <a:pt x="5" y="1500"/>
                    <a:pt x="120" y="1743"/>
                  </a:cubicBezTo>
                  <a:cubicBezTo>
                    <a:pt x="136" y="1778"/>
                    <a:pt x="178" y="1799"/>
                    <a:pt x="219" y="1799"/>
                  </a:cubicBezTo>
                  <a:cubicBezTo>
                    <a:pt x="248" y="1799"/>
                    <a:pt x="276" y="1788"/>
                    <a:pt x="293" y="1765"/>
                  </a:cubicBezTo>
                  <a:cubicBezTo>
                    <a:pt x="467" y="1544"/>
                    <a:pt x="522" y="1270"/>
                    <a:pt x="540" y="994"/>
                  </a:cubicBezTo>
                  <a:cubicBezTo>
                    <a:pt x="554" y="722"/>
                    <a:pt x="580" y="397"/>
                    <a:pt x="484" y="137"/>
                  </a:cubicBezTo>
                  <a:cubicBezTo>
                    <a:pt x="451" y="46"/>
                    <a:pt x="375" y="0"/>
                    <a:pt x="300" y="0"/>
                  </a:cubicBezTo>
                  <a:close/>
                </a:path>
              </a:pathLst>
            </a:custGeom>
            <a:solidFill>
              <a:srgbClr val="191919">
                <a:alpha val="59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1401" name="Google Shape;1401;p9"/>
            <p:cNvGrpSpPr/>
            <p:nvPr/>
          </p:nvGrpSpPr>
          <p:grpSpPr>
            <a:xfrm flipH="1">
              <a:off x="8761575" y="4655463"/>
              <a:ext cx="142923" cy="130526"/>
              <a:chOff x="178100" y="3904645"/>
              <a:chExt cx="142923" cy="130526"/>
            </a:xfrm>
          </p:grpSpPr>
          <p:sp>
            <p:nvSpPr>
              <p:cNvPr id="1402" name="Google Shape;1402;p9"/>
              <p:cNvSpPr/>
              <p:nvPr/>
            </p:nvSpPr>
            <p:spPr>
              <a:xfrm>
                <a:off x="178100" y="3936863"/>
                <a:ext cx="40843" cy="98308"/>
              </a:xfrm>
              <a:custGeom>
                <a:avLst/>
                <a:gdLst/>
                <a:ahLst/>
                <a:cxnLst/>
                <a:rect l="l" t="t" r="r" b="b"/>
                <a:pathLst>
                  <a:path w="715" h="1721" extrusionOk="0">
                    <a:moveTo>
                      <a:pt x="237" y="1"/>
                    </a:moveTo>
                    <a:cubicBezTo>
                      <a:pt x="157" y="1"/>
                      <a:pt x="77" y="54"/>
                      <a:pt x="49" y="139"/>
                    </a:cubicBezTo>
                    <a:cubicBezTo>
                      <a:pt x="1" y="283"/>
                      <a:pt x="37" y="436"/>
                      <a:pt x="59" y="582"/>
                    </a:cubicBezTo>
                    <a:cubicBezTo>
                      <a:pt x="76" y="711"/>
                      <a:pt x="98" y="838"/>
                      <a:pt x="120" y="966"/>
                    </a:cubicBezTo>
                    <a:cubicBezTo>
                      <a:pt x="142" y="1093"/>
                      <a:pt x="158" y="1223"/>
                      <a:pt x="193" y="1347"/>
                    </a:cubicBezTo>
                    <a:cubicBezTo>
                      <a:pt x="234" y="1488"/>
                      <a:pt x="302" y="1592"/>
                      <a:pt x="413" y="1688"/>
                    </a:cubicBezTo>
                    <a:cubicBezTo>
                      <a:pt x="438" y="1709"/>
                      <a:pt x="467" y="1720"/>
                      <a:pt x="496" y="1720"/>
                    </a:cubicBezTo>
                    <a:cubicBezTo>
                      <a:pt x="533" y="1720"/>
                      <a:pt x="570" y="1702"/>
                      <a:pt x="594" y="1665"/>
                    </a:cubicBezTo>
                    <a:cubicBezTo>
                      <a:pt x="672" y="1542"/>
                      <a:pt x="715" y="1424"/>
                      <a:pt x="707" y="1275"/>
                    </a:cubicBezTo>
                    <a:cubicBezTo>
                      <a:pt x="700" y="1133"/>
                      <a:pt x="672" y="990"/>
                      <a:pt x="643" y="848"/>
                    </a:cubicBezTo>
                    <a:cubicBezTo>
                      <a:pt x="592" y="595"/>
                      <a:pt x="554" y="244"/>
                      <a:pt x="362" y="51"/>
                    </a:cubicBezTo>
                    <a:cubicBezTo>
                      <a:pt x="326" y="16"/>
                      <a:pt x="281" y="1"/>
                      <a:pt x="237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403" name="Google Shape;1403;p9"/>
              <p:cNvSpPr/>
              <p:nvPr/>
            </p:nvSpPr>
            <p:spPr>
              <a:xfrm>
                <a:off x="230654" y="3904645"/>
                <a:ext cx="37187" cy="110589"/>
              </a:xfrm>
              <a:custGeom>
                <a:avLst/>
                <a:gdLst/>
                <a:ahLst/>
                <a:cxnLst/>
                <a:rect l="l" t="t" r="r" b="b"/>
                <a:pathLst>
                  <a:path w="651" h="1936" extrusionOk="0">
                    <a:moveTo>
                      <a:pt x="399" y="0"/>
                    </a:moveTo>
                    <a:cubicBezTo>
                      <a:pt x="364" y="0"/>
                      <a:pt x="331" y="13"/>
                      <a:pt x="305" y="45"/>
                    </a:cubicBezTo>
                    <a:cubicBezTo>
                      <a:pt x="124" y="270"/>
                      <a:pt x="142" y="647"/>
                      <a:pt x="102" y="921"/>
                    </a:cubicBezTo>
                    <a:cubicBezTo>
                      <a:pt x="57" y="1239"/>
                      <a:pt x="0" y="1544"/>
                      <a:pt x="117" y="1853"/>
                    </a:cubicBezTo>
                    <a:cubicBezTo>
                      <a:pt x="136" y="1902"/>
                      <a:pt x="182" y="1936"/>
                      <a:pt x="229" y="1936"/>
                    </a:cubicBezTo>
                    <a:cubicBezTo>
                      <a:pt x="255" y="1936"/>
                      <a:pt x="282" y="1925"/>
                      <a:pt x="305" y="1902"/>
                    </a:cubicBezTo>
                    <a:cubicBezTo>
                      <a:pt x="542" y="1660"/>
                      <a:pt x="598" y="1348"/>
                      <a:pt x="625" y="1020"/>
                    </a:cubicBezTo>
                    <a:cubicBezTo>
                      <a:pt x="637" y="862"/>
                      <a:pt x="650" y="703"/>
                      <a:pt x="643" y="545"/>
                    </a:cubicBezTo>
                    <a:cubicBezTo>
                      <a:pt x="637" y="392"/>
                      <a:pt x="640" y="203"/>
                      <a:pt x="542" y="75"/>
                    </a:cubicBezTo>
                    <a:cubicBezTo>
                      <a:pt x="511" y="33"/>
                      <a:pt x="454" y="0"/>
                      <a:pt x="399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404" name="Google Shape;1404;p9"/>
              <p:cNvSpPr/>
              <p:nvPr/>
            </p:nvSpPr>
            <p:spPr>
              <a:xfrm>
                <a:off x="275667" y="3947545"/>
                <a:ext cx="45355" cy="85284"/>
              </a:xfrm>
              <a:custGeom>
                <a:avLst/>
                <a:gdLst/>
                <a:ahLst/>
                <a:cxnLst/>
                <a:rect l="l" t="t" r="r" b="b"/>
                <a:pathLst>
                  <a:path w="794" h="1493" extrusionOk="0">
                    <a:moveTo>
                      <a:pt x="528" y="0"/>
                    </a:moveTo>
                    <a:cubicBezTo>
                      <a:pt x="514" y="0"/>
                      <a:pt x="500" y="3"/>
                      <a:pt x="486" y="9"/>
                    </a:cubicBezTo>
                    <a:cubicBezTo>
                      <a:pt x="246" y="103"/>
                      <a:pt x="170" y="438"/>
                      <a:pt x="116" y="669"/>
                    </a:cubicBezTo>
                    <a:cubicBezTo>
                      <a:pt x="56" y="916"/>
                      <a:pt x="1" y="1211"/>
                      <a:pt x="155" y="1435"/>
                    </a:cubicBezTo>
                    <a:cubicBezTo>
                      <a:pt x="182" y="1473"/>
                      <a:pt x="219" y="1492"/>
                      <a:pt x="257" y="1492"/>
                    </a:cubicBezTo>
                    <a:cubicBezTo>
                      <a:pt x="286" y="1492"/>
                      <a:pt x="315" y="1481"/>
                      <a:pt x="342" y="1459"/>
                    </a:cubicBezTo>
                    <a:cubicBezTo>
                      <a:pt x="531" y="1295"/>
                      <a:pt x="571" y="1040"/>
                      <a:pt x="622" y="809"/>
                    </a:cubicBezTo>
                    <a:cubicBezTo>
                      <a:pt x="667" y="603"/>
                      <a:pt x="793" y="275"/>
                      <a:pt x="670" y="86"/>
                    </a:cubicBezTo>
                    <a:cubicBezTo>
                      <a:pt x="642" y="40"/>
                      <a:pt x="585" y="0"/>
                      <a:pt x="528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1405" name="Google Shape;1405;p9"/>
            <p:cNvGrpSpPr/>
            <p:nvPr/>
          </p:nvGrpSpPr>
          <p:grpSpPr>
            <a:xfrm flipH="1">
              <a:off x="8309559" y="4588759"/>
              <a:ext cx="88313" cy="132981"/>
              <a:chOff x="712664" y="3994329"/>
              <a:chExt cx="88313" cy="132981"/>
            </a:xfrm>
          </p:grpSpPr>
          <p:sp>
            <p:nvSpPr>
              <p:cNvPr id="1406" name="Google Shape;1406;p9"/>
              <p:cNvSpPr/>
              <p:nvPr/>
            </p:nvSpPr>
            <p:spPr>
              <a:xfrm>
                <a:off x="712664" y="4006439"/>
                <a:ext cx="44613" cy="91225"/>
              </a:xfrm>
              <a:custGeom>
                <a:avLst/>
                <a:gdLst/>
                <a:ahLst/>
                <a:cxnLst/>
                <a:rect l="l" t="t" r="r" b="b"/>
                <a:pathLst>
                  <a:path w="781" h="1597" extrusionOk="0">
                    <a:moveTo>
                      <a:pt x="221" y="1"/>
                    </a:moveTo>
                    <a:cubicBezTo>
                      <a:pt x="138" y="1"/>
                      <a:pt x="60" y="44"/>
                      <a:pt x="44" y="145"/>
                    </a:cubicBezTo>
                    <a:cubicBezTo>
                      <a:pt x="1" y="407"/>
                      <a:pt x="81" y="683"/>
                      <a:pt x="139" y="938"/>
                    </a:cubicBezTo>
                    <a:cubicBezTo>
                      <a:pt x="196" y="1187"/>
                      <a:pt x="264" y="1427"/>
                      <a:pt x="489" y="1579"/>
                    </a:cubicBezTo>
                    <a:cubicBezTo>
                      <a:pt x="506" y="1591"/>
                      <a:pt x="526" y="1596"/>
                      <a:pt x="546" y="1596"/>
                    </a:cubicBezTo>
                    <a:cubicBezTo>
                      <a:pt x="589" y="1596"/>
                      <a:pt x="632" y="1573"/>
                      <a:pt x="652" y="1535"/>
                    </a:cubicBezTo>
                    <a:cubicBezTo>
                      <a:pt x="780" y="1308"/>
                      <a:pt x="735" y="1060"/>
                      <a:pt x="674" y="820"/>
                    </a:cubicBezTo>
                    <a:cubicBezTo>
                      <a:pt x="614" y="582"/>
                      <a:pt x="569" y="295"/>
                      <a:pt x="422" y="97"/>
                    </a:cubicBezTo>
                    <a:cubicBezTo>
                      <a:pt x="377" y="36"/>
                      <a:pt x="297" y="1"/>
                      <a:pt x="221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407" name="Google Shape;1407;p9"/>
              <p:cNvSpPr/>
              <p:nvPr/>
            </p:nvSpPr>
            <p:spPr>
              <a:xfrm>
                <a:off x="767617" y="3994329"/>
                <a:ext cx="33360" cy="132981"/>
              </a:xfrm>
              <a:custGeom>
                <a:avLst/>
                <a:gdLst/>
                <a:ahLst/>
                <a:cxnLst/>
                <a:rect l="l" t="t" r="r" b="b"/>
                <a:pathLst>
                  <a:path w="584" h="2328" extrusionOk="0">
                    <a:moveTo>
                      <a:pt x="295" y="1"/>
                    </a:moveTo>
                    <a:cubicBezTo>
                      <a:pt x="171" y="1"/>
                      <a:pt x="45" y="86"/>
                      <a:pt x="30" y="255"/>
                    </a:cubicBezTo>
                    <a:cubicBezTo>
                      <a:pt x="0" y="597"/>
                      <a:pt x="2" y="946"/>
                      <a:pt x="6" y="1290"/>
                    </a:cubicBezTo>
                    <a:cubicBezTo>
                      <a:pt x="9" y="1631"/>
                      <a:pt x="24" y="1959"/>
                      <a:pt x="178" y="2270"/>
                    </a:cubicBezTo>
                    <a:cubicBezTo>
                      <a:pt x="198" y="2309"/>
                      <a:pt x="239" y="2328"/>
                      <a:pt x="281" y="2328"/>
                    </a:cubicBezTo>
                    <a:cubicBezTo>
                      <a:pt x="323" y="2328"/>
                      <a:pt x="365" y="2309"/>
                      <a:pt x="385" y="2270"/>
                    </a:cubicBezTo>
                    <a:cubicBezTo>
                      <a:pt x="543" y="1960"/>
                      <a:pt x="560" y="1631"/>
                      <a:pt x="569" y="1290"/>
                    </a:cubicBezTo>
                    <a:cubicBezTo>
                      <a:pt x="576" y="946"/>
                      <a:pt x="583" y="597"/>
                      <a:pt x="557" y="255"/>
                    </a:cubicBezTo>
                    <a:cubicBezTo>
                      <a:pt x="544" y="85"/>
                      <a:pt x="420" y="1"/>
                      <a:pt x="295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1408" name="Google Shape;1408;p9"/>
            <p:cNvGrpSpPr/>
            <p:nvPr/>
          </p:nvGrpSpPr>
          <p:grpSpPr>
            <a:xfrm flipH="1">
              <a:off x="8475836" y="4893605"/>
              <a:ext cx="148749" cy="138123"/>
              <a:chOff x="417563" y="4145250"/>
              <a:chExt cx="148749" cy="138123"/>
            </a:xfrm>
          </p:grpSpPr>
          <p:sp>
            <p:nvSpPr>
              <p:cNvPr id="1409" name="Google Shape;1409;p9"/>
              <p:cNvSpPr/>
              <p:nvPr/>
            </p:nvSpPr>
            <p:spPr>
              <a:xfrm>
                <a:off x="417563" y="4179924"/>
                <a:ext cx="39186" cy="103449"/>
              </a:xfrm>
              <a:custGeom>
                <a:avLst/>
                <a:gdLst/>
                <a:ahLst/>
                <a:cxnLst/>
                <a:rect l="l" t="t" r="r" b="b"/>
                <a:pathLst>
                  <a:path w="686" h="1811" extrusionOk="0">
                    <a:moveTo>
                      <a:pt x="283" y="1"/>
                    </a:moveTo>
                    <a:cubicBezTo>
                      <a:pt x="215" y="1"/>
                      <a:pt x="148" y="32"/>
                      <a:pt x="118" y="96"/>
                    </a:cubicBezTo>
                    <a:cubicBezTo>
                      <a:pt x="0" y="348"/>
                      <a:pt x="83" y="703"/>
                      <a:pt x="102" y="970"/>
                    </a:cubicBezTo>
                    <a:cubicBezTo>
                      <a:pt x="112" y="1123"/>
                      <a:pt x="118" y="1280"/>
                      <a:pt x="141" y="1432"/>
                    </a:cubicBezTo>
                    <a:cubicBezTo>
                      <a:pt x="163" y="1569"/>
                      <a:pt x="227" y="1672"/>
                      <a:pt x="315" y="1777"/>
                    </a:cubicBezTo>
                    <a:cubicBezTo>
                      <a:pt x="333" y="1800"/>
                      <a:pt x="363" y="1811"/>
                      <a:pt x="394" y="1811"/>
                    </a:cubicBezTo>
                    <a:cubicBezTo>
                      <a:pt x="425" y="1811"/>
                      <a:pt x="456" y="1799"/>
                      <a:pt x="475" y="1777"/>
                    </a:cubicBezTo>
                    <a:cubicBezTo>
                      <a:pt x="685" y="1537"/>
                      <a:pt x="670" y="1245"/>
                      <a:pt x="647" y="944"/>
                    </a:cubicBezTo>
                    <a:cubicBezTo>
                      <a:pt x="625" y="670"/>
                      <a:pt x="621" y="266"/>
                      <a:pt x="421" y="56"/>
                    </a:cubicBezTo>
                    <a:cubicBezTo>
                      <a:pt x="386" y="19"/>
                      <a:pt x="334" y="1"/>
                      <a:pt x="283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410" name="Google Shape;1410;p9"/>
              <p:cNvSpPr/>
              <p:nvPr/>
            </p:nvSpPr>
            <p:spPr>
              <a:xfrm>
                <a:off x="469888" y="4145250"/>
                <a:ext cx="42556" cy="117101"/>
              </a:xfrm>
              <a:custGeom>
                <a:avLst/>
                <a:gdLst/>
                <a:ahLst/>
                <a:cxnLst/>
                <a:rect l="l" t="t" r="r" b="b"/>
                <a:pathLst>
                  <a:path w="745" h="2050" extrusionOk="0">
                    <a:moveTo>
                      <a:pt x="476" y="0"/>
                    </a:moveTo>
                    <a:cubicBezTo>
                      <a:pt x="449" y="0"/>
                      <a:pt x="419" y="8"/>
                      <a:pt x="384" y="23"/>
                    </a:cubicBezTo>
                    <a:cubicBezTo>
                      <a:pt x="243" y="88"/>
                      <a:pt x="219" y="278"/>
                      <a:pt x="192" y="415"/>
                    </a:cubicBezTo>
                    <a:cubicBezTo>
                      <a:pt x="158" y="589"/>
                      <a:pt x="132" y="764"/>
                      <a:pt x="104" y="936"/>
                    </a:cubicBezTo>
                    <a:cubicBezTo>
                      <a:pt x="47" y="1281"/>
                      <a:pt x="1" y="1611"/>
                      <a:pt x="84" y="1954"/>
                    </a:cubicBezTo>
                    <a:cubicBezTo>
                      <a:pt x="99" y="2020"/>
                      <a:pt x="150" y="2049"/>
                      <a:pt x="204" y="2049"/>
                    </a:cubicBezTo>
                    <a:cubicBezTo>
                      <a:pt x="250" y="2049"/>
                      <a:pt x="298" y="2027"/>
                      <a:pt x="327" y="1988"/>
                    </a:cubicBezTo>
                    <a:cubicBezTo>
                      <a:pt x="568" y="1660"/>
                      <a:pt x="617" y="1267"/>
                      <a:pt x="652" y="870"/>
                    </a:cubicBezTo>
                    <a:cubicBezTo>
                      <a:pt x="666" y="718"/>
                      <a:pt x="745" y="0"/>
                      <a:pt x="476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411" name="Google Shape;1411;p9"/>
              <p:cNvSpPr/>
              <p:nvPr/>
            </p:nvSpPr>
            <p:spPr>
              <a:xfrm>
                <a:off x="528840" y="4206144"/>
                <a:ext cx="37472" cy="75173"/>
              </a:xfrm>
              <a:custGeom>
                <a:avLst/>
                <a:gdLst/>
                <a:ahLst/>
                <a:cxnLst/>
                <a:rect l="l" t="t" r="r" b="b"/>
                <a:pathLst>
                  <a:path w="656" h="1316" extrusionOk="0">
                    <a:moveTo>
                      <a:pt x="371" y="0"/>
                    </a:moveTo>
                    <a:cubicBezTo>
                      <a:pt x="302" y="0"/>
                      <a:pt x="231" y="34"/>
                      <a:pt x="180" y="103"/>
                    </a:cubicBezTo>
                    <a:cubicBezTo>
                      <a:pt x="57" y="271"/>
                      <a:pt x="44" y="533"/>
                      <a:pt x="23" y="733"/>
                    </a:cubicBezTo>
                    <a:cubicBezTo>
                      <a:pt x="1" y="928"/>
                      <a:pt x="15" y="1125"/>
                      <a:pt x="152" y="1281"/>
                    </a:cubicBezTo>
                    <a:cubicBezTo>
                      <a:pt x="172" y="1303"/>
                      <a:pt x="205" y="1315"/>
                      <a:pt x="238" y="1315"/>
                    </a:cubicBezTo>
                    <a:cubicBezTo>
                      <a:pt x="259" y="1315"/>
                      <a:pt x="281" y="1310"/>
                      <a:pt x="298" y="1298"/>
                    </a:cubicBezTo>
                    <a:cubicBezTo>
                      <a:pt x="470" y="1186"/>
                      <a:pt x="536" y="999"/>
                      <a:pt x="566" y="805"/>
                    </a:cubicBezTo>
                    <a:cubicBezTo>
                      <a:pt x="598" y="604"/>
                      <a:pt x="655" y="349"/>
                      <a:pt x="581" y="154"/>
                    </a:cubicBezTo>
                    <a:cubicBezTo>
                      <a:pt x="541" y="53"/>
                      <a:pt x="457" y="0"/>
                      <a:pt x="371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sp>
          <p:nvSpPr>
            <p:cNvPr id="1412" name="Google Shape;1412;p9"/>
            <p:cNvSpPr/>
            <p:nvPr/>
          </p:nvSpPr>
          <p:spPr>
            <a:xfrm flipH="1">
              <a:off x="7858763" y="4947105"/>
              <a:ext cx="33188" cy="102763"/>
            </a:xfrm>
            <a:custGeom>
              <a:avLst/>
              <a:gdLst/>
              <a:ahLst/>
              <a:cxnLst/>
              <a:rect l="l" t="t" r="r" b="b"/>
              <a:pathLst>
                <a:path w="581" h="1799" extrusionOk="0">
                  <a:moveTo>
                    <a:pt x="300" y="0"/>
                  </a:moveTo>
                  <a:cubicBezTo>
                    <a:pt x="224" y="0"/>
                    <a:pt x="148" y="46"/>
                    <a:pt x="114" y="137"/>
                  </a:cubicBezTo>
                  <a:cubicBezTo>
                    <a:pt x="22" y="389"/>
                    <a:pt x="32" y="700"/>
                    <a:pt x="16" y="968"/>
                  </a:cubicBezTo>
                  <a:cubicBezTo>
                    <a:pt x="0" y="1232"/>
                    <a:pt x="5" y="1500"/>
                    <a:pt x="120" y="1743"/>
                  </a:cubicBezTo>
                  <a:cubicBezTo>
                    <a:pt x="136" y="1778"/>
                    <a:pt x="178" y="1799"/>
                    <a:pt x="219" y="1799"/>
                  </a:cubicBezTo>
                  <a:cubicBezTo>
                    <a:pt x="248" y="1799"/>
                    <a:pt x="276" y="1788"/>
                    <a:pt x="293" y="1765"/>
                  </a:cubicBezTo>
                  <a:cubicBezTo>
                    <a:pt x="467" y="1544"/>
                    <a:pt x="522" y="1270"/>
                    <a:pt x="540" y="994"/>
                  </a:cubicBezTo>
                  <a:cubicBezTo>
                    <a:pt x="554" y="722"/>
                    <a:pt x="580" y="397"/>
                    <a:pt x="484" y="137"/>
                  </a:cubicBezTo>
                  <a:cubicBezTo>
                    <a:pt x="451" y="46"/>
                    <a:pt x="375" y="0"/>
                    <a:pt x="300" y="0"/>
                  </a:cubicBezTo>
                  <a:close/>
                </a:path>
              </a:pathLst>
            </a:custGeom>
            <a:solidFill>
              <a:srgbClr val="191919">
                <a:alpha val="59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13" name="Google Shape;1413;p9"/>
            <p:cNvSpPr/>
            <p:nvPr/>
          </p:nvSpPr>
          <p:spPr>
            <a:xfrm flipH="1">
              <a:off x="7690888" y="4652480"/>
              <a:ext cx="33188" cy="102763"/>
            </a:xfrm>
            <a:custGeom>
              <a:avLst/>
              <a:gdLst/>
              <a:ahLst/>
              <a:cxnLst/>
              <a:rect l="l" t="t" r="r" b="b"/>
              <a:pathLst>
                <a:path w="581" h="1799" extrusionOk="0">
                  <a:moveTo>
                    <a:pt x="300" y="0"/>
                  </a:moveTo>
                  <a:cubicBezTo>
                    <a:pt x="224" y="0"/>
                    <a:pt x="148" y="46"/>
                    <a:pt x="114" y="137"/>
                  </a:cubicBezTo>
                  <a:cubicBezTo>
                    <a:pt x="22" y="389"/>
                    <a:pt x="32" y="700"/>
                    <a:pt x="16" y="968"/>
                  </a:cubicBezTo>
                  <a:cubicBezTo>
                    <a:pt x="0" y="1232"/>
                    <a:pt x="5" y="1500"/>
                    <a:pt x="120" y="1743"/>
                  </a:cubicBezTo>
                  <a:cubicBezTo>
                    <a:pt x="136" y="1778"/>
                    <a:pt x="178" y="1799"/>
                    <a:pt x="219" y="1799"/>
                  </a:cubicBezTo>
                  <a:cubicBezTo>
                    <a:pt x="248" y="1799"/>
                    <a:pt x="276" y="1788"/>
                    <a:pt x="293" y="1765"/>
                  </a:cubicBezTo>
                  <a:cubicBezTo>
                    <a:pt x="467" y="1544"/>
                    <a:pt x="522" y="1270"/>
                    <a:pt x="540" y="994"/>
                  </a:cubicBezTo>
                  <a:cubicBezTo>
                    <a:pt x="554" y="722"/>
                    <a:pt x="580" y="397"/>
                    <a:pt x="484" y="137"/>
                  </a:cubicBezTo>
                  <a:cubicBezTo>
                    <a:pt x="451" y="46"/>
                    <a:pt x="375" y="0"/>
                    <a:pt x="300" y="0"/>
                  </a:cubicBezTo>
                  <a:close/>
                </a:path>
              </a:pathLst>
            </a:custGeom>
            <a:solidFill>
              <a:srgbClr val="191919">
                <a:alpha val="59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1414" name="Google Shape;1414;p9"/>
            <p:cNvGrpSpPr/>
            <p:nvPr/>
          </p:nvGrpSpPr>
          <p:grpSpPr>
            <a:xfrm flipH="1">
              <a:off x="8078788" y="4799888"/>
              <a:ext cx="142923" cy="130526"/>
              <a:chOff x="178100" y="3904645"/>
              <a:chExt cx="142923" cy="130526"/>
            </a:xfrm>
          </p:grpSpPr>
          <p:sp>
            <p:nvSpPr>
              <p:cNvPr id="1415" name="Google Shape;1415;p9"/>
              <p:cNvSpPr/>
              <p:nvPr/>
            </p:nvSpPr>
            <p:spPr>
              <a:xfrm>
                <a:off x="178100" y="3936863"/>
                <a:ext cx="40843" cy="98308"/>
              </a:xfrm>
              <a:custGeom>
                <a:avLst/>
                <a:gdLst/>
                <a:ahLst/>
                <a:cxnLst/>
                <a:rect l="l" t="t" r="r" b="b"/>
                <a:pathLst>
                  <a:path w="715" h="1721" extrusionOk="0">
                    <a:moveTo>
                      <a:pt x="237" y="1"/>
                    </a:moveTo>
                    <a:cubicBezTo>
                      <a:pt x="157" y="1"/>
                      <a:pt x="77" y="54"/>
                      <a:pt x="49" y="139"/>
                    </a:cubicBezTo>
                    <a:cubicBezTo>
                      <a:pt x="1" y="283"/>
                      <a:pt x="37" y="436"/>
                      <a:pt x="59" y="582"/>
                    </a:cubicBezTo>
                    <a:cubicBezTo>
                      <a:pt x="76" y="711"/>
                      <a:pt x="98" y="838"/>
                      <a:pt x="120" y="966"/>
                    </a:cubicBezTo>
                    <a:cubicBezTo>
                      <a:pt x="142" y="1093"/>
                      <a:pt x="158" y="1223"/>
                      <a:pt x="193" y="1347"/>
                    </a:cubicBezTo>
                    <a:cubicBezTo>
                      <a:pt x="234" y="1488"/>
                      <a:pt x="302" y="1592"/>
                      <a:pt x="413" y="1688"/>
                    </a:cubicBezTo>
                    <a:cubicBezTo>
                      <a:pt x="438" y="1709"/>
                      <a:pt x="467" y="1720"/>
                      <a:pt x="496" y="1720"/>
                    </a:cubicBezTo>
                    <a:cubicBezTo>
                      <a:pt x="533" y="1720"/>
                      <a:pt x="570" y="1702"/>
                      <a:pt x="594" y="1665"/>
                    </a:cubicBezTo>
                    <a:cubicBezTo>
                      <a:pt x="672" y="1542"/>
                      <a:pt x="715" y="1424"/>
                      <a:pt x="707" y="1275"/>
                    </a:cubicBezTo>
                    <a:cubicBezTo>
                      <a:pt x="700" y="1133"/>
                      <a:pt x="672" y="990"/>
                      <a:pt x="643" y="848"/>
                    </a:cubicBezTo>
                    <a:cubicBezTo>
                      <a:pt x="592" y="595"/>
                      <a:pt x="554" y="244"/>
                      <a:pt x="362" y="51"/>
                    </a:cubicBezTo>
                    <a:cubicBezTo>
                      <a:pt x="326" y="16"/>
                      <a:pt x="281" y="1"/>
                      <a:pt x="237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416" name="Google Shape;1416;p9"/>
              <p:cNvSpPr/>
              <p:nvPr/>
            </p:nvSpPr>
            <p:spPr>
              <a:xfrm>
                <a:off x="230654" y="3904645"/>
                <a:ext cx="37187" cy="110589"/>
              </a:xfrm>
              <a:custGeom>
                <a:avLst/>
                <a:gdLst/>
                <a:ahLst/>
                <a:cxnLst/>
                <a:rect l="l" t="t" r="r" b="b"/>
                <a:pathLst>
                  <a:path w="651" h="1936" extrusionOk="0">
                    <a:moveTo>
                      <a:pt x="399" y="0"/>
                    </a:moveTo>
                    <a:cubicBezTo>
                      <a:pt x="364" y="0"/>
                      <a:pt x="331" y="13"/>
                      <a:pt x="305" y="45"/>
                    </a:cubicBezTo>
                    <a:cubicBezTo>
                      <a:pt x="124" y="270"/>
                      <a:pt x="142" y="647"/>
                      <a:pt x="102" y="921"/>
                    </a:cubicBezTo>
                    <a:cubicBezTo>
                      <a:pt x="57" y="1239"/>
                      <a:pt x="0" y="1544"/>
                      <a:pt x="117" y="1853"/>
                    </a:cubicBezTo>
                    <a:cubicBezTo>
                      <a:pt x="136" y="1902"/>
                      <a:pt x="182" y="1936"/>
                      <a:pt x="229" y="1936"/>
                    </a:cubicBezTo>
                    <a:cubicBezTo>
                      <a:pt x="255" y="1936"/>
                      <a:pt x="282" y="1925"/>
                      <a:pt x="305" y="1902"/>
                    </a:cubicBezTo>
                    <a:cubicBezTo>
                      <a:pt x="542" y="1660"/>
                      <a:pt x="598" y="1348"/>
                      <a:pt x="625" y="1020"/>
                    </a:cubicBezTo>
                    <a:cubicBezTo>
                      <a:pt x="637" y="862"/>
                      <a:pt x="650" y="703"/>
                      <a:pt x="643" y="545"/>
                    </a:cubicBezTo>
                    <a:cubicBezTo>
                      <a:pt x="637" y="392"/>
                      <a:pt x="640" y="203"/>
                      <a:pt x="542" y="75"/>
                    </a:cubicBezTo>
                    <a:cubicBezTo>
                      <a:pt x="511" y="33"/>
                      <a:pt x="454" y="0"/>
                      <a:pt x="399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417" name="Google Shape;1417;p9"/>
              <p:cNvSpPr/>
              <p:nvPr/>
            </p:nvSpPr>
            <p:spPr>
              <a:xfrm>
                <a:off x="275667" y="3947545"/>
                <a:ext cx="45355" cy="85284"/>
              </a:xfrm>
              <a:custGeom>
                <a:avLst/>
                <a:gdLst/>
                <a:ahLst/>
                <a:cxnLst/>
                <a:rect l="l" t="t" r="r" b="b"/>
                <a:pathLst>
                  <a:path w="794" h="1493" extrusionOk="0">
                    <a:moveTo>
                      <a:pt x="528" y="0"/>
                    </a:moveTo>
                    <a:cubicBezTo>
                      <a:pt x="514" y="0"/>
                      <a:pt x="500" y="3"/>
                      <a:pt x="486" y="9"/>
                    </a:cubicBezTo>
                    <a:cubicBezTo>
                      <a:pt x="246" y="103"/>
                      <a:pt x="170" y="438"/>
                      <a:pt x="116" y="669"/>
                    </a:cubicBezTo>
                    <a:cubicBezTo>
                      <a:pt x="56" y="916"/>
                      <a:pt x="1" y="1211"/>
                      <a:pt x="155" y="1435"/>
                    </a:cubicBezTo>
                    <a:cubicBezTo>
                      <a:pt x="182" y="1473"/>
                      <a:pt x="219" y="1492"/>
                      <a:pt x="257" y="1492"/>
                    </a:cubicBezTo>
                    <a:cubicBezTo>
                      <a:pt x="286" y="1492"/>
                      <a:pt x="315" y="1481"/>
                      <a:pt x="342" y="1459"/>
                    </a:cubicBezTo>
                    <a:cubicBezTo>
                      <a:pt x="531" y="1295"/>
                      <a:pt x="571" y="1040"/>
                      <a:pt x="622" y="809"/>
                    </a:cubicBezTo>
                    <a:cubicBezTo>
                      <a:pt x="667" y="603"/>
                      <a:pt x="793" y="275"/>
                      <a:pt x="670" y="86"/>
                    </a:cubicBezTo>
                    <a:cubicBezTo>
                      <a:pt x="642" y="40"/>
                      <a:pt x="585" y="0"/>
                      <a:pt x="528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1418" name="Google Shape;1418;p9"/>
            <p:cNvGrpSpPr/>
            <p:nvPr/>
          </p:nvGrpSpPr>
          <p:grpSpPr>
            <a:xfrm flipH="1">
              <a:off x="7317309" y="4602647"/>
              <a:ext cx="88313" cy="132981"/>
              <a:chOff x="712664" y="3994329"/>
              <a:chExt cx="88313" cy="132981"/>
            </a:xfrm>
          </p:grpSpPr>
          <p:sp>
            <p:nvSpPr>
              <p:cNvPr id="1419" name="Google Shape;1419;p9"/>
              <p:cNvSpPr/>
              <p:nvPr/>
            </p:nvSpPr>
            <p:spPr>
              <a:xfrm>
                <a:off x="712664" y="4006439"/>
                <a:ext cx="44613" cy="91225"/>
              </a:xfrm>
              <a:custGeom>
                <a:avLst/>
                <a:gdLst/>
                <a:ahLst/>
                <a:cxnLst/>
                <a:rect l="l" t="t" r="r" b="b"/>
                <a:pathLst>
                  <a:path w="781" h="1597" extrusionOk="0">
                    <a:moveTo>
                      <a:pt x="221" y="1"/>
                    </a:moveTo>
                    <a:cubicBezTo>
                      <a:pt x="138" y="1"/>
                      <a:pt x="60" y="44"/>
                      <a:pt x="44" y="145"/>
                    </a:cubicBezTo>
                    <a:cubicBezTo>
                      <a:pt x="1" y="407"/>
                      <a:pt x="81" y="683"/>
                      <a:pt x="139" y="938"/>
                    </a:cubicBezTo>
                    <a:cubicBezTo>
                      <a:pt x="196" y="1187"/>
                      <a:pt x="264" y="1427"/>
                      <a:pt x="489" y="1579"/>
                    </a:cubicBezTo>
                    <a:cubicBezTo>
                      <a:pt x="506" y="1591"/>
                      <a:pt x="526" y="1596"/>
                      <a:pt x="546" y="1596"/>
                    </a:cubicBezTo>
                    <a:cubicBezTo>
                      <a:pt x="589" y="1596"/>
                      <a:pt x="632" y="1573"/>
                      <a:pt x="652" y="1535"/>
                    </a:cubicBezTo>
                    <a:cubicBezTo>
                      <a:pt x="780" y="1308"/>
                      <a:pt x="735" y="1060"/>
                      <a:pt x="674" y="820"/>
                    </a:cubicBezTo>
                    <a:cubicBezTo>
                      <a:pt x="614" y="582"/>
                      <a:pt x="569" y="295"/>
                      <a:pt x="422" y="97"/>
                    </a:cubicBezTo>
                    <a:cubicBezTo>
                      <a:pt x="377" y="36"/>
                      <a:pt x="297" y="1"/>
                      <a:pt x="221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420" name="Google Shape;1420;p9"/>
              <p:cNvSpPr/>
              <p:nvPr/>
            </p:nvSpPr>
            <p:spPr>
              <a:xfrm>
                <a:off x="767617" y="3994329"/>
                <a:ext cx="33360" cy="132981"/>
              </a:xfrm>
              <a:custGeom>
                <a:avLst/>
                <a:gdLst/>
                <a:ahLst/>
                <a:cxnLst/>
                <a:rect l="l" t="t" r="r" b="b"/>
                <a:pathLst>
                  <a:path w="584" h="2328" extrusionOk="0">
                    <a:moveTo>
                      <a:pt x="295" y="1"/>
                    </a:moveTo>
                    <a:cubicBezTo>
                      <a:pt x="171" y="1"/>
                      <a:pt x="45" y="86"/>
                      <a:pt x="30" y="255"/>
                    </a:cubicBezTo>
                    <a:cubicBezTo>
                      <a:pt x="0" y="597"/>
                      <a:pt x="2" y="946"/>
                      <a:pt x="6" y="1290"/>
                    </a:cubicBezTo>
                    <a:cubicBezTo>
                      <a:pt x="9" y="1631"/>
                      <a:pt x="24" y="1959"/>
                      <a:pt x="178" y="2270"/>
                    </a:cubicBezTo>
                    <a:cubicBezTo>
                      <a:pt x="198" y="2309"/>
                      <a:pt x="239" y="2328"/>
                      <a:pt x="281" y="2328"/>
                    </a:cubicBezTo>
                    <a:cubicBezTo>
                      <a:pt x="323" y="2328"/>
                      <a:pt x="365" y="2309"/>
                      <a:pt x="385" y="2270"/>
                    </a:cubicBezTo>
                    <a:cubicBezTo>
                      <a:pt x="543" y="1960"/>
                      <a:pt x="560" y="1631"/>
                      <a:pt x="569" y="1290"/>
                    </a:cubicBezTo>
                    <a:cubicBezTo>
                      <a:pt x="576" y="946"/>
                      <a:pt x="583" y="597"/>
                      <a:pt x="557" y="255"/>
                    </a:cubicBezTo>
                    <a:cubicBezTo>
                      <a:pt x="544" y="85"/>
                      <a:pt x="420" y="1"/>
                      <a:pt x="295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1421" name="Google Shape;1421;p9"/>
            <p:cNvGrpSpPr/>
            <p:nvPr/>
          </p:nvGrpSpPr>
          <p:grpSpPr>
            <a:xfrm flipH="1">
              <a:off x="7434236" y="4851518"/>
              <a:ext cx="148749" cy="138123"/>
              <a:chOff x="417563" y="4145250"/>
              <a:chExt cx="148749" cy="138123"/>
            </a:xfrm>
          </p:grpSpPr>
          <p:sp>
            <p:nvSpPr>
              <p:cNvPr id="1422" name="Google Shape;1422;p9"/>
              <p:cNvSpPr/>
              <p:nvPr/>
            </p:nvSpPr>
            <p:spPr>
              <a:xfrm>
                <a:off x="417563" y="4179924"/>
                <a:ext cx="39186" cy="103449"/>
              </a:xfrm>
              <a:custGeom>
                <a:avLst/>
                <a:gdLst/>
                <a:ahLst/>
                <a:cxnLst/>
                <a:rect l="l" t="t" r="r" b="b"/>
                <a:pathLst>
                  <a:path w="686" h="1811" extrusionOk="0">
                    <a:moveTo>
                      <a:pt x="283" y="1"/>
                    </a:moveTo>
                    <a:cubicBezTo>
                      <a:pt x="215" y="1"/>
                      <a:pt x="148" y="32"/>
                      <a:pt x="118" y="96"/>
                    </a:cubicBezTo>
                    <a:cubicBezTo>
                      <a:pt x="0" y="348"/>
                      <a:pt x="83" y="703"/>
                      <a:pt x="102" y="970"/>
                    </a:cubicBezTo>
                    <a:cubicBezTo>
                      <a:pt x="112" y="1123"/>
                      <a:pt x="118" y="1280"/>
                      <a:pt x="141" y="1432"/>
                    </a:cubicBezTo>
                    <a:cubicBezTo>
                      <a:pt x="163" y="1569"/>
                      <a:pt x="227" y="1672"/>
                      <a:pt x="315" y="1777"/>
                    </a:cubicBezTo>
                    <a:cubicBezTo>
                      <a:pt x="333" y="1800"/>
                      <a:pt x="363" y="1811"/>
                      <a:pt x="394" y="1811"/>
                    </a:cubicBezTo>
                    <a:cubicBezTo>
                      <a:pt x="425" y="1811"/>
                      <a:pt x="456" y="1799"/>
                      <a:pt x="475" y="1777"/>
                    </a:cubicBezTo>
                    <a:cubicBezTo>
                      <a:pt x="685" y="1537"/>
                      <a:pt x="670" y="1245"/>
                      <a:pt x="647" y="944"/>
                    </a:cubicBezTo>
                    <a:cubicBezTo>
                      <a:pt x="625" y="670"/>
                      <a:pt x="621" y="266"/>
                      <a:pt x="421" y="56"/>
                    </a:cubicBezTo>
                    <a:cubicBezTo>
                      <a:pt x="386" y="19"/>
                      <a:pt x="334" y="1"/>
                      <a:pt x="283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423" name="Google Shape;1423;p9"/>
              <p:cNvSpPr/>
              <p:nvPr/>
            </p:nvSpPr>
            <p:spPr>
              <a:xfrm>
                <a:off x="469888" y="4145250"/>
                <a:ext cx="42556" cy="117101"/>
              </a:xfrm>
              <a:custGeom>
                <a:avLst/>
                <a:gdLst/>
                <a:ahLst/>
                <a:cxnLst/>
                <a:rect l="l" t="t" r="r" b="b"/>
                <a:pathLst>
                  <a:path w="745" h="2050" extrusionOk="0">
                    <a:moveTo>
                      <a:pt x="476" y="0"/>
                    </a:moveTo>
                    <a:cubicBezTo>
                      <a:pt x="449" y="0"/>
                      <a:pt x="419" y="8"/>
                      <a:pt x="384" y="23"/>
                    </a:cubicBezTo>
                    <a:cubicBezTo>
                      <a:pt x="243" y="88"/>
                      <a:pt x="219" y="278"/>
                      <a:pt x="192" y="415"/>
                    </a:cubicBezTo>
                    <a:cubicBezTo>
                      <a:pt x="158" y="589"/>
                      <a:pt x="132" y="764"/>
                      <a:pt x="104" y="936"/>
                    </a:cubicBezTo>
                    <a:cubicBezTo>
                      <a:pt x="47" y="1281"/>
                      <a:pt x="1" y="1611"/>
                      <a:pt x="84" y="1954"/>
                    </a:cubicBezTo>
                    <a:cubicBezTo>
                      <a:pt x="99" y="2020"/>
                      <a:pt x="150" y="2049"/>
                      <a:pt x="204" y="2049"/>
                    </a:cubicBezTo>
                    <a:cubicBezTo>
                      <a:pt x="250" y="2049"/>
                      <a:pt x="298" y="2027"/>
                      <a:pt x="327" y="1988"/>
                    </a:cubicBezTo>
                    <a:cubicBezTo>
                      <a:pt x="568" y="1660"/>
                      <a:pt x="617" y="1267"/>
                      <a:pt x="652" y="870"/>
                    </a:cubicBezTo>
                    <a:cubicBezTo>
                      <a:pt x="666" y="718"/>
                      <a:pt x="745" y="0"/>
                      <a:pt x="476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424" name="Google Shape;1424;p9"/>
              <p:cNvSpPr/>
              <p:nvPr/>
            </p:nvSpPr>
            <p:spPr>
              <a:xfrm>
                <a:off x="528840" y="4206144"/>
                <a:ext cx="37472" cy="75173"/>
              </a:xfrm>
              <a:custGeom>
                <a:avLst/>
                <a:gdLst/>
                <a:ahLst/>
                <a:cxnLst/>
                <a:rect l="l" t="t" r="r" b="b"/>
                <a:pathLst>
                  <a:path w="656" h="1316" extrusionOk="0">
                    <a:moveTo>
                      <a:pt x="371" y="0"/>
                    </a:moveTo>
                    <a:cubicBezTo>
                      <a:pt x="302" y="0"/>
                      <a:pt x="231" y="34"/>
                      <a:pt x="180" y="103"/>
                    </a:cubicBezTo>
                    <a:cubicBezTo>
                      <a:pt x="57" y="271"/>
                      <a:pt x="44" y="533"/>
                      <a:pt x="23" y="733"/>
                    </a:cubicBezTo>
                    <a:cubicBezTo>
                      <a:pt x="1" y="928"/>
                      <a:pt x="15" y="1125"/>
                      <a:pt x="152" y="1281"/>
                    </a:cubicBezTo>
                    <a:cubicBezTo>
                      <a:pt x="172" y="1303"/>
                      <a:pt x="205" y="1315"/>
                      <a:pt x="238" y="1315"/>
                    </a:cubicBezTo>
                    <a:cubicBezTo>
                      <a:pt x="259" y="1315"/>
                      <a:pt x="281" y="1310"/>
                      <a:pt x="298" y="1298"/>
                    </a:cubicBezTo>
                    <a:cubicBezTo>
                      <a:pt x="470" y="1186"/>
                      <a:pt x="536" y="999"/>
                      <a:pt x="566" y="805"/>
                    </a:cubicBezTo>
                    <a:cubicBezTo>
                      <a:pt x="598" y="604"/>
                      <a:pt x="655" y="349"/>
                      <a:pt x="581" y="154"/>
                    </a:cubicBezTo>
                    <a:cubicBezTo>
                      <a:pt x="541" y="53"/>
                      <a:pt x="457" y="0"/>
                      <a:pt x="371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sp>
          <p:nvSpPr>
            <p:cNvPr id="1425" name="Google Shape;1425;p9"/>
            <p:cNvSpPr/>
            <p:nvPr/>
          </p:nvSpPr>
          <p:spPr>
            <a:xfrm flipH="1">
              <a:off x="6268101" y="4911293"/>
              <a:ext cx="33188" cy="102763"/>
            </a:xfrm>
            <a:custGeom>
              <a:avLst/>
              <a:gdLst/>
              <a:ahLst/>
              <a:cxnLst/>
              <a:rect l="l" t="t" r="r" b="b"/>
              <a:pathLst>
                <a:path w="581" h="1799" extrusionOk="0">
                  <a:moveTo>
                    <a:pt x="300" y="0"/>
                  </a:moveTo>
                  <a:cubicBezTo>
                    <a:pt x="224" y="0"/>
                    <a:pt x="148" y="46"/>
                    <a:pt x="114" y="137"/>
                  </a:cubicBezTo>
                  <a:cubicBezTo>
                    <a:pt x="22" y="389"/>
                    <a:pt x="32" y="700"/>
                    <a:pt x="16" y="968"/>
                  </a:cubicBezTo>
                  <a:cubicBezTo>
                    <a:pt x="0" y="1232"/>
                    <a:pt x="5" y="1500"/>
                    <a:pt x="120" y="1743"/>
                  </a:cubicBezTo>
                  <a:cubicBezTo>
                    <a:pt x="136" y="1778"/>
                    <a:pt x="178" y="1799"/>
                    <a:pt x="219" y="1799"/>
                  </a:cubicBezTo>
                  <a:cubicBezTo>
                    <a:pt x="248" y="1799"/>
                    <a:pt x="276" y="1788"/>
                    <a:pt x="293" y="1765"/>
                  </a:cubicBezTo>
                  <a:cubicBezTo>
                    <a:pt x="467" y="1544"/>
                    <a:pt x="522" y="1270"/>
                    <a:pt x="540" y="994"/>
                  </a:cubicBezTo>
                  <a:cubicBezTo>
                    <a:pt x="554" y="722"/>
                    <a:pt x="580" y="397"/>
                    <a:pt x="484" y="137"/>
                  </a:cubicBezTo>
                  <a:cubicBezTo>
                    <a:pt x="451" y="46"/>
                    <a:pt x="375" y="0"/>
                    <a:pt x="300" y="0"/>
                  </a:cubicBezTo>
                  <a:close/>
                </a:path>
              </a:pathLst>
            </a:custGeom>
            <a:solidFill>
              <a:srgbClr val="191919">
                <a:alpha val="59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1426" name="Google Shape;1426;p9"/>
            <p:cNvGrpSpPr/>
            <p:nvPr/>
          </p:nvGrpSpPr>
          <p:grpSpPr>
            <a:xfrm flipH="1">
              <a:off x="5467046" y="4869472"/>
              <a:ext cx="88313" cy="132981"/>
              <a:chOff x="712664" y="3994329"/>
              <a:chExt cx="88313" cy="132981"/>
            </a:xfrm>
          </p:grpSpPr>
          <p:sp>
            <p:nvSpPr>
              <p:cNvPr id="1427" name="Google Shape;1427;p9"/>
              <p:cNvSpPr/>
              <p:nvPr/>
            </p:nvSpPr>
            <p:spPr>
              <a:xfrm>
                <a:off x="712664" y="4006439"/>
                <a:ext cx="44613" cy="91225"/>
              </a:xfrm>
              <a:custGeom>
                <a:avLst/>
                <a:gdLst/>
                <a:ahLst/>
                <a:cxnLst/>
                <a:rect l="l" t="t" r="r" b="b"/>
                <a:pathLst>
                  <a:path w="781" h="1597" extrusionOk="0">
                    <a:moveTo>
                      <a:pt x="221" y="1"/>
                    </a:moveTo>
                    <a:cubicBezTo>
                      <a:pt x="138" y="1"/>
                      <a:pt x="60" y="44"/>
                      <a:pt x="44" y="145"/>
                    </a:cubicBezTo>
                    <a:cubicBezTo>
                      <a:pt x="1" y="407"/>
                      <a:pt x="81" y="683"/>
                      <a:pt x="139" y="938"/>
                    </a:cubicBezTo>
                    <a:cubicBezTo>
                      <a:pt x="196" y="1187"/>
                      <a:pt x="264" y="1427"/>
                      <a:pt x="489" y="1579"/>
                    </a:cubicBezTo>
                    <a:cubicBezTo>
                      <a:pt x="506" y="1591"/>
                      <a:pt x="526" y="1596"/>
                      <a:pt x="546" y="1596"/>
                    </a:cubicBezTo>
                    <a:cubicBezTo>
                      <a:pt x="589" y="1596"/>
                      <a:pt x="632" y="1573"/>
                      <a:pt x="652" y="1535"/>
                    </a:cubicBezTo>
                    <a:cubicBezTo>
                      <a:pt x="780" y="1308"/>
                      <a:pt x="735" y="1060"/>
                      <a:pt x="674" y="820"/>
                    </a:cubicBezTo>
                    <a:cubicBezTo>
                      <a:pt x="614" y="582"/>
                      <a:pt x="569" y="295"/>
                      <a:pt x="422" y="97"/>
                    </a:cubicBezTo>
                    <a:cubicBezTo>
                      <a:pt x="377" y="36"/>
                      <a:pt x="297" y="1"/>
                      <a:pt x="221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428" name="Google Shape;1428;p9"/>
              <p:cNvSpPr/>
              <p:nvPr/>
            </p:nvSpPr>
            <p:spPr>
              <a:xfrm>
                <a:off x="767617" y="3994329"/>
                <a:ext cx="33360" cy="132981"/>
              </a:xfrm>
              <a:custGeom>
                <a:avLst/>
                <a:gdLst/>
                <a:ahLst/>
                <a:cxnLst/>
                <a:rect l="l" t="t" r="r" b="b"/>
                <a:pathLst>
                  <a:path w="584" h="2328" extrusionOk="0">
                    <a:moveTo>
                      <a:pt x="295" y="1"/>
                    </a:moveTo>
                    <a:cubicBezTo>
                      <a:pt x="171" y="1"/>
                      <a:pt x="45" y="86"/>
                      <a:pt x="30" y="255"/>
                    </a:cubicBezTo>
                    <a:cubicBezTo>
                      <a:pt x="0" y="597"/>
                      <a:pt x="2" y="946"/>
                      <a:pt x="6" y="1290"/>
                    </a:cubicBezTo>
                    <a:cubicBezTo>
                      <a:pt x="9" y="1631"/>
                      <a:pt x="24" y="1959"/>
                      <a:pt x="178" y="2270"/>
                    </a:cubicBezTo>
                    <a:cubicBezTo>
                      <a:pt x="198" y="2309"/>
                      <a:pt x="239" y="2328"/>
                      <a:pt x="281" y="2328"/>
                    </a:cubicBezTo>
                    <a:cubicBezTo>
                      <a:pt x="323" y="2328"/>
                      <a:pt x="365" y="2309"/>
                      <a:pt x="385" y="2270"/>
                    </a:cubicBezTo>
                    <a:cubicBezTo>
                      <a:pt x="543" y="1960"/>
                      <a:pt x="560" y="1631"/>
                      <a:pt x="569" y="1290"/>
                    </a:cubicBezTo>
                    <a:cubicBezTo>
                      <a:pt x="576" y="946"/>
                      <a:pt x="583" y="597"/>
                      <a:pt x="557" y="255"/>
                    </a:cubicBezTo>
                    <a:cubicBezTo>
                      <a:pt x="544" y="85"/>
                      <a:pt x="420" y="1"/>
                      <a:pt x="295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sp>
          <p:nvSpPr>
            <p:cNvPr id="1429" name="Google Shape;1429;p9"/>
            <p:cNvSpPr/>
            <p:nvPr/>
          </p:nvSpPr>
          <p:spPr>
            <a:xfrm flipH="1">
              <a:off x="6834713" y="4617755"/>
              <a:ext cx="33188" cy="102763"/>
            </a:xfrm>
            <a:custGeom>
              <a:avLst/>
              <a:gdLst/>
              <a:ahLst/>
              <a:cxnLst/>
              <a:rect l="l" t="t" r="r" b="b"/>
              <a:pathLst>
                <a:path w="581" h="1799" extrusionOk="0">
                  <a:moveTo>
                    <a:pt x="300" y="0"/>
                  </a:moveTo>
                  <a:cubicBezTo>
                    <a:pt x="224" y="0"/>
                    <a:pt x="148" y="46"/>
                    <a:pt x="114" y="137"/>
                  </a:cubicBezTo>
                  <a:cubicBezTo>
                    <a:pt x="22" y="389"/>
                    <a:pt x="32" y="700"/>
                    <a:pt x="16" y="968"/>
                  </a:cubicBezTo>
                  <a:cubicBezTo>
                    <a:pt x="0" y="1232"/>
                    <a:pt x="5" y="1500"/>
                    <a:pt x="120" y="1743"/>
                  </a:cubicBezTo>
                  <a:cubicBezTo>
                    <a:pt x="136" y="1778"/>
                    <a:pt x="178" y="1799"/>
                    <a:pt x="219" y="1799"/>
                  </a:cubicBezTo>
                  <a:cubicBezTo>
                    <a:pt x="248" y="1799"/>
                    <a:pt x="276" y="1788"/>
                    <a:pt x="293" y="1765"/>
                  </a:cubicBezTo>
                  <a:cubicBezTo>
                    <a:pt x="467" y="1544"/>
                    <a:pt x="522" y="1270"/>
                    <a:pt x="540" y="994"/>
                  </a:cubicBezTo>
                  <a:cubicBezTo>
                    <a:pt x="554" y="722"/>
                    <a:pt x="580" y="397"/>
                    <a:pt x="484" y="137"/>
                  </a:cubicBezTo>
                  <a:cubicBezTo>
                    <a:pt x="451" y="46"/>
                    <a:pt x="375" y="0"/>
                    <a:pt x="300" y="0"/>
                  </a:cubicBezTo>
                  <a:close/>
                </a:path>
              </a:pathLst>
            </a:custGeom>
            <a:solidFill>
              <a:srgbClr val="191919">
                <a:alpha val="59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1430" name="Google Shape;1430;p9"/>
            <p:cNvGrpSpPr/>
            <p:nvPr/>
          </p:nvGrpSpPr>
          <p:grpSpPr>
            <a:xfrm flipH="1">
              <a:off x="7047313" y="4735613"/>
              <a:ext cx="142923" cy="130526"/>
              <a:chOff x="178100" y="3904645"/>
              <a:chExt cx="142923" cy="130526"/>
            </a:xfrm>
          </p:grpSpPr>
          <p:sp>
            <p:nvSpPr>
              <p:cNvPr id="1431" name="Google Shape;1431;p9"/>
              <p:cNvSpPr/>
              <p:nvPr/>
            </p:nvSpPr>
            <p:spPr>
              <a:xfrm>
                <a:off x="178100" y="3936863"/>
                <a:ext cx="40843" cy="98308"/>
              </a:xfrm>
              <a:custGeom>
                <a:avLst/>
                <a:gdLst/>
                <a:ahLst/>
                <a:cxnLst/>
                <a:rect l="l" t="t" r="r" b="b"/>
                <a:pathLst>
                  <a:path w="715" h="1721" extrusionOk="0">
                    <a:moveTo>
                      <a:pt x="237" y="1"/>
                    </a:moveTo>
                    <a:cubicBezTo>
                      <a:pt x="157" y="1"/>
                      <a:pt x="77" y="54"/>
                      <a:pt x="49" y="139"/>
                    </a:cubicBezTo>
                    <a:cubicBezTo>
                      <a:pt x="1" y="283"/>
                      <a:pt x="37" y="436"/>
                      <a:pt x="59" y="582"/>
                    </a:cubicBezTo>
                    <a:cubicBezTo>
                      <a:pt x="76" y="711"/>
                      <a:pt x="98" y="838"/>
                      <a:pt x="120" y="966"/>
                    </a:cubicBezTo>
                    <a:cubicBezTo>
                      <a:pt x="142" y="1093"/>
                      <a:pt x="158" y="1223"/>
                      <a:pt x="193" y="1347"/>
                    </a:cubicBezTo>
                    <a:cubicBezTo>
                      <a:pt x="234" y="1488"/>
                      <a:pt x="302" y="1592"/>
                      <a:pt x="413" y="1688"/>
                    </a:cubicBezTo>
                    <a:cubicBezTo>
                      <a:pt x="438" y="1709"/>
                      <a:pt x="467" y="1720"/>
                      <a:pt x="496" y="1720"/>
                    </a:cubicBezTo>
                    <a:cubicBezTo>
                      <a:pt x="533" y="1720"/>
                      <a:pt x="570" y="1702"/>
                      <a:pt x="594" y="1665"/>
                    </a:cubicBezTo>
                    <a:cubicBezTo>
                      <a:pt x="672" y="1542"/>
                      <a:pt x="715" y="1424"/>
                      <a:pt x="707" y="1275"/>
                    </a:cubicBezTo>
                    <a:cubicBezTo>
                      <a:pt x="700" y="1133"/>
                      <a:pt x="672" y="990"/>
                      <a:pt x="643" y="848"/>
                    </a:cubicBezTo>
                    <a:cubicBezTo>
                      <a:pt x="592" y="595"/>
                      <a:pt x="554" y="244"/>
                      <a:pt x="362" y="51"/>
                    </a:cubicBezTo>
                    <a:cubicBezTo>
                      <a:pt x="326" y="16"/>
                      <a:pt x="281" y="1"/>
                      <a:pt x="237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432" name="Google Shape;1432;p9"/>
              <p:cNvSpPr/>
              <p:nvPr/>
            </p:nvSpPr>
            <p:spPr>
              <a:xfrm>
                <a:off x="230654" y="3904645"/>
                <a:ext cx="37187" cy="110589"/>
              </a:xfrm>
              <a:custGeom>
                <a:avLst/>
                <a:gdLst/>
                <a:ahLst/>
                <a:cxnLst/>
                <a:rect l="l" t="t" r="r" b="b"/>
                <a:pathLst>
                  <a:path w="651" h="1936" extrusionOk="0">
                    <a:moveTo>
                      <a:pt x="399" y="0"/>
                    </a:moveTo>
                    <a:cubicBezTo>
                      <a:pt x="364" y="0"/>
                      <a:pt x="331" y="13"/>
                      <a:pt x="305" y="45"/>
                    </a:cubicBezTo>
                    <a:cubicBezTo>
                      <a:pt x="124" y="270"/>
                      <a:pt x="142" y="647"/>
                      <a:pt x="102" y="921"/>
                    </a:cubicBezTo>
                    <a:cubicBezTo>
                      <a:pt x="57" y="1239"/>
                      <a:pt x="0" y="1544"/>
                      <a:pt x="117" y="1853"/>
                    </a:cubicBezTo>
                    <a:cubicBezTo>
                      <a:pt x="136" y="1902"/>
                      <a:pt x="182" y="1936"/>
                      <a:pt x="229" y="1936"/>
                    </a:cubicBezTo>
                    <a:cubicBezTo>
                      <a:pt x="255" y="1936"/>
                      <a:pt x="282" y="1925"/>
                      <a:pt x="305" y="1902"/>
                    </a:cubicBezTo>
                    <a:cubicBezTo>
                      <a:pt x="542" y="1660"/>
                      <a:pt x="598" y="1348"/>
                      <a:pt x="625" y="1020"/>
                    </a:cubicBezTo>
                    <a:cubicBezTo>
                      <a:pt x="637" y="862"/>
                      <a:pt x="650" y="703"/>
                      <a:pt x="643" y="545"/>
                    </a:cubicBezTo>
                    <a:cubicBezTo>
                      <a:pt x="637" y="392"/>
                      <a:pt x="640" y="203"/>
                      <a:pt x="542" y="75"/>
                    </a:cubicBezTo>
                    <a:cubicBezTo>
                      <a:pt x="511" y="33"/>
                      <a:pt x="454" y="0"/>
                      <a:pt x="399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433" name="Google Shape;1433;p9"/>
              <p:cNvSpPr/>
              <p:nvPr/>
            </p:nvSpPr>
            <p:spPr>
              <a:xfrm>
                <a:off x="275667" y="3947545"/>
                <a:ext cx="45355" cy="85284"/>
              </a:xfrm>
              <a:custGeom>
                <a:avLst/>
                <a:gdLst/>
                <a:ahLst/>
                <a:cxnLst/>
                <a:rect l="l" t="t" r="r" b="b"/>
                <a:pathLst>
                  <a:path w="794" h="1493" extrusionOk="0">
                    <a:moveTo>
                      <a:pt x="528" y="0"/>
                    </a:moveTo>
                    <a:cubicBezTo>
                      <a:pt x="514" y="0"/>
                      <a:pt x="500" y="3"/>
                      <a:pt x="486" y="9"/>
                    </a:cubicBezTo>
                    <a:cubicBezTo>
                      <a:pt x="246" y="103"/>
                      <a:pt x="170" y="438"/>
                      <a:pt x="116" y="669"/>
                    </a:cubicBezTo>
                    <a:cubicBezTo>
                      <a:pt x="56" y="916"/>
                      <a:pt x="1" y="1211"/>
                      <a:pt x="155" y="1435"/>
                    </a:cubicBezTo>
                    <a:cubicBezTo>
                      <a:pt x="182" y="1473"/>
                      <a:pt x="219" y="1492"/>
                      <a:pt x="257" y="1492"/>
                    </a:cubicBezTo>
                    <a:cubicBezTo>
                      <a:pt x="286" y="1492"/>
                      <a:pt x="315" y="1481"/>
                      <a:pt x="342" y="1459"/>
                    </a:cubicBezTo>
                    <a:cubicBezTo>
                      <a:pt x="531" y="1295"/>
                      <a:pt x="571" y="1040"/>
                      <a:pt x="622" y="809"/>
                    </a:cubicBezTo>
                    <a:cubicBezTo>
                      <a:pt x="667" y="603"/>
                      <a:pt x="793" y="275"/>
                      <a:pt x="670" y="86"/>
                    </a:cubicBezTo>
                    <a:cubicBezTo>
                      <a:pt x="642" y="40"/>
                      <a:pt x="585" y="0"/>
                      <a:pt x="528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1434" name="Google Shape;1434;p9"/>
            <p:cNvGrpSpPr/>
            <p:nvPr/>
          </p:nvGrpSpPr>
          <p:grpSpPr>
            <a:xfrm flipH="1">
              <a:off x="6533859" y="4689922"/>
              <a:ext cx="88313" cy="132981"/>
              <a:chOff x="712664" y="3994329"/>
              <a:chExt cx="88313" cy="132981"/>
            </a:xfrm>
          </p:grpSpPr>
          <p:sp>
            <p:nvSpPr>
              <p:cNvPr id="1435" name="Google Shape;1435;p9"/>
              <p:cNvSpPr/>
              <p:nvPr/>
            </p:nvSpPr>
            <p:spPr>
              <a:xfrm>
                <a:off x="712664" y="4006439"/>
                <a:ext cx="44613" cy="91225"/>
              </a:xfrm>
              <a:custGeom>
                <a:avLst/>
                <a:gdLst/>
                <a:ahLst/>
                <a:cxnLst/>
                <a:rect l="l" t="t" r="r" b="b"/>
                <a:pathLst>
                  <a:path w="781" h="1597" extrusionOk="0">
                    <a:moveTo>
                      <a:pt x="221" y="1"/>
                    </a:moveTo>
                    <a:cubicBezTo>
                      <a:pt x="138" y="1"/>
                      <a:pt x="60" y="44"/>
                      <a:pt x="44" y="145"/>
                    </a:cubicBezTo>
                    <a:cubicBezTo>
                      <a:pt x="1" y="407"/>
                      <a:pt x="81" y="683"/>
                      <a:pt x="139" y="938"/>
                    </a:cubicBezTo>
                    <a:cubicBezTo>
                      <a:pt x="196" y="1187"/>
                      <a:pt x="264" y="1427"/>
                      <a:pt x="489" y="1579"/>
                    </a:cubicBezTo>
                    <a:cubicBezTo>
                      <a:pt x="506" y="1591"/>
                      <a:pt x="526" y="1596"/>
                      <a:pt x="546" y="1596"/>
                    </a:cubicBezTo>
                    <a:cubicBezTo>
                      <a:pt x="589" y="1596"/>
                      <a:pt x="632" y="1573"/>
                      <a:pt x="652" y="1535"/>
                    </a:cubicBezTo>
                    <a:cubicBezTo>
                      <a:pt x="780" y="1308"/>
                      <a:pt x="735" y="1060"/>
                      <a:pt x="674" y="820"/>
                    </a:cubicBezTo>
                    <a:cubicBezTo>
                      <a:pt x="614" y="582"/>
                      <a:pt x="569" y="295"/>
                      <a:pt x="422" y="97"/>
                    </a:cubicBezTo>
                    <a:cubicBezTo>
                      <a:pt x="377" y="36"/>
                      <a:pt x="297" y="1"/>
                      <a:pt x="221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436" name="Google Shape;1436;p9"/>
              <p:cNvSpPr/>
              <p:nvPr/>
            </p:nvSpPr>
            <p:spPr>
              <a:xfrm>
                <a:off x="767617" y="3994329"/>
                <a:ext cx="33360" cy="132981"/>
              </a:xfrm>
              <a:custGeom>
                <a:avLst/>
                <a:gdLst/>
                <a:ahLst/>
                <a:cxnLst/>
                <a:rect l="l" t="t" r="r" b="b"/>
                <a:pathLst>
                  <a:path w="584" h="2328" extrusionOk="0">
                    <a:moveTo>
                      <a:pt x="295" y="1"/>
                    </a:moveTo>
                    <a:cubicBezTo>
                      <a:pt x="171" y="1"/>
                      <a:pt x="45" y="86"/>
                      <a:pt x="30" y="255"/>
                    </a:cubicBezTo>
                    <a:cubicBezTo>
                      <a:pt x="0" y="597"/>
                      <a:pt x="2" y="946"/>
                      <a:pt x="6" y="1290"/>
                    </a:cubicBezTo>
                    <a:cubicBezTo>
                      <a:pt x="9" y="1631"/>
                      <a:pt x="24" y="1959"/>
                      <a:pt x="178" y="2270"/>
                    </a:cubicBezTo>
                    <a:cubicBezTo>
                      <a:pt x="198" y="2309"/>
                      <a:pt x="239" y="2328"/>
                      <a:pt x="281" y="2328"/>
                    </a:cubicBezTo>
                    <a:cubicBezTo>
                      <a:pt x="323" y="2328"/>
                      <a:pt x="365" y="2309"/>
                      <a:pt x="385" y="2270"/>
                    </a:cubicBezTo>
                    <a:cubicBezTo>
                      <a:pt x="543" y="1960"/>
                      <a:pt x="560" y="1631"/>
                      <a:pt x="569" y="1290"/>
                    </a:cubicBezTo>
                    <a:cubicBezTo>
                      <a:pt x="576" y="946"/>
                      <a:pt x="583" y="597"/>
                      <a:pt x="557" y="255"/>
                    </a:cubicBezTo>
                    <a:cubicBezTo>
                      <a:pt x="544" y="85"/>
                      <a:pt x="420" y="1"/>
                      <a:pt x="295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1437" name="Google Shape;1437;p9"/>
            <p:cNvGrpSpPr/>
            <p:nvPr/>
          </p:nvGrpSpPr>
          <p:grpSpPr>
            <a:xfrm flipH="1">
              <a:off x="6789661" y="4866893"/>
              <a:ext cx="148749" cy="138123"/>
              <a:chOff x="417563" y="4145250"/>
              <a:chExt cx="148749" cy="138123"/>
            </a:xfrm>
          </p:grpSpPr>
          <p:sp>
            <p:nvSpPr>
              <p:cNvPr id="1438" name="Google Shape;1438;p9"/>
              <p:cNvSpPr/>
              <p:nvPr/>
            </p:nvSpPr>
            <p:spPr>
              <a:xfrm>
                <a:off x="417563" y="4179924"/>
                <a:ext cx="39186" cy="103449"/>
              </a:xfrm>
              <a:custGeom>
                <a:avLst/>
                <a:gdLst/>
                <a:ahLst/>
                <a:cxnLst/>
                <a:rect l="l" t="t" r="r" b="b"/>
                <a:pathLst>
                  <a:path w="686" h="1811" extrusionOk="0">
                    <a:moveTo>
                      <a:pt x="283" y="1"/>
                    </a:moveTo>
                    <a:cubicBezTo>
                      <a:pt x="215" y="1"/>
                      <a:pt x="148" y="32"/>
                      <a:pt x="118" y="96"/>
                    </a:cubicBezTo>
                    <a:cubicBezTo>
                      <a:pt x="0" y="348"/>
                      <a:pt x="83" y="703"/>
                      <a:pt x="102" y="970"/>
                    </a:cubicBezTo>
                    <a:cubicBezTo>
                      <a:pt x="112" y="1123"/>
                      <a:pt x="118" y="1280"/>
                      <a:pt x="141" y="1432"/>
                    </a:cubicBezTo>
                    <a:cubicBezTo>
                      <a:pt x="163" y="1569"/>
                      <a:pt x="227" y="1672"/>
                      <a:pt x="315" y="1777"/>
                    </a:cubicBezTo>
                    <a:cubicBezTo>
                      <a:pt x="333" y="1800"/>
                      <a:pt x="363" y="1811"/>
                      <a:pt x="394" y="1811"/>
                    </a:cubicBezTo>
                    <a:cubicBezTo>
                      <a:pt x="425" y="1811"/>
                      <a:pt x="456" y="1799"/>
                      <a:pt x="475" y="1777"/>
                    </a:cubicBezTo>
                    <a:cubicBezTo>
                      <a:pt x="685" y="1537"/>
                      <a:pt x="670" y="1245"/>
                      <a:pt x="647" y="944"/>
                    </a:cubicBezTo>
                    <a:cubicBezTo>
                      <a:pt x="625" y="670"/>
                      <a:pt x="621" y="266"/>
                      <a:pt x="421" y="56"/>
                    </a:cubicBezTo>
                    <a:cubicBezTo>
                      <a:pt x="386" y="19"/>
                      <a:pt x="334" y="1"/>
                      <a:pt x="283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439" name="Google Shape;1439;p9"/>
              <p:cNvSpPr/>
              <p:nvPr/>
            </p:nvSpPr>
            <p:spPr>
              <a:xfrm>
                <a:off x="469888" y="4145250"/>
                <a:ext cx="42556" cy="117101"/>
              </a:xfrm>
              <a:custGeom>
                <a:avLst/>
                <a:gdLst/>
                <a:ahLst/>
                <a:cxnLst/>
                <a:rect l="l" t="t" r="r" b="b"/>
                <a:pathLst>
                  <a:path w="745" h="2050" extrusionOk="0">
                    <a:moveTo>
                      <a:pt x="476" y="0"/>
                    </a:moveTo>
                    <a:cubicBezTo>
                      <a:pt x="449" y="0"/>
                      <a:pt x="419" y="8"/>
                      <a:pt x="384" y="23"/>
                    </a:cubicBezTo>
                    <a:cubicBezTo>
                      <a:pt x="243" y="88"/>
                      <a:pt x="219" y="278"/>
                      <a:pt x="192" y="415"/>
                    </a:cubicBezTo>
                    <a:cubicBezTo>
                      <a:pt x="158" y="589"/>
                      <a:pt x="132" y="764"/>
                      <a:pt x="104" y="936"/>
                    </a:cubicBezTo>
                    <a:cubicBezTo>
                      <a:pt x="47" y="1281"/>
                      <a:pt x="1" y="1611"/>
                      <a:pt x="84" y="1954"/>
                    </a:cubicBezTo>
                    <a:cubicBezTo>
                      <a:pt x="99" y="2020"/>
                      <a:pt x="150" y="2049"/>
                      <a:pt x="204" y="2049"/>
                    </a:cubicBezTo>
                    <a:cubicBezTo>
                      <a:pt x="250" y="2049"/>
                      <a:pt x="298" y="2027"/>
                      <a:pt x="327" y="1988"/>
                    </a:cubicBezTo>
                    <a:cubicBezTo>
                      <a:pt x="568" y="1660"/>
                      <a:pt x="617" y="1267"/>
                      <a:pt x="652" y="870"/>
                    </a:cubicBezTo>
                    <a:cubicBezTo>
                      <a:pt x="666" y="718"/>
                      <a:pt x="745" y="0"/>
                      <a:pt x="476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440" name="Google Shape;1440;p9"/>
              <p:cNvSpPr/>
              <p:nvPr/>
            </p:nvSpPr>
            <p:spPr>
              <a:xfrm>
                <a:off x="528840" y="4206144"/>
                <a:ext cx="37472" cy="75173"/>
              </a:xfrm>
              <a:custGeom>
                <a:avLst/>
                <a:gdLst/>
                <a:ahLst/>
                <a:cxnLst/>
                <a:rect l="l" t="t" r="r" b="b"/>
                <a:pathLst>
                  <a:path w="656" h="1316" extrusionOk="0">
                    <a:moveTo>
                      <a:pt x="371" y="0"/>
                    </a:moveTo>
                    <a:cubicBezTo>
                      <a:pt x="302" y="0"/>
                      <a:pt x="231" y="34"/>
                      <a:pt x="180" y="103"/>
                    </a:cubicBezTo>
                    <a:cubicBezTo>
                      <a:pt x="57" y="271"/>
                      <a:pt x="44" y="533"/>
                      <a:pt x="23" y="733"/>
                    </a:cubicBezTo>
                    <a:cubicBezTo>
                      <a:pt x="1" y="928"/>
                      <a:pt x="15" y="1125"/>
                      <a:pt x="152" y="1281"/>
                    </a:cubicBezTo>
                    <a:cubicBezTo>
                      <a:pt x="172" y="1303"/>
                      <a:pt x="205" y="1315"/>
                      <a:pt x="238" y="1315"/>
                    </a:cubicBezTo>
                    <a:cubicBezTo>
                      <a:pt x="259" y="1315"/>
                      <a:pt x="281" y="1310"/>
                      <a:pt x="298" y="1298"/>
                    </a:cubicBezTo>
                    <a:cubicBezTo>
                      <a:pt x="470" y="1186"/>
                      <a:pt x="536" y="999"/>
                      <a:pt x="566" y="805"/>
                    </a:cubicBezTo>
                    <a:cubicBezTo>
                      <a:pt x="598" y="604"/>
                      <a:pt x="655" y="349"/>
                      <a:pt x="581" y="154"/>
                    </a:cubicBezTo>
                    <a:cubicBezTo>
                      <a:pt x="541" y="53"/>
                      <a:pt x="457" y="0"/>
                      <a:pt x="371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sp>
          <p:nvSpPr>
            <p:cNvPr id="1441" name="Google Shape;1441;p9"/>
            <p:cNvSpPr/>
            <p:nvPr/>
          </p:nvSpPr>
          <p:spPr>
            <a:xfrm flipH="1">
              <a:off x="4278663" y="4922030"/>
              <a:ext cx="33188" cy="102763"/>
            </a:xfrm>
            <a:custGeom>
              <a:avLst/>
              <a:gdLst/>
              <a:ahLst/>
              <a:cxnLst/>
              <a:rect l="l" t="t" r="r" b="b"/>
              <a:pathLst>
                <a:path w="581" h="1799" extrusionOk="0">
                  <a:moveTo>
                    <a:pt x="300" y="0"/>
                  </a:moveTo>
                  <a:cubicBezTo>
                    <a:pt x="224" y="0"/>
                    <a:pt x="148" y="46"/>
                    <a:pt x="114" y="137"/>
                  </a:cubicBezTo>
                  <a:cubicBezTo>
                    <a:pt x="22" y="389"/>
                    <a:pt x="32" y="700"/>
                    <a:pt x="16" y="968"/>
                  </a:cubicBezTo>
                  <a:cubicBezTo>
                    <a:pt x="0" y="1232"/>
                    <a:pt x="5" y="1500"/>
                    <a:pt x="120" y="1743"/>
                  </a:cubicBezTo>
                  <a:cubicBezTo>
                    <a:pt x="136" y="1778"/>
                    <a:pt x="178" y="1799"/>
                    <a:pt x="219" y="1799"/>
                  </a:cubicBezTo>
                  <a:cubicBezTo>
                    <a:pt x="248" y="1799"/>
                    <a:pt x="276" y="1788"/>
                    <a:pt x="293" y="1765"/>
                  </a:cubicBezTo>
                  <a:cubicBezTo>
                    <a:pt x="467" y="1544"/>
                    <a:pt x="522" y="1270"/>
                    <a:pt x="540" y="994"/>
                  </a:cubicBezTo>
                  <a:cubicBezTo>
                    <a:pt x="554" y="722"/>
                    <a:pt x="580" y="397"/>
                    <a:pt x="484" y="137"/>
                  </a:cubicBezTo>
                  <a:cubicBezTo>
                    <a:pt x="451" y="46"/>
                    <a:pt x="375" y="0"/>
                    <a:pt x="300" y="0"/>
                  </a:cubicBezTo>
                  <a:close/>
                </a:path>
              </a:pathLst>
            </a:custGeom>
            <a:solidFill>
              <a:srgbClr val="191919">
                <a:alpha val="59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1442" name="Google Shape;1442;p9"/>
            <p:cNvGrpSpPr/>
            <p:nvPr/>
          </p:nvGrpSpPr>
          <p:grpSpPr>
            <a:xfrm flipH="1">
              <a:off x="8932036" y="4851518"/>
              <a:ext cx="148749" cy="138123"/>
              <a:chOff x="417563" y="4145250"/>
              <a:chExt cx="148749" cy="138123"/>
            </a:xfrm>
          </p:grpSpPr>
          <p:sp>
            <p:nvSpPr>
              <p:cNvPr id="1443" name="Google Shape;1443;p9"/>
              <p:cNvSpPr/>
              <p:nvPr/>
            </p:nvSpPr>
            <p:spPr>
              <a:xfrm>
                <a:off x="417563" y="4179924"/>
                <a:ext cx="39186" cy="103449"/>
              </a:xfrm>
              <a:custGeom>
                <a:avLst/>
                <a:gdLst/>
                <a:ahLst/>
                <a:cxnLst/>
                <a:rect l="l" t="t" r="r" b="b"/>
                <a:pathLst>
                  <a:path w="686" h="1811" extrusionOk="0">
                    <a:moveTo>
                      <a:pt x="283" y="1"/>
                    </a:moveTo>
                    <a:cubicBezTo>
                      <a:pt x="215" y="1"/>
                      <a:pt x="148" y="32"/>
                      <a:pt x="118" y="96"/>
                    </a:cubicBezTo>
                    <a:cubicBezTo>
                      <a:pt x="0" y="348"/>
                      <a:pt x="83" y="703"/>
                      <a:pt x="102" y="970"/>
                    </a:cubicBezTo>
                    <a:cubicBezTo>
                      <a:pt x="112" y="1123"/>
                      <a:pt x="118" y="1280"/>
                      <a:pt x="141" y="1432"/>
                    </a:cubicBezTo>
                    <a:cubicBezTo>
                      <a:pt x="163" y="1569"/>
                      <a:pt x="227" y="1672"/>
                      <a:pt x="315" y="1777"/>
                    </a:cubicBezTo>
                    <a:cubicBezTo>
                      <a:pt x="333" y="1800"/>
                      <a:pt x="363" y="1811"/>
                      <a:pt x="394" y="1811"/>
                    </a:cubicBezTo>
                    <a:cubicBezTo>
                      <a:pt x="425" y="1811"/>
                      <a:pt x="456" y="1799"/>
                      <a:pt x="475" y="1777"/>
                    </a:cubicBezTo>
                    <a:cubicBezTo>
                      <a:pt x="685" y="1537"/>
                      <a:pt x="670" y="1245"/>
                      <a:pt x="647" y="944"/>
                    </a:cubicBezTo>
                    <a:cubicBezTo>
                      <a:pt x="625" y="670"/>
                      <a:pt x="621" y="266"/>
                      <a:pt x="421" y="56"/>
                    </a:cubicBezTo>
                    <a:cubicBezTo>
                      <a:pt x="386" y="19"/>
                      <a:pt x="334" y="1"/>
                      <a:pt x="283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444" name="Google Shape;1444;p9"/>
              <p:cNvSpPr/>
              <p:nvPr/>
            </p:nvSpPr>
            <p:spPr>
              <a:xfrm>
                <a:off x="469888" y="4145250"/>
                <a:ext cx="42556" cy="117101"/>
              </a:xfrm>
              <a:custGeom>
                <a:avLst/>
                <a:gdLst/>
                <a:ahLst/>
                <a:cxnLst/>
                <a:rect l="l" t="t" r="r" b="b"/>
                <a:pathLst>
                  <a:path w="745" h="2050" extrusionOk="0">
                    <a:moveTo>
                      <a:pt x="476" y="0"/>
                    </a:moveTo>
                    <a:cubicBezTo>
                      <a:pt x="449" y="0"/>
                      <a:pt x="419" y="8"/>
                      <a:pt x="384" y="23"/>
                    </a:cubicBezTo>
                    <a:cubicBezTo>
                      <a:pt x="243" y="88"/>
                      <a:pt x="219" y="278"/>
                      <a:pt x="192" y="415"/>
                    </a:cubicBezTo>
                    <a:cubicBezTo>
                      <a:pt x="158" y="589"/>
                      <a:pt x="132" y="764"/>
                      <a:pt x="104" y="936"/>
                    </a:cubicBezTo>
                    <a:cubicBezTo>
                      <a:pt x="47" y="1281"/>
                      <a:pt x="1" y="1611"/>
                      <a:pt x="84" y="1954"/>
                    </a:cubicBezTo>
                    <a:cubicBezTo>
                      <a:pt x="99" y="2020"/>
                      <a:pt x="150" y="2049"/>
                      <a:pt x="204" y="2049"/>
                    </a:cubicBezTo>
                    <a:cubicBezTo>
                      <a:pt x="250" y="2049"/>
                      <a:pt x="298" y="2027"/>
                      <a:pt x="327" y="1988"/>
                    </a:cubicBezTo>
                    <a:cubicBezTo>
                      <a:pt x="568" y="1660"/>
                      <a:pt x="617" y="1267"/>
                      <a:pt x="652" y="870"/>
                    </a:cubicBezTo>
                    <a:cubicBezTo>
                      <a:pt x="666" y="718"/>
                      <a:pt x="745" y="0"/>
                      <a:pt x="476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445" name="Google Shape;1445;p9"/>
              <p:cNvSpPr/>
              <p:nvPr/>
            </p:nvSpPr>
            <p:spPr>
              <a:xfrm>
                <a:off x="528840" y="4206144"/>
                <a:ext cx="37472" cy="75173"/>
              </a:xfrm>
              <a:custGeom>
                <a:avLst/>
                <a:gdLst/>
                <a:ahLst/>
                <a:cxnLst/>
                <a:rect l="l" t="t" r="r" b="b"/>
                <a:pathLst>
                  <a:path w="656" h="1316" extrusionOk="0">
                    <a:moveTo>
                      <a:pt x="371" y="0"/>
                    </a:moveTo>
                    <a:cubicBezTo>
                      <a:pt x="302" y="0"/>
                      <a:pt x="231" y="34"/>
                      <a:pt x="180" y="103"/>
                    </a:cubicBezTo>
                    <a:cubicBezTo>
                      <a:pt x="57" y="271"/>
                      <a:pt x="44" y="533"/>
                      <a:pt x="23" y="733"/>
                    </a:cubicBezTo>
                    <a:cubicBezTo>
                      <a:pt x="1" y="928"/>
                      <a:pt x="15" y="1125"/>
                      <a:pt x="152" y="1281"/>
                    </a:cubicBezTo>
                    <a:cubicBezTo>
                      <a:pt x="172" y="1303"/>
                      <a:pt x="205" y="1315"/>
                      <a:pt x="238" y="1315"/>
                    </a:cubicBezTo>
                    <a:cubicBezTo>
                      <a:pt x="259" y="1315"/>
                      <a:pt x="281" y="1310"/>
                      <a:pt x="298" y="1298"/>
                    </a:cubicBezTo>
                    <a:cubicBezTo>
                      <a:pt x="470" y="1186"/>
                      <a:pt x="536" y="999"/>
                      <a:pt x="566" y="805"/>
                    </a:cubicBezTo>
                    <a:cubicBezTo>
                      <a:pt x="598" y="604"/>
                      <a:pt x="655" y="349"/>
                      <a:pt x="581" y="154"/>
                    </a:cubicBezTo>
                    <a:cubicBezTo>
                      <a:pt x="541" y="53"/>
                      <a:pt x="457" y="0"/>
                      <a:pt x="371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1446" name="Google Shape;1446;p9"/>
            <p:cNvGrpSpPr/>
            <p:nvPr/>
          </p:nvGrpSpPr>
          <p:grpSpPr>
            <a:xfrm flipH="1">
              <a:off x="3504875" y="4870688"/>
              <a:ext cx="142923" cy="130526"/>
              <a:chOff x="178100" y="3904645"/>
              <a:chExt cx="142923" cy="130526"/>
            </a:xfrm>
          </p:grpSpPr>
          <p:sp>
            <p:nvSpPr>
              <p:cNvPr id="1447" name="Google Shape;1447;p9"/>
              <p:cNvSpPr/>
              <p:nvPr/>
            </p:nvSpPr>
            <p:spPr>
              <a:xfrm>
                <a:off x="178100" y="3936863"/>
                <a:ext cx="40843" cy="98308"/>
              </a:xfrm>
              <a:custGeom>
                <a:avLst/>
                <a:gdLst/>
                <a:ahLst/>
                <a:cxnLst/>
                <a:rect l="l" t="t" r="r" b="b"/>
                <a:pathLst>
                  <a:path w="715" h="1721" extrusionOk="0">
                    <a:moveTo>
                      <a:pt x="237" y="1"/>
                    </a:moveTo>
                    <a:cubicBezTo>
                      <a:pt x="157" y="1"/>
                      <a:pt x="77" y="54"/>
                      <a:pt x="49" y="139"/>
                    </a:cubicBezTo>
                    <a:cubicBezTo>
                      <a:pt x="1" y="283"/>
                      <a:pt x="37" y="436"/>
                      <a:pt x="59" y="582"/>
                    </a:cubicBezTo>
                    <a:cubicBezTo>
                      <a:pt x="76" y="711"/>
                      <a:pt x="98" y="838"/>
                      <a:pt x="120" y="966"/>
                    </a:cubicBezTo>
                    <a:cubicBezTo>
                      <a:pt x="142" y="1093"/>
                      <a:pt x="158" y="1223"/>
                      <a:pt x="193" y="1347"/>
                    </a:cubicBezTo>
                    <a:cubicBezTo>
                      <a:pt x="234" y="1488"/>
                      <a:pt x="302" y="1592"/>
                      <a:pt x="413" y="1688"/>
                    </a:cubicBezTo>
                    <a:cubicBezTo>
                      <a:pt x="438" y="1709"/>
                      <a:pt x="467" y="1720"/>
                      <a:pt x="496" y="1720"/>
                    </a:cubicBezTo>
                    <a:cubicBezTo>
                      <a:pt x="533" y="1720"/>
                      <a:pt x="570" y="1702"/>
                      <a:pt x="594" y="1665"/>
                    </a:cubicBezTo>
                    <a:cubicBezTo>
                      <a:pt x="672" y="1542"/>
                      <a:pt x="715" y="1424"/>
                      <a:pt x="707" y="1275"/>
                    </a:cubicBezTo>
                    <a:cubicBezTo>
                      <a:pt x="700" y="1133"/>
                      <a:pt x="672" y="990"/>
                      <a:pt x="643" y="848"/>
                    </a:cubicBezTo>
                    <a:cubicBezTo>
                      <a:pt x="592" y="595"/>
                      <a:pt x="554" y="244"/>
                      <a:pt x="362" y="51"/>
                    </a:cubicBezTo>
                    <a:cubicBezTo>
                      <a:pt x="326" y="16"/>
                      <a:pt x="281" y="1"/>
                      <a:pt x="237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448" name="Google Shape;1448;p9"/>
              <p:cNvSpPr/>
              <p:nvPr/>
            </p:nvSpPr>
            <p:spPr>
              <a:xfrm>
                <a:off x="230654" y="3904645"/>
                <a:ext cx="37187" cy="110589"/>
              </a:xfrm>
              <a:custGeom>
                <a:avLst/>
                <a:gdLst/>
                <a:ahLst/>
                <a:cxnLst/>
                <a:rect l="l" t="t" r="r" b="b"/>
                <a:pathLst>
                  <a:path w="651" h="1936" extrusionOk="0">
                    <a:moveTo>
                      <a:pt x="399" y="0"/>
                    </a:moveTo>
                    <a:cubicBezTo>
                      <a:pt x="364" y="0"/>
                      <a:pt x="331" y="13"/>
                      <a:pt x="305" y="45"/>
                    </a:cubicBezTo>
                    <a:cubicBezTo>
                      <a:pt x="124" y="270"/>
                      <a:pt x="142" y="647"/>
                      <a:pt x="102" y="921"/>
                    </a:cubicBezTo>
                    <a:cubicBezTo>
                      <a:pt x="57" y="1239"/>
                      <a:pt x="0" y="1544"/>
                      <a:pt x="117" y="1853"/>
                    </a:cubicBezTo>
                    <a:cubicBezTo>
                      <a:pt x="136" y="1902"/>
                      <a:pt x="182" y="1936"/>
                      <a:pt x="229" y="1936"/>
                    </a:cubicBezTo>
                    <a:cubicBezTo>
                      <a:pt x="255" y="1936"/>
                      <a:pt x="282" y="1925"/>
                      <a:pt x="305" y="1902"/>
                    </a:cubicBezTo>
                    <a:cubicBezTo>
                      <a:pt x="542" y="1660"/>
                      <a:pt x="598" y="1348"/>
                      <a:pt x="625" y="1020"/>
                    </a:cubicBezTo>
                    <a:cubicBezTo>
                      <a:pt x="637" y="862"/>
                      <a:pt x="650" y="703"/>
                      <a:pt x="643" y="545"/>
                    </a:cubicBezTo>
                    <a:cubicBezTo>
                      <a:pt x="637" y="392"/>
                      <a:pt x="640" y="203"/>
                      <a:pt x="542" y="75"/>
                    </a:cubicBezTo>
                    <a:cubicBezTo>
                      <a:pt x="511" y="33"/>
                      <a:pt x="454" y="0"/>
                      <a:pt x="399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449" name="Google Shape;1449;p9"/>
              <p:cNvSpPr/>
              <p:nvPr/>
            </p:nvSpPr>
            <p:spPr>
              <a:xfrm>
                <a:off x="275667" y="3947545"/>
                <a:ext cx="45355" cy="85284"/>
              </a:xfrm>
              <a:custGeom>
                <a:avLst/>
                <a:gdLst/>
                <a:ahLst/>
                <a:cxnLst/>
                <a:rect l="l" t="t" r="r" b="b"/>
                <a:pathLst>
                  <a:path w="794" h="1493" extrusionOk="0">
                    <a:moveTo>
                      <a:pt x="528" y="0"/>
                    </a:moveTo>
                    <a:cubicBezTo>
                      <a:pt x="514" y="0"/>
                      <a:pt x="500" y="3"/>
                      <a:pt x="486" y="9"/>
                    </a:cubicBezTo>
                    <a:cubicBezTo>
                      <a:pt x="246" y="103"/>
                      <a:pt x="170" y="438"/>
                      <a:pt x="116" y="669"/>
                    </a:cubicBezTo>
                    <a:cubicBezTo>
                      <a:pt x="56" y="916"/>
                      <a:pt x="1" y="1211"/>
                      <a:pt x="155" y="1435"/>
                    </a:cubicBezTo>
                    <a:cubicBezTo>
                      <a:pt x="182" y="1473"/>
                      <a:pt x="219" y="1492"/>
                      <a:pt x="257" y="1492"/>
                    </a:cubicBezTo>
                    <a:cubicBezTo>
                      <a:pt x="286" y="1492"/>
                      <a:pt x="315" y="1481"/>
                      <a:pt x="342" y="1459"/>
                    </a:cubicBezTo>
                    <a:cubicBezTo>
                      <a:pt x="531" y="1295"/>
                      <a:pt x="571" y="1040"/>
                      <a:pt x="622" y="809"/>
                    </a:cubicBezTo>
                    <a:cubicBezTo>
                      <a:pt x="667" y="603"/>
                      <a:pt x="793" y="275"/>
                      <a:pt x="670" y="86"/>
                    </a:cubicBezTo>
                    <a:cubicBezTo>
                      <a:pt x="642" y="40"/>
                      <a:pt x="585" y="0"/>
                      <a:pt x="528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1450" name="Google Shape;1450;p9"/>
            <p:cNvGrpSpPr/>
            <p:nvPr/>
          </p:nvGrpSpPr>
          <p:grpSpPr>
            <a:xfrm flipH="1">
              <a:off x="4736159" y="4869472"/>
              <a:ext cx="88313" cy="132981"/>
              <a:chOff x="712664" y="3994329"/>
              <a:chExt cx="88313" cy="132981"/>
            </a:xfrm>
          </p:grpSpPr>
          <p:sp>
            <p:nvSpPr>
              <p:cNvPr id="1451" name="Google Shape;1451;p9"/>
              <p:cNvSpPr/>
              <p:nvPr/>
            </p:nvSpPr>
            <p:spPr>
              <a:xfrm>
                <a:off x="712664" y="4006439"/>
                <a:ext cx="44613" cy="91225"/>
              </a:xfrm>
              <a:custGeom>
                <a:avLst/>
                <a:gdLst/>
                <a:ahLst/>
                <a:cxnLst/>
                <a:rect l="l" t="t" r="r" b="b"/>
                <a:pathLst>
                  <a:path w="781" h="1597" extrusionOk="0">
                    <a:moveTo>
                      <a:pt x="221" y="1"/>
                    </a:moveTo>
                    <a:cubicBezTo>
                      <a:pt x="138" y="1"/>
                      <a:pt x="60" y="44"/>
                      <a:pt x="44" y="145"/>
                    </a:cubicBezTo>
                    <a:cubicBezTo>
                      <a:pt x="1" y="407"/>
                      <a:pt x="81" y="683"/>
                      <a:pt x="139" y="938"/>
                    </a:cubicBezTo>
                    <a:cubicBezTo>
                      <a:pt x="196" y="1187"/>
                      <a:pt x="264" y="1427"/>
                      <a:pt x="489" y="1579"/>
                    </a:cubicBezTo>
                    <a:cubicBezTo>
                      <a:pt x="506" y="1591"/>
                      <a:pt x="526" y="1596"/>
                      <a:pt x="546" y="1596"/>
                    </a:cubicBezTo>
                    <a:cubicBezTo>
                      <a:pt x="589" y="1596"/>
                      <a:pt x="632" y="1573"/>
                      <a:pt x="652" y="1535"/>
                    </a:cubicBezTo>
                    <a:cubicBezTo>
                      <a:pt x="780" y="1308"/>
                      <a:pt x="735" y="1060"/>
                      <a:pt x="674" y="820"/>
                    </a:cubicBezTo>
                    <a:cubicBezTo>
                      <a:pt x="614" y="582"/>
                      <a:pt x="569" y="295"/>
                      <a:pt x="422" y="97"/>
                    </a:cubicBezTo>
                    <a:cubicBezTo>
                      <a:pt x="377" y="36"/>
                      <a:pt x="297" y="1"/>
                      <a:pt x="221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452" name="Google Shape;1452;p9"/>
              <p:cNvSpPr/>
              <p:nvPr/>
            </p:nvSpPr>
            <p:spPr>
              <a:xfrm>
                <a:off x="767617" y="3994329"/>
                <a:ext cx="33360" cy="132981"/>
              </a:xfrm>
              <a:custGeom>
                <a:avLst/>
                <a:gdLst/>
                <a:ahLst/>
                <a:cxnLst/>
                <a:rect l="l" t="t" r="r" b="b"/>
                <a:pathLst>
                  <a:path w="584" h="2328" extrusionOk="0">
                    <a:moveTo>
                      <a:pt x="295" y="1"/>
                    </a:moveTo>
                    <a:cubicBezTo>
                      <a:pt x="171" y="1"/>
                      <a:pt x="45" y="86"/>
                      <a:pt x="30" y="255"/>
                    </a:cubicBezTo>
                    <a:cubicBezTo>
                      <a:pt x="0" y="597"/>
                      <a:pt x="2" y="946"/>
                      <a:pt x="6" y="1290"/>
                    </a:cubicBezTo>
                    <a:cubicBezTo>
                      <a:pt x="9" y="1631"/>
                      <a:pt x="24" y="1959"/>
                      <a:pt x="178" y="2270"/>
                    </a:cubicBezTo>
                    <a:cubicBezTo>
                      <a:pt x="198" y="2309"/>
                      <a:pt x="239" y="2328"/>
                      <a:pt x="281" y="2328"/>
                    </a:cubicBezTo>
                    <a:cubicBezTo>
                      <a:pt x="323" y="2328"/>
                      <a:pt x="365" y="2309"/>
                      <a:pt x="385" y="2270"/>
                    </a:cubicBezTo>
                    <a:cubicBezTo>
                      <a:pt x="543" y="1960"/>
                      <a:pt x="560" y="1631"/>
                      <a:pt x="569" y="1290"/>
                    </a:cubicBezTo>
                    <a:cubicBezTo>
                      <a:pt x="576" y="946"/>
                      <a:pt x="583" y="597"/>
                      <a:pt x="557" y="255"/>
                    </a:cubicBezTo>
                    <a:cubicBezTo>
                      <a:pt x="544" y="85"/>
                      <a:pt x="420" y="1"/>
                      <a:pt x="295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1453" name="Google Shape;1453;p9"/>
            <p:cNvGrpSpPr/>
            <p:nvPr/>
          </p:nvGrpSpPr>
          <p:grpSpPr>
            <a:xfrm flipH="1">
              <a:off x="3950663" y="4855325"/>
              <a:ext cx="142923" cy="130526"/>
              <a:chOff x="178100" y="3904645"/>
              <a:chExt cx="142923" cy="130526"/>
            </a:xfrm>
          </p:grpSpPr>
          <p:sp>
            <p:nvSpPr>
              <p:cNvPr id="1454" name="Google Shape;1454;p9"/>
              <p:cNvSpPr/>
              <p:nvPr/>
            </p:nvSpPr>
            <p:spPr>
              <a:xfrm>
                <a:off x="178100" y="3936863"/>
                <a:ext cx="40843" cy="98308"/>
              </a:xfrm>
              <a:custGeom>
                <a:avLst/>
                <a:gdLst/>
                <a:ahLst/>
                <a:cxnLst/>
                <a:rect l="l" t="t" r="r" b="b"/>
                <a:pathLst>
                  <a:path w="715" h="1721" extrusionOk="0">
                    <a:moveTo>
                      <a:pt x="237" y="1"/>
                    </a:moveTo>
                    <a:cubicBezTo>
                      <a:pt x="157" y="1"/>
                      <a:pt x="77" y="54"/>
                      <a:pt x="49" y="139"/>
                    </a:cubicBezTo>
                    <a:cubicBezTo>
                      <a:pt x="1" y="283"/>
                      <a:pt x="37" y="436"/>
                      <a:pt x="59" y="582"/>
                    </a:cubicBezTo>
                    <a:cubicBezTo>
                      <a:pt x="76" y="711"/>
                      <a:pt x="98" y="838"/>
                      <a:pt x="120" y="966"/>
                    </a:cubicBezTo>
                    <a:cubicBezTo>
                      <a:pt x="142" y="1093"/>
                      <a:pt x="158" y="1223"/>
                      <a:pt x="193" y="1347"/>
                    </a:cubicBezTo>
                    <a:cubicBezTo>
                      <a:pt x="234" y="1488"/>
                      <a:pt x="302" y="1592"/>
                      <a:pt x="413" y="1688"/>
                    </a:cubicBezTo>
                    <a:cubicBezTo>
                      <a:pt x="438" y="1709"/>
                      <a:pt x="467" y="1720"/>
                      <a:pt x="496" y="1720"/>
                    </a:cubicBezTo>
                    <a:cubicBezTo>
                      <a:pt x="533" y="1720"/>
                      <a:pt x="570" y="1702"/>
                      <a:pt x="594" y="1665"/>
                    </a:cubicBezTo>
                    <a:cubicBezTo>
                      <a:pt x="672" y="1542"/>
                      <a:pt x="715" y="1424"/>
                      <a:pt x="707" y="1275"/>
                    </a:cubicBezTo>
                    <a:cubicBezTo>
                      <a:pt x="700" y="1133"/>
                      <a:pt x="672" y="990"/>
                      <a:pt x="643" y="848"/>
                    </a:cubicBezTo>
                    <a:cubicBezTo>
                      <a:pt x="592" y="595"/>
                      <a:pt x="554" y="244"/>
                      <a:pt x="362" y="51"/>
                    </a:cubicBezTo>
                    <a:cubicBezTo>
                      <a:pt x="326" y="16"/>
                      <a:pt x="281" y="1"/>
                      <a:pt x="237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455" name="Google Shape;1455;p9"/>
              <p:cNvSpPr/>
              <p:nvPr/>
            </p:nvSpPr>
            <p:spPr>
              <a:xfrm>
                <a:off x="230654" y="3904645"/>
                <a:ext cx="37187" cy="110589"/>
              </a:xfrm>
              <a:custGeom>
                <a:avLst/>
                <a:gdLst/>
                <a:ahLst/>
                <a:cxnLst/>
                <a:rect l="l" t="t" r="r" b="b"/>
                <a:pathLst>
                  <a:path w="651" h="1936" extrusionOk="0">
                    <a:moveTo>
                      <a:pt x="399" y="0"/>
                    </a:moveTo>
                    <a:cubicBezTo>
                      <a:pt x="364" y="0"/>
                      <a:pt x="331" y="13"/>
                      <a:pt x="305" y="45"/>
                    </a:cubicBezTo>
                    <a:cubicBezTo>
                      <a:pt x="124" y="270"/>
                      <a:pt x="142" y="647"/>
                      <a:pt x="102" y="921"/>
                    </a:cubicBezTo>
                    <a:cubicBezTo>
                      <a:pt x="57" y="1239"/>
                      <a:pt x="0" y="1544"/>
                      <a:pt x="117" y="1853"/>
                    </a:cubicBezTo>
                    <a:cubicBezTo>
                      <a:pt x="136" y="1902"/>
                      <a:pt x="182" y="1936"/>
                      <a:pt x="229" y="1936"/>
                    </a:cubicBezTo>
                    <a:cubicBezTo>
                      <a:pt x="255" y="1936"/>
                      <a:pt x="282" y="1925"/>
                      <a:pt x="305" y="1902"/>
                    </a:cubicBezTo>
                    <a:cubicBezTo>
                      <a:pt x="542" y="1660"/>
                      <a:pt x="598" y="1348"/>
                      <a:pt x="625" y="1020"/>
                    </a:cubicBezTo>
                    <a:cubicBezTo>
                      <a:pt x="637" y="862"/>
                      <a:pt x="650" y="703"/>
                      <a:pt x="643" y="545"/>
                    </a:cubicBezTo>
                    <a:cubicBezTo>
                      <a:pt x="637" y="392"/>
                      <a:pt x="640" y="203"/>
                      <a:pt x="542" y="75"/>
                    </a:cubicBezTo>
                    <a:cubicBezTo>
                      <a:pt x="511" y="33"/>
                      <a:pt x="454" y="0"/>
                      <a:pt x="399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456" name="Google Shape;1456;p9"/>
              <p:cNvSpPr/>
              <p:nvPr/>
            </p:nvSpPr>
            <p:spPr>
              <a:xfrm>
                <a:off x="275667" y="3947545"/>
                <a:ext cx="45355" cy="85284"/>
              </a:xfrm>
              <a:custGeom>
                <a:avLst/>
                <a:gdLst/>
                <a:ahLst/>
                <a:cxnLst/>
                <a:rect l="l" t="t" r="r" b="b"/>
                <a:pathLst>
                  <a:path w="794" h="1493" extrusionOk="0">
                    <a:moveTo>
                      <a:pt x="528" y="0"/>
                    </a:moveTo>
                    <a:cubicBezTo>
                      <a:pt x="514" y="0"/>
                      <a:pt x="500" y="3"/>
                      <a:pt x="486" y="9"/>
                    </a:cubicBezTo>
                    <a:cubicBezTo>
                      <a:pt x="246" y="103"/>
                      <a:pt x="170" y="438"/>
                      <a:pt x="116" y="669"/>
                    </a:cubicBezTo>
                    <a:cubicBezTo>
                      <a:pt x="56" y="916"/>
                      <a:pt x="1" y="1211"/>
                      <a:pt x="155" y="1435"/>
                    </a:cubicBezTo>
                    <a:cubicBezTo>
                      <a:pt x="182" y="1473"/>
                      <a:pt x="219" y="1492"/>
                      <a:pt x="257" y="1492"/>
                    </a:cubicBezTo>
                    <a:cubicBezTo>
                      <a:pt x="286" y="1492"/>
                      <a:pt x="315" y="1481"/>
                      <a:pt x="342" y="1459"/>
                    </a:cubicBezTo>
                    <a:cubicBezTo>
                      <a:pt x="531" y="1295"/>
                      <a:pt x="571" y="1040"/>
                      <a:pt x="622" y="809"/>
                    </a:cubicBezTo>
                    <a:cubicBezTo>
                      <a:pt x="667" y="603"/>
                      <a:pt x="793" y="275"/>
                      <a:pt x="670" y="86"/>
                    </a:cubicBezTo>
                    <a:cubicBezTo>
                      <a:pt x="642" y="40"/>
                      <a:pt x="585" y="0"/>
                      <a:pt x="528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1457" name="Google Shape;1457;p9"/>
            <p:cNvGrpSpPr/>
            <p:nvPr/>
          </p:nvGrpSpPr>
          <p:grpSpPr>
            <a:xfrm flipH="1">
              <a:off x="2932009" y="4854097"/>
              <a:ext cx="88313" cy="132981"/>
              <a:chOff x="712664" y="3994329"/>
              <a:chExt cx="88313" cy="132981"/>
            </a:xfrm>
          </p:grpSpPr>
          <p:sp>
            <p:nvSpPr>
              <p:cNvPr id="1458" name="Google Shape;1458;p9"/>
              <p:cNvSpPr/>
              <p:nvPr/>
            </p:nvSpPr>
            <p:spPr>
              <a:xfrm>
                <a:off x="712664" y="4006439"/>
                <a:ext cx="44613" cy="91225"/>
              </a:xfrm>
              <a:custGeom>
                <a:avLst/>
                <a:gdLst/>
                <a:ahLst/>
                <a:cxnLst/>
                <a:rect l="l" t="t" r="r" b="b"/>
                <a:pathLst>
                  <a:path w="781" h="1597" extrusionOk="0">
                    <a:moveTo>
                      <a:pt x="221" y="1"/>
                    </a:moveTo>
                    <a:cubicBezTo>
                      <a:pt x="138" y="1"/>
                      <a:pt x="60" y="44"/>
                      <a:pt x="44" y="145"/>
                    </a:cubicBezTo>
                    <a:cubicBezTo>
                      <a:pt x="1" y="407"/>
                      <a:pt x="81" y="683"/>
                      <a:pt x="139" y="938"/>
                    </a:cubicBezTo>
                    <a:cubicBezTo>
                      <a:pt x="196" y="1187"/>
                      <a:pt x="264" y="1427"/>
                      <a:pt x="489" y="1579"/>
                    </a:cubicBezTo>
                    <a:cubicBezTo>
                      <a:pt x="506" y="1591"/>
                      <a:pt x="526" y="1596"/>
                      <a:pt x="546" y="1596"/>
                    </a:cubicBezTo>
                    <a:cubicBezTo>
                      <a:pt x="589" y="1596"/>
                      <a:pt x="632" y="1573"/>
                      <a:pt x="652" y="1535"/>
                    </a:cubicBezTo>
                    <a:cubicBezTo>
                      <a:pt x="780" y="1308"/>
                      <a:pt x="735" y="1060"/>
                      <a:pt x="674" y="820"/>
                    </a:cubicBezTo>
                    <a:cubicBezTo>
                      <a:pt x="614" y="582"/>
                      <a:pt x="569" y="295"/>
                      <a:pt x="422" y="97"/>
                    </a:cubicBezTo>
                    <a:cubicBezTo>
                      <a:pt x="377" y="36"/>
                      <a:pt x="297" y="1"/>
                      <a:pt x="221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459" name="Google Shape;1459;p9"/>
              <p:cNvSpPr/>
              <p:nvPr/>
            </p:nvSpPr>
            <p:spPr>
              <a:xfrm>
                <a:off x="767617" y="3994329"/>
                <a:ext cx="33360" cy="132981"/>
              </a:xfrm>
              <a:custGeom>
                <a:avLst/>
                <a:gdLst/>
                <a:ahLst/>
                <a:cxnLst/>
                <a:rect l="l" t="t" r="r" b="b"/>
                <a:pathLst>
                  <a:path w="584" h="2328" extrusionOk="0">
                    <a:moveTo>
                      <a:pt x="295" y="1"/>
                    </a:moveTo>
                    <a:cubicBezTo>
                      <a:pt x="171" y="1"/>
                      <a:pt x="45" y="86"/>
                      <a:pt x="30" y="255"/>
                    </a:cubicBezTo>
                    <a:cubicBezTo>
                      <a:pt x="0" y="597"/>
                      <a:pt x="2" y="946"/>
                      <a:pt x="6" y="1290"/>
                    </a:cubicBezTo>
                    <a:cubicBezTo>
                      <a:pt x="9" y="1631"/>
                      <a:pt x="24" y="1959"/>
                      <a:pt x="178" y="2270"/>
                    </a:cubicBezTo>
                    <a:cubicBezTo>
                      <a:pt x="198" y="2309"/>
                      <a:pt x="239" y="2328"/>
                      <a:pt x="281" y="2328"/>
                    </a:cubicBezTo>
                    <a:cubicBezTo>
                      <a:pt x="323" y="2328"/>
                      <a:pt x="365" y="2309"/>
                      <a:pt x="385" y="2270"/>
                    </a:cubicBezTo>
                    <a:cubicBezTo>
                      <a:pt x="543" y="1960"/>
                      <a:pt x="560" y="1631"/>
                      <a:pt x="569" y="1290"/>
                    </a:cubicBezTo>
                    <a:cubicBezTo>
                      <a:pt x="576" y="946"/>
                      <a:pt x="583" y="597"/>
                      <a:pt x="557" y="255"/>
                    </a:cubicBezTo>
                    <a:cubicBezTo>
                      <a:pt x="544" y="85"/>
                      <a:pt x="420" y="1"/>
                      <a:pt x="295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1460" name="Google Shape;1460;p9"/>
            <p:cNvGrpSpPr/>
            <p:nvPr/>
          </p:nvGrpSpPr>
          <p:grpSpPr>
            <a:xfrm flipH="1">
              <a:off x="5023923" y="4866905"/>
              <a:ext cx="148749" cy="138123"/>
              <a:chOff x="417563" y="4145250"/>
              <a:chExt cx="148749" cy="138123"/>
            </a:xfrm>
          </p:grpSpPr>
          <p:sp>
            <p:nvSpPr>
              <p:cNvPr id="1461" name="Google Shape;1461;p9"/>
              <p:cNvSpPr/>
              <p:nvPr/>
            </p:nvSpPr>
            <p:spPr>
              <a:xfrm>
                <a:off x="417563" y="4179924"/>
                <a:ext cx="39186" cy="103449"/>
              </a:xfrm>
              <a:custGeom>
                <a:avLst/>
                <a:gdLst/>
                <a:ahLst/>
                <a:cxnLst/>
                <a:rect l="l" t="t" r="r" b="b"/>
                <a:pathLst>
                  <a:path w="686" h="1811" extrusionOk="0">
                    <a:moveTo>
                      <a:pt x="283" y="1"/>
                    </a:moveTo>
                    <a:cubicBezTo>
                      <a:pt x="215" y="1"/>
                      <a:pt x="148" y="32"/>
                      <a:pt x="118" y="96"/>
                    </a:cubicBezTo>
                    <a:cubicBezTo>
                      <a:pt x="0" y="348"/>
                      <a:pt x="83" y="703"/>
                      <a:pt x="102" y="970"/>
                    </a:cubicBezTo>
                    <a:cubicBezTo>
                      <a:pt x="112" y="1123"/>
                      <a:pt x="118" y="1280"/>
                      <a:pt x="141" y="1432"/>
                    </a:cubicBezTo>
                    <a:cubicBezTo>
                      <a:pt x="163" y="1569"/>
                      <a:pt x="227" y="1672"/>
                      <a:pt x="315" y="1777"/>
                    </a:cubicBezTo>
                    <a:cubicBezTo>
                      <a:pt x="333" y="1800"/>
                      <a:pt x="363" y="1811"/>
                      <a:pt x="394" y="1811"/>
                    </a:cubicBezTo>
                    <a:cubicBezTo>
                      <a:pt x="425" y="1811"/>
                      <a:pt x="456" y="1799"/>
                      <a:pt x="475" y="1777"/>
                    </a:cubicBezTo>
                    <a:cubicBezTo>
                      <a:pt x="685" y="1537"/>
                      <a:pt x="670" y="1245"/>
                      <a:pt x="647" y="944"/>
                    </a:cubicBezTo>
                    <a:cubicBezTo>
                      <a:pt x="625" y="670"/>
                      <a:pt x="621" y="266"/>
                      <a:pt x="421" y="56"/>
                    </a:cubicBezTo>
                    <a:cubicBezTo>
                      <a:pt x="386" y="19"/>
                      <a:pt x="334" y="1"/>
                      <a:pt x="283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462" name="Google Shape;1462;p9"/>
              <p:cNvSpPr/>
              <p:nvPr/>
            </p:nvSpPr>
            <p:spPr>
              <a:xfrm>
                <a:off x="469888" y="4145250"/>
                <a:ext cx="42556" cy="117101"/>
              </a:xfrm>
              <a:custGeom>
                <a:avLst/>
                <a:gdLst/>
                <a:ahLst/>
                <a:cxnLst/>
                <a:rect l="l" t="t" r="r" b="b"/>
                <a:pathLst>
                  <a:path w="745" h="2050" extrusionOk="0">
                    <a:moveTo>
                      <a:pt x="476" y="0"/>
                    </a:moveTo>
                    <a:cubicBezTo>
                      <a:pt x="449" y="0"/>
                      <a:pt x="419" y="8"/>
                      <a:pt x="384" y="23"/>
                    </a:cubicBezTo>
                    <a:cubicBezTo>
                      <a:pt x="243" y="88"/>
                      <a:pt x="219" y="278"/>
                      <a:pt x="192" y="415"/>
                    </a:cubicBezTo>
                    <a:cubicBezTo>
                      <a:pt x="158" y="589"/>
                      <a:pt x="132" y="764"/>
                      <a:pt x="104" y="936"/>
                    </a:cubicBezTo>
                    <a:cubicBezTo>
                      <a:pt x="47" y="1281"/>
                      <a:pt x="1" y="1611"/>
                      <a:pt x="84" y="1954"/>
                    </a:cubicBezTo>
                    <a:cubicBezTo>
                      <a:pt x="99" y="2020"/>
                      <a:pt x="150" y="2049"/>
                      <a:pt x="204" y="2049"/>
                    </a:cubicBezTo>
                    <a:cubicBezTo>
                      <a:pt x="250" y="2049"/>
                      <a:pt x="298" y="2027"/>
                      <a:pt x="327" y="1988"/>
                    </a:cubicBezTo>
                    <a:cubicBezTo>
                      <a:pt x="568" y="1660"/>
                      <a:pt x="617" y="1267"/>
                      <a:pt x="652" y="870"/>
                    </a:cubicBezTo>
                    <a:cubicBezTo>
                      <a:pt x="666" y="718"/>
                      <a:pt x="745" y="0"/>
                      <a:pt x="476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463" name="Google Shape;1463;p9"/>
              <p:cNvSpPr/>
              <p:nvPr/>
            </p:nvSpPr>
            <p:spPr>
              <a:xfrm>
                <a:off x="528840" y="4206144"/>
                <a:ext cx="37472" cy="75173"/>
              </a:xfrm>
              <a:custGeom>
                <a:avLst/>
                <a:gdLst/>
                <a:ahLst/>
                <a:cxnLst/>
                <a:rect l="l" t="t" r="r" b="b"/>
                <a:pathLst>
                  <a:path w="656" h="1316" extrusionOk="0">
                    <a:moveTo>
                      <a:pt x="371" y="0"/>
                    </a:moveTo>
                    <a:cubicBezTo>
                      <a:pt x="302" y="0"/>
                      <a:pt x="231" y="34"/>
                      <a:pt x="180" y="103"/>
                    </a:cubicBezTo>
                    <a:cubicBezTo>
                      <a:pt x="57" y="271"/>
                      <a:pt x="44" y="533"/>
                      <a:pt x="23" y="733"/>
                    </a:cubicBezTo>
                    <a:cubicBezTo>
                      <a:pt x="1" y="928"/>
                      <a:pt x="15" y="1125"/>
                      <a:pt x="152" y="1281"/>
                    </a:cubicBezTo>
                    <a:cubicBezTo>
                      <a:pt x="172" y="1303"/>
                      <a:pt x="205" y="1315"/>
                      <a:pt x="238" y="1315"/>
                    </a:cubicBezTo>
                    <a:cubicBezTo>
                      <a:pt x="259" y="1315"/>
                      <a:pt x="281" y="1310"/>
                      <a:pt x="298" y="1298"/>
                    </a:cubicBezTo>
                    <a:cubicBezTo>
                      <a:pt x="470" y="1186"/>
                      <a:pt x="536" y="999"/>
                      <a:pt x="566" y="805"/>
                    </a:cubicBezTo>
                    <a:cubicBezTo>
                      <a:pt x="598" y="604"/>
                      <a:pt x="655" y="349"/>
                      <a:pt x="581" y="154"/>
                    </a:cubicBezTo>
                    <a:cubicBezTo>
                      <a:pt x="541" y="53"/>
                      <a:pt x="457" y="0"/>
                      <a:pt x="371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1464" name="Google Shape;1464;p9"/>
            <p:cNvGrpSpPr/>
            <p:nvPr/>
          </p:nvGrpSpPr>
          <p:grpSpPr>
            <a:xfrm flipH="1">
              <a:off x="7857534" y="4654247"/>
              <a:ext cx="88313" cy="132981"/>
              <a:chOff x="712664" y="3994329"/>
              <a:chExt cx="88313" cy="132981"/>
            </a:xfrm>
          </p:grpSpPr>
          <p:sp>
            <p:nvSpPr>
              <p:cNvPr id="1465" name="Google Shape;1465;p9"/>
              <p:cNvSpPr/>
              <p:nvPr/>
            </p:nvSpPr>
            <p:spPr>
              <a:xfrm>
                <a:off x="712664" y="4006439"/>
                <a:ext cx="44613" cy="91225"/>
              </a:xfrm>
              <a:custGeom>
                <a:avLst/>
                <a:gdLst/>
                <a:ahLst/>
                <a:cxnLst/>
                <a:rect l="l" t="t" r="r" b="b"/>
                <a:pathLst>
                  <a:path w="781" h="1597" extrusionOk="0">
                    <a:moveTo>
                      <a:pt x="221" y="1"/>
                    </a:moveTo>
                    <a:cubicBezTo>
                      <a:pt x="138" y="1"/>
                      <a:pt x="60" y="44"/>
                      <a:pt x="44" y="145"/>
                    </a:cubicBezTo>
                    <a:cubicBezTo>
                      <a:pt x="1" y="407"/>
                      <a:pt x="81" y="683"/>
                      <a:pt x="139" y="938"/>
                    </a:cubicBezTo>
                    <a:cubicBezTo>
                      <a:pt x="196" y="1187"/>
                      <a:pt x="264" y="1427"/>
                      <a:pt x="489" y="1579"/>
                    </a:cubicBezTo>
                    <a:cubicBezTo>
                      <a:pt x="506" y="1591"/>
                      <a:pt x="526" y="1596"/>
                      <a:pt x="546" y="1596"/>
                    </a:cubicBezTo>
                    <a:cubicBezTo>
                      <a:pt x="589" y="1596"/>
                      <a:pt x="632" y="1573"/>
                      <a:pt x="652" y="1535"/>
                    </a:cubicBezTo>
                    <a:cubicBezTo>
                      <a:pt x="780" y="1308"/>
                      <a:pt x="735" y="1060"/>
                      <a:pt x="674" y="820"/>
                    </a:cubicBezTo>
                    <a:cubicBezTo>
                      <a:pt x="614" y="582"/>
                      <a:pt x="569" y="295"/>
                      <a:pt x="422" y="97"/>
                    </a:cubicBezTo>
                    <a:cubicBezTo>
                      <a:pt x="377" y="36"/>
                      <a:pt x="297" y="1"/>
                      <a:pt x="221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466" name="Google Shape;1466;p9"/>
              <p:cNvSpPr/>
              <p:nvPr/>
            </p:nvSpPr>
            <p:spPr>
              <a:xfrm>
                <a:off x="767617" y="3994329"/>
                <a:ext cx="33360" cy="132981"/>
              </a:xfrm>
              <a:custGeom>
                <a:avLst/>
                <a:gdLst/>
                <a:ahLst/>
                <a:cxnLst/>
                <a:rect l="l" t="t" r="r" b="b"/>
                <a:pathLst>
                  <a:path w="584" h="2328" extrusionOk="0">
                    <a:moveTo>
                      <a:pt x="295" y="1"/>
                    </a:moveTo>
                    <a:cubicBezTo>
                      <a:pt x="171" y="1"/>
                      <a:pt x="45" y="86"/>
                      <a:pt x="30" y="255"/>
                    </a:cubicBezTo>
                    <a:cubicBezTo>
                      <a:pt x="0" y="597"/>
                      <a:pt x="2" y="946"/>
                      <a:pt x="6" y="1290"/>
                    </a:cubicBezTo>
                    <a:cubicBezTo>
                      <a:pt x="9" y="1631"/>
                      <a:pt x="24" y="1959"/>
                      <a:pt x="178" y="2270"/>
                    </a:cubicBezTo>
                    <a:cubicBezTo>
                      <a:pt x="198" y="2309"/>
                      <a:pt x="239" y="2328"/>
                      <a:pt x="281" y="2328"/>
                    </a:cubicBezTo>
                    <a:cubicBezTo>
                      <a:pt x="323" y="2328"/>
                      <a:pt x="365" y="2309"/>
                      <a:pt x="385" y="2270"/>
                    </a:cubicBezTo>
                    <a:cubicBezTo>
                      <a:pt x="543" y="1960"/>
                      <a:pt x="560" y="1631"/>
                      <a:pt x="569" y="1290"/>
                    </a:cubicBezTo>
                    <a:cubicBezTo>
                      <a:pt x="576" y="946"/>
                      <a:pt x="583" y="597"/>
                      <a:pt x="557" y="255"/>
                    </a:cubicBezTo>
                    <a:cubicBezTo>
                      <a:pt x="544" y="85"/>
                      <a:pt x="420" y="1"/>
                      <a:pt x="295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1467" name="Google Shape;1467;p9"/>
            <p:cNvGrpSpPr/>
            <p:nvPr/>
          </p:nvGrpSpPr>
          <p:grpSpPr>
            <a:xfrm>
              <a:off x="2916488" y="4589988"/>
              <a:ext cx="142923" cy="130526"/>
              <a:chOff x="178100" y="3904645"/>
              <a:chExt cx="142923" cy="130526"/>
            </a:xfrm>
          </p:grpSpPr>
          <p:sp>
            <p:nvSpPr>
              <p:cNvPr id="1468" name="Google Shape;1468;p9"/>
              <p:cNvSpPr/>
              <p:nvPr/>
            </p:nvSpPr>
            <p:spPr>
              <a:xfrm>
                <a:off x="178100" y="3936863"/>
                <a:ext cx="40843" cy="98308"/>
              </a:xfrm>
              <a:custGeom>
                <a:avLst/>
                <a:gdLst/>
                <a:ahLst/>
                <a:cxnLst/>
                <a:rect l="l" t="t" r="r" b="b"/>
                <a:pathLst>
                  <a:path w="715" h="1721" extrusionOk="0">
                    <a:moveTo>
                      <a:pt x="237" y="1"/>
                    </a:moveTo>
                    <a:cubicBezTo>
                      <a:pt x="157" y="1"/>
                      <a:pt x="77" y="54"/>
                      <a:pt x="49" y="139"/>
                    </a:cubicBezTo>
                    <a:cubicBezTo>
                      <a:pt x="1" y="283"/>
                      <a:pt x="37" y="436"/>
                      <a:pt x="59" y="582"/>
                    </a:cubicBezTo>
                    <a:cubicBezTo>
                      <a:pt x="76" y="711"/>
                      <a:pt x="98" y="838"/>
                      <a:pt x="120" y="966"/>
                    </a:cubicBezTo>
                    <a:cubicBezTo>
                      <a:pt x="142" y="1093"/>
                      <a:pt x="158" y="1223"/>
                      <a:pt x="193" y="1347"/>
                    </a:cubicBezTo>
                    <a:cubicBezTo>
                      <a:pt x="234" y="1488"/>
                      <a:pt x="302" y="1592"/>
                      <a:pt x="413" y="1688"/>
                    </a:cubicBezTo>
                    <a:cubicBezTo>
                      <a:pt x="438" y="1709"/>
                      <a:pt x="467" y="1720"/>
                      <a:pt x="496" y="1720"/>
                    </a:cubicBezTo>
                    <a:cubicBezTo>
                      <a:pt x="533" y="1720"/>
                      <a:pt x="570" y="1702"/>
                      <a:pt x="594" y="1665"/>
                    </a:cubicBezTo>
                    <a:cubicBezTo>
                      <a:pt x="672" y="1542"/>
                      <a:pt x="715" y="1424"/>
                      <a:pt x="707" y="1275"/>
                    </a:cubicBezTo>
                    <a:cubicBezTo>
                      <a:pt x="700" y="1133"/>
                      <a:pt x="672" y="990"/>
                      <a:pt x="643" y="848"/>
                    </a:cubicBezTo>
                    <a:cubicBezTo>
                      <a:pt x="592" y="595"/>
                      <a:pt x="554" y="244"/>
                      <a:pt x="362" y="51"/>
                    </a:cubicBezTo>
                    <a:cubicBezTo>
                      <a:pt x="326" y="16"/>
                      <a:pt x="281" y="1"/>
                      <a:pt x="237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469" name="Google Shape;1469;p9"/>
              <p:cNvSpPr/>
              <p:nvPr/>
            </p:nvSpPr>
            <p:spPr>
              <a:xfrm>
                <a:off x="230654" y="3904645"/>
                <a:ext cx="37187" cy="110589"/>
              </a:xfrm>
              <a:custGeom>
                <a:avLst/>
                <a:gdLst/>
                <a:ahLst/>
                <a:cxnLst/>
                <a:rect l="l" t="t" r="r" b="b"/>
                <a:pathLst>
                  <a:path w="651" h="1936" extrusionOk="0">
                    <a:moveTo>
                      <a:pt x="399" y="0"/>
                    </a:moveTo>
                    <a:cubicBezTo>
                      <a:pt x="364" y="0"/>
                      <a:pt x="331" y="13"/>
                      <a:pt x="305" y="45"/>
                    </a:cubicBezTo>
                    <a:cubicBezTo>
                      <a:pt x="124" y="270"/>
                      <a:pt x="142" y="647"/>
                      <a:pt x="102" y="921"/>
                    </a:cubicBezTo>
                    <a:cubicBezTo>
                      <a:pt x="57" y="1239"/>
                      <a:pt x="0" y="1544"/>
                      <a:pt x="117" y="1853"/>
                    </a:cubicBezTo>
                    <a:cubicBezTo>
                      <a:pt x="136" y="1902"/>
                      <a:pt x="182" y="1936"/>
                      <a:pt x="229" y="1936"/>
                    </a:cubicBezTo>
                    <a:cubicBezTo>
                      <a:pt x="255" y="1936"/>
                      <a:pt x="282" y="1925"/>
                      <a:pt x="305" y="1902"/>
                    </a:cubicBezTo>
                    <a:cubicBezTo>
                      <a:pt x="542" y="1660"/>
                      <a:pt x="598" y="1348"/>
                      <a:pt x="625" y="1020"/>
                    </a:cubicBezTo>
                    <a:cubicBezTo>
                      <a:pt x="637" y="862"/>
                      <a:pt x="650" y="703"/>
                      <a:pt x="643" y="545"/>
                    </a:cubicBezTo>
                    <a:cubicBezTo>
                      <a:pt x="637" y="392"/>
                      <a:pt x="640" y="203"/>
                      <a:pt x="542" y="75"/>
                    </a:cubicBezTo>
                    <a:cubicBezTo>
                      <a:pt x="511" y="33"/>
                      <a:pt x="454" y="0"/>
                      <a:pt x="399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470" name="Google Shape;1470;p9"/>
              <p:cNvSpPr/>
              <p:nvPr/>
            </p:nvSpPr>
            <p:spPr>
              <a:xfrm>
                <a:off x="275667" y="3947545"/>
                <a:ext cx="45355" cy="85284"/>
              </a:xfrm>
              <a:custGeom>
                <a:avLst/>
                <a:gdLst/>
                <a:ahLst/>
                <a:cxnLst/>
                <a:rect l="l" t="t" r="r" b="b"/>
                <a:pathLst>
                  <a:path w="794" h="1493" extrusionOk="0">
                    <a:moveTo>
                      <a:pt x="528" y="0"/>
                    </a:moveTo>
                    <a:cubicBezTo>
                      <a:pt x="514" y="0"/>
                      <a:pt x="500" y="3"/>
                      <a:pt x="486" y="9"/>
                    </a:cubicBezTo>
                    <a:cubicBezTo>
                      <a:pt x="246" y="103"/>
                      <a:pt x="170" y="438"/>
                      <a:pt x="116" y="669"/>
                    </a:cubicBezTo>
                    <a:cubicBezTo>
                      <a:pt x="56" y="916"/>
                      <a:pt x="1" y="1211"/>
                      <a:pt x="155" y="1435"/>
                    </a:cubicBezTo>
                    <a:cubicBezTo>
                      <a:pt x="182" y="1473"/>
                      <a:pt x="219" y="1492"/>
                      <a:pt x="257" y="1492"/>
                    </a:cubicBezTo>
                    <a:cubicBezTo>
                      <a:pt x="286" y="1492"/>
                      <a:pt x="315" y="1481"/>
                      <a:pt x="342" y="1459"/>
                    </a:cubicBezTo>
                    <a:cubicBezTo>
                      <a:pt x="531" y="1295"/>
                      <a:pt x="571" y="1040"/>
                      <a:pt x="622" y="809"/>
                    </a:cubicBezTo>
                    <a:cubicBezTo>
                      <a:pt x="667" y="603"/>
                      <a:pt x="793" y="275"/>
                      <a:pt x="670" y="86"/>
                    </a:cubicBezTo>
                    <a:cubicBezTo>
                      <a:pt x="642" y="40"/>
                      <a:pt x="585" y="0"/>
                      <a:pt x="528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1471" name="Google Shape;1471;p9"/>
            <p:cNvGrpSpPr/>
            <p:nvPr/>
          </p:nvGrpSpPr>
          <p:grpSpPr>
            <a:xfrm flipH="1">
              <a:off x="3339346" y="4654247"/>
              <a:ext cx="88313" cy="132981"/>
              <a:chOff x="712664" y="3994329"/>
              <a:chExt cx="88313" cy="132981"/>
            </a:xfrm>
          </p:grpSpPr>
          <p:sp>
            <p:nvSpPr>
              <p:cNvPr id="1472" name="Google Shape;1472;p9"/>
              <p:cNvSpPr/>
              <p:nvPr/>
            </p:nvSpPr>
            <p:spPr>
              <a:xfrm>
                <a:off x="712664" y="4006439"/>
                <a:ext cx="44613" cy="91225"/>
              </a:xfrm>
              <a:custGeom>
                <a:avLst/>
                <a:gdLst/>
                <a:ahLst/>
                <a:cxnLst/>
                <a:rect l="l" t="t" r="r" b="b"/>
                <a:pathLst>
                  <a:path w="781" h="1597" extrusionOk="0">
                    <a:moveTo>
                      <a:pt x="221" y="1"/>
                    </a:moveTo>
                    <a:cubicBezTo>
                      <a:pt x="138" y="1"/>
                      <a:pt x="60" y="44"/>
                      <a:pt x="44" y="145"/>
                    </a:cubicBezTo>
                    <a:cubicBezTo>
                      <a:pt x="1" y="407"/>
                      <a:pt x="81" y="683"/>
                      <a:pt x="139" y="938"/>
                    </a:cubicBezTo>
                    <a:cubicBezTo>
                      <a:pt x="196" y="1187"/>
                      <a:pt x="264" y="1427"/>
                      <a:pt x="489" y="1579"/>
                    </a:cubicBezTo>
                    <a:cubicBezTo>
                      <a:pt x="506" y="1591"/>
                      <a:pt x="526" y="1596"/>
                      <a:pt x="546" y="1596"/>
                    </a:cubicBezTo>
                    <a:cubicBezTo>
                      <a:pt x="589" y="1596"/>
                      <a:pt x="632" y="1573"/>
                      <a:pt x="652" y="1535"/>
                    </a:cubicBezTo>
                    <a:cubicBezTo>
                      <a:pt x="780" y="1308"/>
                      <a:pt x="735" y="1060"/>
                      <a:pt x="674" y="820"/>
                    </a:cubicBezTo>
                    <a:cubicBezTo>
                      <a:pt x="614" y="582"/>
                      <a:pt x="569" y="295"/>
                      <a:pt x="422" y="97"/>
                    </a:cubicBezTo>
                    <a:cubicBezTo>
                      <a:pt x="377" y="36"/>
                      <a:pt x="297" y="1"/>
                      <a:pt x="221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473" name="Google Shape;1473;p9"/>
              <p:cNvSpPr/>
              <p:nvPr/>
            </p:nvSpPr>
            <p:spPr>
              <a:xfrm>
                <a:off x="767617" y="3994329"/>
                <a:ext cx="33360" cy="132981"/>
              </a:xfrm>
              <a:custGeom>
                <a:avLst/>
                <a:gdLst/>
                <a:ahLst/>
                <a:cxnLst/>
                <a:rect l="l" t="t" r="r" b="b"/>
                <a:pathLst>
                  <a:path w="584" h="2328" extrusionOk="0">
                    <a:moveTo>
                      <a:pt x="295" y="1"/>
                    </a:moveTo>
                    <a:cubicBezTo>
                      <a:pt x="171" y="1"/>
                      <a:pt x="45" y="86"/>
                      <a:pt x="30" y="255"/>
                    </a:cubicBezTo>
                    <a:cubicBezTo>
                      <a:pt x="0" y="597"/>
                      <a:pt x="2" y="946"/>
                      <a:pt x="6" y="1290"/>
                    </a:cubicBezTo>
                    <a:cubicBezTo>
                      <a:pt x="9" y="1631"/>
                      <a:pt x="24" y="1959"/>
                      <a:pt x="178" y="2270"/>
                    </a:cubicBezTo>
                    <a:cubicBezTo>
                      <a:pt x="198" y="2309"/>
                      <a:pt x="239" y="2328"/>
                      <a:pt x="281" y="2328"/>
                    </a:cubicBezTo>
                    <a:cubicBezTo>
                      <a:pt x="323" y="2328"/>
                      <a:pt x="365" y="2309"/>
                      <a:pt x="385" y="2270"/>
                    </a:cubicBezTo>
                    <a:cubicBezTo>
                      <a:pt x="543" y="1960"/>
                      <a:pt x="560" y="1631"/>
                      <a:pt x="569" y="1290"/>
                    </a:cubicBezTo>
                    <a:cubicBezTo>
                      <a:pt x="576" y="946"/>
                      <a:pt x="583" y="597"/>
                      <a:pt x="557" y="255"/>
                    </a:cubicBezTo>
                    <a:cubicBezTo>
                      <a:pt x="544" y="85"/>
                      <a:pt x="420" y="1"/>
                      <a:pt x="295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sp>
          <p:nvSpPr>
            <p:cNvPr id="1474" name="Google Shape;1474;p9"/>
            <p:cNvSpPr/>
            <p:nvPr/>
          </p:nvSpPr>
          <p:spPr>
            <a:xfrm>
              <a:off x="3576059" y="4617755"/>
              <a:ext cx="33188" cy="102763"/>
            </a:xfrm>
            <a:custGeom>
              <a:avLst/>
              <a:gdLst/>
              <a:ahLst/>
              <a:cxnLst/>
              <a:rect l="l" t="t" r="r" b="b"/>
              <a:pathLst>
                <a:path w="581" h="1799" extrusionOk="0">
                  <a:moveTo>
                    <a:pt x="300" y="0"/>
                  </a:moveTo>
                  <a:cubicBezTo>
                    <a:pt x="224" y="0"/>
                    <a:pt x="148" y="46"/>
                    <a:pt x="114" y="137"/>
                  </a:cubicBezTo>
                  <a:cubicBezTo>
                    <a:pt x="22" y="389"/>
                    <a:pt x="32" y="700"/>
                    <a:pt x="16" y="968"/>
                  </a:cubicBezTo>
                  <a:cubicBezTo>
                    <a:pt x="0" y="1232"/>
                    <a:pt x="5" y="1500"/>
                    <a:pt x="120" y="1743"/>
                  </a:cubicBezTo>
                  <a:cubicBezTo>
                    <a:pt x="136" y="1778"/>
                    <a:pt x="178" y="1799"/>
                    <a:pt x="219" y="1799"/>
                  </a:cubicBezTo>
                  <a:cubicBezTo>
                    <a:pt x="248" y="1799"/>
                    <a:pt x="276" y="1788"/>
                    <a:pt x="293" y="1765"/>
                  </a:cubicBezTo>
                  <a:cubicBezTo>
                    <a:pt x="467" y="1544"/>
                    <a:pt x="522" y="1270"/>
                    <a:pt x="540" y="994"/>
                  </a:cubicBezTo>
                  <a:cubicBezTo>
                    <a:pt x="554" y="722"/>
                    <a:pt x="580" y="397"/>
                    <a:pt x="484" y="137"/>
                  </a:cubicBezTo>
                  <a:cubicBezTo>
                    <a:pt x="451" y="46"/>
                    <a:pt x="375" y="0"/>
                    <a:pt x="300" y="0"/>
                  </a:cubicBezTo>
                  <a:close/>
                </a:path>
              </a:pathLst>
            </a:custGeom>
            <a:solidFill>
              <a:srgbClr val="191919">
                <a:alpha val="59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1475" name="Google Shape;1475;p9"/>
            <p:cNvGrpSpPr/>
            <p:nvPr/>
          </p:nvGrpSpPr>
          <p:grpSpPr>
            <a:xfrm>
              <a:off x="4632438" y="4603875"/>
              <a:ext cx="142923" cy="130526"/>
              <a:chOff x="178100" y="3904645"/>
              <a:chExt cx="142923" cy="130526"/>
            </a:xfrm>
          </p:grpSpPr>
          <p:sp>
            <p:nvSpPr>
              <p:cNvPr id="1476" name="Google Shape;1476;p9"/>
              <p:cNvSpPr/>
              <p:nvPr/>
            </p:nvSpPr>
            <p:spPr>
              <a:xfrm>
                <a:off x="178100" y="3936863"/>
                <a:ext cx="40843" cy="98308"/>
              </a:xfrm>
              <a:custGeom>
                <a:avLst/>
                <a:gdLst/>
                <a:ahLst/>
                <a:cxnLst/>
                <a:rect l="l" t="t" r="r" b="b"/>
                <a:pathLst>
                  <a:path w="715" h="1721" extrusionOk="0">
                    <a:moveTo>
                      <a:pt x="237" y="1"/>
                    </a:moveTo>
                    <a:cubicBezTo>
                      <a:pt x="157" y="1"/>
                      <a:pt x="77" y="54"/>
                      <a:pt x="49" y="139"/>
                    </a:cubicBezTo>
                    <a:cubicBezTo>
                      <a:pt x="1" y="283"/>
                      <a:pt x="37" y="436"/>
                      <a:pt x="59" y="582"/>
                    </a:cubicBezTo>
                    <a:cubicBezTo>
                      <a:pt x="76" y="711"/>
                      <a:pt x="98" y="838"/>
                      <a:pt x="120" y="966"/>
                    </a:cubicBezTo>
                    <a:cubicBezTo>
                      <a:pt x="142" y="1093"/>
                      <a:pt x="158" y="1223"/>
                      <a:pt x="193" y="1347"/>
                    </a:cubicBezTo>
                    <a:cubicBezTo>
                      <a:pt x="234" y="1488"/>
                      <a:pt x="302" y="1592"/>
                      <a:pt x="413" y="1688"/>
                    </a:cubicBezTo>
                    <a:cubicBezTo>
                      <a:pt x="438" y="1709"/>
                      <a:pt x="467" y="1720"/>
                      <a:pt x="496" y="1720"/>
                    </a:cubicBezTo>
                    <a:cubicBezTo>
                      <a:pt x="533" y="1720"/>
                      <a:pt x="570" y="1702"/>
                      <a:pt x="594" y="1665"/>
                    </a:cubicBezTo>
                    <a:cubicBezTo>
                      <a:pt x="672" y="1542"/>
                      <a:pt x="715" y="1424"/>
                      <a:pt x="707" y="1275"/>
                    </a:cubicBezTo>
                    <a:cubicBezTo>
                      <a:pt x="700" y="1133"/>
                      <a:pt x="672" y="990"/>
                      <a:pt x="643" y="848"/>
                    </a:cubicBezTo>
                    <a:cubicBezTo>
                      <a:pt x="592" y="595"/>
                      <a:pt x="554" y="244"/>
                      <a:pt x="362" y="51"/>
                    </a:cubicBezTo>
                    <a:cubicBezTo>
                      <a:pt x="326" y="16"/>
                      <a:pt x="281" y="1"/>
                      <a:pt x="237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477" name="Google Shape;1477;p9"/>
              <p:cNvSpPr/>
              <p:nvPr/>
            </p:nvSpPr>
            <p:spPr>
              <a:xfrm>
                <a:off x="230654" y="3904645"/>
                <a:ext cx="37187" cy="110589"/>
              </a:xfrm>
              <a:custGeom>
                <a:avLst/>
                <a:gdLst/>
                <a:ahLst/>
                <a:cxnLst/>
                <a:rect l="l" t="t" r="r" b="b"/>
                <a:pathLst>
                  <a:path w="651" h="1936" extrusionOk="0">
                    <a:moveTo>
                      <a:pt x="399" y="0"/>
                    </a:moveTo>
                    <a:cubicBezTo>
                      <a:pt x="364" y="0"/>
                      <a:pt x="331" y="13"/>
                      <a:pt x="305" y="45"/>
                    </a:cubicBezTo>
                    <a:cubicBezTo>
                      <a:pt x="124" y="270"/>
                      <a:pt x="142" y="647"/>
                      <a:pt x="102" y="921"/>
                    </a:cubicBezTo>
                    <a:cubicBezTo>
                      <a:pt x="57" y="1239"/>
                      <a:pt x="0" y="1544"/>
                      <a:pt x="117" y="1853"/>
                    </a:cubicBezTo>
                    <a:cubicBezTo>
                      <a:pt x="136" y="1902"/>
                      <a:pt x="182" y="1936"/>
                      <a:pt x="229" y="1936"/>
                    </a:cubicBezTo>
                    <a:cubicBezTo>
                      <a:pt x="255" y="1936"/>
                      <a:pt x="282" y="1925"/>
                      <a:pt x="305" y="1902"/>
                    </a:cubicBezTo>
                    <a:cubicBezTo>
                      <a:pt x="542" y="1660"/>
                      <a:pt x="598" y="1348"/>
                      <a:pt x="625" y="1020"/>
                    </a:cubicBezTo>
                    <a:cubicBezTo>
                      <a:pt x="637" y="862"/>
                      <a:pt x="650" y="703"/>
                      <a:pt x="643" y="545"/>
                    </a:cubicBezTo>
                    <a:cubicBezTo>
                      <a:pt x="637" y="392"/>
                      <a:pt x="640" y="203"/>
                      <a:pt x="542" y="75"/>
                    </a:cubicBezTo>
                    <a:cubicBezTo>
                      <a:pt x="511" y="33"/>
                      <a:pt x="454" y="0"/>
                      <a:pt x="399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478" name="Google Shape;1478;p9"/>
              <p:cNvSpPr/>
              <p:nvPr/>
            </p:nvSpPr>
            <p:spPr>
              <a:xfrm>
                <a:off x="275667" y="3947545"/>
                <a:ext cx="45355" cy="85284"/>
              </a:xfrm>
              <a:custGeom>
                <a:avLst/>
                <a:gdLst/>
                <a:ahLst/>
                <a:cxnLst/>
                <a:rect l="l" t="t" r="r" b="b"/>
                <a:pathLst>
                  <a:path w="794" h="1493" extrusionOk="0">
                    <a:moveTo>
                      <a:pt x="528" y="0"/>
                    </a:moveTo>
                    <a:cubicBezTo>
                      <a:pt x="514" y="0"/>
                      <a:pt x="500" y="3"/>
                      <a:pt x="486" y="9"/>
                    </a:cubicBezTo>
                    <a:cubicBezTo>
                      <a:pt x="246" y="103"/>
                      <a:pt x="170" y="438"/>
                      <a:pt x="116" y="669"/>
                    </a:cubicBezTo>
                    <a:cubicBezTo>
                      <a:pt x="56" y="916"/>
                      <a:pt x="1" y="1211"/>
                      <a:pt x="155" y="1435"/>
                    </a:cubicBezTo>
                    <a:cubicBezTo>
                      <a:pt x="182" y="1473"/>
                      <a:pt x="219" y="1492"/>
                      <a:pt x="257" y="1492"/>
                    </a:cubicBezTo>
                    <a:cubicBezTo>
                      <a:pt x="286" y="1492"/>
                      <a:pt x="315" y="1481"/>
                      <a:pt x="342" y="1459"/>
                    </a:cubicBezTo>
                    <a:cubicBezTo>
                      <a:pt x="531" y="1295"/>
                      <a:pt x="571" y="1040"/>
                      <a:pt x="622" y="809"/>
                    </a:cubicBezTo>
                    <a:cubicBezTo>
                      <a:pt x="667" y="603"/>
                      <a:pt x="793" y="275"/>
                      <a:pt x="670" y="86"/>
                    </a:cubicBezTo>
                    <a:cubicBezTo>
                      <a:pt x="642" y="40"/>
                      <a:pt x="585" y="0"/>
                      <a:pt x="528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1479" name="Google Shape;1479;p9"/>
            <p:cNvGrpSpPr/>
            <p:nvPr/>
          </p:nvGrpSpPr>
          <p:grpSpPr>
            <a:xfrm>
              <a:off x="6178388" y="4603875"/>
              <a:ext cx="142923" cy="130526"/>
              <a:chOff x="178100" y="3904645"/>
              <a:chExt cx="142923" cy="130526"/>
            </a:xfrm>
          </p:grpSpPr>
          <p:sp>
            <p:nvSpPr>
              <p:cNvPr id="1480" name="Google Shape;1480;p9"/>
              <p:cNvSpPr/>
              <p:nvPr/>
            </p:nvSpPr>
            <p:spPr>
              <a:xfrm>
                <a:off x="178100" y="3936863"/>
                <a:ext cx="40843" cy="98308"/>
              </a:xfrm>
              <a:custGeom>
                <a:avLst/>
                <a:gdLst/>
                <a:ahLst/>
                <a:cxnLst/>
                <a:rect l="l" t="t" r="r" b="b"/>
                <a:pathLst>
                  <a:path w="715" h="1721" extrusionOk="0">
                    <a:moveTo>
                      <a:pt x="237" y="1"/>
                    </a:moveTo>
                    <a:cubicBezTo>
                      <a:pt x="157" y="1"/>
                      <a:pt x="77" y="54"/>
                      <a:pt x="49" y="139"/>
                    </a:cubicBezTo>
                    <a:cubicBezTo>
                      <a:pt x="1" y="283"/>
                      <a:pt x="37" y="436"/>
                      <a:pt x="59" y="582"/>
                    </a:cubicBezTo>
                    <a:cubicBezTo>
                      <a:pt x="76" y="711"/>
                      <a:pt x="98" y="838"/>
                      <a:pt x="120" y="966"/>
                    </a:cubicBezTo>
                    <a:cubicBezTo>
                      <a:pt x="142" y="1093"/>
                      <a:pt x="158" y="1223"/>
                      <a:pt x="193" y="1347"/>
                    </a:cubicBezTo>
                    <a:cubicBezTo>
                      <a:pt x="234" y="1488"/>
                      <a:pt x="302" y="1592"/>
                      <a:pt x="413" y="1688"/>
                    </a:cubicBezTo>
                    <a:cubicBezTo>
                      <a:pt x="438" y="1709"/>
                      <a:pt x="467" y="1720"/>
                      <a:pt x="496" y="1720"/>
                    </a:cubicBezTo>
                    <a:cubicBezTo>
                      <a:pt x="533" y="1720"/>
                      <a:pt x="570" y="1702"/>
                      <a:pt x="594" y="1665"/>
                    </a:cubicBezTo>
                    <a:cubicBezTo>
                      <a:pt x="672" y="1542"/>
                      <a:pt x="715" y="1424"/>
                      <a:pt x="707" y="1275"/>
                    </a:cubicBezTo>
                    <a:cubicBezTo>
                      <a:pt x="700" y="1133"/>
                      <a:pt x="672" y="990"/>
                      <a:pt x="643" y="848"/>
                    </a:cubicBezTo>
                    <a:cubicBezTo>
                      <a:pt x="592" y="595"/>
                      <a:pt x="554" y="244"/>
                      <a:pt x="362" y="51"/>
                    </a:cubicBezTo>
                    <a:cubicBezTo>
                      <a:pt x="326" y="16"/>
                      <a:pt x="281" y="1"/>
                      <a:pt x="237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481" name="Google Shape;1481;p9"/>
              <p:cNvSpPr/>
              <p:nvPr/>
            </p:nvSpPr>
            <p:spPr>
              <a:xfrm>
                <a:off x="230654" y="3904645"/>
                <a:ext cx="37187" cy="110589"/>
              </a:xfrm>
              <a:custGeom>
                <a:avLst/>
                <a:gdLst/>
                <a:ahLst/>
                <a:cxnLst/>
                <a:rect l="l" t="t" r="r" b="b"/>
                <a:pathLst>
                  <a:path w="651" h="1936" extrusionOk="0">
                    <a:moveTo>
                      <a:pt x="399" y="0"/>
                    </a:moveTo>
                    <a:cubicBezTo>
                      <a:pt x="364" y="0"/>
                      <a:pt x="331" y="13"/>
                      <a:pt x="305" y="45"/>
                    </a:cubicBezTo>
                    <a:cubicBezTo>
                      <a:pt x="124" y="270"/>
                      <a:pt x="142" y="647"/>
                      <a:pt x="102" y="921"/>
                    </a:cubicBezTo>
                    <a:cubicBezTo>
                      <a:pt x="57" y="1239"/>
                      <a:pt x="0" y="1544"/>
                      <a:pt x="117" y="1853"/>
                    </a:cubicBezTo>
                    <a:cubicBezTo>
                      <a:pt x="136" y="1902"/>
                      <a:pt x="182" y="1936"/>
                      <a:pt x="229" y="1936"/>
                    </a:cubicBezTo>
                    <a:cubicBezTo>
                      <a:pt x="255" y="1936"/>
                      <a:pt x="282" y="1925"/>
                      <a:pt x="305" y="1902"/>
                    </a:cubicBezTo>
                    <a:cubicBezTo>
                      <a:pt x="542" y="1660"/>
                      <a:pt x="598" y="1348"/>
                      <a:pt x="625" y="1020"/>
                    </a:cubicBezTo>
                    <a:cubicBezTo>
                      <a:pt x="637" y="862"/>
                      <a:pt x="650" y="703"/>
                      <a:pt x="643" y="545"/>
                    </a:cubicBezTo>
                    <a:cubicBezTo>
                      <a:pt x="637" y="392"/>
                      <a:pt x="640" y="203"/>
                      <a:pt x="542" y="75"/>
                    </a:cubicBezTo>
                    <a:cubicBezTo>
                      <a:pt x="511" y="33"/>
                      <a:pt x="454" y="0"/>
                      <a:pt x="399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482" name="Google Shape;1482;p9"/>
              <p:cNvSpPr/>
              <p:nvPr/>
            </p:nvSpPr>
            <p:spPr>
              <a:xfrm>
                <a:off x="275667" y="3947545"/>
                <a:ext cx="45355" cy="85284"/>
              </a:xfrm>
              <a:custGeom>
                <a:avLst/>
                <a:gdLst/>
                <a:ahLst/>
                <a:cxnLst/>
                <a:rect l="l" t="t" r="r" b="b"/>
                <a:pathLst>
                  <a:path w="794" h="1493" extrusionOk="0">
                    <a:moveTo>
                      <a:pt x="528" y="0"/>
                    </a:moveTo>
                    <a:cubicBezTo>
                      <a:pt x="514" y="0"/>
                      <a:pt x="500" y="3"/>
                      <a:pt x="486" y="9"/>
                    </a:cubicBezTo>
                    <a:cubicBezTo>
                      <a:pt x="246" y="103"/>
                      <a:pt x="170" y="438"/>
                      <a:pt x="116" y="669"/>
                    </a:cubicBezTo>
                    <a:cubicBezTo>
                      <a:pt x="56" y="916"/>
                      <a:pt x="1" y="1211"/>
                      <a:pt x="155" y="1435"/>
                    </a:cubicBezTo>
                    <a:cubicBezTo>
                      <a:pt x="182" y="1473"/>
                      <a:pt x="219" y="1492"/>
                      <a:pt x="257" y="1492"/>
                    </a:cubicBezTo>
                    <a:cubicBezTo>
                      <a:pt x="286" y="1492"/>
                      <a:pt x="315" y="1481"/>
                      <a:pt x="342" y="1459"/>
                    </a:cubicBezTo>
                    <a:cubicBezTo>
                      <a:pt x="531" y="1295"/>
                      <a:pt x="571" y="1040"/>
                      <a:pt x="622" y="809"/>
                    </a:cubicBezTo>
                    <a:cubicBezTo>
                      <a:pt x="667" y="603"/>
                      <a:pt x="793" y="275"/>
                      <a:pt x="670" y="86"/>
                    </a:cubicBezTo>
                    <a:cubicBezTo>
                      <a:pt x="642" y="40"/>
                      <a:pt x="585" y="0"/>
                      <a:pt x="528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1483" name="Google Shape;1483;p9"/>
            <p:cNvGrpSpPr/>
            <p:nvPr/>
          </p:nvGrpSpPr>
          <p:grpSpPr>
            <a:xfrm>
              <a:off x="5250150" y="4638600"/>
              <a:ext cx="142923" cy="130526"/>
              <a:chOff x="178100" y="3904645"/>
              <a:chExt cx="142923" cy="130526"/>
            </a:xfrm>
          </p:grpSpPr>
          <p:sp>
            <p:nvSpPr>
              <p:cNvPr id="1484" name="Google Shape;1484;p9"/>
              <p:cNvSpPr/>
              <p:nvPr/>
            </p:nvSpPr>
            <p:spPr>
              <a:xfrm>
                <a:off x="178100" y="3936863"/>
                <a:ext cx="40843" cy="98308"/>
              </a:xfrm>
              <a:custGeom>
                <a:avLst/>
                <a:gdLst/>
                <a:ahLst/>
                <a:cxnLst/>
                <a:rect l="l" t="t" r="r" b="b"/>
                <a:pathLst>
                  <a:path w="715" h="1721" extrusionOk="0">
                    <a:moveTo>
                      <a:pt x="237" y="1"/>
                    </a:moveTo>
                    <a:cubicBezTo>
                      <a:pt x="157" y="1"/>
                      <a:pt x="77" y="54"/>
                      <a:pt x="49" y="139"/>
                    </a:cubicBezTo>
                    <a:cubicBezTo>
                      <a:pt x="1" y="283"/>
                      <a:pt x="37" y="436"/>
                      <a:pt x="59" y="582"/>
                    </a:cubicBezTo>
                    <a:cubicBezTo>
                      <a:pt x="76" y="711"/>
                      <a:pt x="98" y="838"/>
                      <a:pt x="120" y="966"/>
                    </a:cubicBezTo>
                    <a:cubicBezTo>
                      <a:pt x="142" y="1093"/>
                      <a:pt x="158" y="1223"/>
                      <a:pt x="193" y="1347"/>
                    </a:cubicBezTo>
                    <a:cubicBezTo>
                      <a:pt x="234" y="1488"/>
                      <a:pt x="302" y="1592"/>
                      <a:pt x="413" y="1688"/>
                    </a:cubicBezTo>
                    <a:cubicBezTo>
                      <a:pt x="438" y="1709"/>
                      <a:pt x="467" y="1720"/>
                      <a:pt x="496" y="1720"/>
                    </a:cubicBezTo>
                    <a:cubicBezTo>
                      <a:pt x="533" y="1720"/>
                      <a:pt x="570" y="1702"/>
                      <a:pt x="594" y="1665"/>
                    </a:cubicBezTo>
                    <a:cubicBezTo>
                      <a:pt x="672" y="1542"/>
                      <a:pt x="715" y="1424"/>
                      <a:pt x="707" y="1275"/>
                    </a:cubicBezTo>
                    <a:cubicBezTo>
                      <a:pt x="700" y="1133"/>
                      <a:pt x="672" y="990"/>
                      <a:pt x="643" y="848"/>
                    </a:cubicBezTo>
                    <a:cubicBezTo>
                      <a:pt x="592" y="595"/>
                      <a:pt x="554" y="244"/>
                      <a:pt x="362" y="51"/>
                    </a:cubicBezTo>
                    <a:cubicBezTo>
                      <a:pt x="326" y="16"/>
                      <a:pt x="281" y="1"/>
                      <a:pt x="237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485" name="Google Shape;1485;p9"/>
              <p:cNvSpPr/>
              <p:nvPr/>
            </p:nvSpPr>
            <p:spPr>
              <a:xfrm>
                <a:off x="230654" y="3904645"/>
                <a:ext cx="37187" cy="110589"/>
              </a:xfrm>
              <a:custGeom>
                <a:avLst/>
                <a:gdLst/>
                <a:ahLst/>
                <a:cxnLst/>
                <a:rect l="l" t="t" r="r" b="b"/>
                <a:pathLst>
                  <a:path w="651" h="1936" extrusionOk="0">
                    <a:moveTo>
                      <a:pt x="399" y="0"/>
                    </a:moveTo>
                    <a:cubicBezTo>
                      <a:pt x="364" y="0"/>
                      <a:pt x="331" y="13"/>
                      <a:pt x="305" y="45"/>
                    </a:cubicBezTo>
                    <a:cubicBezTo>
                      <a:pt x="124" y="270"/>
                      <a:pt x="142" y="647"/>
                      <a:pt x="102" y="921"/>
                    </a:cubicBezTo>
                    <a:cubicBezTo>
                      <a:pt x="57" y="1239"/>
                      <a:pt x="0" y="1544"/>
                      <a:pt x="117" y="1853"/>
                    </a:cubicBezTo>
                    <a:cubicBezTo>
                      <a:pt x="136" y="1902"/>
                      <a:pt x="182" y="1936"/>
                      <a:pt x="229" y="1936"/>
                    </a:cubicBezTo>
                    <a:cubicBezTo>
                      <a:pt x="255" y="1936"/>
                      <a:pt x="282" y="1925"/>
                      <a:pt x="305" y="1902"/>
                    </a:cubicBezTo>
                    <a:cubicBezTo>
                      <a:pt x="542" y="1660"/>
                      <a:pt x="598" y="1348"/>
                      <a:pt x="625" y="1020"/>
                    </a:cubicBezTo>
                    <a:cubicBezTo>
                      <a:pt x="637" y="862"/>
                      <a:pt x="650" y="703"/>
                      <a:pt x="643" y="545"/>
                    </a:cubicBezTo>
                    <a:cubicBezTo>
                      <a:pt x="637" y="392"/>
                      <a:pt x="640" y="203"/>
                      <a:pt x="542" y="75"/>
                    </a:cubicBezTo>
                    <a:cubicBezTo>
                      <a:pt x="511" y="33"/>
                      <a:pt x="454" y="0"/>
                      <a:pt x="399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486" name="Google Shape;1486;p9"/>
              <p:cNvSpPr/>
              <p:nvPr/>
            </p:nvSpPr>
            <p:spPr>
              <a:xfrm>
                <a:off x="275667" y="3947545"/>
                <a:ext cx="45355" cy="85284"/>
              </a:xfrm>
              <a:custGeom>
                <a:avLst/>
                <a:gdLst/>
                <a:ahLst/>
                <a:cxnLst/>
                <a:rect l="l" t="t" r="r" b="b"/>
                <a:pathLst>
                  <a:path w="794" h="1493" extrusionOk="0">
                    <a:moveTo>
                      <a:pt x="528" y="0"/>
                    </a:moveTo>
                    <a:cubicBezTo>
                      <a:pt x="514" y="0"/>
                      <a:pt x="500" y="3"/>
                      <a:pt x="486" y="9"/>
                    </a:cubicBezTo>
                    <a:cubicBezTo>
                      <a:pt x="246" y="103"/>
                      <a:pt x="170" y="438"/>
                      <a:pt x="116" y="669"/>
                    </a:cubicBezTo>
                    <a:cubicBezTo>
                      <a:pt x="56" y="916"/>
                      <a:pt x="1" y="1211"/>
                      <a:pt x="155" y="1435"/>
                    </a:cubicBezTo>
                    <a:cubicBezTo>
                      <a:pt x="182" y="1473"/>
                      <a:pt x="219" y="1492"/>
                      <a:pt x="257" y="1492"/>
                    </a:cubicBezTo>
                    <a:cubicBezTo>
                      <a:pt x="286" y="1492"/>
                      <a:pt x="315" y="1481"/>
                      <a:pt x="342" y="1459"/>
                    </a:cubicBezTo>
                    <a:cubicBezTo>
                      <a:pt x="531" y="1295"/>
                      <a:pt x="571" y="1040"/>
                      <a:pt x="622" y="809"/>
                    </a:cubicBezTo>
                    <a:cubicBezTo>
                      <a:pt x="667" y="603"/>
                      <a:pt x="793" y="275"/>
                      <a:pt x="670" y="86"/>
                    </a:cubicBezTo>
                    <a:cubicBezTo>
                      <a:pt x="642" y="40"/>
                      <a:pt x="585" y="0"/>
                      <a:pt x="528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1487" name="Google Shape;1487;p9"/>
            <p:cNvGrpSpPr/>
            <p:nvPr/>
          </p:nvGrpSpPr>
          <p:grpSpPr>
            <a:xfrm flipH="1">
              <a:off x="3748221" y="4689922"/>
              <a:ext cx="88313" cy="132981"/>
              <a:chOff x="712664" y="3994329"/>
              <a:chExt cx="88313" cy="132981"/>
            </a:xfrm>
          </p:grpSpPr>
          <p:sp>
            <p:nvSpPr>
              <p:cNvPr id="1488" name="Google Shape;1488;p9"/>
              <p:cNvSpPr/>
              <p:nvPr/>
            </p:nvSpPr>
            <p:spPr>
              <a:xfrm>
                <a:off x="712664" y="4006439"/>
                <a:ext cx="44613" cy="91225"/>
              </a:xfrm>
              <a:custGeom>
                <a:avLst/>
                <a:gdLst/>
                <a:ahLst/>
                <a:cxnLst/>
                <a:rect l="l" t="t" r="r" b="b"/>
                <a:pathLst>
                  <a:path w="781" h="1597" extrusionOk="0">
                    <a:moveTo>
                      <a:pt x="221" y="1"/>
                    </a:moveTo>
                    <a:cubicBezTo>
                      <a:pt x="138" y="1"/>
                      <a:pt x="60" y="44"/>
                      <a:pt x="44" y="145"/>
                    </a:cubicBezTo>
                    <a:cubicBezTo>
                      <a:pt x="1" y="407"/>
                      <a:pt x="81" y="683"/>
                      <a:pt x="139" y="938"/>
                    </a:cubicBezTo>
                    <a:cubicBezTo>
                      <a:pt x="196" y="1187"/>
                      <a:pt x="264" y="1427"/>
                      <a:pt x="489" y="1579"/>
                    </a:cubicBezTo>
                    <a:cubicBezTo>
                      <a:pt x="506" y="1591"/>
                      <a:pt x="526" y="1596"/>
                      <a:pt x="546" y="1596"/>
                    </a:cubicBezTo>
                    <a:cubicBezTo>
                      <a:pt x="589" y="1596"/>
                      <a:pt x="632" y="1573"/>
                      <a:pt x="652" y="1535"/>
                    </a:cubicBezTo>
                    <a:cubicBezTo>
                      <a:pt x="780" y="1308"/>
                      <a:pt x="735" y="1060"/>
                      <a:pt x="674" y="820"/>
                    </a:cubicBezTo>
                    <a:cubicBezTo>
                      <a:pt x="614" y="582"/>
                      <a:pt x="569" y="295"/>
                      <a:pt x="422" y="97"/>
                    </a:cubicBezTo>
                    <a:cubicBezTo>
                      <a:pt x="377" y="36"/>
                      <a:pt x="297" y="1"/>
                      <a:pt x="221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489" name="Google Shape;1489;p9"/>
              <p:cNvSpPr/>
              <p:nvPr/>
            </p:nvSpPr>
            <p:spPr>
              <a:xfrm>
                <a:off x="767617" y="3994329"/>
                <a:ext cx="33360" cy="132981"/>
              </a:xfrm>
              <a:custGeom>
                <a:avLst/>
                <a:gdLst/>
                <a:ahLst/>
                <a:cxnLst/>
                <a:rect l="l" t="t" r="r" b="b"/>
                <a:pathLst>
                  <a:path w="584" h="2328" extrusionOk="0">
                    <a:moveTo>
                      <a:pt x="295" y="1"/>
                    </a:moveTo>
                    <a:cubicBezTo>
                      <a:pt x="171" y="1"/>
                      <a:pt x="45" y="86"/>
                      <a:pt x="30" y="255"/>
                    </a:cubicBezTo>
                    <a:cubicBezTo>
                      <a:pt x="0" y="597"/>
                      <a:pt x="2" y="946"/>
                      <a:pt x="6" y="1290"/>
                    </a:cubicBezTo>
                    <a:cubicBezTo>
                      <a:pt x="9" y="1631"/>
                      <a:pt x="24" y="1959"/>
                      <a:pt x="178" y="2270"/>
                    </a:cubicBezTo>
                    <a:cubicBezTo>
                      <a:pt x="198" y="2309"/>
                      <a:pt x="239" y="2328"/>
                      <a:pt x="281" y="2328"/>
                    </a:cubicBezTo>
                    <a:cubicBezTo>
                      <a:pt x="323" y="2328"/>
                      <a:pt x="365" y="2309"/>
                      <a:pt x="385" y="2270"/>
                    </a:cubicBezTo>
                    <a:cubicBezTo>
                      <a:pt x="543" y="1960"/>
                      <a:pt x="560" y="1631"/>
                      <a:pt x="569" y="1290"/>
                    </a:cubicBezTo>
                    <a:cubicBezTo>
                      <a:pt x="576" y="946"/>
                      <a:pt x="583" y="597"/>
                      <a:pt x="557" y="255"/>
                    </a:cubicBezTo>
                    <a:cubicBezTo>
                      <a:pt x="544" y="85"/>
                      <a:pt x="420" y="1"/>
                      <a:pt x="295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1490" name="Google Shape;1490;p9"/>
            <p:cNvGrpSpPr/>
            <p:nvPr/>
          </p:nvGrpSpPr>
          <p:grpSpPr>
            <a:xfrm flipH="1">
              <a:off x="5698684" y="4628872"/>
              <a:ext cx="88313" cy="132981"/>
              <a:chOff x="712664" y="3994329"/>
              <a:chExt cx="88313" cy="132981"/>
            </a:xfrm>
          </p:grpSpPr>
          <p:sp>
            <p:nvSpPr>
              <p:cNvPr id="1491" name="Google Shape;1491;p9"/>
              <p:cNvSpPr/>
              <p:nvPr/>
            </p:nvSpPr>
            <p:spPr>
              <a:xfrm>
                <a:off x="712664" y="4006439"/>
                <a:ext cx="44613" cy="91225"/>
              </a:xfrm>
              <a:custGeom>
                <a:avLst/>
                <a:gdLst/>
                <a:ahLst/>
                <a:cxnLst/>
                <a:rect l="l" t="t" r="r" b="b"/>
                <a:pathLst>
                  <a:path w="781" h="1597" extrusionOk="0">
                    <a:moveTo>
                      <a:pt x="221" y="1"/>
                    </a:moveTo>
                    <a:cubicBezTo>
                      <a:pt x="138" y="1"/>
                      <a:pt x="60" y="44"/>
                      <a:pt x="44" y="145"/>
                    </a:cubicBezTo>
                    <a:cubicBezTo>
                      <a:pt x="1" y="407"/>
                      <a:pt x="81" y="683"/>
                      <a:pt x="139" y="938"/>
                    </a:cubicBezTo>
                    <a:cubicBezTo>
                      <a:pt x="196" y="1187"/>
                      <a:pt x="264" y="1427"/>
                      <a:pt x="489" y="1579"/>
                    </a:cubicBezTo>
                    <a:cubicBezTo>
                      <a:pt x="506" y="1591"/>
                      <a:pt x="526" y="1596"/>
                      <a:pt x="546" y="1596"/>
                    </a:cubicBezTo>
                    <a:cubicBezTo>
                      <a:pt x="589" y="1596"/>
                      <a:pt x="632" y="1573"/>
                      <a:pt x="652" y="1535"/>
                    </a:cubicBezTo>
                    <a:cubicBezTo>
                      <a:pt x="780" y="1308"/>
                      <a:pt x="735" y="1060"/>
                      <a:pt x="674" y="820"/>
                    </a:cubicBezTo>
                    <a:cubicBezTo>
                      <a:pt x="614" y="582"/>
                      <a:pt x="569" y="295"/>
                      <a:pt x="422" y="97"/>
                    </a:cubicBezTo>
                    <a:cubicBezTo>
                      <a:pt x="377" y="36"/>
                      <a:pt x="297" y="1"/>
                      <a:pt x="221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492" name="Google Shape;1492;p9"/>
              <p:cNvSpPr/>
              <p:nvPr/>
            </p:nvSpPr>
            <p:spPr>
              <a:xfrm>
                <a:off x="767617" y="3994329"/>
                <a:ext cx="33360" cy="132981"/>
              </a:xfrm>
              <a:custGeom>
                <a:avLst/>
                <a:gdLst/>
                <a:ahLst/>
                <a:cxnLst/>
                <a:rect l="l" t="t" r="r" b="b"/>
                <a:pathLst>
                  <a:path w="584" h="2328" extrusionOk="0">
                    <a:moveTo>
                      <a:pt x="295" y="1"/>
                    </a:moveTo>
                    <a:cubicBezTo>
                      <a:pt x="171" y="1"/>
                      <a:pt x="45" y="86"/>
                      <a:pt x="30" y="255"/>
                    </a:cubicBezTo>
                    <a:cubicBezTo>
                      <a:pt x="0" y="597"/>
                      <a:pt x="2" y="946"/>
                      <a:pt x="6" y="1290"/>
                    </a:cubicBezTo>
                    <a:cubicBezTo>
                      <a:pt x="9" y="1631"/>
                      <a:pt x="24" y="1959"/>
                      <a:pt x="178" y="2270"/>
                    </a:cubicBezTo>
                    <a:cubicBezTo>
                      <a:pt x="198" y="2309"/>
                      <a:pt x="239" y="2328"/>
                      <a:pt x="281" y="2328"/>
                    </a:cubicBezTo>
                    <a:cubicBezTo>
                      <a:pt x="323" y="2328"/>
                      <a:pt x="365" y="2309"/>
                      <a:pt x="385" y="2270"/>
                    </a:cubicBezTo>
                    <a:cubicBezTo>
                      <a:pt x="543" y="1960"/>
                      <a:pt x="560" y="1631"/>
                      <a:pt x="569" y="1290"/>
                    </a:cubicBezTo>
                    <a:cubicBezTo>
                      <a:pt x="576" y="946"/>
                      <a:pt x="583" y="597"/>
                      <a:pt x="557" y="255"/>
                    </a:cubicBezTo>
                    <a:cubicBezTo>
                      <a:pt x="544" y="85"/>
                      <a:pt x="420" y="1"/>
                      <a:pt x="295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sp>
          <p:nvSpPr>
            <p:cNvPr id="1493" name="Google Shape;1493;p9"/>
            <p:cNvSpPr/>
            <p:nvPr/>
          </p:nvSpPr>
          <p:spPr>
            <a:xfrm flipH="1">
              <a:off x="4996151" y="4643980"/>
              <a:ext cx="33188" cy="102763"/>
            </a:xfrm>
            <a:custGeom>
              <a:avLst/>
              <a:gdLst/>
              <a:ahLst/>
              <a:cxnLst/>
              <a:rect l="l" t="t" r="r" b="b"/>
              <a:pathLst>
                <a:path w="581" h="1799" extrusionOk="0">
                  <a:moveTo>
                    <a:pt x="300" y="0"/>
                  </a:moveTo>
                  <a:cubicBezTo>
                    <a:pt x="224" y="0"/>
                    <a:pt x="148" y="46"/>
                    <a:pt x="114" y="137"/>
                  </a:cubicBezTo>
                  <a:cubicBezTo>
                    <a:pt x="22" y="389"/>
                    <a:pt x="32" y="700"/>
                    <a:pt x="16" y="968"/>
                  </a:cubicBezTo>
                  <a:cubicBezTo>
                    <a:pt x="0" y="1232"/>
                    <a:pt x="5" y="1500"/>
                    <a:pt x="120" y="1743"/>
                  </a:cubicBezTo>
                  <a:cubicBezTo>
                    <a:pt x="136" y="1778"/>
                    <a:pt x="178" y="1799"/>
                    <a:pt x="219" y="1799"/>
                  </a:cubicBezTo>
                  <a:cubicBezTo>
                    <a:pt x="248" y="1799"/>
                    <a:pt x="276" y="1788"/>
                    <a:pt x="293" y="1765"/>
                  </a:cubicBezTo>
                  <a:cubicBezTo>
                    <a:pt x="467" y="1544"/>
                    <a:pt x="522" y="1270"/>
                    <a:pt x="540" y="994"/>
                  </a:cubicBezTo>
                  <a:cubicBezTo>
                    <a:pt x="554" y="722"/>
                    <a:pt x="580" y="397"/>
                    <a:pt x="484" y="137"/>
                  </a:cubicBezTo>
                  <a:cubicBezTo>
                    <a:pt x="451" y="46"/>
                    <a:pt x="375" y="0"/>
                    <a:pt x="300" y="0"/>
                  </a:cubicBezTo>
                  <a:close/>
                </a:path>
              </a:pathLst>
            </a:custGeom>
            <a:solidFill>
              <a:srgbClr val="191919">
                <a:alpha val="59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94" name="Google Shape;1494;p9"/>
            <p:cNvSpPr/>
            <p:nvPr/>
          </p:nvSpPr>
          <p:spPr>
            <a:xfrm flipH="1">
              <a:off x="4154313" y="4643980"/>
              <a:ext cx="33188" cy="102763"/>
            </a:xfrm>
            <a:custGeom>
              <a:avLst/>
              <a:gdLst/>
              <a:ahLst/>
              <a:cxnLst/>
              <a:rect l="l" t="t" r="r" b="b"/>
              <a:pathLst>
                <a:path w="581" h="1799" extrusionOk="0">
                  <a:moveTo>
                    <a:pt x="300" y="0"/>
                  </a:moveTo>
                  <a:cubicBezTo>
                    <a:pt x="224" y="0"/>
                    <a:pt x="148" y="46"/>
                    <a:pt x="114" y="137"/>
                  </a:cubicBezTo>
                  <a:cubicBezTo>
                    <a:pt x="22" y="389"/>
                    <a:pt x="32" y="700"/>
                    <a:pt x="16" y="968"/>
                  </a:cubicBezTo>
                  <a:cubicBezTo>
                    <a:pt x="0" y="1232"/>
                    <a:pt x="5" y="1500"/>
                    <a:pt x="120" y="1743"/>
                  </a:cubicBezTo>
                  <a:cubicBezTo>
                    <a:pt x="136" y="1778"/>
                    <a:pt x="178" y="1799"/>
                    <a:pt x="219" y="1799"/>
                  </a:cubicBezTo>
                  <a:cubicBezTo>
                    <a:pt x="248" y="1799"/>
                    <a:pt x="276" y="1788"/>
                    <a:pt x="293" y="1765"/>
                  </a:cubicBezTo>
                  <a:cubicBezTo>
                    <a:pt x="467" y="1544"/>
                    <a:pt x="522" y="1270"/>
                    <a:pt x="540" y="994"/>
                  </a:cubicBezTo>
                  <a:cubicBezTo>
                    <a:pt x="554" y="722"/>
                    <a:pt x="580" y="397"/>
                    <a:pt x="484" y="137"/>
                  </a:cubicBezTo>
                  <a:cubicBezTo>
                    <a:pt x="451" y="46"/>
                    <a:pt x="375" y="0"/>
                    <a:pt x="300" y="0"/>
                  </a:cubicBezTo>
                  <a:close/>
                </a:path>
              </a:pathLst>
            </a:custGeom>
            <a:solidFill>
              <a:srgbClr val="191919">
                <a:alpha val="59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495" name="Google Shape;1495;p9"/>
          <p:cNvSpPr txBox="1">
            <a:spLocks noGrp="1"/>
          </p:cNvSpPr>
          <p:nvPr>
            <p:ph type="title"/>
          </p:nvPr>
        </p:nvSpPr>
        <p:spPr>
          <a:xfrm>
            <a:off x="2743215" y="2044604"/>
            <a:ext cx="6705600" cy="170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133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sp>
        <p:nvSpPr>
          <p:cNvPr id="1496" name="Google Shape;1496;p9"/>
          <p:cNvSpPr txBox="1">
            <a:spLocks noGrp="1"/>
          </p:cNvSpPr>
          <p:nvPr>
            <p:ph type="subTitle" idx="1"/>
          </p:nvPr>
        </p:nvSpPr>
        <p:spPr>
          <a:xfrm>
            <a:off x="3060867" y="3833433"/>
            <a:ext cx="6070000" cy="121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33170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ndAc>
          <p:stSnd>
            <p:snd r:embed="rId1" name="chimes.wav"/>
          </p:stSnd>
        </p:sndAc>
      </p:transition>
    </mc:Choice>
    <mc:Fallback xmlns="">
      <p:transition spd="slow">
        <p:sndAc>
          <p:stSnd>
            <p:snd r:embed="rId3" name="chimes.wav"/>
          </p:stSnd>
        </p:sndAc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">
    <p:spTree>
      <p:nvGrpSpPr>
        <p:cNvPr id="1" name="Shape 14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8" name="Google Shape;1498;p10"/>
          <p:cNvSpPr/>
          <p:nvPr/>
        </p:nvSpPr>
        <p:spPr>
          <a:xfrm>
            <a:off x="0" y="377135"/>
            <a:ext cx="12192032" cy="1778056"/>
          </a:xfrm>
          <a:custGeom>
            <a:avLst/>
            <a:gdLst/>
            <a:ahLst/>
            <a:cxnLst/>
            <a:rect l="l" t="t" r="r" b="b"/>
            <a:pathLst>
              <a:path w="108932" h="14048" extrusionOk="0">
                <a:moveTo>
                  <a:pt x="80728" y="1"/>
                </a:moveTo>
                <a:cubicBezTo>
                  <a:pt x="80331" y="1"/>
                  <a:pt x="79935" y="4"/>
                  <a:pt x="79537" y="10"/>
                </a:cubicBezTo>
                <a:cubicBezTo>
                  <a:pt x="75180" y="77"/>
                  <a:pt x="70825" y="482"/>
                  <a:pt x="66618" y="1109"/>
                </a:cubicBezTo>
                <a:cubicBezTo>
                  <a:pt x="59747" y="2130"/>
                  <a:pt x="52880" y="3876"/>
                  <a:pt x="45692" y="3876"/>
                </a:cubicBezTo>
                <a:cubicBezTo>
                  <a:pt x="44695" y="3876"/>
                  <a:pt x="43691" y="3842"/>
                  <a:pt x="42680" y="3768"/>
                </a:cubicBezTo>
                <a:cubicBezTo>
                  <a:pt x="34944" y="3203"/>
                  <a:pt x="27985" y="934"/>
                  <a:pt x="20231" y="409"/>
                </a:cubicBezTo>
                <a:cubicBezTo>
                  <a:pt x="17945" y="255"/>
                  <a:pt x="15639" y="183"/>
                  <a:pt x="13328" y="183"/>
                </a:cubicBezTo>
                <a:cubicBezTo>
                  <a:pt x="8868" y="183"/>
                  <a:pt x="4389" y="451"/>
                  <a:pt x="1" y="911"/>
                </a:cubicBezTo>
                <a:lnTo>
                  <a:pt x="1" y="11965"/>
                </a:lnTo>
                <a:cubicBezTo>
                  <a:pt x="693" y="12163"/>
                  <a:pt x="1356" y="12396"/>
                  <a:pt x="2035" y="12608"/>
                </a:cubicBezTo>
                <a:cubicBezTo>
                  <a:pt x="3039" y="12921"/>
                  <a:pt x="4108" y="13106"/>
                  <a:pt x="5223" y="13255"/>
                </a:cubicBezTo>
                <a:cubicBezTo>
                  <a:pt x="7490" y="13555"/>
                  <a:pt x="9843" y="13699"/>
                  <a:pt x="12156" y="13848"/>
                </a:cubicBezTo>
                <a:cubicBezTo>
                  <a:pt x="14148" y="13976"/>
                  <a:pt x="16147" y="14047"/>
                  <a:pt x="18145" y="14047"/>
                </a:cubicBezTo>
                <a:cubicBezTo>
                  <a:pt x="20586" y="14047"/>
                  <a:pt x="23025" y="13941"/>
                  <a:pt x="25446" y="13707"/>
                </a:cubicBezTo>
                <a:cubicBezTo>
                  <a:pt x="29573" y="13306"/>
                  <a:pt x="33545" y="12458"/>
                  <a:pt x="37522" y="11746"/>
                </a:cubicBezTo>
                <a:cubicBezTo>
                  <a:pt x="41371" y="11057"/>
                  <a:pt x="45309" y="10436"/>
                  <a:pt x="49363" y="10306"/>
                </a:cubicBezTo>
                <a:cubicBezTo>
                  <a:pt x="49833" y="10291"/>
                  <a:pt x="50301" y="10284"/>
                  <a:pt x="50769" y="10284"/>
                </a:cubicBezTo>
                <a:cubicBezTo>
                  <a:pt x="54590" y="10284"/>
                  <a:pt x="58329" y="10766"/>
                  <a:pt x="61990" y="11370"/>
                </a:cubicBezTo>
                <a:cubicBezTo>
                  <a:pt x="64106" y="11720"/>
                  <a:pt x="66202" y="12105"/>
                  <a:pt x="68318" y="12455"/>
                </a:cubicBezTo>
                <a:cubicBezTo>
                  <a:pt x="70446" y="12804"/>
                  <a:pt x="72542" y="13102"/>
                  <a:pt x="74773" y="13131"/>
                </a:cubicBezTo>
                <a:cubicBezTo>
                  <a:pt x="74938" y="13133"/>
                  <a:pt x="75102" y="13134"/>
                  <a:pt x="75266" y="13134"/>
                </a:cubicBezTo>
                <a:cubicBezTo>
                  <a:pt x="79336" y="13134"/>
                  <a:pt x="83318" y="12504"/>
                  <a:pt x="87187" y="11856"/>
                </a:cubicBezTo>
                <a:cubicBezTo>
                  <a:pt x="89161" y="11523"/>
                  <a:pt x="91131" y="11175"/>
                  <a:pt x="93128" y="10884"/>
                </a:cubicBezTo>
                <a:cubicBezTo>
                  <a:pt x="94703" y="10655"/>
                  <a:pt x="96304" y="10493"/>
                  <a:pt x="97895" y="10303"/>
                </a:cubicBezTo>
                <a:cubicBezTo>
                  <a:pt x="100734" y="9967"/>
                  <a:pt x="103595" y="9619"/>
                  <a:pt x="106505" y="9556"/>
                </a:cubicBezTo>
                <a:cubicBezTo>
                  <a:pt x="106791" y="9550"/>
                  <a:pt x="107084" y="9546"/>
                  <a:pt x="107382" y="9546"/>
                </a:cubicBezTo>
                <a:cubicBezTo>
                  <a:pt x="107891" y="9546"/>
                  <a:pt x="108413" y="9557"/>
                  <a:pt x="108932" y="9586"/>
                </a:cubicBezTo>
                <a:lnTo>
                  <a:pt x="108932" y="2594"/>
                </a:lnTo>
                <a:cubicBezTo>
                  <a:pt x="103344" y="2458"/>
                  <a:pt x="97739" y="1482"/>
                  <a:pt x="92390" y="788"/>
                </a:cubicBezTo>
                <a:cubicBezTo>
                  <a:pt x="88561" y="292"/>
                  <a:pt x="84658" y="1"/>
                  <a:pt x="80728" y="1"/>
                </a:cubicBezTo>
                <a:close/>
              </a:path>
            </a:pathLst>
          </a:custGeom>
          <a:solidFill>
            <a:srgbClr val="FFFFFF">
              <a:alpha val="1183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99" name="Google Shape;1499;p10"/>
          <p:cNvSpPr/>
          <p:nvPr/>
        </p:nvSpPr>
        <p:spPr>
          <a:xfrm>
            <a:off x="0" y="2952383"/>
            <a:ext cx="12191920" cy="3905571"/>
          </a:xfrm>
          <a:custGeom>
            <a:avLst/>
            <a:gdLst/>
            <a:ahLst/>
            <a:cxnLst/>
            <a:rect l="l" t="t" r="r" b="b"/>
            <a:pathLst>
              <a:path w="108931" h="30857" extrusionOk="0">
                <a:moveTo>
                  <a:pt x="82499" y="1"/>
                </a:moveTo>
                <a:cubicBezTo>
                  <a:pt x="81172" y="1"/>
                  <a:pt x="79839" y="32"/>
                  <a:pt x="78497" y="104"/>
                </a:cubicBezTo>
                <a:cubicBezTo>
                  <a:pt x="74034" y="343"/>
                  <a:pt x="69646" y="895"/>
                  <a:pt x="65316" y="1531"/>
                </a:cubicBezTo>
                <a:cubicBezTo>
                  <a:pt x="56889" y="2768"/>
                  <a:pt x="48502" y="4367"/>
                  <a:pt x="39737" y="4645"/>
                </a:cubicBezTo>
                <a:cubicBezTo>
                  <a:pt x="38892" y="4672"/>
                  <a:pt x="38045" y="4687"/>
                  <a:pt x="37198" y="4687"/>
                </a:cubicBezTo>
                <a:cubicBezTo>
                  <a:pt x="35874" y="4687"/>
                  <a:pt x="34549" y="4652"/>
                  <a:pt x="33230" y="4578"/>
                </a:cubicBezTo>
                <a:cubicBezTo>
                  <a:pt x="30848" y="4446"/>
                  <a:pt x="28505" y="4157"/>
                  <a:pt x="26160" y="3899"/>
                </a:cubicBezTo>
                <a:cubicBezTo>
                  <a:pt x="21022" y="3331"/>
                  <a:pt x="15854" y="2758"/>
                  <a:pt x="10608" y="2649"/>
                </a:cubicBezTo>
                <a:cubicBezTo>
                  <a:pt x="10143" y="2639"/>
                  <a:pt x="9680" y="2634"/>
                  <a:pt x="9220" y="2634"/>
                </a:cubicBezTo>
                <a:cubicBezTo>
                  <a:pt x="6066" y="2634"/>
                  <a:pt x="3022" y="2868"/>
                  <a:pt x="1" y="3431"/>
                </a:cubicBezTo>
                <a:lnTo>
                  <a:pt x="1" y="30857"/>
                </a:lnTo>
                <a:lnTo>
                  <a:pt x="108931" y="30857"/>
                </a:lnTo>
                <a:lnTo>
                  <a:pt x="108931" y="1818"/>
                </a:lnTo>
                <a:cubicBezTo>
                  <a:pt x="103411" y="1531"/>
                  <a:pt x="97911" y="936"/>
                  <a:pt x="92446" y="480"/>
                </a:cubicBezTo>
                <a:cubicBezTo>
                  <a:pt x="89116" y="201"/>
                  <a:pt x="85824" y="1"/>
                  <a:pt x="82499" y="1"/>
                </a:cubicBezTo>
                <a:close/>
              </a:path>
            </a:pathLst>
          </a:custGeom>
          <a:solidFill>
            <a:srgbClr val="FFFFFF">
              <a:alpha val="1183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00" name="Google Shape;1500;p10"/>
          <p:cNvSpPr/>
          <p:nvPr/>
        </p:nvSpPr>
        <p:spPr>
          <a:xfrm>
            <a:off x="0" y="6007234"/>
            <a:ext cx="12191920" cy="850789"/>
          </a:xfrm>
          <a:custGeom>
            <a:avLst/>
            <a:gdLst/>
            <a:ahLst/>
            <a:cxnLst/>
            <a:rect l="l" t="t" r="r" b="b"/>
            <a:pathLst>
              <a:path w="108931" h="26651" extrusionOk="0">
                <a:moveTo>
                  <a:pt x="40719" y="0"/>
                </a:moveTo>
                <a:cubicBezTo>
                  <a:pt x="33414" y="0"/>
                  <a:pt x="26245" y="987"/>
                  <a:pt x="18963" y="1234"/>
                </a:cubicBezTo>
                <a:cubicBezTo>
                  <a:pt x="18864" y="1237"/>
                  <a:pt x="18725" y="1239"/>
                  <a:pt x="18553" y="1239"/>
                </a:cubicBezTo>
                <a:cubicBezTo>
                  <a:pt x="16979" y="1239"/>
                  <a:pt x="12628" y="1111"/>
                  <a:pt x="10787" y="1056"/>
                </a:cubicBezTo>
                <a:cubicBezTo>
                  <a:pt x="9808" y="1028"/>
                  <a:pt x="8585" y="1006"/>
                  <a:pt x="7253" y="1006"/>
                </a:cubicBezTo>
                <a:cubicBezTo>
                  <a:pt x="4920" y="1006"/>
                  <a:pt x="2256" y="1073"/>
                  <a:pt x="1" y="1289"/>
                </a:cubicBezTo>
                <a:lnTo>
                  <a:pt x="1" y="26651"/>
                </a:lnTo>
                <a:lnTo>
                  <a:pt x="108931" y="26651"/>
                </a:lnTo>
                <a:lnTo>
                  <a:pt x="108931" y="695"/>
                </a:lnTo>
                <a:cubicBezTo>
                  <a:pt x="107402" y="594"/>
                  <a:pt x="105851" y="561"/>
                  <a:pt x="104306" y="559"/>
                </a:cubicBezTo>
                <a:cubicBezTo>
                  <a:pt x="104260" y="559"/>
                  <a:pt x="104215" y="559"/>
                  <a:pt x="104169" y="559"/>
                </a:cubicBezTo>
                <a:cubicBezTo>
                  <a:pt x="102593" y="559"/>
                  <a:pt x="101017" y="580"/>
                  <a:pt x="99441" y="580"/>
                </a:cubicBezTo>
                <a:cubicBezTo>
                  <a:pt x="99197" y="580"/>
                  <a:pt x="98952" y="579"/>
                  <a:pt x="98708" y="578"/>
                </a:cubicBezTo>
                <a:cubicBezTo>
                  <a:pt x="96715" y="566"/>
                  <a:pt x="94741" y="470"/>
                  <a:pt x="92753" y="400"/>
                </a:cubicBezTo>
                <a:cubicBezTo>
                  <a:pt x="90733" y="330"/>
                  <a:pt x="88712" y="301"/>
                  <a:pt x="86691" y="301"/>
                </a:cubicBezTo>
                <a:cubicBezTo>
                  <a:pt x="80241" y="301"/>
                  <a:pt x="73791" y="592"/>
                  <a:pt x="67351" y="743"/>
                </a:cubicBezTo>
                <a:cubicBezTo>
                  <a:pt x="64953" y="800"/>
                  <a:pt x="62552" y="841"/>
                  <a:pt x="60151" y="841"/>
                </a:cubicBezTo>
                <a:cubicBezTo>
                  <a:pt x="58367" y="841"/>
                  <a:pt x="56584" y="818"/>
                  <a:pt x="54802" y="762"/>
                </a:cubicBezTo>
                <a:cubicBezTo>
                  <a:pt x="52809" y="698"/>
                  <a:pt x="50819" y="588"/>
                  <a:pt x="48844" y="425"/>
                </a:cubicBezTo>
                <a:cubicBezTo>
                  <a:pt x="46717" y="247"/>
                  <a:pt x="44612" y="69"/>
                  <a:pt x="42461" y="20"/>
                </a:cubicBezTo>
                <a:cubicBezTo>
                  <a:pt x="41879" y="7"/>
                  <a:pt x="41299" y="0"/>
                  <a:pt x="40719" y="0"/>
                </a:cubicBezTo>
                <a:close/>
              </a:path>
            </a:pathLst>
          </a:custGeom>
          <a:solidFill>
            <a:srgbClr val="99D46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1501" name="Google Shape;1501;p10"/>
          <p:cNvGrpSpPr/>
          <p:nvPr/>
        </p:nvGrpSpPr>
        <p:grpSpPr>
          <a:xfrm>
            <a:off x="137451" y="6118346"/>
            <a:ext cx="11970264" cy="661941"/>
            <a:chOff x="103088" y="4588759"/>
            <a:chExt cx="8977698" cy="496456"/>
          </a:xfrm>
        </p:grpSpPr>
        <p:sp>
          <p:nvSpPr>
            <p:cNvPr id="1502" name="Google Shape;1502;p10"/>
            <p:cNvSpPr/>
            <p:nvPr/>
          </p:nvSpPr>
          <p:spPr>
            <a:xfrm>
              <a:off x="555409" y="4603868"/>
              <a:ext cx="33188" cy="102763"/>
            </a:xfrm>
            <a:custGeom>
              <a:avLst/>
              <a:gdLst/>
              <a:ahLst/>
              <a:cxnLst/>
              <a:rect l="l" t="t" r="r" b="b"/>
              <a:pathLst>
                <a:path w="581" h="1799" extrusionOk="0">
                  <a:moveTo>
                    <a:pt x="300" y="0"/>
                  </a:moveTo>
                  <a:cubicBezTo>
                    <a:pt x="224" y="0"/>
                    <a:pt x="148" y="46"/>
                    <a:pt x="114" y="137"/>
                  </a:cubicBezTo>
                  <a:cubicBezTo>
                    <a:pt x="22" y="389"/>
                    <a:pt x="32" y="700"/>
                    <a:pt x="16" y="968"/>
                  </a:cubicBezTo>
                  <a:cubicBezTo>
                    <a:pt x="0" y="1232"/>
                    <a:pt x="5" y="1500"/>
                    <a:pt x="120" y="1743"/>
                  </a:cubicBezTo>
                  <a:cubicBezTo>
                    <a:pt x="136" y="1778"/>
                    <a:pt x="178" y="1799"/>
                    <a:pt x="219" y="1799"/>
                  </a:cubicBezTo>
                  <a:cubicBezTo>
                    <a:pt x="248" y="1799"/>
                    <a:pt x="276" y="1788"/>
                    <a:pt x="293" y="1765"/>
                  </a:cubicBezTo>
                  <a:cubicBezTo>
                    <a:pt x="467" y="1544"/>
                    <a:pt x="522" y="1270"/>
                    <a:pt x="540" y="994"/>
                  </a:cubicBezTo>
                  <a:cubicBezTo>
                    <a:pt x="554" y="722"/>
                    <a:pt x="580" y="397"/>
                    <a:pt x="484" y="137"/>
                  </a:cubicBezTo>
                  <a:cubicBezTo>
                    <a:pt x="451" y="46"/>
                    <a:pt x="375" y="0"/>
                    <a:pt x="300" y="0"/>
                  </a:cubicBezTo>
                  <a:close/>
                </a:path>
              </a:pathLst>
            </a:custGeom>
            <a:solidFill>
              <a:srgbClr val="191919">
                <a:alpha val="59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1503" name="Google Shape;1503;p10"/>
            <p:cNvGrpSpPr/>
            <p:nvPr/>
          </p:nvGrpSpPr>
          <p:grpSpPr>
            <a:xfrm>
              <a:off x="103087" y="4641588"/>
              <a:ext cx="142923" cy="130526"/>
              <a:chOff x="178100" y="3904645"/>
              <a:chExt cx="142923" cy="130526"/>
            </a:xfrm>
          </p:grpSpPr>
          <p:sp>
            <p:nvSpPr>
              <p:cNvPr id="1504" name="Google Shape;1504;p10"/>
              <p:cNvSpPr/>
              <p:nvPr/>
            </p:nvSpPr>
            <p:spPr>
              <a:xfrm>
                <a:off x="178100" y="3936863"/>
                <a:ext cx="40843" cy="98308"/>
              </a:xfrm>
              <a:custGeom>
                <a:avLst/>
                <a:gdLst/>
                <a:ahLst/>
                <a:cxnLst/>
                <a:rect l="l" t="t" r="r" b="b"/>
                <a:pathLst>
                  <a:path w="715" h="1721" extrusionOk="0">
                    <a:moveTo>
                      <a:pt x="237" y="1"/>
                    </a:moveTo>
                    <a:cubicBezTo>
                      <a:pt x="157" y="1"/>
                      <a:pt x="77" y="54"/>
                      <a:pt x="49" y="139"/>
                    </a:cubicBezTo>
                    <a:cubicBezTo>
                      <a:pt x="1" y="283"/>
                      <a:pt x="37" y="436"/>
                      <a:pt x="59" y="582"/>
                    </a:cubicBezTo>
                    <a:cubicBezTo>
                      <a:pt x="76" y="711"/>
                      <a:pt x="98" y="838"/>
                      <a:pt x="120" y="966"/>
                    </a:cubicBezTo>
                    <a:cubicBezTo>
                      <a:pt x="142" y="1093"/>
                      <a:pt x="158" y="1223"/>
                      <a:pt x="193" y="1347"/>
                    </a:cubicBezTo>
                    <a:cubicBezTo>
                      <a:pt x="234" y="1488"/>
                      <a:pt x="302" y="1592"/>
                      <a:pt x="413" y="1688"/>
                    </a:cubicBezTo>
                    <a:cubicBezTo>
                      <a:pt x="438" y="1709"/>
                      <a:pt x="467" y="1720"/>
                      <a:pt x="496" y="1720"/>
                    </a:cubicBezTo>
                    <a:cubicBezTo>
                      <a:pt x="533" y="1720"/>
                      <a:pt x="570" y="1702"/>
                      <a:pt x="594" y="1665"/>
                    </a:cubicBezTo>
                    <a:cubicBezTo>
                      <a:pt x="672" y="1542"/>
                      <a:pt x="715" y="1424"/>
                      <a:pt x="707" y="1275"/>
                    </a:cubicBezTo>
                    <a:cubicBezTo>
                      <a:pt x="700" y="1133"/>
                      <a:pt x="672" y="990"/>
                      <a:pt x="643" y="848"/>
                    </a:cubicBezTo>
                    <a:cubicBezTo>
                      <a:pt x="592" y="595"/>
                      <a:pt x="554" y="244"/>
                      <a:pt x="362" y="51"/>
                    </a:cubicBezTo>
                    <a:cubicBezTo>
                      <a:pt x="326" y="16"/>
                      <a:pt x="281" y="1"/>
                      <a:pt x="237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505" name="Google Shape;1505;p10"/>
              <p:cNvSpPr/>
              <p:nvPr/>
            </p:nvSpPr>
            <p:spPr>
              <a:xfrm>
                <a:off x="230654" y="3904645"/>
                <a:ext cx="37187" cy="110589"/>
              </a:xfrm>
              <a:custGeom>
                <a:avLst/>
                <a:gdLst/>
                <a:ahLst/>
                <a:cxnLst/>
                <a:rect l="l" t="t" r="r" b="b"/>
                <a:pathLst>
                  <a:path w="651" h="1936" extrusionOk="0">
                    <a:moveTo>
                      <a:pt x="399" y="0"/>
                    </a:moveTo>
                    <a:cubicBezTo>
                      <a:pt x="364" y="0"/>
                      <a:pt x="331" y="13"/>
                      <a:pt x="305" y="45"/>
                    </a:cubicBezTo>
                    <a:cubicBezTo>
                      <a:pt x="124" y="270"/>
                      <a:pt x="142" y="647"/>
                      <a:pt x="102" y="921"/>
                    </a:cubicBezTo>
                    <a:cubicBezTo>
                      <a:pt x="57" y="1239"/>
                      <a:pt x="0" y="1544"/>
                      <a:pt x="117" y="1853"/>
                    </a:cubicBezTo>
                    <a:cubicBezTo>
                      <a:pt x="136" y="1902"/>
                      <a:pt x="182" y="1936"/>
                      <a:pt x="229" y="1936"/>
                    </a:cubicBezTo>
                    <a:cubicBezTo>
                      <a:pt x="255" y="1936"/>
                      <a:pt x="282" y="1925"/>
                      <a:pt x="305" y="1902"/>
                    </a:cubicBezTo>
                    <a:cubicBezTo>
                      <a:pt x="542" y="1660"/>
                      <a:pt x="598" y="1348"/>
                      <a:pt x="625" y="1020"/>
                    </a:cubicBezTo>
                    <a:cubicBezTo>
                      <a:pt x="637" y="862"/>
                      <a:pt x="650" y="703"/>
                      <a:pt x="643" y="545"/>
                    </a:cubicBezTo>
                    <a:cubicBezTo>
                      <a:pt x="637" y="392"/>
                      <a:pt x="640" y="203"/>
                      <a:pt x="542" y="75"/>
                    </a:cubicBezTo>
                    <a:cubicBezTo>
                      <a:pt x="511" y="33"/>
                      <a:pt x="454" y="0"/>
                      <a:pt x="399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506" name="Google Shape;1506;p10"/>
              <p:cNvSpPr/>
              <p:nvPr/>
            </p:nvSpPr>
            <p:spPr>
              <a:xfrm>
                <a:off x="275667" y="3947545"/>
                <a:ext cx="45355" cy="85284"/>
              </a:xfrm>
              <a:custGeom>
                <a:avLst/>
                <a:gdLst/>
                <a:ahLst/>
                <a:cxnLst/>
                <a:rect l="l" t="t" r="r" b="b"/>
                <a:pathLst>
                  <a:path w="794" h="1493" extrusionOk="0">
                    <a:moveTo>
                      <a:pt x="528" y="0"/>
                    </a:moveTo>
                    <a:cubicBezTo>
                      <a:pt x="514" y="0"/>
                      <a:pt x="500" y="3"/>
                      <a:pt x="486" y="9"/>
                    </a:cubicBezTo>
                    <a:cubicBezTo>
                      <a:pt x="246" y="103"/>
                      <a:pt x="170" y="438"/>
                      <a:pt x="116" y="669"/>
                    </a:cubicBezTo>
                    <a:cubicBezTo>
                      <a:pt x="56" y="916"/>
                      <a:pt x="1" y="1211"/>
                      <a:pt x="155" y="1435"/>
                    </a:cubicBezTo>
                    <a:cubicBezTo>
                      <a:pt x="182" y="1473"/>
                      <a:pt x="219" y="1492"/>
                      <a:pt x="257" y="1492"/>
                    </a:cubicBezTo>
                    <a:cubicBezTo>
                      <a:pt x="286" y="1492"/>
                      <a:pt x="315" y="1481"/>
                      <a:pt x="342" y="1459"/>
                    </a:cubicBezTo>
                    <a:cubicBezTo>
                      <a:pt x="531" y="1295"/>
                      <a:pt x="571" y="1040"/>
                      <a:pt x="622" y="809"/>
                    </a:cubicBezTo>
                    <a:cubicBezTo>
                      <a:pt x="667" y="603"/>
                      <a:pt x="793" y="275"/>
                      <a:pt x="670" y="86"/>
                    </a:cubicBezTo>
                    <a:cubicBezTo>
                      <a:pt x="642" y="40"/>
                      <a:pt x="585" y="0"/>
                      <a:pt x="528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1507" name="Google Shape;1507;p10"/>
            <p:cNvGrpSpPr/>
            <p:nvPr/>
          </p:nvGrpSpPr>
          <p:grpSpPr>
            <a:xfrm>
              <a:off x="779951" y="4682022"/>
              <a:ext cx="88313" cy="132981"/>
              <a:chOff x="712664" y="4070529"/>
              <a:chExt cx="88313" cy="132981"/>
            </a:xfrm>
          </p:grpSpPr>
          <p:sp>
            <p:nvSpPr>
              <p:cNvPr id="1508" name="Google Shape;1508;p10"/>
              <p:cNvSpPr/>
              <p:nvPr/>
            </p:nvSpPr>
            <p:spPr>
              <a:xfrm>
                <a:off x="712664" y="4082639"/>
                <a:ext cx="44613" cy="91225"/>
              </a:xfrm>
              <a:custGeom>
                <a:avLst/>
                <a:gdLst/>
                <a:ahLst/>
                <a:cxnLst/>
                <a:rect l="l" t="t" r="r" b="b"/>
                <a:pathLst>
                  <a:path w="781" h="1597" extrusionOk="0">
                    <a:moveTo>
                      <a:pt x="221" y="1"/>
                    </a:moveTo>
                    <a:cubicBezTo>
                      <a:pt x="138" y="1"/>
                      <a:pt x="60" y="44"/>
                      <a:pt x="44" y="145"/>
                    </a:cubicBezTo>
                    <a:cubicBezTo>
                      <a:pt x="1" y="407"/>
                      <a:pt x="81" y="683"/>
                      <a:pt x="139" y="938"/>
                    </a:cubicBezTo>
                    <a:cubicBezTo>
                      <a:pt x="196" y="1187"/>
                      <a:pt x="264" y="1427"/>
                      <a:pt x="489" y="1579"/>
                    </a:cubicBezTo>
                    <a:cubicBezTo>
                      <a:pt x="506" y="1591"/>
                      <a:pt x="526" y="1596"/>
                      <a:pt x="546" y="1596"/>
                    </a:cubicBezTo>
                    <a:cubicBezTo>
                      <a:pt x="589" y="1596"/>
                      <a:pt x="632" y="1573"/>
                      <a:pt x="652" y="1535"/>
                    </a:cubicBezTo>
                    <a:cubicBezTo>
                      <a:pt x="780" y="1308"/>
                      <a:pt x="735" y="1060"/>
                      <a:pt x="674" y="820"/>
                    </a:cubicBezTo>
                    <a:cubicBezTo>
                      <a:pt x="614" y="582"/>
                      <a:pt x="569" y="295"/>
                      <a:pt x="422" y="97"/>
                    </a:cubicBezTo>
                    <a:cubicBezTo>
                      <a:pt x="377" y="36"/>
                      <a:pt x="297" y="1"/>
                      <a:pt x="221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509" name="Google Shape;1509;p10"/>
              <p:cNvSpPr/>
              <p:nvPr/>
            </p:nvSpPr>
            <p:spPr>
              <a:xfrm>
                <a:off x="767617" y="4070529"/>
                <a:ext cx="33360" cy="132981"/>
              </a:xfrm>
              <a:custGeom>
                <a:avLst/>
                <a:gdLst/>
                <a:ahLst/>
                <a:cxnLst/>
                <a:rect l="l" t="t" r="r" b="b"/>
                <a:pathLst>
                  <a:path w="584" h="2328" extrusionOk="0">
                    <a:moveTo>
                      <a:pt x="295" y="1"/>
                    </a:moveTo>
                    <a:cubicBezTo>
                      <a:pt x="171" y="1"/>
                      <a:pt x="45" y="86"/>
                      <a:pt x="30" y="255"/>
                    </a:cubicBezTo>
                    <a:cubicBezTo>
                      <a:pt x="0" y="597"/>
                      <a:pt x="2" y="946"/>
                      <a:pt x="6" y="1290"/>
                    </a:cubicBezTo>
                    <a:cubicBezTo>
                      <a:pt x="9" y="1631"/>
                      <a:pt x="24" y="1959"/>
                      <a:pt x="178" y="2270"/>
                    </a:cubicBezTo>
                    <a:cubicBezTo>
                      <a:pt x="198" y="2309"/>
                      <a:pt x="239" y="2328"/>
                      <a:pt x="281" y="2328"/>
                    </a:cubicBezTo>
                    <a:cubicBezTo>
                      <a:pt x="323" y="2328"/>
                      <a:pt x="365" y="2309"/>
                      <a:pt x="385" y="2270"/>
                    </a:cubicBezTo>
                    <a:cubicBezTo>
                      <a:pt x="543" y="1960"/>
                      <a:pt x="560" y="1631"/>
                      <a:pt x="569" y="1290"/>
                    </a:cubicBezTo>
                    <a:cubicBezTo>
                      <a:pt x="576" y="946"/>
                      <a:pt x="583" y="597"/>
                      <a:pt x="557" y="255"/>
                    </a:cubicBezTo>
                    <a:cubicBezTo>
                      <a:pt x="544" y="85"/>
                      <a:pt x="420" y="1"/>
                      <a:pt x="295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1510" name="Google Shape;1510;p10"/>
            <p:cNvGrpSpPr/>
            <p:nvPr/>
          </p:nvGrpSpPr>
          <p:grpSpPr>
            <a:xfrm>
              <a:off x="432325" y="4835818"/>
              <a:ext cx="148749" cy="138123"/>
              <a:chOff x="417563" y="4145250"/>
              <a:chExt cx="148749" cy="138123"/>
            </a:xfrm>
          </p:grpSpPr>
          <p:sp>
            <p:nvSpPr>
              <p:cNvPr id="1511" name="Google Shape;1511;p10"/>
              <p:cNvSpPr/>
              <p:nvPr/>
            </p:nvSpPr>
            <p:spPr>
              <a:xfrm>
                <a:off x="417563" y="4179924"/>
                <a:ext cx="39186" cy="103449"/>
              </a:xfrm>
              <a:custGeom>
                <a:avLst/>
                <a:gdLst/>
                <a:ahLst/>
                <a:cxnLst/>
                <a:rect l="l" t="t" r="r" b="b"/>
                <a:pathLst>
                  <a:path w="686" h="1811" extrusionOk="0">
                    <a:moveTo>
                      <a:pt x="283" y="1"/>
                    </a:moveTo>
                    <a:cubicBezTo>
                      <a:pt x="215" y="1"/>
                      <a:pt x="148" y="32"/>
                      <a:pt x="118" y="96"/>
                    </a:cubicBezTo>
                    <a:cubicBezTo>
                      <a:pt x="0" y="348"/>
                      <a:pt x="83" y="703"/>
                      <a:pt x="102" y="970"/>
                    </a:cubicBezTo>
                    <a:cubicBezTo>
                      <a:pt x="112" y="1123"/>
                      <a:pt x="118" y="1280"/>
                      <a:pt x="141" y="1432"/>
                    </a:cubicBezTo>
                    <a:cubicBezTo>
                      <a:pt x="163" y="1569"/>
                      <a:pt x="227" y="1672"/>
                      <a:pt x="315" y="1777"/>
                    </a:cubicBezTo>
                    <a:cubicBezTo>
                      <a:pt x="333" y="1800"/>
                      <a:pt x="363" y="1811"/>
                      <a:pt x="394" y="1811"/>
                    </a:cubicBezTo>
                    <a:cubicBezTo>
                      <a:pt x="425" y="1811"/>
                      <a:pt x="456" y="1799"/>
                      <a:pt x="475" y="1777"/>
                    </a:cubicBezTo>
                    <a:cubicBezTo>
                      <a:pt x="685" y="1537"/>
                      <a:pt x="670" y="1245"/>
                      <a:pt x="647" y="944"/>
                    </a:cubicBezTo>
                    <a:cubicBezTo>
                      <a:pt x="625" y="670"/>
                      <a:pt x="621" y="266"/>
                      <a:pt x="421" y="56"/>
                    </a:cubicBezTo>
                    <a:cubicBezTo>
                      <a:pt x="386" y="19"/>
                      <a:pt x="334" y="1"/>
                      <a:pt x="283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512" name="Google Shape;1512;p10"/>
              <p:cNvSpPr/>
              <p:nvPr/>
            </p:nvSpPr>
            <p:spPr>
              <a:xfrm>
                <a:off x="469888" y="4145250"/>
                <a:ext cx="42556" cy="117101"/>
              </a:xfrm>
              <a:custGeom>
                <a:avLst/>
                <a:gdLst/>
                <a:ahLst/>
                <a:cxnLst/>
                <a:rect l="l" t="t" r="r" b="b"/>
                <a:pathLst>
                  <a:path w="745" h="2050" extrusionOk="0">
                    <a:moveTo>
                      <a:pt x="476" y="0"/>
                    </a:moveTo>
                    <a:cubicBezTo>
                      <a:pt x="449" y="0"/>
                      <a:pt x="419" y="8"/>
                      <a:pt x="384" y="23"/>
                    </a:cubicBezTo>
                    <a:cubicBezTo>
                      <a:pt x="243" y="88"/>
                      <a:pt x="219" y="278"/>
                      <a:pt x="192" y="415"/>
                    </a:cubicBezTo>
                    <a:cubicBezTo>
                      <a:pt x="158" y="589"/>
                      <a:pt x="132" y="764"/>
                      <a:pt x="104" y="936"/>
                    </a:cubicBezTo>
                    <a:cubicBezTo>
                      <a:pt x="47" y="1281"/>
                      <a:pt x="1" y="1611"/>
                      <a:pt x="84" y="1954"/>
                    </a:cubicBezTo>
                    <a:cubicBezTo>
                      <a:pt x="99" y="2020"/>
                      <a:pt x="150" y="2049"/>
                      <a:pt x="204" y="2049"/>
                    </a:cubicBezTo>
                    <a:cubicBezTo>
                      <a:pt x="250" y="2049"/>
                      <a:pt x="298" y="2027"/>
                      <a:pt x="327" y="1988"/>
                    </a:cubicBezTo>
                    <a:cubicBezTo>
                      <a:pt x="568" y="1660"/>
                      <a:pt x="617" y="1267"/>
                      <a:pt x="652" y="870"/>
                    </a:cubicBezTo>
                    <a:cubicBezTo>
                      <a:pt x="666" y="718"/>
                      <a:pt x="745" y="0"/>
                      <a:pt x="476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513" name="Google Shape;1513;p10"/>
              <p:cNvSpPr/>
              <p:nvPr/>
            </p:nvSpPr>
            <p:spPr>
              <a:xfrm>
                <a:off x="528840" y="4206144"/>
                <a:ext cx="37472" cy="75173"/>
              </a:xfrm>
              <a:custGeom>
                <a:avLst/>
                <a:gdLst/>
                <a:ahLst/>
                <a:cxnLst/>
                <a:rect l="l" t="t" r="r" b="b"/>
                <a:pathLst>
                  <a:path w="656" h="1316" extrusionOk="0">
                    <a:moveTo>
                      <a:pt x="371" y="0"/>
                    </a:moveTo>
                    <a:cubicBezTo>
                      <a:pt x="302" y="0"/>
                      <a:pt x="231" y="34"/>
                      <a:pt x="180" y="103"/>
                    </a:cubicBezTo>
                    <a:cubicBezTo>
                      <a:pt x="57" y="271"/>
                      <a:pt x="44" y="533"/>
                      <a:pt x="23" y="733"/>
                    </a:cubicBezTo>
                    <a:cubicBezTo>
                      <a:pt x="1" y="928"/>
                      <a:pt x="15" y="1125"/>
                      <a:pt x="152" y="1281"/>
                    </a:cubicBezTo>
                    <a:cubicBezTo>
                      <a:pt x="172" y="1303"/>
                      <a:pt x="205" y="1315"/>
                      <a:pt x="238" y="1315"/>
                    </a:cubicBezTo>
                    <a:cubicBezTo>
                      <a:pt x="259" y="1315"/>
                      <a:pt x="281" y="1310"/>
                      <a:pt x="298" y="1298"/>
                    </a:cubicBezTo>
                    <a:cubicBezTo>
                      <a:pt x="470" y="1186"/>
                      <a:pt x="536" y="999"/>
                      <a:pt x="566" y="805"/>
                    </a:cubicBezTo>
                    <a:cubicBezTo>
                      <a:pt x="598" y="604"/>
                      <a:pt x="655" y="349"/>
                      <a:pt x="581" y="154"/>
                    </a:cubicBezTo>
                    <a:cubicBezTo>
                      <a:pt x="541" y="53"/>
                      <a:pt x="457" y="0"/>
                      <a:pt x="371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sp>
          <p:nvSpPr>
            <p:cNvPr id="1514" name="Google Shape;1514;p10"/>
            <p:cNvSpPr/>
            <p:nvPr/>
          </p:nvSpPr>
          <p:spPr>
            <a:xfrm>
              <a:off x="1206009" y="4964780"/>
              <a:ext cx="33188" cy="102763"/>
            </a:xfrm>
            <a:custGeom>
              <a:avLst/>
              <a:gdLst/>
              <a:ahLst/>
              <a:cxnLst/>
              <a:rect l="l" t="t" r="r" b="b"/>
              <a:pathLst>
                <a:path w="581" h="1799" extrusionOk="0">
                  <a:moveTo>
                    <a:pt x="300" y="0"/>
                  </a:moveTo>
                  <a:cubicBezTo>
                    <a:pt x="224" y="0"/>
                    <a:pt x="148" y="46"/>
                    <a:pt x="114" y="137"/>
                  </a:cubicBezTo>
                  <a:cubicBezTo>
                    <a:pt x="22" y="389"/>
                    <a:pt x="32" y="700"/>
                    <a:pt x="16" y="968"/>
                  </a:cubicBezTo>
                  <a:cubicBezTo>
                    <a:pt x="0" y="1232"/>
                    <a:pt x="5" y="1500"/>
                    <a:pt x="120" y="1743"/>
                  </a:cubicBezTo>
                  <a:cubicBezTo>
                    <a:pt x="136" y="1778"/>
                    <a:pt x="178" y="1799"/>
                    <a:pt x="219" y="1799"/>
                  </a:cubicBezTo>
                  <a:cubicBezTo>
                    <a:pt x="248" y="1799"/>
                    <a:pt x="276" y="1788"/>
                    <a:pt x="293" y="1765"/>
                  </a:cubicBezTo>
                  <a:cubicBezTo>
                    <a:pt x="467" y="1544"/>
                    <a:pt x="522" y="1270"/>
                    <a:pt x="540" y="994"/>
                  </a:cubicBezTo>
                  <a:cubicBezTo>
                    <a:pt x="554" y="722"/>
                    <a:pt x="580" y="397"/>
                    <a:pt x="484" y="137"/>
                  </a:cubicBezTo>
                  <a:cubicBezTo>
                    <a:pt x="451" y="46"/>
                    <a:pt x="375" y="0"/>
                    <a:pt x="300" y="0"/>
                  </a:cubicBezTo>
                  <a:close/>
                </a:path>
              </a:pathLst>
            </a:custGeom>
            <a:solidFill>
              <a:srgbClr val="191919">
                <a:alpha val="59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1515" name="Google Shape;1515;p10"/>
            <p:cNvGrpSpPr/>
            <p:nvPr/>
          </p:nvGrpSpPr>
          <p:grpSpPr>
            <a:xfrm>
              <a:off x="834763" y="4933213"/>
              <a:ext cx="142923" cy="130526"/>
              <a:chOff x="178100" y="3904645"/>
              <a:chExt cx="142923" cy="130526"/>
            </a:xfrm>
          </p:grpSpPr>
          <p:sp>
            <p:nvSpPr>
              <p:cNvPr id="1516" name="Google Shape;1516;p10"/>
              <p:cNvSpPr/>
              <p:nvPr/>
            </p:nvSpPr>
            <p:spPr>
              <a:xfrm>
                <a:off x="178100" y="3936863"/>
                <a:ext cx="40843" cy="98308"/>
              </a:xfrm>
              <a:custGeom>
                <a:avLst/>
                <a:gdLst/>
                <a:ahLst/>
                <a:cxnLst/>
                <a:rect l="l" t="t" r="r" b="b"/>
                <a:pathLst>
                  <a:path w="715" h="1721" extrusionOk="0">
                    <a:moveTo>
                      <a:pt x="237" y="1"/>
                    </a:moveTo>
                    <a:cubicBezTo>
                      <a:pt x="157" y="1"/>
                      <a:pt x="77" y="54"/>
                      <a:pt x="49" y="139"/>
                    </a:cubicBezTo>
                    <a:cubicBezTo>
                      <a:pt x="1" y="283"/>
                      <a:pt x="37" y="436"/>
                      <a:pt x="59" y="582"/>
                    </a:cubicBezTo>
                    <a:cubicBezTo>
                      <a:pt x="76" y="711"/>
                      <a:pt x="98" y="838"/>
                      <a:pt x="120" y="966"/>
                    </a:cubicBezTo>
                    <a:cubicBezTo>
                      <a:pt x="142" y="1093"/>
                      <a:pt x="158" y="1223"/>
                      <a:pt x="193" y="1347"/>
                    </a:cubicBezTo>
                    <a:cubicBezTo>
                      <a:pt x="234" y="1488"/>
                      <a:pt x="302" y="1592"/>
                      <a:pt x="413" y="1688"/>
                    </a:cubicBezTo>
                    <a:cubicBezTo>
                      <a:pt x="438" y="1709"/>
                      <a:pt x="467" y="1720"/>
                      <a:pt x="496" y="1720"/>
                    </a:cubicBezTo>
                    <a:cubicBezTo>
                      <a:pt x="533" y="1720"/>
                      <a:pt x="570" y="1702"/>
                      <a:pt x="594" y="1665"/>
                    </a:cubicBezTo>
                    <a:cubicBezTo>
                      <a:pt x="672" y="1542"/>
                      <a:pt x="715" y="1424"/>
                      <a:pt x="707" y="1275"/>
                    </a:cubicBezTo>
                    <a:cubicBezTo>
                      <a:pt x="700" y="1133"/>
                      <a:pt x="672" y="990"/>
                      <a:pt x="643" y="848"/>
                    </a:cubicBezTo>
                    <a:cubicBezTo>
                      <a:pt x="592" y="595"/>
                      <a:pt x="554" y="244"/>
                      <a:pt x="362" y="51"/>
                    </a:cubicBezTo>
                    <a:cubicBezTo>
                      <a:pt x="326" y="16"/>
                      <a:pt x="281" y="1"/>
                      <a:pt x="237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517" name="Google Shape;1517;p10"/>
              <p:cNvSpPr/>
              <p:nvPr/>
            </p:nvSpPr>
            <p:spPr>
              <a:xfrm>
                <a:off x="230654" y="3904645"/>
                <a:ext cx="37187" cy="110589"/>
              </a:xfrm>
              <a:custGeom>
                <a:avLst/>
                <a:gdLst/>
                <a:ahLst/>
                <a:cxnLst/>
                <a:rect l="l" t="t" r="r" b="b"/>
                <a:pathLst>
                  <a:path w="651" h="1936" extrusionOk="0">
                    <a:moveTo>
                      <a:pt x="399" y="0"/>
                    </a:moveTo>
                    <a:cubicBezTo>
                      <a:pt x="364" y="0"/>
                      <a:pt x="331" y="13"/>
                      <a:pt x="305" y="45"/>
                    </a:cubicBezTo>
                    <a:cubicBezTo>
                      <a:pt x="124" y="270"/>
                      <a:pt x="142" y="647"/>
                      <a:pt x="102" y="921"/>
                    </a:cubicBezTo>
                    <a:cubicBezTo>
                      <a:pt x="57" y="1239"/>
                      <a:pt x="0" y="1544"/>
                      <a:pt x="117" y="1853"/>
                    </a:cubicBezTo>
                    <a:cubicBezTo>
                      <a:pt x="136" y="1902"/>
                      <a:pt x="182" y="1936"/>
                      <a:pt x="229" y="1936"/>
                    </a:cubicBezTo>
                    <a:cubicBezTo>
                      <a:pt x="255" y="1936"/>
                      <a:pt x="282" y="1925"/>
                      <a:pt x="305" y="1902"/>
                    </a:cubicBezTo>
                    <a:cubicBezTo>
                      <a:pt x="542" y="1660"/>
                      <a:pt x="598" y="1348"/>
                      <a:pt x="625" y="1020"/>
                    </a:cubicBezTo>
                    <a:cubicBezTo>
                      <a:pt x="637" y="862"/>
                      <a:pt x="650" y="703"/>
                      <a:pt x="643" y="545"/>
                    </a:cubicBezTo>
                    <a:cubicBezTo>
                      <a:pt x="637" y="392"/>
                      <a:pt x="640" y="203"/>
                      <a:pt x="542" y="75"/>
                    </a:cubicBezTo>
                    <a:cubicBezTo>
                      <a:pt x="511" y="33"/>
                      <a:pt x="454" y="0"/>
                      <a:pt x="399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518" name="Google Shape;1518;p10"/>
              <p:cNvSpPr/>
              <p:nvPr/>
            </p:nvSpPr>
            <p:spPr>
              <a:xfrm>
                <a:off x="275667" y="3947545"/>
                <a:ext cx="45355" cy="85284"/>
              </a:xfrm>
              <a:custGeom>
                <a:avLst/>
                <a:gdLst/>
                <a:ahLst/>
                <a:cxnLst/>
                <a:rect l="l" t="t" r="r" b="b"/>
                <a:pathLst>
                  <a:path w="794" h="1493" extrusionOk="0">
                    <a:moveTo>
                      <a:pt x="528" y="0"/>
                    </a:moveTo>
                    <a:cubicBezTo>
                      <a:pt x="514" y="0"/>
                      <a:pt x="500" y="3"/>
                      <a:pt x="486" y="9"/>
                    </a:cubicBezTo>
                    <a:cubicBezTo>
                      <a:pt x="246" y="103"/>
                      <a:pt x="170" y="438"/>
                      <a:pt x="116" y="669"/>
                    </a:cubicBezTo>
                    <a:cubicBezTo>
                      <a:pt x="56" y="916"/>
                      <a:pt x="1" y="1211"/>
                      <a:pt x="155" y="1435"/>
                    </a:cubicBezTo>
                    <a:cubicBezTo>
                      <a:pt x="182" y="1473"/>
                      <a:pt x="219" y="1492"/>
                      <a:pt x="257" y="1492"/>
                    </a:cubicBezTo>
                    <a:cubicBezTo>
                      <a:pt x="286" y="1492"/>
                      <a:pt x="315" y="1481"/>
                      <a:pt x="342" y="1459"/>
                    </a:cubicBezTo>
                    <a:cubicBezTo>
                      <a:pt x="531" y="1295"/>
                      <a:pt x="571" y="1040"/>
                      <a:pt x="622" y="809"/>
                    </a:cubicBezTo>
                    <a:cubicBezTo>
                      <a:pt x="667" y="603"/>
                      <a:pt x="793" y="275"/>
                      <a:pt x="670" y="86"/>
                    </a:cubicBezTo>
                    <a:cubicBezTo>
                      <a:pt x="642" y="40"/>
                      <a:pt x="585" y="0"/>
                      <a:pt x="528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1519" name="Google Shape;1519;p10"/>
            <p:cNvGrpSpPr/>
            <p:nvPr/>
          </p:nvGrpSpPr>
          <p:grpSpPr>
            <a:xfrm>
              <a:off x="5901800" y="4851518"/>
              <a:ext cx="148749" cy="138123"/>
              <a:chOff x="417563" y="4145250"/>
              <a:chExt cx="148749" cy="138123"/>
            </a:xfrm>
          </p:grpSpPr>
          <p:sp>
            <p:nvSpPr>
              <p:cNvPr id="1520" name="Google Shape;1520;p10"/>
              <p:cNvSpPr/>
              <p:nvPr/>
            </p:nvSpPr>
            <p:spPr>
              <a:xfrm>
                <a:off x="417563" y="4179924"/>
                <a:ext cx="39186" cy="103449"/>
              </a:xfrm>
              <a:custGeom>
                <a:avLst/>
                <a:gdLst/>
                <a:ahLst/>
                <a:cxnLst/>
                <a:rect l="l" t="t" r="r" b="b"/>
                <a:pathLst>
                  <a:path w="686" h="1811" extrusionOk="0">
                    <a:moveTo>
                      <a:pt x="283" y="1"/>
                    </a:moveTo>
                    <a:cubicBezTo>
                      <a:pt x="215" y="1"/>
                      <a:pt x="148" y="32"/>
                      <a:pt x="118" y="96"/>
                    </a:cubicBezTo>
                    <a:cubicBezTo>
                      <a:pt x="0" y="348"/>
                      <a:pt x="83" y="703"/>
                      <a:pt x="102" y="970"/>
                    </a:cubicBezTo>
                    <a:cubicBezTo>
                      <a:pt x="112" y="1123"/>
                      <a:pt x="118" y="1280"/>
                      <a:pt x="141" y="1432"/>
                    </a:cubicBezTo>
                    <a:cubicBezTo>
                      <a:pt x="163" y="1569"/>
                      <a:pt x="227" y="1672"/>
                      <a:pt x="315" y="1777"/>
                    </a:cubicBezTo>
                    <a:cubicBezTo>
                      <a:pt x="333" y="1800"/>
                      <a:pt x="363" y="1811"/>
                      <a:pt x="394" y="1811"/>
                    </a:cubicBezTo>
                    <a:cubicBezTo>
                      <a:pt x="425" y="1811"/>
                      <a:pt x="456" y="1799"/>
                      <a:pt x="475" y="1777"/>
                    </a:cubicBezTo>
                    <a:cubicBezTo>
                      <a:pt x="685" y="1537"/>
                      <a:pt x="670" y="1245"/>
                      <a:pt x="647" y="944"/>
                    </a:cubicBezTo>
                    <a:cubicBezTo>
                      <a:pt x="625" y="670"/>
                      <a:pt x="621" y="266"/>
                      <a:pt x="421" y="56"/>
                    </a:cubicBezTo>
                    <a:cubicBezTo>
                      <a:pt x="386" y="19"/>
                      <a:pt x="334" y="1"/>
                      <a:pt x="283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521" name="Google Shape;1521;p10"/>
              <p:cNvSpPr/>
              <p:nvPr/>
            </p:nvSpPr>
            <p:spPr>
              <a:xfrm>
                <a:off x="469888" y="4145250"/>
                <a:ext cx="42556" cy="117101"/>
              </a:xfrm>
              <a:custGeom>
                <a:avLst/>
                <a:gdLst/>
                <a:ahLst/>
                <a:cxnLst/>
                <a:rect l="l" t="t" r="r" b="b"/>
                <a:pathLst>
                  <a:path w="745" h="2050" extrusionOk="0">
                    <a:moveTo>
                      <a:pt x="476" y="0"/>
                    </a:moveTo>
                    <a:cubicBezTo>
                      <a:pt x="449" y="0"/>
                      <a:pt x="419" y="8"/>
                      <a:pt x="384" y="23"/>
                    </a:cubicBezTo>
                    <a:cubicBezTo>
                      <a:pt x="243" y="88"/>
                      <a:pt x="219" y="278"/>
                      <a:pt x="192" y="415"/>
                    </a:cubicBezTo>
                    <a:cubicBezTo>
                      <a:pt x="158" y="589"/>
                      <a:pt x="132" y="764"/>
                      <a:pt x="104" y="936"/>
                    </a:cubicBezTo>
                    <a:cubicBezTo>
                      <a:pt x="47" y="1281"/>
                      <a:pt x="1" y="1611"/>
                      <a:pt x="84" y="1954"/>
                    </a:cubicBezTo>
                    <a:cubicBezTo>
                      <a:pt x="99" y="2020"/>
                      <a:pt x="150" y="2049"/>
                      <a:pt x="204" y="2049"/>
                    </a:cubicBezTo>
                    <a:cubicBezTo>
                      <a:pt x="250" y="2049"/>
                      <a:pt x="298" y="2027"/>
                      <a:pt x="327" y="1988"/>
                    </a:cubicBezTo>
                    <a:cubicBezTo>
                      <a:pt x="568" y="1660"/>
                      <a:pt x="617" y="1267"/>
                      <a:pt x="652" y="870"/>
                    </a:cubicBezTo>
                    <a:cubicBezTo>
                      <a:pt x="666" y="718"/>
                      <a:pt x="745" y="0"/>
                      <a:pt x="476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522" name="Google Shape;1522;p10"/>
              <p:cNvSpPr/>
              <p:nvPr/>
            </p:nvSpPr>
            <p:spPr>
              <a:xfrm>
                <a:off x="528840" y="4206144"/>
                <a:ext cx="37472" cy="75173"/>
              </a:xfrm>
              <a:custGeom>
                <a:avLst/>
                <a:gdLst/>
                <a:ahLst/>
                <a:cxnLst/>
                <a:rect l="l" t="t" r="r" b="b"/>
                <a:pathLst>
                  <a:path w="656" h="1316" extrusionOk="0">
                    <a:moveTo>
                      <a:pt x="371" y="0"/>
                    </a:moveTo>
                    <a:cubicBezTo>
                      <a:pt x="302" y="0"/>
                      <a:pt x="231" y="34"/>
                      <a:pt x="180" y="103"/>
                    </a:cubicBezTo>
                    <a:cubicBezTo>
                      <a:pt x="57" y="271"/>
                      <a:pt x="44" y="533"/>
                      <a:pt x="23" y="733"/>
                    </a:cubicBezTo>
                    <a:cubicBezTo>
                      <a:pt x="1" y="928"/>
                      <a:pt x="15" y="1125"/>
                      <a:pt x="152" y="1281"/>
                    </a:cubicBezTo>
                    <a:cubicBezTo>
                      <a:pt x="172" y="1303"/>
                      <a:pt x="205" y="1315"/>
                      <a:pt x="238" y="1315"/>
                    </a:cubicBezTo>
                    <a:cubicBezTo>
                      <a:pt x="259" y="1315"/>
                      <a:pt x="281" y="1310"/>
                      <a:pt x="298" y="1298"/>
                    </a:cubicBezTo>
                    <a:cubicBezTo>
                      <a:pt x="470" y="1186"/>
                      <a:pt x="536" y="999"/>
                      <a:pt x="566" y="805"/>
                    </a:cubicBezTo>
                    <a:cubicBezTo>
                      <a:pt x="598" y="604"/>
                      <a:pt x="655" y="349"/>
                      <a:pt x="581" y="154"/>
                    </a:cubicBezTo>
                    <a:cubicBezTo>
                      <a:pt x="541" y="53"/>
                      <a:pt x="457" y="0"/>
                      <a:pt x="371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sp>
          <p:nvSpPr>
            <p:cNvPr id="1523" name="Google Shape;1523;p10"/>
            <p:cNvSpPr/>
            <p:nvPr/>
          </p:nvSpPr>
          <p:spPr>
            <a:xfrm>
              <a:off x="3194946" y="4869205"/>
              <a:ext cx="33188" cy="102763"/>
            </a:xfrm>
            <a:custGeom>
              <a:avLst/>
              <a:gdLst/>
              <a:ahLst/>
              <a:cxnLst/>
              <a:rect l="l" t="t" r="r" b="b"/>
              <a:pathLst>
                <a:path w="581" h="1799" extrusionOk="0">
                  <a:moveTo>
                    <a:pt x="300" y="0"/>
                  </a:moveTo>
                  <a:cubicBezTo>
                    <a:pt x="224" y="0"/>
                    <a:pt x="148" y="46"/>
                    <a:pt x="114" y="137"/>
                  </a:cubicBezTo>
                  <a:cubicBezTo>
                    <a:pt x="22" y="389"/>
                    <a:pt x="32" y="700"/>
                    <a:pt x="16" y="968"/>
                  </a:cubicBezTo>
                  <a:cubicBezTo>
                    <a:pt x="0" y="1232"/>
                    <a:pt x="5" y="1500"/>
                    <a:pt x="120" y="1743"/>
                  </a:cubicBezTo>
                  <a:cubicBezTo>
                    <a:pt x="136" y="1778"/>
                    <a:pt x="178" y="1799"/>
                    <a:pt x="219" y="1799"/>
                  </a:cubicBezTo>
                  <a:cubicBezTo>
                    <a:pt x="248" y="1799"/>
                    <a:pt x="276" y="1788"/>
                    <a:pt x="293" y="1765"/>
                  </a:cubicBezTo>
                  <a:cubicBezTo>
                    <a:pt x="467" y="1544"/>
                    <a:pt x="522" y="1270"/>
                    <a:pt x="540" y="994"/>
                  </a:cubicBezTo>
                  <a:cubicBezTo>
                    <a:pt x="554" y="722"/>
                    <a:pt x="580" y="397"/>
                    <a:pt x="484" y="137"/>
                  </a:cubicBezTo>
                  <a:cubicBezTo>
                    <a:pt x="451" y="46"/>
                    <a:pt x="375" y="0"/>
                    <a:pt x="300" y="0"/>
                  </a:cubicBezTo>
                  <a:close/>
                </a:path>
              </a:pathLst>
            </a:custGeom>
            <a:solidFill>
              <a:srgbClr val="191919">
                <a:alpha val="59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1524" name="Google Shape;1524;p10"/>
            <p:cNvGrpSpPr/>
            <p:nvPr/>
          </p:nvGrpSpPr>
          <p:grpSpPr>
            <a:xfrm>
              <a:off x="1088463" y="4638600"/>
              <a:ext cx="142923" cy="130526"/>
              <a:chOff x="178100" y="3904645"/>
              <a:chExt cx="142923" cy="130526"/>
            </a:xfrm>
          </p:grpSpPr>
          <p:sp>
            <p:nvSpPr>
              <p:cNvPr id="1525" name="Google Shape;1525;p10"/>
              <p:cNvSpPr/>
              <p:nvPr/>
            </p:nvSpPr>
            <p:spPr>
              <a:xfrm>
                <a:off x="178100" y="3936863"/>
                <a:ext cx="40843" cy="98308"/>
              </a:xfrm>
              <a:custGeom>
                <a:avLst/>
                <a:gdLst/>
                <a:ahLst/>
                <a:cxnLst/>
                <a:rect l="l" t="t" r="r" b="b"/>
                <a:pathLst>
                  <a:path w="715" h="1721" extrusionOk="0">
                    <a:moveTo>
                      <a:pt x="237" y="1"/>
                    </a:moveTo>
                    <a:cubicBezTo>
                      <a:pt x="157" y="1"/>
                      <a:pt x="77" y="54"/>
                      <a:pt x="49" y="139"/>
                    </a:cubicBezTo>
                    <a:cubicBezTo>
                      <a:pt x="1" y="283"/>
                      <a:pt x="37" y="436"/>
                      <a:pt x="59" y="582"/>
                    </a:cubicBezTo>
                    <a:cubicBezTo>
                      <a:pt x="76" y="711"/>
                      <a:pt x="98" y="838"/>
                      <a:pt x="120" y="966"/>
                    </a:cubicBezTo>
                    <a:cubicBezTo>
                      <a:pt x="142" y="1093"/>
                      <a:pt x="158" y="1223"/>
                      <a:pt x="193" y="1347"/>
                    </a:cubicBezTo>
                    <a:cubicBezTo>
                      <a:pt x="234" y="1488"/>
                      <a:pt x="302" y="1592"/>
                      <a:pt x="413" y="1688"/>
                    </a:cubicBezTo>
                    <a:cubicBezTo>
                      <a:pt x="438" y="1709"/>
                      <a:pt x="467" y="1720"/>
                      <a:pt x="496" y="1720"/>
                    </a:cubicBezTo>
                    <a:cubicBezTo>
                      <a:pt x="533" y="1720"/>
                      <a:pt x="570" y="1702"/>
                      <a:pt x="594" y="1665"/>
                    </a:cubicBezTo>
                    <a:cubicBezTo>
                      <a:pt x="672" y="1542"/>
                      <a:pt x="715" y="1424"/>
                      <a:pt x="707" y="1275"/>
                    </a:cubicBezTo>
                    <a:cubicBezTo>
                      <a:pt x="700" y="1133"/>
                      <a:pt x="672" y="990"/>
                      <a:pt x="643" y="848"/>
                    </a:cubicBezTo>
                    <a:cubicBezTo>
                      <a:pt x="592" y="595"/>
                      <a:pt x="554" y="244"/>
                      <a:pt x="362" y="51"/>
                    </a:cubicBezTo>
                    <a:cubicBezTo>
                      <a:pt x="326" y="16"/>
                      <a:pt x="281" y="1"/>
                      <a:pt x="237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526" name="Google Shape;1526;p10"/>
              <p:cNvSpPr/>
              <p:nvPr/>
            </p:nvSpPr>
            <p:spPr>
              <a:xfrm>
                <a:off x="230654" y="3904645"/>
                <a:ext cx="37187" cy="110589"/>
              </a:xfrm>
              <a:custGeom>
                <a:avLst/>
                <a:gdLst/>
                <a:ahLst/>
                <a:cxnLst/>
                <a:rect l="l" t="t" r="r" b="b"/>
                <a:pathLst>
                  <a:path w="651" h="1936" extrusionOk="0">
                    <a:moveTo>
                      <a:pt x="399" y="0"/>
                    </a:moveTo>
                    <a:cubicBezTo>
                      <a:pt x="364" y="0"/>
                      <a:pt x="331" y="13"/>
                      <a:pt x="305" y="45"/>
                    </a:cubicBezTo>
                    <a:cubicBezTo>
                      <a:pt x="124" y="270"/>
                      <a:pt x="142" y="647"/>
                      <a:pt x="102" y="921"/>
                    </a:cubicBezTo>
                    <a:cubicBezTo>
                      <a:pt x="57" y="1239"/>
                      <a:pt x="0" y="1544"/>
                      <a:pt x="117" y="1853"/>
                    </a:cubicBezTo>
                    <a:cubicBezTo>
                      <a:pt x="136" y="1902"/>
                      <a:pt x="182" y="1936"/>
                      <a:pt x="229" y="1936"/>
                    </a:cubicBezTo>
                    <a:cubicBezTo>
                      <a:pt x="255" y="1936"/>
                      <a:pt x="282" y="1925"/>
                      <a:pt x="305" y="1902"/>
                    </a:cubicBezTo>
                    <a:cubicBezTo>
                      <a:pt x="542" y="1660"/>
                      <a:pt x="598" y="1348"/>
                      <a:pt x="625" y="1020"/>
                    </a:cubicBezTo>
                    <a:cubicBezTo>
                      <a:pt x="637" y="862"/>
                      <a:pt x="650" y="703"/>
                      <a:pt x="643" y="545"/>
                    </a:cubicBezTo>
                    <a:cubicBezTo>
                      <a:pt x="637" y="392"/>
                      <a:pt x="640" y="203"/>
                      <a:pt x="542" y="75"/>
                    </a:cubicBezTo>
                    <a:cubicBezTo>
                      <a:pt x="511" y="33"/>
                      <a:pt x="454" y="0"/>
                      <a:pt x="399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527" name="Google Shape;1527;p10"/>
              <p:cNvSpPr/>
              <p:nvPr/>
            </p:nvSpPr>
            <p:spPr>
              <a:xfrm>
                <a:off x="275667" y="3947545"/>
                <a:ext cx="45355" cy="85284"/>
              </a:xfrm>
              <a:custGeom>
                <a:avLst/>
                <a:gdLst/>
                <a:ahLst/>
                <a:cxnLst/>
                <a:rect l="l" t="t" r="r" b="b"/>
                <a:pathLst>
                  <a:path w="794" h="1493" extrusionOk="0">
                    <a:moveTo>
                      <a:pt x="528" y="0"/>
                    </a:moveTo>
                    <a:cubicBezTo>
                      <a:pt x="514" y="0"/>
                      <a:pt x="500" y="3"/>
                      <a:pt x="486" y="9"/>
                    </a:cubicBezTo>
                    <a:cubicBezTo>
                      <a:pt x="246" y="103"/>
                      <a:pt x="170" y="438"/>
                      <a:pt x="116" y="669"/>
                    </a:cubicBezTo>
                    <a:cubicBezTo>
                      <a:pt x="56" y="916"/>
                      <a:pt x="1" y="1211"/>
                      <a:pt x="155" y="1435"/>
                    </a:cubicBezTo>
                    <a:cubicBezTo>
                      <a:pt x="182" y="1473"/>
                      <a:pt x="219" y="1492"/>
                      <a:pt x="257" y="1492"/>
                    </a:cubicBezTo>
                    <a:cubicBezTo>
                      <a:pt x="286" y="1492"/>
                      <a:pt x="315" y="1481"/>
                      <a:pt x="342" y="1459"/>
                    </a:cubicBezTo>
                    <a:cubicBezTo>
                      <a:pt x="531" y="1295"/>
                      <a:pt x="571" y="1040"/>
                      <a:pt x="622" y="809"/>
                    </a:cubicBezTo>
                    <a:cubicBezTo>
                      <a:pt x="667" y="603"/>
                      <a:pt x="793" y="275"/>
                      <a:pt x="670" y="86"/>
                    </a:cubicBezTo>
                    <a:cubicBezTo>
                      <a:pt x="642" y="40"/>
                      <a:pt x="585" y="0"/>
                      <a:pt x="528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1528" name="Google Shape;1528;p10"/>
            <p:cNvGrpSpPr/>
            <p:nvPr/>
          </p:nvGrpSpPr>
          <p:grpSpPr>
            <a:xfrm>
              <a:off x="1631214" y="4654247"/>
              <a:ext cx="88313" cy="132981"/>
              <a:chOff x="712664" y="3994329"/>
              <a:chExt cx="88313" cy="132981"/>
            </a:xfrm>
          </p:grpSpPr>
          <p:sp>
            <p:nvSpPr>
              <p:cNvPr id="1529" name="Google Shape;1529;p10"/>
              <p:cNvSpPr/>
              <p:nvPr/>
            </p:nvSpPr>
            <p:spPr>
              <a:xfrm>
                <a:off x="712664" y="4006439"/>
                <a:ext cx="44613" cy="91225"/>
              </a:xfrm>
              <a:custGeom>
                <a:avLst/>
                <a:gdLst/>
                <a:ahLst/>
                <a:cxnLst/>
                <a:rect l="l" t="t" r="r" b="b"/>
                <a:pathLst>
                  <a:path w="781" h="1597" extrusionOk="0">
                    <a:moveTo>
                      <a:pt x="221" y="1"/>
                    </a:moveTo>
                    <a:cubicBezTo>
                      <a:pt x="138" y="1"/>
                      <a:pt x="60" y="44"/>
                      <a:pt x="44" y="145"/>
                    </a:cubicBezTo>
                    <a:cubicBezTo>
                      <a:pt x="1" y="407"/>
                      <a:pt x="81" y="683"/>
                      <a:pt x="139" y="938"/>
                    </a:cubicBezTo>
                    <a:cubicBezTo>
                      <a:pt x="196" y="1187"/>
                      <a:pt x="264" y="1427"/>
                      <a:pt x="489" y="1579"/>
                    </a:cubicBezTo>
                    <a:cubicBezTo>
                      <a:pt x="506" y="1591"/>
                      <a:pt x="526" y="1596"/>
                      <a:pt x="546" y="1596"/>
                    </a:cubicBezTo>
                    <a:cubicBezTo>
                      <a:pt x="589" y="1596"/>
                      <a:pt x="632" y="1573"/>
                      <a:pt x="652" y="1535"/>
                    </a:cubicBezTo>
                    <a:cubicBezTo>
                      <a:pt x="780" y="1308"/>
                      <a:pt x="735" y="1060"/>
                      <a:pt x="674" y="820"/>
                    </a:cubicBezTo>
                    <a:cubicBezTo>
                      <a:pt x="614" y="582"/>
                      <a:pt x="569" y="295"/>
                      <a:pt x="422" y="97"/>
                    </a:cubicBezTo>
                    <a:cubicBezTo>
                      <a:pt x="377" y="36"/>
                      <a:pt x="297" y="1"/>
                      <a:pt x="221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530" name="Google Shape;1530;p10"/>
              <p:cNvSpPr/>
              <p:nvPr/>
            </p:nvSpPr>
            <p:spPr>
              <a:xfrm>
                <a:off x="767617" y="3994329"/>
                <a:ext cx="33360" cy="132981"/>
              </a:xfrm>
              <a:custGeom>
                <a:avLst/>
                <a:gdLst/>
                <a:ahLst/>
                <a:cxnLst/>
                <a:rect l="l" t="t" r="r" b="b"/>
                <a:pathLst>
                  <a:path w="584" h="2328" extrusionOk="0">
                    <a:moveTo>
                      <a:pt x="295" y="1"/>
                    </a:moveTo>
                    <a:cubicBezTo>
                      <a:pt x="171" y="1"/>
                      <a:pt x="45" y="86"/>
                      <a:pt x="30" y="255"/>
                    </a:cubicBezTo>
                    <a:cubicBezTo>
                      <a:pt x="0" y="597"/>
                      <a:pt x="2" y="946"/>
                      <a:pt x="6" y="1290"/>
                    </a:cubicBezTo>
                    <a:cubicBezTo>
                      <a:pt x="9" y="1631"/>
                      <a:pt x="24" y="1959"/>
                      <a:pt x="178" y="2270"/>
                    </a:cubicBezTo>
                    <a:cubicBezTo>
                      <a:pt x="198" y="2309"/>
                      <a:pt x="239" y="2328"/>
                      <a:pt x="281" y="2328"/>
                    </a:cubicBezTo>
                    <a:cubicBezTo>
                      <a:pt x="323" y="2328"/>
                      <a:pt x="365" y="2309"/>
                      <a:pt x="385" y="2270"/>
                    </a:cubicBezTo>
                    <a:cubicBezTo>
                      <a:pt x="543" y="1960"/>
                      <a:pt x="560" y="1631"/>
                      <a:pt x="569" y="1290"/>
                    </a:cubicBezTo>
                    <a:cubicBezTo>
                      <a:pt x="576" y="946"/>
                      <a:pt x="583" y="597"/>
                      <a:pt x="557" y="255"/>
                    </a:cubicBezTo>
                    <a:cubicBezTo>
                      <a:pt x="544" y="85"/>
                      <a:pt x="420" y="1"/>
                      <a:pt x="295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1531" name="Google Shape;1531;p10"/>
            <p:cNvGrpSpPr/>
            <p:nvPr/>
          </p:nvGrpSpPr>
          <p:grpSpPr>
            <a:xfrm>
              <a:off x="1430650" y="4814993"/>
              <a:ext cx="148749" cy="138123"/>
              <a:chOff x="417563" y="4145250"/>
              <a:chExt cx="148749" cy="138123"/>
            </a:xfrm>
          </p:grpSpPr>
          <p:sp>
            <p:nvSpPr>
              <p:cNvPr id="1532" name="Google Shape;1532;p10"/>
              <p:cNvSpPr/>
              <p:nvPr/>
            </p:nvSpPr>
            <p:spPr>
              <a:xfrm>
                <a:off x="417563" y="4179924"/>
                <a:ext cx="39186" cy="103449"/>
              </a:xfrm>
              <a:custGeom>
                <a:avLst/>
                <a:gdLst/>
                <a:ahLst/>
                <a:cxnLst/>
                <a:rect l="l" t="t" r="r" b="b"/>
                <a:pathLst>
                  <a:path w="686" h="1811" extrusionOk="0">
                    <a:moveTo>
                      <a:pt x="283" y="1"/>
                    </a:moveTo>
                    <a:cubicBezTo>
                      <a:pt x="215" y="1"/>
                      <a:pt x="148" y="32"/>
                      <a:pt x="118" y="96"/>
                    </a:cubicBezTo>
                    <a:cubicBezTo>
                      <a:pt x="0" y="348"/>
                      <a:pt x="83" y="703"/>
                      <a:pt x="102" y="970"/>
                    </a:cubicBezTo>
                    <a:cubicBezTo>
                      <a:pt x="112" y="1123"/>
                      <a:pt x="118" y="1280"/>
                      <a:pt x="141" y="1432"/>
                    </a:cubicBezTo>
                    <a:cubicBezTo>
                      <a:pt x="163" y="1569"/>
                      <a:pt x="227" y="1672"/>
                      <a:pt x="315" y="1777"/>
                    </a:cubicBezTo>
                    <a:cubicBezTo>
                      <a:pt x="333" y="1800"/>
                      <a:pt x="363" y="1811"/>
                      <a:pt x="394" y="1811"/>
                    </a:cubicBezTo>
                    <a:cubicBezTo>
                      <a:pt x="425" y="1811"/>
                      <a:pt x="456" y="1799"/>
                      <a:pt x="475" y="1777"/>
                    </a:cubicBezTo>
                    <a:cubicBezTo>
                      <a:pt x="685" y="1537"/>
                      <a:pt x="670" y="1245"/>
                      <a:pt x="647" y="944"/>
                    </a:cubicBezTo>
                    <a:cubicBezTo>
                      <a:pt x="625" y="670"/>
                      <a:pt x="621" y="266"/>
                      <a:pt x="421" y="56"/>
                    </a:cubicBezTo>
                    <a:cubicBezTo>
                      <a:pt x="386" y="19"/>
                      <a:pt x="334" y="1"/>
                      <a:pt x="283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533" name="Google Shape;1533;p10"/>
              <p:cNvSpPr/>
              <p:nvPr/>
            </p:nvSpPr>
            <p:spPr>
              <a:xfrm>
                <a:off x="469888" y="4145250"/>
                <a:ext cx="42556" cy="117101"/>
              </a:xfrm>
              <a:custGeom>
                <a:avLst/>
                <a:gdLst/>
                <a:ahLst/>
                <a:cxnLst/>
                <a:rect l="l" t="t" r="r" b="b"/>
                <a:pathLst>
                  <a:path w="745" h="2050" extrusionOk="0">
                    <a:moveTo>
                      <a:pt x="476" y="0"/>
                    </a:moveTo>
                    <a:cubicBezTo>
                      <a:pt x="449" y="0"/>
                      <a:pt x="419" y="8"/>
                      <a:pt x="384" y="23"/>
                    </a:cubicBezTo>
                    <a:cubicBezTo>
                      <a:pt x="243" y="88"/>
                      <a:pt x="219" y="278"/>
                      <a:pt x="192" y="415"/>
                    </a:cubicBezTo>
                    <a:cubicBezTo>
                      <a:pt x="158" y="589"/>
                      <a:pt x="132" y="764"/>
                      <a:pt x="104" y="936"/>
                    </a:cubicBezTo>
                    <a:cubicBezTo>
                      <a:pt x="47" y="1281"/>
                      <a:pt x="1" y="1611"/>
                      <a:pt x="84" y="1954"/>
                    </a:cubicBezTo>
                    <a:cubicBezTo>
                      <a:pt x="99" y="2020"/>
                      <a:pt x="150" y="2049"/>
                      <a:pt x="204" y="2049"/>
                    </a:cubicBezTo>
                    <a:cubicBezTo>
                      <a:pt x="250" y="2049"/>
                      <a:pt x="298" y="2027"/>
                      <a:pt x="327" y="1988"/>
                    </a:cubicBezTo>
                    <a:cubicBezTo>
                      <a:pt x="568" y="1660"/>
                      <a:pt x="617" y="1267"/>
                      <a:pt x="652" y="870"/>
                    </a:cubicBezTo>
                    <a:cubicBezTo>
                      <a:pt x="666" y="718"/>
                      <a:pt x="745" y="0"/>
                      <a:pt x="476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534" name="Google Shape;1534;p10"/>
              <p:cNvSpPr/>
              <p:nvPr/>
            </p:nvSpPr>
            <p:spPr>
              <a:xfrm>
                <a:off x="528840" y="4206144"/>
                <a:ext cx="37472" cy="75173"/>
              </a:xfrm>
              <a:custGeom>
                <a:avLst/>
                <a:gdLst/>
                <a:ahLst/>
                <a:cxnLst/>
                <a:rect l="l" t="t" r="r" b="b"/>
                <a:pathLst>
                  <a:path w="656" h="1316" extrusionOk="0">
                    <a:moveTo>
                      <a:pt x="371" y="0"/>
                    </a:moveTo>
                    <a:cubicBezTo>
                      <a:pt x="302" y="0"/>
                      <a:pt x="231" y="34"/>
                      <a:pt x="180" y="103"/>
                    </a:cubicBezTo>
                    <a:cubicBezTo>
                      <a:pt x="57" y="271"/>
                      <a:pt x="44" y="533"/>
                      <a:pt x="23" y="733"/>
                    </a:cubicBezTo>
                    <a:cubicBezTo>
                      <a:pt x="1" y="928"/>
                      <a:pt x="15" y="1125"/>
                      <a:pt x="152" y="1281"/>
                    </a:cubicBezTo>
                    <a:cubicBezTo>
                      <a:pt x="172" y="1303"/>
                      <a:pt x="205" y="1315"/>
                      <a:pt x="238" y="1315"/>
                    </a:cubicBezTo>
                    <a:cubicBezTo>
                      <a:pt x="259" y="1315"/>
                      <a:pt x="281" y="1310"/>
                      <a:pt x="298" y="1298"/>
                    </a:cubicBezTo>
                    <a:cubicBezTo>
                      <a:pt x="470" y="1186"/>
                      <a:pt x="536" y="999"/>
                      <a:pt x="566" y="805"/>
                    </a:cubicBezTo>
                    <a:cubicBezTo>
                      <a:pt x="598" y="604"/>
                      <a:pt x="655" y="349"/>
                      <a:pt x="581" y="154"/>
                    </a:cubicBezTo>
                    <a:cubicBezTo>
                      <a:pt x="541" y="53"/>
                      <a:pt x="457" y="0"/>
                      <a:pt x="371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1535" name="Google Shape;1535;p10"/>
            <p:cNvGrpSpPr/>
            <p:nvPr/>
          </p:nvGrpSpPr>
          <p:grpSpPr>
            <a:xfrm>
              <a:off x="2621688" y="4908138"/>
              <a:ext cx="142923" cy="130526"/>
              <a:chOff x="178100" y="3904645"/>
              <a:chExt cx="142923" cy="130526"/>
            </a:xfrm>
          </p:grpSpPr>
          <p:sp>
            <p:nvSpPr>
              <p:cNvPr id="1536" name="Google Shape;1536;p10"/>
              <p:cNvSpPr/>
              <p:nvPr/>
            </p:nvSpPr>
            <p:spPr>
              <a:xfrm>
                <a:off x="178100" y="3936863"/>
                <a:ext cx="40843" cy="98308"/>
              </a:xfrm>
              <a:custGeom>
                <a:avLst/>
                <a:gdLst/>
                <a:ahLst/>
                <a:cxnLst/>
                <a:rect l="l" t="t" r="r" b="b"/>
                <a:pathLst>
                  <a:path w="715" h="1721" extrusionOk="0">
                    <a:moveTo>
                      <a:pt x="237" y="1"/>
                    </a:moveTo>
                    <a:cubicBezTo>
                      <a:pt x="157" y="1"/>
                      <a:pt x="77" y="54"/>
                      <a:pt x="49" y="139"/>
                    </a:cubicBezTo>
                    <a:cubicBezTo>
                      <a:pt x="1" y="283"/>
                      <a:pt x="37" y="436"/>
                      <a:pt x="59" y="582"/>
                    </a:cubicBezTo>
                    <a:cubicBezTo>
                      <a:pt x="76" y="711"/>
                      <a:pt x="98" y="838"/>
                      <a:pt x="120" y="966"/>
                    </a:cubicBezTo>
                    <a:cubicBezTo>
                      <a:pt x="142" y="1093"/>
                      <a:pt x="158" y="1223"/>
                      <a:pt x="193" y="1347"/>
                    </a:cubicBezTo>
                    <a:cubicBezTo>
                      <a:pt x="234" y="1488"/>
                      <a:pt x="302" y="1592"/>
                      <a:pt x="413" y="1688"/>
                    </a:cubicBezTo>
                    <a:cubicBezTo>
                      <a:pt x="438" y="1709"/>
                      <a:pt x="467" y="1720"/>
                      <a:pt x="496" y="1720"/>
                    </a:cubicBezTo>
                    <a:cubicBezTo>
                      <a:pt x="533" y="1720"/>
                      <a:pt x="570" y="1702"/>
                      <a:pt x="594" y="1665"/>
                    </a:cubicBezTo>
                    <a:cubicBezTo>
                      <a:pt x="672" y="1542"/>
                      <a:pt x="715" y="1424"/>
                      <a:pt x="707" y="1275"/>
                    </a:cubicBezTo>
                    <a:cubicBezTo>
                      <a:pt x="700" y="1133"/>
                      <a:pt x="672" y="990"/>
                      <a:pt x="643" y="848"/>
                    </a:cubicBezTo>
                    <a:cubicBezTo>
                      <a:pt x="592" y="595"/>
                      <a:pt x="554" y="244"/>
                      <a:pt x="362" y="51"/>
                    </a:cubicBezTo>
                    <a:cubicBezTo>
                      <a:pt x="326" y="16"/>
                      <a:pt x="281" y="1"/>
                      <a:pt x="237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537" name="Google Shape;1537;p10"/>
              <p:cNvSpPr/>
              <p:nvPr/>
            </p:nvSpPr>
            <p:spPr>
              <a:xfrm>
                <a:off x="230654" y="3904645"/>
                <a:ext cx="37187" cy="110589"/>
              </a:xfrm>
              <a:custGeom>
                <a:avLst/>
                <a:gdLst/>
                <a:ahLst/>
                <a:cxnLst/>
                <a:rect l="l" t="t" r="r" b="b"/>
                <a:pathLst>
                  <a:path w="651" h="1936" extrusionOk="0">
                    <a:moveTo>
                      <a:pt x="399" y="0"/>
                    </a:moveTo>
                    <a:cubicBezTo>
                      <a:pt x="364" y="0"/>
                      <a:pt x="331" y="13"/>
                      <a:pt x="305" y="45"/>
                    </a:cubicBezTo>
                    <a:cubicBezTo>
                      <a:pt x="124" y="270"/>
                      <a:pt x="142" y="647"/>
                      <a:pt x="102" y="921"/>
                    </a:cubicBezTo>
                    <a:cubicBezTo>
                      <a:pt x="57" y="1239"/>
                      <a:pt x="0" y="1544"/>
                      <a:pt x="117" y="1853"/>
                    </a:cubicBezTo>
                    <a:cubicBezTo>
                      <a:pt x="136" y="1902"/>
                      <a:pt x="182" y="1936"/>
                      <a:pt x="229" y="1936"/>
                    </a:cubicBezTo>
                    <a:cubicBezTo>
                      <a:pt x="255" y="1936"/>
                      <a:pt x="282" y="1925"/>
                      <a:pt x="305" y="1902"/>
                    </a:cubicBezTo>
                    <a:cubicBezTo>
                      <a:pt x="542" y="1660"/>
                      <a:pt x="598" y="1348"/>
                      <a:pt x="625" y="1020"/>
                    </a:cubicBezTo>
                    <a:cubicBezTo>
                      <a:pt x="637" y="862"/>
                      <a:pt x="650" y="703"/>
                      <a:pt x="643" y="545"/>
                    </a:cubicBezTo>
                    <a:cubicBezTo>
                      <a:pt x="637" y="392"/>
                      <a:pt x="640" y="203"/>
                      <a:pt x="542" y="75"/>
                    </a:cubicBezTo>
                    <a:cubicBezTo>
                      <a:pt x="511" y="33"/>
                      <a:pt x="454" y="0"/>
                      <a:pt x="399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538" name="Google Shape;1538;p10"/>
              <p:cNvSpPr/>
              <p:nvPr/>
            </p:nvSpPr>
            <p:spPr>
              <a:xfrm>
                <a:off x="275667" y="3947545"/>
                <a:ext cx="45355" cy="85284"/>
              </a:xfrm>
              <a:custGeom>
                <a:avLst/>
                <a:gdLst/>
                <a:ahLst/>
                <a:cxnLst/>
                <a:rect l="l" t="t" r="r" b="b"/>
                <a:pathLst>
                  <a:path w="794" h="1493" extrusionOk="0">
                    <a:moveTo>
                      <a:pt x="528" y="0"/>
                    </a:moveTo>
                    <a:cubicBezTo>
                      <a:pt x="514" y="0"/>
                      <a:pt x="500" y="3"/>
                      <a:pt x="486" y="9"/>
                    </a:cubicBezTo>
                    <a:cubicBezTo>
                      <a:pt x="246" y="103"/>
                      <a:pt x="170" y="438"/>
                      <a:pt x="116" y="669"/>
                    </a:cubicBezTo>
                    <a:cubicBezTo>
                      <a:pt x="56" y="916"/>
                      <a:pt x="1" y="1211"/>
                      <a:pt x="155" y="1435"/>
                    </a:cubicBezTo>
                    <a:cubicBezTo>
                      <a:pt x="182" y="1473"/>
                      <a:pt x="219" y="1492"/>
                      <a:pt x="257" y="1492"/>
                    </a:cubicBezTo>
                    <a:cubicBezTo>
                      <a:pt x="286" y="1492"/>
                      <a:pt x="315" y="1481"/>
                      <a:pt x="342" y="1459"/>
                    </a:cubicBezTo>
                    <a:cubicBezTo>
                      <a:pt x="531" y="1295"/>
                      <a:pt x="571" y="1040"/>
                      <a:pt x="622" y="809"/>
                    </a:cubicBezTo>
                    <a:cubicBezTo>
                      <a:pt x="667" y="603"/>
                      <a:pt x="793" y="275"/>
                      <a:pt x="670" y="86"/>
                    </a:cubicBezTo>
                    <a:cubicBezTo>
                      <a:pt x="642" y="40"/>
                      <a:pt x="585" y="0"/>
                      <a:pt x="528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1539" name="Google Shape;1539;p10"/>
            <p:cNvGrpSpPr/>
            <p:nvPr/>
          </p:nvGrpSpPr>
          <p:grpSpPr>
            <a:xfrm>
              <a:off x="4349951" y="4706647"/>
              <a:ext cx="88313" cy="132981"/>
              <a:chOff x="712664" y="3994329"/>
              <a:chExt cx="88313" cy="132981"/>
            </a:xfrm>
          </p:grpSpPr>
          <p:sp>
            <p:nvSpPr>
              <p:cNvPr id="1540" name="Google Shape;1540;p10"/>
              <p:cNvSpPr/>
              <p:nvPr/>
            </p:nvSpPr>
            <p:spPr>
              <a:xfrm>
                <a:off x="712664" y="4006439"/>
                <a:ext cx="44613" cy="91225"/>
              </a:xfrm>
              <a:custGeom>
                <a:avLst/>
                <a:gdLst/>
                <a:ahLst/>
                <a:cxnLst/>
                <a:rect l="l" t="t" r="r" b="b"/>
                <a:pathLst>
                  <a:path w="781" h="1597" extrusionOk="0">
                    <a:moveTo>
                      <a:pt x="221" y="1"/>
                    </a:moveTo>
                    <a:cubicBezTo>
                      <a:pt x="138" y="1"/>
                      <a:pt x="60" y="44"/>
                      <a:pt x="44" y="145"/>
                    </a:cubicBezTo>
                    <a:cubicBezTo>
                      <a:pt x="1" y="407"/>
                      <a:pt x="81" y="683"/>
                      <a:pt x="139" y="938"/>
                    </a:cubicBezTo>
                    <a:cubicBezTo>
                      <a:pt x="196" y="1187"/>
                      <a:pt x="264" y="1427"/>
                      <a:pt x="489" y="1579"/>
                    </a:cubicBezTo>
                    <a:cubicBezTo>
                      <a:pt x="506" y="1591"/>
                      <a:pt x="526" y="1596"/>
                      <a:pt x="546" y="1596"/>
                    </a:cubicBezTo>
                    <a:cubicBezTo>
                      <a:pt x="589" y="1596"/>
                      <a:pt x="632" y="1573"/>
                      <a:pt x="652" y="1535"/>
                    </a:cubicBezTo>
                    <a:cubicBezTo>
                      <a:pt x="780" y="1308"/>
                      <a:pt x="735" y="1060"/>
                      <a:pt x="674" y="820"/>
                    </a:cubicBezTo>
                    <a:cubicBezTo>
                      <a:pt x="614" y="582"/>
                      <a:pt x="569" y="295"/>
                      <a:pt x="422" y="97"/>
                    </a:cubicBezTo>
                    <a:cubicBezTo>
                      <a:pt x="377" y="36"/>
                      <a:pt x="297" y="1"/>
                      <a:pt x="221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541" name="Google Shape;1541;p10"/>
              <p:cNvSpPr/>
              <p:nvPr/>
            </p:nvSpPr>
            <p:spPr>
              <a:xfrm>
                <a:off x="767617" y="3994329"/>
                <a:ext cx="33360" cy="132981"/>
              </a:xfrm>
              <a:custGeom>
                <a:avLst/>
                <a:gdLst/>
                <a:ahLst/>
                <a:cxnLst/>
                <a:rect l="l" t="t" r="r" b="b"/>
                <a:pathLst>
                  <a:path w="584" h="2328" extrusionOk="0">
                    <a:moveTo>
                      <a:pt x="295" y="1"/>
                    </a:moveTo>
                    <a:cubicBezTo>
                      <a:pt x="171" y="1"/>
                      <a:pt x="45" y="86"/>
                      <a:pt x="30" y="255"/>
                    </a:cubicBezTo>
                    <a:cubicBezTo>
                      <a:pt x="0" y="597"/>
                      <a:pt x="2" y="946"/>
                      <a:pt x="6" y="1290"/>
                    </a:cubicBezTo>
                    <a:cubicBezTo>
                      <a:pt x="9" y="1631"/>
                      <a:pt x="24" y="1959"/>
                      <a:pt x="178" y="2270"/>
                    </a:cubicBezTo>
                    <a:cubicBezTo>
                      <a:pt x="198" y="2309"/>
                      <a:pt x="239" y="2328"/>
                      <a:pt x="281" y="2328"/>
                    </a:cubicBezTo>
                    <a:cubicBezTo>
                      <a:pt x="323" y="2328"/>
                      <a:pt x="365" y="2309"/>
                      <a:pt x="385" y="2270"/>
                    </a:cubicBezTo>
                    <a:cubicBezTo>
                      <a:pt x="543" y="1960"/>
                      <a:pt x="560" y="1631"/>
                      <a:pt x="569" y="1290"/>
                    </a:cubicBezTo>
                    <a:cubicBezTo>
                      <a:pt x="576" y="946"/>
                      <a:pt x="583" y="597"/>
                      <a:pt x="557" y="255"/>
                    </a:cubicBezTo>
                    <a:cubicBezTo>
                      <a:pt x="544" y="85"/>
                      <a:pt x="420" y="1"/>
                      <a:pt x="295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sp>
          <p:nvSpPr>
            <p:cNvPr id="1542" name="Google Shape;1542;p10"/>
            <p:cNvSpPr/>
            <p:nvPr/>
          </p:nvSpPr>
          <p:spPr>
            <a:xfrm>
              <a:off x="2301421" y="4697130"/>
              <a:ext cx="33188" cy="102763"/>
            </a:xfrm>
            <a:custGeom>
              <a:avLst/>
              <a:gdLst/>
              <a:ahLst/>
              <a:cxnLst/>
              <a:rect l="l" t="t" r="r" b="b"/>
              <a:pathLst>
                <a:path w="581" h="1799" extrusionOk="0">
                  <a:moveTo>
                    <a:pt x="300" y="0"/>
                  </a:moveTo>
                  <a:cubicBezTo>
                    <a:pt x="224" y="0"/>
                    <a:pt x="148" y="46"/>
                    <a:pt x="114" y="137"/>
                  </a:cubicBezTo>
                  <a:cubicBezTo>
                    <a:pt x="22" y="389"/>
                    <a:pt x="32" y="700"/>
                    <a:pt x="16" y="968"/>
                  </a:cubicBezTo>
                  <a:cubicBezTo>
                    <a:pt x="0" y="1232"/>
                    <a:pt x="5" y="1500"/>
                    <a:pt x="120" y="1743"/>
                  </a:cubicBezTo>
                  <a:cubicBezTo>
                    <a:pt x="136" y="1778"/>
                    <a:pt x="178" y="1799"/>
                    <a:pt x="219" y="1799"/>
                  </a:cubicBezTo>
                  <a:cubicBezTo>
                    <a:pt x="248" y="1799"/>
                    <a:pt x="276" y="1788"/>
                    <a:pt x="293" y="1765"/>
                  </a:cubicBezTo>
                  <a:cubicBezTo>
                    <a:pt x="467" y="1544"/>
                    <a:pt x="522" y="1270"/>
                    <a:pt x="540" y="994"/>
                  </a:cubicBezTo>
                  <a:cubicBezTo>
                    <a:pt x="554" y="722"/>
                    <a:pt x="580" y="397"/>
                    <a:pt x="484" y="137"/>
                  </a:cubicBezTo>
                  <a:cubicBezTo>
                    <a:pt x="451" y="46"/>
                    <a:pt x="375" y="0"/>
                    <a:pt x="300" y="0"/>
                  </a:cubicBezTo>
                  <a:close/>
                </a:path>
              </a:pathLst>
            </a:custGeom>
            <a:solidFill>
              <a:srgbClr val="191919">
                <a:alpha val="59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1543" name="Google Shape;1543;p10"/>
            <p:cNvGrpSpPr/>
            <p:nvPr/>
          </p:nvGrpSpPr>
          <p:grpSpPr>
            <a:xfrm>
              <a:off x="1927025" y="4603875"/>
              <a:ext cx="142923" cy="130526"/>
              <a:chOff x="178100" y="3904645"/>
              <a:chExt cx="142923" cy="130526"/>
            </a:xfrm>
          </p:grpSpPr>
          <p:sp>
            <p:nvSpPr>
              <p:cNvPr id="1544" name="Google Shape;1544;p10"/>
              <p:cNvSpPr/>
              <p:nvPr/>
            </p:nvSpPr>
            <p:spPr>
              <a:xfrm>
                <a:off x="178100" y="3936863"/>
                <a:ext cx="40843" cy="98308"/>
              </a:xfrm>
              <a:custGeom>
                <a:avLst/>
                <a:gdLst/>
                <a:ahLst/>
                <a:cxnLst/>
                <a:rect l="l" t="t" r="r" b="b"/>
                <a:pathLst>
                  <a:path w="715" h="1721" extrusionOk="0">
                    <a:moveTo>
                      <a:pt x="237" y="1"/>
                    </a:moveTo>
                    <a:cubicBezTo>
                      <a:pt x="157" y="1"/>
                      <a:pt x="77" y="54"/>
                      <a:pt x="49" y="139"/>
                    </a:cubicBezTo>
                    <a:cubicBezTo>
                      <a:pt x="1" y="283"/>
                      <a:pt x="37" y="436"/>
                      <a:pt x="59" y="582"/>
                    </a:cubicBezTo>
                    <a:cubicBezTo>
                      <a:pt x="76" y="711"/>
                      <a:pt x="98" y="838"/>
                      <a:pt x="120" y="966"/>
                    </a:cubicBezTo>
                    <a:cubicBezTo>
                      <a:pt x="142" y="1093"/>
                      <a:pt x="158" y="1223"/>
                      <a:pt x="193" y="1347"/>
                    </a:cubicBezTo>
                    <a:cubicBezTo>
                      <a:pt x="234" y="1488"/>
                      <a:pt x="302" y="1592"/>
                      <a:pt x="413" y="1688"/>
                    </a:cubicBezTo>
                    <a:cubicBezTo>
                      <a:pt x="438" y="1709"/>
                      <a:pt x="467" y="1720"/>
                      <a:pt x="496" y="1720"/>
                    </a:cubicBezTo>
                    <a:cubicBezTo>
                      <a:pt x="533" y="1720"/>
                      <a:pt x="570" y="1702"/>
                      <a:pt x="594" y="1665"/>
                    </a:cubicBezTo>
                    <a:cubicBezTo>
                      <a:pt x="672" y="1542"/>
                      <a:pt x="715" y="1424"/>
                      <a:pt x="707" y="1275"/>
                    </a:cubicBezTo>
                    <a:cubicBezTo>
                      <a:pt x="700" y="1133"/>
                      <a:pt x="672" y="990"/>
                      <a:pt x="643" y="848"/>
                    </a:cubicBezTo>
                    <a:cubicBezTo>
                      <a:pt x="592" y="595"/>
                      <a:pt x="554" y="244"/>
                      <a:pt x="362" y="51"/>
                    </a:cubicBezTo>
                    <a:cubicBezTo>
                      <a:pt x="326" y="16"/>
                      <a:pt x="281" y="1"/>
                      <a:pt x="237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545" name="Google Shape;1545;p10"/>
              <p:cNvSpPr/>
              <p:nvPr/>
            </p:nvSpPr>
            <p:spPr>
              <a:xfrm>
                <a:off x="230654" y="3904645"/>
                <a:ext cx="37187" cy="110589"/>
              </a:xfrm>
              <a:custGeom>
                <a:avLst/>
                <a:gdLst/>
                <a:ahLst/>
                <a:cxnLst/>
                <a:rect l="l" t="t" r="r" b="b"/>
                <a:pathLst>
                  <a:path w="651" h="1936" extrusionOk="0">
                    <a:moveTo>
                      <a:pt x="399" y="0"/>
                    </a:moveTo>
                    <a:cubicBezTo>
                      <a:pt x="364" y="0"/>
                      <a:pt x="331" y="13"/>
                      <a:pt x="305" y="45"/>
                    </a:cubicBezTo>
                    <a:cubicBezTo>
                      <a:pt x="124" y="270"/>
                      <a:pt x="142" y="647"/>
                      <a:pt x="102" y="921"/>
                    </a:cubicBezTo>
                    <a:cubicBezTo>
                      <a:pt x="57" y="1239"/>
                      <a:pt x="0" y="1544"/>
                      <a:pt x="117" y="1853"/>
                    </a:cubicBezTo>
                    <a:cubicBezTo>
                      <a:pt x="136" y="1902"/>
                      <a:pt x="182" y="1936"/>
                      <a:pt x="229" y="1936"/>
                    </a:cubicBezTo>
                    <a:cubicBezTo>
                      <a:pt x="255" y="1936"/>
                      <a:pt x="282" y="1925"/>
                      <a:pt x="305" y="1902"/>
                    </a:cubicBezTo>
                    <a:cubicBezTo>
                      <a:pt x="542" y="1660"/>
                      <a:pt x="598" y="1348"/>
                      <a:pt x="625" y="1020"/>
                    </a:cubicBezTo>
                    <a:cubicBezTo>
                      <a:pt x="637" y="862"/>
                      <a:pt x="650" y="703"/>
                      <a:pt x="643" y="545"/>
                    </a:cubicBezTo>
                    <a:cubicBezTo>
                      <a:pt x="637" y="392"/>
                      <a:pt x="640" y="203"/>
                      <a:pt x="542" y="75"/>
                    </a:cubicBezTo>
                    <a:cubicBezTo>
                      <a:pt x="511" y="33"/>
                      <a:pt x="454" y="0"/>
                      <a:pt x="399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546" name="Google Shape;1546;p10"/>
              <p:cNvSpPr/>
              <p:nvPr/>
            </p:nvSpPr>
            <p:spPr>
              <a:xfrm>
                <a:off x="275667" y="3947545"/>
                <a:ext cx="45355" cy="85284"/>
              </a:xfrm>
              <a:custGeom>
                <a:avLst/>
                <a:gdLst/>
                <a:ahLst/>
                <a:cxnLst/>
                <a:rect l="l" t="t" r="r" b="b"/>
                <a:pathLst>
                  <a:path w="794" h="1493" extrusionOk="0">
                    <a:moveTo>
                      <a:pt x="528" y="0"/>
                    </a:moveTo>
                    <a:cubicBezTo>
                      <a:pt x="514" y="0"/>
                      <a:pt x="500" y="3"/>
                      <a:pt x="486" y="9"/>
                    </a:cubicBezTo>
                    <a:cubicBezTo>
                      <a:pt x="246" y="103"/>
                      <a:pt x="170" y="438"/>
                      <a:pt x="116" y="669"/>
                    </a:cubicBezTo>
                    <a:cubicBezTo>
                      <a:pt x="56" y="916"/>
                      <a:pt x="1" y="1211"/>
                      <a:pt x="155" y="1435"/>
                    </a:cubicBezTo>
                    <a:cubicBezTo>
                      <a:pt x="182" y="1473"/>
                      <a:pt x="219" y="1492"/>
                      <a:pt x="257" y="1492"/>
                    </a:cubicBezTo>
                    <a:cubicBezTo>
                      <a:pt x="286" y="1492"/>
                      <a:pt x="315" y="1481"/>
                      <a:pt x="342" y="1459"/>
                    </a:cubicBezTo>
                    <a:cubicBezTo>
                      <a:pt x="531" y="1295"/>
                      <a:pt x="571" y="1040"/>
                      <a:pt x="622" y="809"/>
                    </a:cubicBezTo>
                    <a:cubicBezTo>
                      <a:pt x="667" y="603"/>
                      <a:pt x="793" y="275"/>
                      <a:pt x="670" y="86"/>
                    </a:cubicBezTo>
                    <a:cubicBezTo>
                      <a:pt x="642" y="40"/>
                      <a:pt x="585" y="0"/>
                      <a:pt x="528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1547" name="Google Shape;1547;p10"/>
            <p:cNvGrpSpPr/>
            <p:nvPr/>
          </p:nvGrpSpPr>
          <p:grpSpPr>
            <a:xfrm>
              <a:off x="2464539" y="4706647"/>
              <a:ext cx="88313" cy="132981"/>
              <a:chOff x="712664" y="3994329"/>
              <a:chExt cx="88313" cy="132981"/>
            </a:xfrm>
          </p:grpSpPr>
          <p:sp>
            <p:nvSpPr>
              <p:cNvPr id="1548" name="Google Shape;1548;p10"/>
              <p:cNvSpPr/>
              <p:nvPr/>
            </p:nvSpPr>
            <p:spPr>
              <a:xfrm>
                <a:off x="712664" y="4006439"/>
                <a:ext cx="44613" cy="91225"/>
              </a:xfrm>
              <a:custGeom>
                <a:avLst/>
                <a:gdLst/>
                <a:ahLst/>
                <a:cxnLst/>
                <a:rect l="l" t="t" r="r" b="b"/>
                <a:pathLst>
                  <a:path w="781" h="1597" extrusionOk="0">
                    <a:moveTo>
                      <a:pt x="221" y="1"/>
                    </a:moveTo>
                    <a:cubicBezTo>
                      <a:pt x="138" y="1"/>
                      <a:pt x="60" y="44"/>
                      <a:pt x="44" y="145"/>
                    </a:cubicBezTo>
                    <a:cubicBezTo>
                      <a:pt x="1" y="407"/>
                      <a:pt x="81" y="683"/>
                      <a:pt x="139" y="938"/>
                    </a:cubicBezTo>
                    <a:cubicBezTo>
                      <a:pt x="196" y="1187"/>
                      <a:pt x="264" y="1427"/>
                      <a:pt x="489" y="1579"/>
                    </a:cubicBezTo>
                    <a:cubicBezTo>
                      <a:pt x="506" y="1591"/>
                      <a:pt x="526" y="1596"/>
                      <a:pt x="546" y="1596"/>
                    </a:cubicBezTo>
                    <a:cubicBezTo>
                      <a:pt x="589" y="1596"/>
                      <a:pt x="632" y="1573"/>
                      <a:pt x="652" y="1535"/>
                    </a:cubicBezTo>
                    <a:cubicBezTo>
                      <a:pt x="780" y="1308"/>
                      <a:pt x="735" y="1060"/>
                      <a:pt x="674" y="820"/>
                    </a:cubicBezTo>
                    <a:cubicBezTo>
                      <a:pt x="614" y="582"/>
                      <a:pt x="569" y="295"/>
                      <a:pt x="422" y="97"/>
                    </a:cubicBezTo>
                    <a:cubicBezTo>
                      <a:pt x="377" y="36"/>
                      <a:pt x="297" y="1"/>
                      <a:pt x="221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549" name="Google Shape;1549;p10"/>
              <p:cNvSpPr/>
              <p:nvPr/>
            </p:nvSpPr>
            <p:spPr>
              <a:xfrm>
                <a:off x="767617" y="3994329"/>
                <a:ext cx="33360" cy="132981"/>
              </a:xfrm>
              <a:custGeom>
                <a:avLst/>
                <a:gdLst/>
                <a:ahLst/>
                <a:cxnLst/>
                <a:rect l="l" t="t" r="r" b="b"/>
                <a:pathLst>
                  <a:path w="584" h="2328" extrusionOk="0">
                    <a:moveTo>
                      <a:pt x="295" y="1"/>
                    </a:moveTo>
                    <a:cubicBezTo>
                      <a:pt x="171" y="1"/>
                      <a:pt x="45" y="86"/>
                      <a:pt x="30" y="255"/>
                    </a:cubicBezTo>
                    <a:cubicBezTo>
                      <a:pt x="0" y="597"/>
                      <a:pt x="2" y="946"/>
                      <a:pt x="6" y="1290"/>
                    </a:cubicBezTo>
                    <a:cubicBezTo>
                      <a:pt x="9" y="1631"/>
                      <a:pt x="24" y="1959"/>
                      <a:pt x="178" y="2270"/>
                    </a:cubicBezTo>
                    <a:cubicBezTo>
                      <a:pt x="198" y="2309"/>
                      <a:pt x="239" y="2328"/>
                      <a:pt x="281" y="2328"/>
                    </a:cubicBezTo>
                    <a:cubicBezTo>
                      <a:pt x="323" y="2328"/>
                      <a:pt x="365" y="2309"/>
                      <a:pt x="385" y="2270"/>
                    </a:cubicBezTo>
                    <a:cubicBezTo>
                      <a:pt x="543" y="1960"/>
                      <a:pt x="560" y="1631"/>
                      <a:pt x="569" y="1290"/>
                    </a:cubicBezTo>
                    <a:cubicBezTo>
                      <a:pt x="576" y="946"/>
                      <a:pt x="583" y="597"/>
                      <a:pt x="557" y="255"/>
                    </a:cubicBezTo>
                    <a:cubicBezTo>
                      <a:pt x="544" y="85"/>
                      <a:pt x="420" y="1"/>
                      <a:pt x="295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1550" name="Google Shape;1550;p10"/>
            <p:cNvGrpSpPr/>
            <p:nvPr/>
          </p:nvGrpSpPr>
          <p:grpSpPr>
            <a:xfrm>
              <a:off x="1995663" y="4835818"/>
              <a:ext cx="148749" cy="138123"/>
              <a:chOff x="417563" y="4145250"/>
              <a:chExt cx="148749" cy="138123"/>
            </a:xfrm>
          </p:grpSpPr>
          <p:sp>
            <p:nvSpPr>
              <p:cNvPr id="1551" name="Google Shape;1551;p10"/>
              <p:cNvSpPr/>
              <p:nvPr/>
            </p:nvSpPr>
            <p:spPr>
              <a:xfrm>
                <a:off x="417563" y="4179924"/>
                <a:ext cx="39186" cy="103449"/>
              </a:xfrm>
              <a:custGeom>
                <a:avLst/>
                <a:gdLst/>
                <a:ahLst/>
                <a:cxnLst/>
                <a:rect l="l" t="t" r="r" b="b"/>
                <a:pathLst>
                  <a:path w="686" h="1811" extrusionOk="0">
                    <a:moveTo>
                      <a:pt x="283" y="1"/>
                    </a:moveTo>
                    <a:cubicBezTo>
                      <a:pt x="215" y="1"/>
                      <a:pt x="148" y="32"/>
                      <a:pt x="118" y="96"/>
                    </a:cubicBezTo>
                    <a:cubicBezTo>
                      <a:pt x="0" y="348"/>
                      <a:pt x="83" y="703"/>
                      <a:pt x="102" y="970"/>
                    </a:cubicBezTo>
                    <a:cubicBezTo>
                      <a:pt x="112" y="1123"/>
                      <a:pt x="118" y="1280"/>
                      <a:pt x="141" y="1432"/>
                    </a:cubicBezTo>
                    <a:cubicBezTo>
                      <a:pt x="163" y="1569"/>
                      <a:pt x="227" y="1672"/>
                      <a:pt x="315" y="1777"/>
                    </a:cubicBezTo>
                    <a:cubicBezTo>
                      <a:pt x="333" y="1800"/>
                      <a:pt x="363" y="1811"/>
                      <a:pt x="394" y="1811"/>
                    </a:cubicBezTo>
                    <a:cubicBezTo>
                      <a:pt x="425" y="1811"/>
                      <a:pt x="456" y="1799"/>
                      <a:pt x="475" y="1777"/>
                    </a:cubicBezTo>
                    <a:cubicBezTo>
                      <a:pt x="685" y="1537"/>
                      <a:pt x="670" y="1245"/>
                      <a:pt x="647" y="944"/>
                    </a:cubicBezTo>
                    <a:cubicBezTo>
                      <a:pt x="625" y="670"/>
                      <a:pt x="621" y="266"/>
                      <a:pt x="421" y="56"/>
                    </a:cubicBezTo>
                    <a:cubicBezTo>
                      <a:pt x="386" y="19"/>
                      <a:pt x="334" y="1"/>
                      <a:pt x="283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552" name="Google Shape;1552;p10"/>
              <p:cNvSpPr/>
              <p:nvPr/>
            </p:nvSpPr>
            <p:spPr>
              <a:xfrm>
                <a:off x="469888" y="4145250"/>
                <a:ext cx="42556" cy="117101"/>
              </a:xfrm>
              <a:custGeom>
                <a:avLst/>
                <a:gdLst/>
                <a:ahLst/>
                <a:cxnLst/>
                <a:rect l="l" t="t" r="r" b="b"/>
                <a:pathLst>
                  <a:path w="745" h="2050" extrusionOk="0">
                    <a:moveTo>
                      <a:pt x="476" y="0"/>
                    </a:moveTo>
                    <a:cubicBezTo>
                      <a:pt x="449" y="0"/>
                      <a:pt x="419" y="8"/>
                      <a:pt x="384" y="23"/>
                    </a:cubicBezTo>
                    <a:cubicBezTo>
                      <a:pt x="243" y="88"/>
                      <a:pt x="219" y="278"/>
                      <a:pt x="192" y="415"/>
                    </a:cubicBezTo>
                    <a:cubicBezTo>
                      <a:pt x="158" y="589"/>
                      <a:pt x="132" y="764"/>
                      <a:pt x="104" y="936"/>
                    </a:cubicBezTo>
                    <a:cubicBezTo>
                      <a:pt x="47" y="1281"/>
                      <a:pt x="1" y="1611"/>
                      <a:pt x="84" y="1954"/>
                    </a:cubicBezTo>
                    <a:cubicBezTo>
                      <a:pt x="99" y="2020"/>
                      <a:pt x="150" y="2049"/>
                      <a:pt x="204" y="2049"/>
                    </a:cubicBezTo>
                    <a:cubicBezTo>
                      <a:pt x="250" y="2049"/>
                      <a:pt x="298" y="2027"/>
                      <a:pt x="327" y="1988"/>
                    </a:cubicBezTo>
                    <a:cubicBezTo>
                      <a:pt x="568" y="1660"/>
                      <a:pt x="617" y="1267"/>
                      <a:pt x="652" y="870"/>
                    </a:cubicBezTo>
                    <a:cubicBezTo>
                      <a:pt x="666" y="718"/>
                      <a:pt x="745" y="0"/>
                      <a:pt x="476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553" name="Google Shape;1553;p10"/>
              <p:cNvSpPr/>
              <p:nvPr/>
            </p:nvSpPr>
            <p:spPr>
              <a:xfrm>
                <a:off x="528840" y="4206144"/>
                <a:ext cx="37472" cy="75173"/>
              </a:xfrm>
              <a:custGeom>
                <a:avLst/>
                <a:gdLst/>
                <a:ahLst/>
                <a:cxnLst/>
                <a:rect l="l" t="t" r="r" b="b"/>
                <a:pathLst>
                  <a:path w="656" h="1316" extrusionOk="0">
                    <a:moveTo>
                      <a:pt x="371" y="0"/>
                    </a:moveTo>
                    <a:cubicBezTo>
                      <a:pt x="302" y="0"/>
                      <a:pt x="231" y="34"/>
                      <a:pt x="180" y="103"/>
                    </a:cubicBezTo>
                    <a:cubicBezTo>
                      <a:pt x="57" y="271"/>
                      <a:pt x="44" y="533"/>
                      <a:pt x="23" y="733"/>
                    </a:cubicBezTo>
                    <a:cubicBezTo>
                      <a:pt x="1" y="928"/>
                      <a:pt x="15" y="1125"/>
                      <a:pt x="152" y="1281"/>
                    </a:cubicBezTo>
                    <a:cubicBezTo>
                      <a:pt x="172" y="1303"/>
                      <a:pt x="205" y="1315"/>
                      <a:pt x="238" y="1315"/>
                    </a:cubicBezTo>
                    <a:cubicBezTo>
                      <a:pt x="259" y="1315"/>
                      <a:pt x="281" y="1310"/>
                      <a:pt x="298" y="1298"/>
                    </a:cubicBezTo>
                    <a:cubicBezTo>
                      <a:pt x="470" y="1186"/>
                      <a:pt x="536" y="999"/>
                      <a:pt x="566" y="805"/>
                    </a:cubicBezTo>
                    <a:cubicBezTo>
                      <a:pt x="598" y="604"/>
                      <a:pt x="655" y="349"/>
                      <a:pt x="581" y="154"/>
                    </a:cubicBezTo>
                    <a:cubicBezTo>
                      <a:pt x="541" y="53"/>
                      <a:pt x="457" y="0"/>
                      <a:pt x="371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1554" name="Google Shape;1554;p10"/>
            <p:cNvGrpSpPr/>
            <p:nvPr/>
          </p:nvGrpSpPr>
          <p:grpSpPr>
            <a:xfrm>
              <a:off x="1735864" y="4896184"/>
              <a:ext cx="88313" cy="132981"/>
              <a:chOff x="712664" y="3994329"/>
              <a:chExt cx="88313" cy="132981"/>
            </a:xfrm>
          </p:grpSpPr>
          <p:sp>
            <p:nvSpPr>
              <p:cNvPr id="1555" name="Google Shape;1555;p10"/>
              <p:cNvSpPr/>
              <p:nvPr/>
            </p:nvSpPr>
            <p:spPr>
              <a:xfrm>
                <a:off x="712664" y="4006439"/>
                <a:ext cx="44613" cy="91225"/>
              </a:xfrm>
              <a:custGeom>
                <a:avLst/>
                <a:gdLst/>
                <a:ahLst/>
                <a:cxnLst/>
                <a:rect l="l" t="t" r="r" b="b"/>
                <a:pathLst>
                  <a:path w="781" h="1597" extrusionOk="0">
                    <a:moveTo>
                      <a:pt x="221" y="1"/>
                    </a:moveTo>
                    <a:cubicBezTo>
                      <a:pt x="138" y="1"/>
                      <a:pt x="60" y="44"/>
                      <a:pt x="44" y="145"/>
                    </a:cubicBezTo>
                    <a:cubicBezTo>
                      <a:pt x="1" y="407"/>
                      <a:pt x="81" y="683"/>
                      <a:pt x="139" y="938"/>
                    </a:cubicBezTo>
                    <a:cubicBezTo>
                      <a:pt x="196" y="1187"/>
                      <a:pt x="264" y="1427"/>
                      <a:pt x="489" y="1579"/>
                    </a:cubicBezTo>
                    <a:cubicBezTo>
                      <a:pt x="506" y="1591"/>
                      <a:pt x="526" y="1596"/>
                      <a:pt x="546" y="1596"/>
                    </a:cubicBezTo>
                    <a:cubicBezTo>
                      <a:pt x="589" y="1596"/>
                      <a:pt x="632" y="1573"/>
                      <a:pt x="652" y="1535"/>
                    </a:cubicBezTo>
                    <a:cubicBezTo>
                      <a:pt x="780" y="1308"/>
                      <a:pt x="735" y="1060"/>
                      <a:pt x="674" y="820"/>
                    </a:cubicBezTo>
                    <a:cubicBezTo>
                      <a:pt x="614" y="582"/>
                      <a:pt x="569" y="295"/>
                      <a:pt x="422" y="97"/>
                    </a:cubicBezTo>
                    <a:cubicBezTo>
                      <a:pt x="377" y="36"/>
                      <a:pt x="297" y="1"/>
                      <a:pt x="221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556" name="Google Shape;1556;p10"/>
              <p:cNvSpPr/>
              <p:nvPr/>
            </p:nvSpPr>
            <p:spPr>
              <a:xfrm>
                <a:off x="767617" y="3994329"/>
                <a:ext cx="33360" cy="132981"/>
              </a:xfrm>
              <a:custGeom>
                <a:avLst/>
                <a:gdLst/>
                <a:ahLst/>
                <a:cxnLst/>
                <a:rect l="l" t="t" r="r" b="b"/>
                <a:pathLst>
                  <a:path w="584" h="2328" extrusionOk="0">
                    <a:moveTo>
                      <a:pt x="295" y="1"/>
                    </a:moveTo>
                    <a:cubicBezTo>
                      <a:pt x="171" y="1"/>
                      <a:pt x="45" y="86"/>
                      <a:pt x="30" y="255"/>
                    </a:cubicBezTo>
                    <a:cubicBezTo>
                      <a:pt x="0" y="597"/>
                      <a:pt x="2" y="946"/>
                      <a:pt x="6" y="1290"/>
                    </a:cubicBezTo>
                    <a:cubicBezTo>
                      <a:pt x="9" y="1631"/>
                      <a:pt x="24" y="1959"/>
                      <a:pt x="178" y="2270"/>
                    </a:cubicBezTo>
                    <a:cubicBezTo>
                      <a:pt x="198" y="2309"/>
                      <a:pt x="239" y="2328"/>
                      <a:pt x="281" y="2328"/>
                    </a:cubicBezTo>
                    <a:cubicBezTo>
                      <a:pt x="323" y="2328"/>
                      <a:pt x="365" y="2309"/>
                      <a:pt x="385" y="2270"/>
                    </a:cubicBezTo>
                    <a:cubicBezTo>
                      <a:pt x="543" y="1960"/>
                      <a:pt x="560" y="1631"/>
                      <a:pt x="569" y="1290"/>
                    </a:cubicBezTo>
                    <a:cubicBezTo>
                      <a:pt x="576" y="946"/>
                      <a:pt x="583" y="597"/>
                      <a:pt x="557" y="255"/>
                    </a:cubicBezTo>
                    <a:cubicBezTo>
                      <a:pt x="544" y="85"/>
                      <a:pt x="420" y="1"/>
                      <a:pt x="295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1557" name="Google Shape;1557;p10"/>
            <p:cNvGrpSpPr/>
            <p:nvPr/>
          </p:nvGrpSpPr>
          <p:grpSpPr>
            <a:xfrm>
              <a:off x="140200" y="4947093"/>
              <a:ext cx="148749" cy="138123"/>
              <a:chOff x="417563" y="4145250"/>
              <a:chExt cx="148749" cy="138123"/>
            </a:xfrm>
          </p:grpSpPr>
          <p:sp>
            <p:nvSpPr>
              <p:cNvPr id="1558" name="Google Shape;1558;p10"/>
              <p:cNvSpPr/>
              <p:nvPr/>
            </p:nvSpPr>
            <p:spPr>
              <a:xfrm>
                <a:off x="417563" y="4179924"/>
                <a:ext cx="39186" cy="103449"/>
              </a:xfrm>
              <a:custGeom>
                <a:avLst/>
                <a:gdLst/>
                <a:ahLst/>
                <a:cxnLst/>
                <a:rect l="l" t="t" r="r" b="b"/>
                <a:pathLst>
                  <a:path w="686" h="1811" extrusionOk="0">
                    <a:moveTo>
                      <a:pt x="283" y="1"/>
                    </a:moveTo>
                    <a:cubicBezTo>
                      <a:pt x="215" y="1"/>
                      <a:pt x="148" y="32"/>
                      <a:pt x="118" y="96"/>
                    </a:cubicBezTo>
                    <a:cubicBezTo>
                      <a:pt x="0" y="348"/>
                      <a:pt x="83" y="703"/>
                      <a:pt x="102" y="970"/>
                    </a:cubicBezTo>
                    <a:cubicBezTo>
                      <a:pt x="112" y="1123"/>
                      <a:pt x="118" y="1280"/>
                      <a:pt x="141" y="1432"/>
                    </a:cubicBezTo>
                    <a:cubicBezTo>
                      <a:pt x="163" y="1569"/>
                      <a:pt x="227" y="1672"/>
                      <a:pt x="315" y="1777"/>
                    </a:cubicBezTo>
                    <a:cubicBezTo>
                      <a:pt x="333" y="1800"/>
                      <a:pt x="363" y="1811"/>
                      <a:pt x="394" y="1811"/>
                    </a:cubicBezTo>
                    <a:cubicBezTo>
                      <a:pt x="425" y="1811"/>
                      <a:pt x="456" y="1799"/>
                      <a:pt x="475" y="1777"/>
                    </a:cubicBezTo>
                    <a:cubicBezTo>
                      <a:pt x="685" y="1537"/>
                      <a:pt x="670" y="1245"/>
                      <a:pt x="647" y="944"/>
                    </a:cubicBezTo>
                    <a:cubicBezTo>
                      <a:pt x="625" y="670"/>
                      <a:pt x="621" y="266"/>
                      <a:pt x="421" y="56"/>
                    </a:cubicBezTo>
                    <a:cubicBezTo>
                      <a:pt x="386" y="19"/>
                      <a:pt x="334" y="1"/>
                      <a:pt x="283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559" name="Google Shape;1559;p10"/>
              <p:cNvSpPr/>
              <p:nvPr/>
            </p:nvSpPr>
            <p:spPr>
              <a:xfrm>
                <a:off x="469888" y="4145250"/>
                <a:ext cx="42556" cy="117101"/>
              </a:xfrm>
              <a:custGeom>
                <a:avLst/>
                <a:gdLst/>
                <a:ahLst/>
                <a:cxnLst/>
                <a:rect l="l" t="t" r="r" b="b"/>
                <a:pathLst>
                  <a:path w="745" h="2050" extrusionOk="0">
                    <a:moveTo>
                      <a:pt x="476" y="0"/>
                    </a:moveTo>
                    <a:cubicBezTo>
                      <a:pt x="449" y="0"/>
                      <a:pt x="419" y="8"/>
                      <a:pt x="384" y="23"/>
                    </a:cubicBezTo>
                    <a:cubicBezTo>
                      <a:pt x="243" y="88"/>
                      <a:pt x="219" y="278"/>
                      <a:pt x="192" y="415"/>
                    </a:cubicBezTo>
                    <a:cubicBezTo>
                      <a:pt x="158" y="589"/>
                      <a:pt x="132" y="764"/>
                      <a:pt x="104" y="936"/>
                    </a:cubicBezTo>
                    <a:cubicBezTo>
                      <a:pt x="47" y="1281"/>
                      <a:pt x="1" y="1611"/>
                      <a:pt x="84" y="1954"/>
                    </a:cubicBezTo>
                    <a:cubicBezTo>
                      <a:pt x="99" y="2020"/>
                      <a:pt x="150" y="2049"/>
                      <a:pt x="204" y="2049"/>
                    </a:cubicBezTo>
                    <a:cubicBezTo>
                      <a:pt x="250" y="2049"/>
                      <a:pt x="298" y="2027"/>
                      <a:pt x="327" y="1988"/>
                    </a:cubicBezTo>
                    <a:cubicBezTo>
                      <a:pt x="568" y="1660"/>
                      <a:pt x="617" y="1267"/>
                      <a:pt x="652" y="870"/>
                    </a:cubicBezTo>
                    <a:cubicBezTo>
                      <a:pt x="666" y="718"/>
                      <a:pt x="745" y="0"/>
                      <a:pt x="476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560" name="Google Shape;1560;p10"/>
              <p:cNvSpPr/>
              <p:nvPr/>
            </p:nvSpPr>
            <p:spPr>
              <a:xfrm>
                <a:off x="528840" y="4206144"/>
                <a:ext cx="37472" cy="75173"/>
              </a:xfrm>
              <a:custGeom>
                <a:avLst/>
                <a:gdLst/>
                <a:ahLst/>
                <a:cxnLst/>
                <a:rect l="l" t="t" r="r" b="b"/>
                <a:pathLst>
                  <a:path w="656" h="1316" extrusionOk="0">
                    <a:moveTo>
                      <a:pt x="371" y="0"/>
                    </a:moveTo>
                    <a:cubicBezTo>
                      <a:pt x="302" y="0"/>
                      <a:pt x="231" y="34"/>
                      <a:pt x="180" y="103"/>
                    </a:cubicBezTo>
                    <a:cubicBezTo>
                      <a:pt x="57" y="271"/>
                      <a:pt x="44" y="533"/>
                      <a:pt x="23" y="733"/>
                    </a:cubicBezTo>
                    <a:cubicBezTo>
                      <a:pt x="1" y="928"/>
                      <a:pt x="15" y="1125"/>
                      <a:pt x="152" y="1281"/>
                    </a:cubicBezTo>
                    <a:cubicBezTo>
                      <a:pt x="172" y="1303"/>
                      <a:pt x="205" y="1315"/>
                      <a:pt x="238" y="1315"/>
                    </a:cubicBezTo>
                    <a:cubicBezTo>
                      <a:pt x="259" y="1315"/>
                      <a:pt x="281" y="1310"/>
                      <a:pt x="298" y="1298"/>
                    </a:cubicBezTo>
                    <a:cubicBezTo>
                      <a:pt x="470" y="1186"/>
                      <a:pt x="536" y="999"/>
                      <a:pt x="566" y="805"/>
                    </a:cubicBezTo>
                    <a:cubicBezTo>
                      <a:pt x="598" y="604"/>
                      <a:pt x="655" y="349"/>
                      <a:pt x="581" y="154"/>
                    </a:cubicBezTo>
                    <a:cubicBezTo>
                      <a:pt x="541" y="53"/>
                      <a:pt x="457" y="0"/>
                      <a:pt x="371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sp>
          <p:nvSpPr>
            <p:cNvPr id="1561" name="Google Shape;1561;p10"/>
            <p:cNvSpPr/>
            <p:nvPr/>
          </p:nvSpPr>
          <p:spPr>
            <a:xfrm flipH="1">
              <a:off x="8573276" y="4655480"/>
              <a:ext cx="33188" cy="102763"/>
            </a:xfrm>
            <a:custGeom>
              <a:avLst/>
              <a:gdLst/>
              <a:ahLst/>
              <a:cxnLst/>
              <a:rect l="l" t="t" r="r" b="b"/>
              <a:pathLst>
                <a:path w="581" h="1799" extrusionOk="0">
                  <a:moveTo>
                    <a:pt x="300" y="0"/>
                  </a:moveTo>
                  <a:cubicBezTo>
                    <a:pt x="224" y="0"/>
                    <a:pt x="148" y="46"/>
                    <a:pt x="114" y="137"/>
                  </a:cubicBezTo>
                  <a:cubicBezTo>
                    <a:pt x="22" y="389"/>
                    <a:pt x="32" y="700"/>
                    <a:pt x="16" y="968"/>
                  </a:cubicBezTo>
                  <a:cubicBezTo>
                    <a:pt x="0" y="1232"/>
                    <a:pt x="5" y="1500"/>
                    <a:pt x="120" y="1743"/>
                  </a:cubicBezTo>
                  <a:cubicBezTo>
                    <a:pt x="136" y="1778"/>
                    <a:pt x="178" y="1799"/>
                    <a:pt x="219" y="1799"/>
                  </a:cubicBezTo>
                  <a:cubicBezTo>
                    <a:pt x="248" y="1799"/>
                    <a:pt x="276" y="1788"/>
                    <a:pt x="293" y="1765"/>
                  </a:cubicBezTo>
                  <a:cubicBezTo>
                    <a:pt x="467" y="1544"/>
                    <a:pt x="522" y="1270"/>
                    <a:pt x="540" y="994"/>
                  </a:cubicBezTo>
                  <a:cubicBezTo>
                    <a:pt x="554" y="722"/>
                    <a:pt x="580" y="397"/>
                    <a:pt x="484" y="137"/>
                  </a:cubicBezTo>
                  <a:cubicBezTo>
                    <a:pt x="451" y="46"/>
                    <a:pt x="375" y="0"/>
                    <a:pt x="300" y="0"/>
                  </a:cubicBezTo>
                  <a:close/>
                </a:path>
              </a:pathLst>
            </a:custGeom>
            <a:solidFill>
              <a:srgbClr val="191919">
                <a:alpha val="59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1562" name="Google Shape;1562;p10"/>
            <p:cNvGrpSpPr/>
            <p:nvPr/>
          </p:nvGrpSpPr>
          <p:grpSpPr>
            <a:xfrm flipH="1">
              <a:off x="8761575" y="4655463"/>
              <a:ext cx="142923" cy="130526"/>
              <a:chOff x="178100" y="3904645"/>
              <a:chExt cx="142923" cy="130526"/>
            </a:xfrm>
          </p:grpSpPr>
          <p:sp>
            <p:nvSpPr>
              <p:cNvPr id="1563" name="Google Shape;1563;p10"/>
              <p:cNvSpPr/>
              <p:nvPr/>
            </p:nvSpPr>
            <p:spPr>
              <a:xfrm>
                <a:off x="178100" y="3936863"/>
                <a:ext cx="40843" cy="98308"/>
              </a:xfrm>
              <a:custGeom>
                <a:avLst/>
                <a:gdLst/>
                <a:ahLst/>
                <a:cxnLst/>
                <a:rect l="l" t="t" r="r" b="b"/>
                <a:pathLst>
                  <a:path w="715" h="1721" extrusionOk="0">
                    <a:moveTo>
                      <a:pt x="237" y="1"/>
                    </a:moveTo>
                    <a:cubicBezTo>
                      <a:pt x="157" y="1"/>
                      <a:pt x="77" y="54"/>
                      <a:pt x="49" y="139"/>
                    </a:cubicBezTo>
                    <a:cubicBezTo>
                      <a:pt x="1" y="283"/>
                      <a:pt x="37" y="436"/>
                      <a:pt x="59" y="582"/>
                    </a:cubicBezTo>
                    <a:cubicBezTo>
                      <a:pt x="76" y="711"/>
                      <a:pt x="98" y="838"/>
                      <a:pt x="120" y="966"/>
                    </a:cubicBezTo>
                    <a:cubicBezTo>
                      <a:pt x="142" y="1093"/>
                      <a:pt x="158" y="1223"/>
                      <a:pt x="193" y="1347"/>
                    </a:cubicBezTo>
                    <a:cubicBezTo>
                      <a:pt x="234" y="1488"/>
                      <a:pt x="302" y="1592"/>
                      <a:pt x="413" y="1688"/>
                    </a:cubicBezTo>
                    <a:cubicBezTo>
                      <a:pt x="438" y="1709"/>
                      <a:pt x="467" y="1720"/>
                      <a:pt x="496" y="1720"/>
                    </a:cubicBezTo>
                    <a:cubicBezTo>
                      <a:pt x="533" y="1720"/>
                      <a:pt x="570" y="1702"/>
                      <a:pt x="594" y="1665"/>
                    </a:cubicBezTo>
                    <a:cubicBezTo>
                      <a:pt x="672" y="1542"/>
                      <a:pt x="715" y="1424"/>
                      <a:pt x="707" y="1275"/>
                    </a:cubicBezTo>
                    <a:cubicBezTo>
                      <a:pt x="700" y="1133"/>
                      <a:pt x="672" y="990"/>
                      <a:pt x="643" y="848"/>
                    </a:cubicBezTo>
                    <a:cubicBezTo>
                      <a:pt x="592" y="595"/>
                      <a:pt x="554" y="244"/>
                      <a:pt x="362" y="51"/>
                    </a:cubicBezTo>
                    <a:cubicBezTo>
                      <a:pt x="326" y="16"/>
                      <a:pt x="281" y="1"/>
                      <a:pt x="237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564" name="Google Shape;1564;p10"/>
              <p:cNvSpPr/>
              <p:nvPr/>
            </p:nvSpPr>
            <p:spPr>
              <a:xfrm>
                <a:off x="230654" y="3904645"/>
                <a:ext cx="37187" cy="110589"/>
              </a:xfrm>
              <a:custGeom>
                <a:avLst/>
                <a:gdLst/>
                <a:ahLst/>
                <a:cxnLst/>
                <a:rect l="l" t="t" r="r" b="b"/>
                <a:pathLst>
                  <a:path w="651" h="1936" extrusionOk="0">
                    <a:moveTo>
                      <a:pt x="399" y="0"/>
                    </a:moveTo>
                    <a:cubicBezTo>
                      <a:pt x="364" y="0"/>
                      <a:pt x="331" y="13"/>
                      <a:pt x="305" y="45"/>
                    </a:cubicBezTo>
                    <a:cubicBezTo>
                      <a:pt x="124" y="270"/>
                      <a:pt x="142" y="647"/>
                      <a:pt x="102" y="921"/>
                    </a:cubicBezTo>
                    <a:cubicBezTo>
                      <a:pt x="57" y="1239"/>
                      <a:pt x="0" y="1544"/>
                      <a:pt x="117" y="1853"/>
                    </a:cubicBezTo>
                    <a:cubicBezTo>
                      <a:pt x="136" y="1902"/>
                      <a:pt x="182" y="1936"/>
                      <a:pt x="229" y="1936"/>
                    </a:cubicBezTo>
                    <a:cubicBezTo>
                      <a:pt x="255" y="1936"/>
                      <a:pt x="282" y="1925"/>
                      <a:pt x="305" y="1902"/>
                    </a:cubicBezTo>
                    <a:cubicBezTo>
                      <a:pt x="542" y="1660"/>
                      <a:pt x="598" y="1348"/>
                      <a:pt x="625" y="1020"/>
                    </a:cubicBezTo>
                    <a:cubicBezTo>
                      <a:pt x="637" y="862"/>
                      <a:pt x="650" y="703"/>
                      <a:pt x="643" y="545"/>
                    </a:cubicBezTo>
                    <a:cubicBezTo>
                      <a:pt x="637" y="392"/>
                      <a:pt x="640" y="203"/>
                      <a:pt x="542" y="75"/>
                    </a:cubicBezTo>
                    <a:cubicBezTo>
                      <a:pt x="511" y="33"/>
                      <a:pt x="454" y="0"/>
                      <a:pt x="399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565" name="Google Shape;1565;p10"/>
              <p:cNvSpPr/>
              <p:nvPr/>
            </p:nvSpPr>
            <p:spPr>
              <a:xfrm>
                <a:off x="275667" y="3947545"/>
                <a:ext cx="45355" cy="85284"/>
              </a:xfrm>
              <a:custGeom>
                <a:avLst/>
                <a:gdLst/>
                <a:ahLst/>
                <a:cxnLst/>
                <a:rect l="l" t="t" r="r" b="b"/>
                <a:pathLst>
                  <a:path w="794" h="1493" extrusionOk="0">
                    <a:moveTo>
                      <a:pt x="528" y="0"/>
                    </a:moveTo>
                    <a:cubicBezTo>
                      <a:pt x="514" y="0"/>
                      <a:pt x="500" y="3"/>
                      <a:pt x="486" y="9"/>
                    </a:cubicBezTo>
                    <a:cubicBezTo>
                      <a:pt x="246" y="103"/>
                      <a:pt x="170" y="438"/>
                      <a:pt x="116" y="669"/>
                    </a:cubicBezTo>
                    <a:cubicBezTo>
                      <a:pt x="56" y="916"/>
                      <a:pt x="1" y="1211"/>
                      <a:pt x="155" y="1435"/>
                    </a:cubicBezTo>
                    <a:cubicBezTo>
                      <a:pt x="182" y="1473"/>
                      <a:pt x="219" y="1492"/>
                      <a:pt x="257" y="1492"/>
                    </a:cubicBezTo>
                    <a:cubicBezTo>
                      <a:pt x="286" y="1492"/>
                      <a:pt x="315" y="1481"/>
                      <a:pt x="342" y="1459"/>
                    </a:cubicBezTo>
                    <a:cubicBezTo>
                      <a:pt x="531" y="1295"/>
                      <a:pt x="571" y="1040"/>
                      <a:pt x="622" y="809"/>
                    </a:cubicBezTo>
                    <a:cubicBezTo>
                      <a:pt x="667" y="603"/>
                      <a:pt x="793" y="275"/>
                      <a:pt x="670" y="86"/>
                    </a:cubicBezTo>
                    <a:cubicBezTo>
                      <a:pt x="642" y="40"/>
                      <a:pt x="585" y="0"/>
                      <a:pt x="528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1566" name="Google Shape;1566;p10"/>
            <p:cNvGrpSpPr/>
            <p:nvPr/>
          </p:nvGrpSpPr>
          <p:grpSpPr>
            <a:xfrm flipH="1">
              <a:off x="8309559" y="4588759"/>
              <a:ext cx="88313" cy="132981"/>
              <a:chOff x="712664" y="3994329"/>
              <a:chExt cx="88313" cy="132981"/>
            </a:xfrm>
          </p:grpSpPr>
          <p:sp>
            <p:nvSpPr>
              <p:cNvPr id="1567" name="Google Shape;1567;p10"/>
              <p:cNvSpPr/>
              <p:nvPr/>
            </p:nvSpPr>
            <p:spPr>
              <a:xfrm>
                <a:off x="712664" y="4006439"/>
                <a:ext cx="44613" cy="91225"/>
              </a:xfrm>
              <a:custGeom>
                <a:avLst/>
                <a:gdLst/>
                <a:ahLst/>
                <a:cxnLst/>
                <a:rect l="l" t="t" r="r" b="b"/>
                <a:pathLst>
                  <a:path w="781" h="1597" extrusionOk="0">
                    <a:moveTo>
                      <a:pt x="221" y="1"/>
                    </a:moveTo>
                    <a:cubicBezTo>
                      <a:pt x="138" y="1"/>
                      <a:pt x="60" y="44"/>
                      <a:pt x="44" y="145"/>
                    </a:cubicBezTo>
                    <a:cubicBezTo>
                      <a:pt x="1" y="407"/>
                      <a:pt x="81" y="683"/>
                      <a:pt x="139" y="938"/>
                    </a:cubicBezTo>
                    <a:cubicBezTo>
                      <a:pt x="196" y="1187"/>
                      <a:pt x="264" y="1427"/>
                      <a:pt x="489" y="1579"/>
                    </a:cubicBezTo>
                    <a:cubicBezTo>
                      <a:pt x="506" y="1591"/>
                      <a:pt x="526" y="1596"/>
                      <a:pt x="546" y="1596"/>
                    </a:cubicBezTo>
                    <a:cubicBezTo>
                      <a:pt x="589" y="1596"/>
                      <a:pt x="632" y="1573"/>
                      <a:pt x="652" y="1535"/>
                    </a:cubicBezTo>
                    <a:cubicBezTo>
                      <a:pt x="780" y="1308"/>
                      <a:pt x="735" y="1060"/>
                      <a:pt x="674" y="820"/>
                    </a:cubicBezTo>
                    <a:cubicBezTo>
                      <a:pt x="614" y="582"/>
                      <a:pt x="569" y="295"/>
                      <a:pt x="422" y="97"/>
                    </a:cubicBezTo>
                    <a:cubicBezTo>
                      <a:pt x="377" y="36"/>
                      <a:pt x="297" y="1"/>
                      <a:pt x="221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568" name="Google Shape;1568;p10"/>
              <p:cNvSpPr/>
              <p:nvPr/>
            </p:nvSpPr>
            <p:spPr>
              <a:xfrm>
                <a:off x="767617" y="3994329"/>
                <a:ext cx="33360" cy="132981"/>
              </a:xfrm>
              <a:custGeom>
                <a:avLst/>
                <a:gdLst/>
                <a:ahLst/>
                <a:cxnLst/>
                <a:rect l="l" t="t" r="r" b="b"/>
                <a:pathLst>
                  <a:path w="584" h="2328" extrusionOk="0">
                    <a:moveTo>
                      <a:pt x="295" y="1"/>
                    </a:moveTo>
                    <a:cubicBezTo>
                      <a:pt x="171" y="1"/>
                      <a:pt x="45" y="86"/>
                      <a:pt x="30" y="255"/>
                    </a:cubicBezTo>
                    <a:cubicBezTo>
                      <a:pt x="0" y="597"/>
                      <a:pt x="2" y="946"/>
                      <a:pt x="6" y="1290"/>
                    </a:cubicBezTo>
                    <a:cubicBezTo>
                      <a:pt x="9" y="1631"/>
                      <a:pt x="24" y="1959"/>
                      <a:pt x="178" y="2270"/>
                    </a:cubicBezTo>
                    <a:cubicBezTo>
                      <a:pt x="198" y="2309"/>
                      <a:pt x="239" y="2328"/>
                      <a:pt x="281" y="2328"/>
                    </a:cubicBezTo>
                    <a:cubicBezTo>
                      <a:pt x="323" y="2328"/>
                      <a:pt x="365" y="2309"/>
                      <a:pt x="385" y="2270"/>
                    </a:cubicBezTo>
                    <a:cubicBezTo>
                      <a:pt x="543" y="1960"/>
                      <a:pt x="560" y="1631"/>
                      <a:pt x="569" y="1290"/>
                    </a:cubicBezTo>
                    <a:cubicBezTo>
                      <a:pt x="576" y="946"/>
                      <a:pt x="583" y="597"/>
                      <a:pt x="557" y="255"/>
                    </a:cubicBezTo>
                    <a:cubicBezTo>
                      <a:pt x="544" y="85"/>
                      <a:pt x="420" y="1"/>
                      <a:pt x="295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1569" name="Google Shape;1569;p10"/>
            <p:cNvGrpSpPr/>
            <p:nvPr/>
          </p:nvGrpSpPr>
          <p:grpSpPr>
            <a:xfrm flipH="1">
              <a:off x="8475836" y="4893605"/>
              <a:ext cx="148749" cy="138123"/>
              <a:chOff x="417563" y="4145250"/>
              <a:chExt cx="148749" cy="138123"/>
            </a:xfrm>
          </p:grpSpPr>
          <p:sp>
            <p:nvSpPr>
              <p:cNvPr id="1570" name="Google Shape;1570;p10"/>
              <p:cNvSpPr/>
              <p:nvPr/>
            </p:nvSpPr>
            <p:spPr>
              <a:xfrm>
                <a:off x="417563" y="4179924"/>
                <a:ext cx="39186" cy="103449"/>
              </a:xfrm>
              <a:custGeom>
                <a:avLst/>
                <a:gdLst/>
                <a:ahLst/>
                <a:cxnLst/>
                <a:rect l="l" t="t" r="r" b="b"/>
                <a:pathLst>
                  <a:path w="686" h="1811" extrusionOk="0">
                    <a:moveTo>
                      <a:pt x="283" y="1"/>
                    </a:moveTo>
                    <a:cubicBezTo>
                      <a:pt x="215" y="1"/>
                      <a:pt x="148" y="32"/>
                      <a:pt x="118" y="96"/>
                    </a:cubicBezTo>
                    <a:cubicBezTo>
                      <a:pt x="0" y="348"/>
                      <a:pt x="83" y="703"/>
                      <a:pt x="102" y="970"/>
                    </a:cubicBezTo>
                    <a:cubicBezTo>
                      <a:pt x="112" y="1123"/>
                      <a:pt x="118" y="1280"/>
                      <a:pt x="141" y="1432"/>
                    </a:cubicBezTo>
                    <a:cubicBezTo>
                      <a:pt x="163" y="1569"/>
                      <a:pt x="227" y="1672"/>
                      <a:pt x="315" y="1777"/>
                    </a:cubicBezTo>
                    <a:cubicBezTo>
                      <a:pt x="333" y="1800"/>
                      <a:pt x="363" y="1811"/>
                      <a:pt x="394" y="1811"/>
                    </a:cubicBezTo>
                    <a:cubicBezTo>
                      <a:pt x="425" y="1811"/>
                      <a:pt x="456" y="1799"/>
                      <a:pt x="475" y="1777"/>
                    </a:cubicBezTo>
                    <a:cubicBezTo>
                      <a:pt x="685" y="1537"/>
                      <a:pt x="670" y="1245"/>
                      <a:pt x="647" y="944"/>
                    </a:cubicBezTo>
                    <a:cubicBezTo>
                      <a:pt x="625" y="670"/>
                      <a:pt x="621" y="266"/>
                      <a:pt x="421" y="56"/>
                    </a:cubicBezTo>
                    <a:cubicBezTo>
                      <a:pt x="386" y="19"/>
                      <a:pt x="334" y="1"/>
                      <a:pt x="283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571" name="Google Shape;1571;p10"/>
              <p:cNvSpPr/>
              <p:nvPr/>
            </p:nvSpPr>
            <p:spPr>
              <a:xfrm>
                <a:off x="469888" y="4145250"/>
                <a:ext cx="42556" cy="117101"/>
              </a:xfrm>
              <a:custGeom>
                <a:avLst/>
                <a:gdLst/>
                <a:ahLst/>
                <a:cxnLst/>
                <a:rect l="l" t="t" r="r" b="b"/>
                <a:pathLst>
                  <a:path w="745" h="2050" extrusionOk="0">
                    <a:moveTo>
                      <a:pt x="476" y="0"/>
                    </a:moveTo>
                    <a:cubicBezTo>
                      <a:pt x="449" y="0"/>
                      <a:pt x="419" y="8"/>
                      <a:pt x="384" y="23"/>
                    </a:cubicBezTo>
                    <a:cubicBezTo>
                      <a:pt x="243" y="88"/>
                      <a:pt x="219" y="278"/>
                      <a:pt x="192" y="415"/>
                    </a:cubicBezTo>
                    <a:cubicBezTo>
                      <a:pt x="158" y="589"/>
                      <a:pt x="132" y="764"/>
                      <a:pt x="104" y="936"/>
                    </a:cubicBezTo>
                    <a:cubicBezTo>
                      <a:pt x="47" y="1281"/>
                      <a:pt x="1" y="1611"/>
                      <a:pt x="84" y="1954"/>
                    </a:cubicBezTo>
                    <a:cubicBezTo>
                      <a:pt x="99" y="2020"/>
                      <a:pt x="150" y="2049"/>
                      <a:pt x="204" y="2049"/>
                    </a:cubicBezTo>
                    <a:cubicBezTo>
                      <a:pt x="250" y="2049"/>
                      <a:pt x="298" y="2027"/>
                      <a:pt x="327" y="1988"/>
                    </a:cubicBezTo>
                    <a:cubicBezTo>
                      <a:pt x="568" y="1660"/>
                      <a:pt x="617" y="1267"/>
                      <a:pt x="652" y="870"/>
                    </a:cubicBezTo>
                    <a:cubicBezTo>
                      <a:pt x="666" y="718"/>
                      <a:pt x="745" y="0"/>
                      <a:pt x="476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572" name="Google Shape;1572;p10"/>
              <p:cNvSpPr/>
              <p:nvPr/>
            </p:nvSpPr>
            <p:spPr>
              <a:xfrm>
                <a:off x="528840" y="4206144"/>
                <a:ext cx="37472" cy="75173"/>
              </a:xfrm>
              <a:custGeom>
                <a:avLst/>
                <a:gdLst/>
                <a:ahLst/>
                <a:cxnLst/>
                <a:rect l="l" t="t" r="r" b="b"/>
                <a:pathLst>
                  <a:path w="656" h="1316" extrusionOk="0">
                    <a:moveTo>
                      <a:pt x="371" y="0"/>
                    </a:moveTo>
                    <a:cubicBezTo>
                      <a:pt x="302" y="0"/>
                      <a:pt x="231" y="34"/>
                      <a:pt x="180" y="103"/>
                    </a:cubicBezTo>
                    <a:cubicBezTo>
                      <a:pt x="57" y="271"/>
                      <a:pt x="44" y="533"/>
                      <a:pt x="23" y="733"/>
                    </a:cubicBezTo>
                    <a:cubicBezTo>
                      <a:pt x="1" y="928"/>
                      <a:pt x="15" y="1125"/>
                      <a:pt x="152" y="1281"/>
                    </a:cubicBezTo>
                    <a:cubicBezTo>
                      <a:pt x="172" y="1303"/>
                      <a:pt x="205" y="1315"/>
                      <a:pt x="238" y="1315"/>
                    </a:cubicBezTo>
                    <a:cubicBezTo>
                      <a:pt x="259" y="1315"/>
                      <a:pt x="281" y="1310"/>
                      <a:pt x="298" y="1298"/>
                    </a:cubicBezTo>
                    <a:cubicBezTo>
                      <a:pt x="470" y="1186"/>
                      <a:pt x="536" y="999"/>
                      <a:pt x="566" y="805"/>
                    </a:cubicBezTo>
                    <a:cubicBezTo>
                      <a:pt x="598" y="604"/>
                      <a:pt x="655" y="349"/>
                      <a:pt x="581" y="154"/>
                    </a:cubicBezTo>
                    <a:cubicBezTo>
                      <a:pt x="541" y="53"/>
                      <a:pt x="457" y="0"/>
                      <a:pt x="371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sp>
          <p:nvSpPr>
            <p:cNvPr id="1573" name="Google Shape;1573;p10"/>
            <p:cNvSpPr/>
            <p:nvPr/>
          </p:nvSpPr>
          <p:spPr>
            <a:xfrm flipH="1">
              <a:off x="7858763" y="4947105"/>
              <a:ext cx="33188" cy="102763"/>
            </a:xfrm>
            <a:custGeom>
              <a:avLst/>
              <a:gdLst/>
              <a:ahLst/>
              <a:cxnLst/>
              <a:rect l="l" t="t" r="r" b="b"/>
              <a:pathLst>
                <a:path w="581" h="1799" extrusionOk="0">
                  <a:moveTo>
                    <a:pt x="300" y="0"/>
                  </a:moveTo>
                  <a:cubicBezTo>
                    <a:pt x="224" y="0"/>
                    <a:pt x="148" y="46"/>
                    <a:pt x="114" y="137"/>
                  </a:cubicBezTo>
                  <a:cubicBezTo>
                    <a:pt x="22" y="389"/>
                    <a:pt x="32" y="700"/>
                    <a:pt x="16" y="968"/>
                  </a:cubicBezTo>
                  <a:cubicBezTo>
                    <a:pt x="0" y="1232"/>
                    <a:pt x="5" y="1500"/>
                    <a:pt x="120" y="1743"/>
                  </a:cubicBezTo>
                  <a:cubicBezTo>
                    <a:pt x="136" y="1778"/>
                    <a:pt x="178" y="1799"/>
                    <a:pt x="219" y="1799"/>
                  </a:cubicBezTo>
                  <a:cubicBezTo>
                    <a:pt x="248" y="1799"/>
                    <a:pt x="276" y="1788"/>
                    <a:pt x="293" y="1765"/>
                  </a:cubicBezTo>
                  <a:cubicBezTo>
                    <a:pt x="467" y="1544"/>
                    <a:pt x="522" y="1270"/>
                    <a:pt x="540" y="994"/>
                  </a:cubicBezTo>
                  <a:cubicBezTo>
                    <a:pt x="554" y="722"/>
                    <a:pt x="580" y="397"/>
                    <a:pt x="484" y="137"/>
                  </a:cubicBezTo>
                  <a:cubicBezTo>
                    <a:pt x="451" y="46"/>
                    <a:pt x="375" y="0"/>
                    <a:pt x="300" y="0"/>
                  </a:cubicBezTo>
                  <a:close/>
                </a:path>
              </a:pathLst>
            </a:custGeom>
            <a:solidFill>
              <a:srgbClr val="191919">
                <a:alpha val="59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74" name="Google Shape;1574;p10"/>
            <p:cNvSpPr/>
            <p:nvPr/>
          </p:nvSpPr>
          <p:spPr>
            <a:xfrm flipH="1">
              <a:off x="7690888" y="4652480"/>
              <a:ext cx="33188" cy="102763"/>
            </a:xfrm>
            <a:custGeom>
              <a:avLst/>
              <a:gdLst/>
              <a:ahLst/>
              <a:cxnLst/>
              <a:rect l="l" t="t" r="r" b="b"/>
              <a:pathLst>
                <a:path w="581" h="1799" extrusionOk="0">
                  <a:moveTo>
                    <a:pt x="300" y="0"/>
                  </a:moveTo>
                  <a:cubicBezTo>
                    <a:pt x="224" y="0"/>
                    <a:pt x="148" y="46"/>
                    <a:pt x="114" y="137"/>
                  </a:cubicBezTo>
                  <a:cubicBezTo>
                    <a:pt x="22" y="389"/>
                    <a:pt x="32" y="700"/>
                    <a:pt x="16" y="968"/>
                  </a:cubicBezTo>
                  <a:cubicBezTo>
                    <a:pt x="0" y="1232"/>
                    <a:pt x="5" y="1500"/>
                    <a:pt x="120" y="1743"/>
                  </a:cubicBezTo>
                  <a:cubicBezTo>
                    <a:pt x="136" y="1778"/>
                    <a:pt x="178" y="1799"/>
                    <a:pt x="219" y="1799"/>
                  </a:cubicBezTo>
                  <a:cubicBezTo>
                    <a:pt x="248" y="1799"/>
                    <a:pt x="276" y="1788"/>
                    <a:pt x="293" y="1765"/>
                  </a:cubicBezTo>
                  <a:cubicBezTo>
                    <a:pt x="467" y="1544"/>
                    <a:pt x="522" y="1270"/>
                    <a:pt x="540" y="994"/>
                  </a:cubicBezTo>
                  <a:cubicBezTo>
                    <a:pt x="554" y="722"/>
                    <a:pt x="580" y="397"/>
                    <a:pt x="484" y="137"/>
                  </a:cubicBezTo>
                  <a:cubicBezTo>
                    <a:pt x="451" y="46"/>
                    <a:pt x="375" y="0"/>
                    <a:pt x="300" y="0"/>
                  </a:cubicBezTo>
                  <a:close/>
                </a:path>
              </a:pathLst>
            </a:custGeom>
            <a:solidFill>
              <a:srgbClr val="191919">
                <a:alpha val="59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1575" name="Google Shape;1575;p10"/>
            <p:cNvGrpSpPr/>
            <p:nvPr/>
          </p:nvGrpSpPr>
          <p:grpSpPr>
            <a:xfrm flipH="1">
              <a:off x="8078788" y="4799888"/>
              <a:ext cx="142923" cy="130526"/>
              <a:chOff x="178100" y="3904645"/>
              <a:chExt cx="142923" cy="130526"/>
            </a:xfrm>
          </p:grpSpPr>
          <p:sp>
            <p:nvSpPr>
              <p:cNvPr id="1576" name="Google Shape;1576;p10"/>
              <p:cNvSpPr/>
              <p:nvPr/>
            </p:nvSpPr>
            <p:spPr>
              <a:xfrm>
                <a:off x="178100" y="3936863"/>
                <a:ext cx="40843" cy="98308"/>
              </a:xfrm>
              <a:custGeom>
                <a:avLst/>
                <a:gdLst/>
                <a:ahLst/>
                <a:cxnLst/>
                <a:rect l="l" t="t" r="r" b="b"/>
                <a:pathLst>
                  <a:path w="715" h="1721" extrusionOk="0">
                    <a:moveTo>
                      <a:pt x="237" y="1"/>
                    </a:moveTo>
                    <a:cubicBezTo>
                      <a:pt x="157" y="1"/>
                      <a:pt x="77" y="54"/>
                      <a:pt x="49" y="139"/>
                    </a:cubicBezTo>
                    <a:cubicBezTo>
                      <a:pt x="1" y="283"/>
                      <a:pt x="37" y="436"/>
                      <a:pt x="59" y="582"/>
                    </a:cubicBezTo>
                    <a:cubicBezTo>
                      <a:pt x="76" y="711"/>
                      <a:pt x="98" y="838"/>
                      <a:pt x="120" y="966"/>
                    </a:cubicBezTo>
                    <a:cubicBezTo>
                      <a:pt x="142" y="1093"/>
                      <a:pt x="158" y="1223"/>
                      <a:pt x="193" y="1347"/>
                    </a:cubicBezTo>
                    <a:cubicBezTo>
                      <a:pt x="234" y="1488"/>
                      <a:pt x="302" y="1592"/>
                      <a:pt x="413" y="1688"/>
                    </a:cubicBezTo>
                    <a:cubicBezTo>
                      <a:pt x="438" y="1709"/>
                      <a:pt x="467" y="1720"/>
                      <a:pt x="496" y="1720"/>
                    </a:cubicBezTo>
                    <a:cubicBezTo>
                      <a:pt x="533" y="1720"/>
                      <a:pt x="570" y="1702"/>
                      <a:pt x="594" y="1665"/>
                    </a:cubicBezTo>
                    <a:cubicBezTo>
                      <a:pt x="672" y="1542"/>
                      <a:pt x="715" y="1424"/>
                      <a:pt x="707" y="1275"/>
                    </a:cubicBezTo>
                    <a:cubicBezTo>
                      <a:pt x="700" y="1133"/>
                      <a:pt x="672" y="990"/>
                      <a:pt x="643" y="848"/>
                    </a:cubicBezTo>
                    <a:cubicBezTo>
                      <a:pt x="592" y="595"/>
                      <a:pt x="554" y="244"/>
                      <a:pt x="362" y="51"/>
                    </a:cubicBezTo>
                    <a:cubicBezTo>
                      <a:pt x="326" y="16"/>
                      <a:pt x="281" y="1"/>
                      <a:pt x="237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577" name="Google Shape;1577;p10"/>
              <p:cNvSpPr/>
              <p:nvPr/>
            </p:nvSpPr>
            <p:spPr>
              <a:xfrm>
                <a:off x="230654" y="3904645"/>
                <a:ext cx="37187" cy="110589"/>
              </a:xfrm>
              <a:custGeom>
                <a:avLst/>
                <a:gdLst/>
                <a:ahLst/>
                <a:cxnLst/>
                <a:rect l="l" t="t" r="r" b="b"/>
                <a:pathLst>
                  <a:path w="651" h="1936" extrusionOk="0">
                    <a:moveTo>
                      <a:pt x="399" y="0"/>
                    </a:moveTo>
                    <a:cubicBezTo>
                      <a:pt x="364" y="0"/>
                      <a:pt x="331" y="13"/>
                      <a:pt x="305" y="45"/>
                    </a:cubicBezTo>
                    <a:cubicBezTo>
                      <a:pt x="124" y="270"/>
                      <a:pt x="142" y="647"/>
                      <a:pt x="102" y="921"/>
                    </a:cubicBezTo>
                    <a:cubicBezTo>
                      <a:pt x="57" y="1239"/>
                      <a:pt x="0" y="1544"/>
                      <a:pt x="117" y="1853"/>
                    </a:cubicBezTo>
                    <a:cubicBezTo>
                      <a:pt x="136" y="1902"/>
                      <a:pt x="182" y="1936"/>
                      <a:pt x="229" y="1936"/>
                    </a:cubicBezTo>
                    <a:cubicBezTo>
                      <a:pt x="255" y="1936"/>
                      <a:pt x="282" y="1925"/>
                      <a:pt x="305" y="1902"/>
                    </a:cubicBezTo>
                    <a:cubicBezTo>
                      <a:pt x="542" y="1660"/>
                      <a:pt x="598" y="1348"/>
                      <a:pt x="625" y="1020"/>
                    </a:cubicBezTo>
                    <a:cubicBezTo>
                      <a:pt x="637" y="862"/>
                      <a:pt x="650" y="703"/>
                      <a:pt x="643" y="545"/>
                    </a:cubicBezTo>
                    <a:cubicBezTo>
                      <a:pt x="637" y="392"/>
                      <a:pt x="640" y="203"/>
                      <a:pt x="542" y="75"/>
                    </a:cubicBezTo>
                    <a:cubicBezTo>
                      <a:pt x="511" y="33"/>
                      <a:pt x="454" y="0"/>
                      <a:pt x="399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578" name="Google Shape;1578;p10"/>
              <p:cNvSpPr/>
              <p:nvPr/>
            </p:nvSpPr>
            <p:spPr>
              <a:xfrm>
                <a:off x="275667" y="3947545"/>
                <a:ext cx="45355" cy="85284"/>
              </a:xfrm>
              <a:custGeom>
                <a:avLst/>
                <a:gdLst/>
                <a:ahLst/>
                <a:cxnLst/>
                <a:rect l="l" t="t" r="r" b="b"/>
                <a:pathLst>
                  <a:path w="794" h="1493" extrusionOk="0">
                    <a:moveTo>
                      <a:pt x="528" y="0"/>
                    </a:moveTo>
                    <a:cubicBezTo>
                      <a:pt x="514" y="0"/>
                      <a:pt x="500" y="3"/>
                      <a:pt x="486" y="9"/>
                    </a:cubicBezTo>
                    <a:cubicBezTo>
                      <a:pt x="246" y="103"/>
                      <a:pt x="170" y="438"/>
                      <a:pt x="116" y="669"/>
                    </a:cubicBezTo>
                    <a:cubicBezTo>
                      <a:pt x="56" y="916"/>
                      <a:pt x="1" y="1211"/>
                      <a:pt x="155" y="1435"/>
                    </a:cubicBezTo>
                    <a:cubicBezTo>
                      <a:pt x="182" y="1473"/>
                      <a:pt x="219" y="1492"/>
                      <a:pt x="257" y="1492"/>
                    </a:cubicBezTo>
                    <a:cubicBezTo>
                      <a:pt x="286" y="1492"/>
                      <a:pt x="315" y="1481"/>
                      <a:pt x="342" y="1459"/>
                    </a:cubicBezTo>
                    <a:cubicBezTo>
                      <a:pt x="531" y="1295"/>
                      <a:pt x="571" y="1040"/>
                      <a:pt x="622" y="809"/>
                    </a:cubicBezTo>
                    <a:cubicBezTo>
                      <a:pt x="667" y="603"/>
                      <a:pt x="793" y="275"/>
                      <a:pt x="670" y="86"/>
                    </a:cubicBezTo>
                    <a:cubicBezTo>
                      <a:pt x="642" y="40"/>
                      <a:pt x="585" y="0"/>
                      <a:pt x="528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1579" name="Google Shape;1579;p10"/>
            <p:cNvGrpSpPr/>
            <p:nvPr/>
          </p:nvGrpSpPr>
          <p:grpSpPr>
            <a:xfrm flipH="1">
              <a:off x="7317309" y="4602647"/>
              <a:ext cx="88313" cy="132981"/>
              <a:chOff x="712664" y="3994329"/>
              <a:chExt cx="88313" cy="132981"/>
            </a:xfrm>
          </p:grpSpPr>
          <p:sp>
            <p:nvSpPr>
              <p:cNvPr id="1580" name="Google Shape;1580;p10"/>
              <p:cNvSpPr/>
              <p:nvPr/>
            </p:nvSpPr>
            <p:spPr>
              <a:xfrm>
                <a:off x="712664" y="4006439"/>
                <a:ext cx="44613" cy="91225"/>
              </a:xfrm>
              <a:custGeom>
                <a:avLst/>
                <a:gdLst/>
                <a:ahLst/>
                <a:cxnLst/>
                <a:rect l="l" t="t" r="r" b="b"/>
                <a:pathLst>
                  <a:path w="781" h="1597" extrusionOk="0">
                    <a:moveTo>
                      <a:pt x="221" y="1"/>
                    </a:moveTo>
                    <a:cubicBezTo>
                      <a:pt x="138" y="1"/>
                      <a:pt x="60" y="44"/>
                      <a:pt x="44" y="145"/>
                    </a:cubicBezTo>
                    <a:cubicBezTo>
                      <a:pt x="1" y="407"/>
                      <a:pt x="81" y="683"/>
                      <a:pt x="139" y="938"/>
                    </a:cubicBezTo>
                    <a:cubicBezTo>
                      <a:pt x="196" y="1187"/>
                      <a:pt x="264" y="1427"/>
                      <a:pt x="489" y="1579"/>
                    </a:cubicBezTo>
                    <a:cubicBezTo>
                      <a:pt x="506" y="1591"/>
                      <a:pt x="526" y="1596"/>
                      <a:pt x="546" y="1596"/>
                    </a:cubicBezTo>
                    <a:cubicBezTo>
                      <a:pt x="589" y="1596"/>
                      <a:pt x="632" y="1573"/>
                      <a:pt x="652" y="1535"/>
                    </a:cubicBezTo>
                    <a:cubicBezTo>
                      <a:pt x="780" y="1308"/>
                      <a:pt x="735" y="1060"/>
                      <a:pt x="674" y="820"/>
                    </a:cubicBezTo>
                    <a:cubicBezTo>
                      <a:pt x="614" y="582"/>
                      <a:pt x="569" y="295"/>
                      <a:pt x="422" y="97"/>
                    </a:cubicBezTo>
                    <a:cubicBezTo>
                      <a:pt x="377" y="36"/>
                      <a:pt x="297" y="1"/>
                      <a:pt x="221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581" name="Google Shape;1581;p10"/>
              <p:cNvSpPr/>
              <p:nvPr/>
            </p:nvSpPr>
            <p:spPr>
              <a:xfrm>
                <a:off x="767617" y="3994329"/>
                <a:ext cx="33360" cy="132981"/>
              </a:xfrm>
              <a:custGeom>
                <a:avLst/>
                <a:gdLst/>
                <a:ahLst/>
                <a:cxnLst/>
                <a:rect l="l" t="t" r="r" b="b"/>
                <a:pathLst>
                  <a:path w="584" h="2328" extrusionOk="0">
                    <a:moveTo>
                      <a:pt x="295" y="1"/>
                    </a:moveTo>
                    <a:cubicBezTo>
                      <a:pt x="171" y="1"/>
                      <a:pt x="45" y="86"/>
                      <a:pt x="30" y="255"/>
                    </a:cubicBezTo>
                    <a:cubicBezTo>
                      <a:pt x="0" y="597"/>
                      <a:pt x="2" y="946"/>
                      <a:pt x="6" y="1290"/>
                    </a:cubicBezTo>
                    <a:cubicBezTo>
                      <a:pt x="9" y="1631"/>
                      <a:pt x="24" y="1959"/>
                      <a:pt x="178" y="2270"/>
                    </a:cubicBezTo>
                    <a:cubicBezTo>
                      <a:pt x="198" y="2309"/>
                      <a:pt x="239" y="2328"/>
                      <a:pt x="281" y="2328"/>
                    </a:cubicBezTo>
                    <a:cubicBezTo>
                      <a:pt x="323" y="2328"/>
                      <a:pt x="365" y="2309"/>
                      <a:pt x="385" y="2270"/>
                    </a:cubicBezTo>
                    <a:cubicBezTo>
                      <a:pt x="543" y="1960"/>
                      <a:pt x="560" y="1631"/>
                      <a:pt x="569" y="1290"/>
                    </a:cubicBezTo>
                    <a:cubicBezTo>
                      <a:pt x="576" y="946"/>
                      <a:pt x="583" y="597"/>
                      <a:pt x="557" y="255"/>
                    </a:cubicBezTo>
                    <a:cubicBezTo>
                      <a:pt x="544" y="85"/>
                      <a:pt x="420" y="1"/>
                      <a:pt x="295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1582" name="Google Shape;1582;p10"/>
            <p:cNvGrpSpPr/>
            <p:nvPr/>
          </p:nvGrpSpPr>
          <p:grpSpPr>
            <a:xfrm flipH="1">
              <a:off x="7434236" y="4851518"/>
              <a:ext cx="148749" cy="138123"/>
              <a:chOff x="417563" y="4145250"/>
              <a:chExt cx="148749" cy="138123"/>
            </a:xfrm>
          </p:grpSpPr>
          <p:sp>
            <p:nvSpPr>
              <p:cNvPr id="1583" name="Google Shape;1583;p10"/>
              <p:cNvSpPr/>
              <p:nvPr/>
            </p:nvSpPr>
            <p:spPr>
              <a:xfrm>
                <a:off x="417563" y="4179924"/>
                <a:ext cx="39186" cy="103449"/>
              </a:xfrm>
              <a:custGeom>
                <a:avLst/>
                <a:gdLst/>
                <a:ahLst/>
                <a:cxnLst/>
                <a:rect l="l" t="t" r="r" b="b"/>
                <a:pathLst>
                  <a:path w="686" h="1811" extrusionOk="0">
                    <a:moveTo>
                      <a:pt x="283" y="1"/>
                    </a:moveTo>
                    <a:cubicBezTo>
                      <a:pt x="215" y="1"/>
                      <a:pt x="148" y="32"/>
                      <a:pt x="118" y="96"/>
                    </a:cubicBezTo>
                    <a:cubicBezTo>
                      <a:pt x="0" y="348"/>
                      <a:pt x="83" y="703"/>
                      <a:pt x="102" y="970"/>
                    </a:cubicBezTo>
                    <a:cubicBezTo>
                      <a:pt x="112" y="1123"/>
                      <a:pt x="118" y="1280"/>
                      <a:pt x="141" y="1432"/>
                    </a:cubicBezTo>
                    <a:cubicBezTo>
                      <a:pt x="163" y="1569"/>
                      <a:pt x="227" y="1672"/>
                      <a:pt x="315" y="1777"/>
                    </a:cubicBezTo>
                    <a:cubicBezTo>
                      <a:pt x="333" y="1800"/>
                      <a:pt x="363" y="1811"/>
                      <a:pt x="394" y="1811"/>
                    </a:cubicBezTo>
                    <a:cubicBezTo>
                      <a:pt x="425" y="1811"/>
                      <a:pt x="456" y="1799"/>
                      <a:pt x="475" y="1777"/>
                    </a:cubicBezTo>
                    <a:cubicBezTo>
                      <a:pt x="685" y="1537"/>
                      <a:pt x="670" y="1245"/>
                      <a:pt x="647" y="944"/>
                    </a:cubicBezTo>
                    <a:cubicBezTo>
                      <a:pt x="625" y="670"/>
                      <a:pt x="621" y="266"/>
                      <a:pt x="421" y="56"/>
                    </a:cubicBezTo>
                    <a:cubicBezTo>
                      <a:pt x="386" y="19"/>
                      <a:pt x="334" y="1"/>
                      <a:pt x="283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584" name="Google Shape;1584;p10"/>
              <p:cNvSpPr/>
              <p:nvPr/>
            </p:nvSpPr>
            <p:spPr>
              <a:xfrm>
                <a:off x="469888" y="4145250"/>
                <a:ext cx="42556" cy="117101"/>
              </a:xfrm>
              <a:custGeom>
                <a:avLst/>
                <a:gdLst/>
                <a:ahLst/>
                <a:cxnLst/>
                <a:rect l="l" t="t" r="r" b="b"/>
                <a:pathLst>
                  <a:path w="745" h="2050" extrusionOk="0">
                    <a:moveTo>
                      <a:pt x="476" y="0"/>
                    </a:moveTo>
                    <a:cubicBezTo>
                      <a:pt x="449" y="0"/>
                      <a:pt x="419" y="8"/>
                      <a:pt x="384" y="23"/>
                    </a:cubicBezTo>
                    <a:cubicBezTo>
                      <a:pt x="243" y="88"/>
                      <a:pt x="219" y="278"/>
                      <a:pt x="192" y="415"/>
                    </a:cubicBezTo>
                    <a:cubicBezTo>
                      <a:pt x="158" y="589"/>
                      <a:pt x="132" y="764"/>
                      <a:pt x="104" y="936"/>
                    </a:cubicBezTo>
                    <a:cubicBezTo>
                      <a:pt x="47" y="1281"/>
                      <a:pt x="1" y="1611"/>
                      <a:pt x="84" y="1954"/>
                    </a:cubicBezTo>
                    <a:cubicBezTo>
                      <a:pt x="99" y="2020"/>
                      <a:pt x="150" y="2049"/>
                      <a:pt x="204" y="2049"/>
                    </a:cubicBezTo>
                    <a:cubicBezTo>
                      <a:pt x="250" y="2049"/>
                      <a:pt x="298" y="2027"/>
                      <a:pt x="327" y="1988"/>
                    </a:cubicBezTo>
                    <a:cubicBezTo>
                      <a:pt x="568" y="1660"/>
                      <a:pt x="617" y="1267"/>
                      <a:pt x="652" y="870"/>
                    </a:cubicBezTo>
                    <a:cubicBezTo>
                      <a:pt x="666" y="718"/>
                      <a:pt x="745" y="0"/>
                      <a:pt x="476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585" name="Google Shape;1585;p10"/>
              <p:cNvSpPr/>
              <p:nvPr/>
            </p:nvSpPr>
            <p:spPr>
              <a:xfrm>
                <a:off x="528840" y="4206144"/>
                <a:ext cx="37472" cy="75173"/>
              </a:xfrm>
              <a:custGeom>
                <a:avLst/>
                <a:gdLst/>
                <a:ahLst/>
                <a:cxnLst/>
                <a:rect l="l" t="t" r="r" b="b"/>
                <a:pathLst>
                  <a:path w="656" h="1316" extrusionOk="0">
                    <a:moveTo>
                      <a:pt x="371" y="0"/>
                    </a:moveTo>
                    <a:cubicBezTo>
                      <a:pt x="302" y="0"/>
                      <a:pt x="231" y="34"/>
                      <a:pt x="180" y="103"/>
                    </a:cubicBezTo>
                    <a:cubicBezTo>
                      <a:pt x="57" y="271"/>
                      <a:pt x="44" y="533"/>
                      <a:pt x="23" y="733"/>
                    </a:cubicBezTo>
                    <a:cubicBezTo>
                      <a:pt x="1" y="928"/>
                      <a:pt x="15" y="1125"/>
                      <a:pt x="152" y="1281"/>
                    </a:cubicBezTo>
                    <a:cubicBezTo>
                      <a:pt x="172" y="1303"/>
                      <a:pt x="205" y="1315"/>
                      <a:pt x="238" y="1315"/>
                    </a:cubicBezTo>
                    <a:cubicBezTo>
                      <a:pt x="259" y="1315"/>
                      <a:pt x="281" y="1310"/>
                      <a:pt x="298" y="1298"/>
                    </a:cubicBezTo>
                    <a:cubicBezTo>
                      <a:pt x="470" y="1186"/>
                      <a:pt x="536" y="999"/>
                      <a:pt x="566" y="805"/>
                    </a:cubicBezTo>
                    <a:cubicBezTo>
                      <a:pt x="598" y="604"/>
                      <a:pt x="655" y="349"/>
                      <a:pt x="581" y="154"/>
                    </a:cubicBezTo>
                    <a:cubicBezTo>
                      <a:pt x="541" y="53"/>
                      <a:pt x="457" y="0"/>
                      <a:pt x="371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sp>
          <p:nvSpPr>
            <p:cNvPr id="1586" name="Google Shape;1586;p10"/>
            <p:cNvSpPr/>
            <p:nvPr/>
          </p:nvSpPr>
          <p:spPr>
            <a:xfrm flipH="1">
              <a:off x="6268101" y="4911293"/>
              <a:ext cx="33188" cy="102763"/>
            </a:xfrm>
            <a:custGeom>
              <a:avLst/>
              <a:gdLst/>
              <a:ahLst/>
              <a:cxnLst/>
              <a:rect l="l" t="t" r="r" b="b"/>
              <a:pathLst>
                <a:path w="581" h="1799" extrusionOk="0">
                  <a:moveTo>
                    <a:pt x="300" y="0"/>
                  </a:moveTo>
                  <a:cubicBezTo>
                    <a:pt x="224" y="0"/>
                    <a:pt x="148" y="46"/>
                    <a:pt x="114" y="137"/>
                  </a:cubicBezTo>
                  <a:cubicBezTo>
                    <a:pt x="22" y="389"/>
                    <a:pt x="32" y="700"/>
                    <a:pt x="16" y="968"/>
                  </a:cubicBezTo>
                  <a:cubicBezTo>
                    <a:pt x="0" y="1232"/>
                    <a:pt x="5" y="1500"/>
                    <a:pt x="120" y="1743"/>
                  </a:cubicBezTo>
                  <a:cubicBezTo>
                    <a:pt x="136" y="1778"/>
                    <a:pt x="178" y="1799"/>
                    <a:pt x="219" y="1799"/>
                  </a:cubicBezTo>
                  <a:cubicBezTo>
                    <a:pt x="248" y="1799"/>
                    <a:pt x="276" y="1788"/>
                    <a:pt x="293" y="1765"/>
                  </a:cubicBezTo>
                  <a:cubicBezTo>
                    <a:pt x="467" y="1544"/>
                    <a:pt x="522" y="1270"/>
                    <a:pt x="540" y="994"/>
                  </a:cubicBezTo>
                  <a:cubicBezTo>
                    <a:pt x="554" y="722"/>
                    <a:pt x="580" y="397"/>
                    <a:pt x="484" y="137"/>
                  </a:cubicBezTo>
                  <a:cubicBezTo>
                    <a:pt x="451" y="46"/>
                    <a:pt x="375" y="0"/>
                    <a:pt x="300" y="0"/>
                  </a:cubicBezTo>
                  <a:close/>
                </a:path>
              </a:pathLst>
            </a:custGeom>
            <a:solidFill>
              <a:srgbClr val="191919">
                <a:alpha val="59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1587" name="Google Shape;1587;p10"/>
            <p:cNvGrpSpPr/>
            <p:nvPr/>
          </p:nvGrpSpPr>
          <p:grpSpPr>
            <a:xfrm flipH="1">
              <a:off x="5467046" y="4869472"/>
              <a:ext cx="88313" cy="132981"/>
              <a:chOff x="712664" y="3994329"/>
              <a:chExt cx="88313" cy="132981"/>
            </a:xfrm>
          </p:grpSpPr>
          <p:sp>
            <p:nvSpPr>
              <p:cNvPr id="1588" name="Google Shape;1588;p10"/>
              <p:cNvSpPr/>
              <p:nvPr/>
            </p:nvSpPr>
            <p:spPr>
              <a:xfrm>
                <a:off x="712664" y="4006439"/>
                <a:ext cx="44613" cy="91225"/>
              </a:xfrm>
              <a:custGeom>
                <a:avLst/>
                <a:gdLst/>
                <a:ahLst/>
                <a:cxnLst/>
                <a:rect l="l" t="t" r="r" b="b"/>
                <a:pathLst>
                  <a:path w="781" h="1597" extrusionOk="0">
                    <a:moveTo>
                      <a:pt x="221" y="1"/>
                    </a:moveTo>
                    <a:cubicBezTo>
                      <a:pt x="138" y="1"/>
                      <a:pt x="60" y="44"/>
                      <a:pt x="44" y="145"/>
                    </a:cubicBezTo>
                    <a:cubicBezTo>
                      <a:pt x="1" y="407"/>
                      <a:pt x="81" y="683"/>
                      <a:pt x="139" y="938"/>
                    </a:cubicBezTo>
                    <a:cubicBezTo>
                      <a:pt x="196" y="1187"/>
                      <a:pt x="264" y="1427"/>
                      <a:pt x="489" y="1579"/>
                    </a:cubicBezTo>
                    <a:cubicBezTo>
                      <a:pt x="506" y="1591"/>
                      <a:pt x="526" y="1596"/>
                      <a:pt x="546" y="1596"/>
                    </a:cubicBezTo>
                    <a:cubicBezTo>
                      <a:pt x="589" y="1596"/>
                      <a:pt x="632" y="1573"/>
                      <a:pt x="652" y="1535"/>
                    </a:cubicBezTo>
                    <a:cubicBezTo>
                      <a:pt x="780" y="1308"/>
                      <a:pt x="735" y="1060"/>
                      <a:pt x="674" y="820"/>
                    </a:cubicBezTo>
                    <a:cubicBezTo>
                      <a:pt x="614" y="582"/>
                      <a:pt x="569" y="295"/>
                      <a:pt x="422" y="97"/>
                    </a:cubicBezTo>
                    <a:cubicBezTo>
                      <a:pt x="377" y="36"/>
                      <a:pt x="297" y="1"/>
                      <a:pt x="221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589" name="Google Shape;1589;p10"/>
              <p:cNvSpPr/>
              <p:nvPr/>
            </p:nvSpPr>
            <p:spPr>
              <a:xfrm>
                <a:off x="767617" y="3994329"/>
                <a:ext cx="33360" cy="132981"/>
              </a:xfrm>
              <a:custGeom>
                <a:avLst/>
                <a:gdLst/>
                <a:ahLst/>
                <a:cxnLst/>
                <a:rect l="l" t="t" r="r" b="b"/>
                <a:pathLst>
                  <a:path w="584" h="2328" extrusionOk="0">
                    <a:moveTo>
                      <a:pt x="295" y="1"/>
                    </a:moveTo>
                    <a:cubicBezTo>
                      <a:pt x="171" y="1"/>
                      <a:pt x="45" y="86"/>
                      <a:pt x="30" y="255"/>
                    </a:cubicBezTo>
                    <a:cubicBezTo>
                      <a:pt x="0" y="597"/>
                      <a:pt x="2" y="946"/>
                      <a:pt x="6" y="1290"/>
                    </a:cubicBezTo>
                    <a:cubicBezTo>
                      <a:pt x="9" y="1631"/>
                      <a:pt x="24" y="1959"/>
                      <a:pt x="178" y="2270"/>
                    </a:cubicBezTo>
                    <a:cubicBezTo>
                      <a:pt x="198" y="2309"/>
                      <a:pt x="239" y="2328"/>
                      <a:pt x="281" y="2328"/>
                    </a:cubicBezTo>
                    <a:cubicBezTo>
                      <a:pt x="323" y="2328"/>
                      <a:pt x="365" y="2309"/>
                      <a:pt x="385" y="2270"/>
                    </a:cubicBezTo>
                    <a:cubicBezTo>
                      <a:pt x="543" y="1960"/>
                      <a:pt x="560" y="1631"/>
                      <a:pt x="569" y="1290"/>
                    </a:cubicBezTo>
                    <a:cubicBezTo>
                      <a:pt x="576" y="946"/>
                      <a:pt x="583" y="597"/>
                      <a:pt x="557" y="255"/>
                    </a:cubicBezTo>
                    <a:cubicBezTo>
                      <a:pt x="544" y="85"/>
                      <a:pt x="420" y="1"/>
                      <a:pt x="295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sp>
          <p:nvSpPr>
            <p:cNvPr id="1590" name="Google Shape;1590;p10"/>
            <p:cNvSpPr/>
            <p:nvPr/>
          </p:nvSpPr>
          <p:spPr>
            <a:xfrm flipH="1">
              <a:off x="6834713" y="4617755"/>
              <a:ext cx="33188" cy="102763"/>
            </a:xfrm>
            <a:custGeom>
              <a:avLst/>
              <a:gdLst/>
              <a:ahLst/>
              <a:cxnLst/>
              <a:rect l="l" t="t" r="r" b="b"/>
              <a:pathLst>
                <a:path w="581" h="1799" extrusionOk="0">
                  <a:moveTo>
                    <a:pt x="300" y="0"/>
                  </a:moveTo>
                  <a:cubicBezTo>
                    <a:pt x="224" y="0"/>
                    <a:pt x="148" y="46"/>
                    <a:pt x="114" y="137"/>
                  </a:cubicBezTo>
                  <a:cubicBezTo>
                    <a:pt x="22" y="389"/>
                    <a:pt x="32" y="700"/>
                    <a:pt x="16" y="968"/>
                  </a:cubicBezTo>
                  <a:cubicBezTo>
                    <a:pt x="0" y="1232"/>
                    <a:pt x="5" y="1500"/>
                    <a:pt x="120" y="1743"/>
                  </a:cubicBezTo>
                  <a:cubicBezTo>
                    <a:pt x="136" y="1778"/>
                    <a:pt x="178" y="1799"/>
                    <a:pt x="219" y="1799"/>
                  </a:cubicBezTo>
                  <a:cubicBezTo>
                    <a:pt x="248" y="1799"/>
                    <a:pt x="276" y="1788"/>
                    <a:pt x="293" y="1765"/>
                  </a:cubicBezTo>
                  <a:cubicBezTo>
                    <a:pt x="467" y="1544"/>
                    <a:pt x="522" y="1270"/>
                    <a:pt x="540" y="994"/>
                  </a:cubicBezTo>
                  <a:cubicBezTo>
                    <a:pt x="554" y="722"/>
                    <a:pt x="580" y="397"/>
                    <a:pt x="484" y="137"/>
                  </a:cubicBezTo>
                  <a:cubicBezTo>
                    <a:pt x="451" y="46"/>
                    <a:pt x="375" y="0"/>
                    <a:pt x="300" y="0"/>
                  </a:cubicBezTo>
                  <a:close/>
                </a:path>
              </a:pathLst>
            </a:custGeom>
            <a:solidFill>
              <a:srgbClr val="191919">
                <a:alpha val="59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1591" name="Google Shape;1591;p10"/>
            <p:cNvGrpSpPr/>
            <p:nvPr/>
          </p:nvGrpSpPr>
          <p:grpSpPr>
            <a:xfrm flipH="1">
              <a:off x="7047313" y="4735613"/>
              <a:ext cx="142923" cy="130526"/>
              <a:chOff x="178100" y="3904645"/>
              <a:chExt cx="142923" cy="130526"/>
            </a:xfrm>
          </p:grpSpPr>
          <p:sp>
            <p:nvSpPr>
              <p:cNvPr id="1592" name="Google Shape;1592;p10"/>
              <p:cNvSpPr/>
              <p:nvPr/>
            </p:nvSpPr>
            <p:spPr>
              <a:xfrm>
                <a:off x="178100" y="3936863"/>
                <a:ext cx="40843" cy="98308"/>
              </a:xfrm>
              <a:custGeom>
                <a:avLst/>
                <a:gdLst/>
                <a:ahLst/>
                <a:cxnLst/>
                <a:rect l="l" t="t" r="r" b="b"/>
                <a:pathLst>
                  <a:path w="715" h="1721" extrusionOk="0">
                    <a:moveTo>
                      <a:pt x="237" y="1"/>
                    </a:moveTo>
                    <a:cubicBezTo>
                      <a:pt x="157" y="1"/>
                      <a:pt x="77" y="54"/>
                      <a:pt x="49" y="139"/>
                    </a:cubicBezTo>
                    <a:cubicBezTo>
                      <a:pt x="1" y="283"/>
                      <a:pt x="37" y="436"/>
                      <a:pt x="59" y="582"/>
                    </a:cubicBezTo>
                    <a:cubicBezTo>
                      <a:pt x="76" y="711"/>
                      <a:pt x="98" y="838"/>
                      <a:pt x="120" y="966"/>
                    </a:cubicBezTo>
                    <a:cubicBezTo>
                      <a:pt x="142" y="1093"/>
                      <a:pt x="158" y="1223"/>
                      <a:pt x="193" y="1347"/>
                    </a:cubicBezTo>
                    <a:cubicBezTo>
                      <a:pt x="234" y="1488"/>
                      <a:pt x="302" y="1592"/>
                      <a:pt x="413" y="1688"/>
                    </a:cubicBezTo>
                    <a:cubicBezTo>
                      <a:pt x="438" y="1709"/>
                      <a:pt x="467" y="1720"/>
                      <a:pt x="496" y="1720"/>
                    </a:cubicBezTo>
                    <a:cubicBezTo>
                      <a:pt x="533" y="1720"/>
                      <a:pt x="570" y="1702"/>
                      <a:pt x="594" y="1665"/>
                    </a:cubicBezTo>
                    <a:cubicBezTo>
                      <a:pt x="672" y="1542"/>
                      <a:pt x="715" y="1424"/>
                      <a:pt x="707" y="1275"/>
                    </a:cubicBezTo>
                    <a:cubicBezTo>
                      <a:pt x="700" y="1133"/>
                      <a:pt x="672" y="990"/>
                      <a:pt x="643" y="848"/>
                    </a:cubicBezTo>
                    <a:cubicBezTo>
                      <a:pt x="592" y="595"/>
                      <a:pt x="554" y="244"/>
                      <a:pt x="362" y="51"/>
                    </a:cubicBezTo>
                    <a:cubicBezTo>
                      <a:pt x="326" y="16"/>
                      <a:pt x="281" y="1"/>
                      <a:pt x="237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593" name="Google Shape;1593;p10"/>
              <p:cNvSpPr/>
              <p:nvPr/>
            </p:nvSpPr>
            <p:spPr>
              <a:xfrm>
                <a:off x="230654" y="3904645"/>
                <a:ext cx="37187" cy="110589"/>
              </a:xfrm>
              <a:custGeom>
                <a:avLst/>
                <a:gdLst/>
                <a:ahLst/>
                <a:cxnLst/>
                <a:rect l="l" t="t" r="r" b="b"/>
                <a:pathLst>
                  <a:path w="651" h="1936" extrusionOk="0">
                    <a:moveTo>
                      <a:pt x="399" y="0"/>
                    </a:moveTo>
                    <a:cubicBezTo>
                      <a:pt x="364" y="0"/>
                      <a:pt x="331" y="13"/>
                      <a:pt x="305" y="45"/>
                    </a:cubicBezTo>
                    <a:cubicBezTo>
                      <a:pt x="124" y="270"/>
                      <a:pt x="142" y="647"/>
                      <a:pt x="102" y="921"/>
                    </a:cubicBezTo>
                    <a:cubicBezTo>
                      <a:pt x="57" y="1239"/>
                      <a:pt x="0" y="1544"/>
                      <a:pt x="117" y="1853"/>
                    </a:cubicBezTo>
                    <a:cubicBezTo>
                      <a:pt x="136" y="1902"/>
                      <a:pt x="182" y="1936"/>
                      <a:pt x="229" y="1936"/>
                    </a:cubicBezTo>
                    <a:cubicBezTo>
                      <a:pt x="255" y="1936"/>
                      <a:pt x="282" y="1925"/>
                      <a:pt x="305" y="1902"/>
                    </a:cubicBezTo>
                    <a:cubicBezTo>
                      <a:pt x="542" y="1660"/>
                      <a:pt x="598" y="1348"/>
                      <a:pt x="625" y="1020"/>
                    </a:cubicBezTo>
                    <a:cubicBezTo>
                      <a:pt x="637" y="862"/>
                      <a:pt x="650" y="703"/>
                      <a:pt x="643" y="545"/>
                    </a:cubicBezTo>
                    <a:cubicBezTo>
                      <a:pt x="637" y="392"/>
                      <a:pt x="640" y="203"/>
                      <a:pt x="542" y="75"/>
                    </a:cubicBezTo>
                    <a:cubicBezTo>
                      <a:pt x="511" y="33"/>
                      <a:pt x="454" y="0"/>
                      <a:pt x="399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594" name="Google Shape;1594;p10"/>
              <p:cNvSpPr/>
              <p:nvPr/>
            </p:nvSpPr>
            <p:spPr>
              <a:xfrm>
                <a:off x="275667" y="3947545"/>
                <a:ext cx="45355" cy="85284"/>
              </a:xfrm>
              <a:custGeom>
                <a:avLst/>
                <a:gdLst/>
                <a:ahLst/>
                <a:cxnLst/>
                <a:rect l="l" t="t" r="r" b="b"/>
                <a:pathLst>
                  <a:path w="794" h="1493" extrusionOk="0">
                    <a:moveTo>
                      <a:pt x="528" y="0"/>
                    </a:moveTo>
                    <a:cubicBezTo>
                      <a:pt x="514" y="0"/>
                      <a:pt x="500" y="3"/>
                      <a:pt x="486" y="9"/>
                    </a:cubicBezTo>
                    <a:cubicBezTo>
                      <a:pt x="246" y="103"/>
                      <a:pt x="170" y="438"/>
                      <a:pt x="116" y="669"/>
                    </a:cubicBezTo>
                    <a:cubicBezTo>
                      <a:pt x="56" y="916"/>
                      <a:pt x="1" y="1211"/>
                      <a:pt x="155" y="1435"/>
                    </a:cubicBezTo>
                    <a:cubicBezTo>
                      <a:pt x="182" y="1473"/>
                      <a:pt x="219" y="1492"/>
                      <a:pt x="257" y="1492"/>
                    </a:cubicBezTo>
                    <a:cubicBezTo>
                      <a:pt x="286" y="1492"/>
                      <a:pt x="315" y="1481"/>
                      <a:pt x="342" y="1459"/>
                    </a:cubicBezTo>
                    <a:cubicBezTo>
                      <a:pt x="531" y="1295"/>
                      <a:pt x="571" y="1040"/>
                      <a:pt x="622" y="809"/>
                    </a:cubicBezTo>
                    <a:cubicBezTo>
                      <a:pt x="667" y="603"/>
                      <a:pt x="793" y="275"/>
                      <a:pt x="670" y="86"/>
                    </a:cubicBezTo>
                    <a:cubicBezTo>
                      <a:pt x="642" y="40"/>
                      <a:pt x="585" y="0"/>
                      <a:pt x="528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1595" name="Google Shape;1595;p10"/>
            <p:cNvGrpSpPr/>
            <p:nvPr/>
          </p:nvGrpSpPr>
          <p:grpSpPr>
            <a:xfrm flipH="1">
              <a:off x="6533859" y="4689922"/>
              <a:ext cx="88313" cy="132981"/>
              <a:chOff x="712664" y="3994329"/>
              <a:chExt cx="88313" cy="132981"/>
            </a:xfrm>
          </p:grpSpPr>
          <p:sp>
            <p:nvSpPr>
              <p:cNvPr id="1596" name="Google Shape;1596;p10"/>
              <p:cNvSpPr/>
              <p:nvPr/>
            </p:nvSpPr>
            <p:spPr>
              <a:xfrm>
                <a:off x="712664" y="4006439"/>
                <a:ext cx="44613" cy="91225"/>
              </a:xfrm>
              <a:custGeom>
                <a:avLst/>
                <a:gdLst/>
                <a:ahLst/>
                <a:cxnLst/>
                <a:rect l="l" t="t" r="r" b="b"/>
                <a:pathLst>
                  <a:path w="781" h="1597" extrusionOk="0">
                    <a:moveTo>
                      <a:pt x="221" y="1"/>
                    </a:moveTo>
                    <a:cubicBezTo>
                      <a:pt x="138" y="1"/>
                      <a:pt x="60" y="44"/>
                      <a:pt x="44" y="145"/>
                    </a:cubicBezTo>
                    <a:cubicBezTo>
                      <a:pt x="1" y="407"/>
                      <a:pt x="81" y="683"/>
                      <a:pt x="139" y="938"/>
                    </a:cubicBezTo>
                    <a:cubicBezTo>
                      <a:pt x="196" y="1187"/>
                      <a:pt x="264" y="1427"/>
                      <a:pt x="489" y="1579"/>
                    </a:cubicBezTo>
                    <a:cubicBezTo>
                      <a:pt x="506" y="1591"/>
                      <a:pt x="526" y="1596"/>
                      <a:pt x="546" y="1596"/>
                    </a:cubicBezTo>
                    <a:cubicBezTo>
                      <a:pt x="589" y="1596"/>
                      <a:pt x="632" y="1573"/>
                      <a:pt x="652" y="1535"/>
                    </a:cubicBezTo>
                    <a:cubicBezTo>
                      <a:pt x="780" y="1308"/>
                      <a:pt x="735" y="1060"/>
                      <a:pt x="674" y="820"/>
                    </a:cubicBezTo>
                    <a:cubicBezTo>
                      <a:pt x="614" y="582"/>
                      <a:pt x="569" y="295"/>
                      <a:pt x="422" y="97"/>
                    </a:cubicBezTo>
                    <a:cubicBezTo>
                      <a:pt x="377" y="36"/>
                      <a:pt x="297" y="1"/>
                      <a:pt x="221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597" name="Google Shape;1597;p10"/>
              <p:cNvSpPr/>
              <p:nvPr/>
            </p:nvSpPr>
            <p:spPr>
              <a:xfrm>
                <a:off x="767617" y="3994329"/>
                <a:ext cx="33360" cy="132981"/>
              </a:xfrm>
              <a:custGeom>
                <a:avLst/>
                <a:gdLst/>
                <a:ahLst/>
                <a:cxnLst/>
                <a:rect l="l" t="t" r="r" b="b"/>
                <a:pathLst>
                  <a:path w="584" h="2328" extrusionOk="0">
                    <a:moveTo>
                      <a:pt x="295" y="1"/>
                    </a:moveTo>
                    <a:cubicBezTo>
                      <a:pt x="171" y="1"/>
                      <a:pt x="45" y="86"/>
                      <a:pt x="30" y="255"/>
                    </a:cubicBezTo>
                    <a:cubicBezTo>
                      <a:pt x="0" y="597"/>
                      <a:pt x="2" y="946"/>
                      <a:pt x="6" y="1290"/>
                    </a:cubicBezTo>
                    <a:cubicBezTo>
                      <a:pt x="9" y="1631"/>
                      <a:pt x="24" y="1959"/>
                      <a:pt x="178" y="2270"/>
                    </a:cubicBezTo>
                    <a:cubicBezTo>
                      <a:pt x="198" y="2309"/>
                      <a:pt x="239" y="2328"/>
                      <a:pt x="281" y="2328"/>
                    </a:cubicBezTo>
                    <a:cubicBezTo>
                      <a:pt x="323" y="2328"/>
                      <a:pt x="365" y="2309"/>
                      <a:pt x="385" y="2270"/>
                    </a:cubicBezTo>
                    <a:cubicBezTo>
                      <a:pt x="543" y="1960"/>
                      <a:pt x="560" y="1631"/>
                      <a:pt x="569" y="1290"/>
                    </a:cubicBezTo>
                    <a:cubicBezTo>
                      <a:pt x="576" y="946"/>
                      <a:pt x="583" y="597"/>
                      <a:pt x="557" y="255"/>
                    </a:cubicBezTo>
                    <a:cubicBezTo>
                      <a:pt x="544" y="85"/>
                      <a:pt x="420" y="1"/>
                      <a:pt x="295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1598" name="Google Shape;1598;p10"/>
            <p:cNvGrpSpPr/>
            <p:nvPr/>
          </p:nvGrpSpPr>
          <p:grpSpPr>
            <a:xfrm flipH="1">
              <a:off x="6789661" y="4866893"/>
              <a:ext cx="148749" cy="138123"/>
              <a:chOff x="417563" y="4145250"/>
              <a:chExt cx="148749" cy="138123"/>
            </a:xfrm>
          </p:grpSpPr>
          <p:sp>
            <p:nvSpPr>
              <p:cNvPr id="1599" name="Google Shape;1599;p10"/>
              <p:cNvSpPr/>
              <p:nvPr/>
            </p:nvSpPr>
            <p:spPr>
              <a:xfrm>
                <a:off x="417563" y="4179924"/>
                <a:ext cx="39186" cy="103449"/>
              </a:xfrm>
              <a:custGeom>
                <a:avLst/>
                <a:gdLst/>
                <a:ahLst/>
                <a:cxnLst/>
                <a:rect l="l" t="t" r="r" b="b"/>
                <a:pathLst>
                  <a:path w="686" h="1811" extrusionOk="0">
                    <a:moveTo>
                      <a:pt x="283" y="1"/>
                    </a:moveTo>
                    <a:cubicBezTo>
                      <a:pt x="215" y="1"/>
                      <a:pt x="148" y="32"/>
                      <a:pt x="118" y="96"/>
                    </a:cubicBezTo>
                    <a:cubicBezTo>
                      <a:pt x="0" y="348"/>
                      <a:pt x="83" y="703"/>
                      <a:pt x="102" y="970"/>
                    </a:cubicBezTo>
                    <a:cubicBezTo>
                      <a:pt x="112" y="1123"/>
                      <a:pt x="118" y="1280"/>
                      <a:pt x="141" y="1432"/>
                    </a:cubicBezTo>
                    <a:cubicBezTo>
                      <a:pt x="163" y="1569"/>
                      <a:pt x="227" y="1672"/>
                      <a:pt x="315" y="1777"/>
                    </a:cubicBezTo>
                    <a:cubicBezTo>
                      <a:pt x="333" y="1800"/>
                      <a:pt x="363" y="1811"/>
                      <a:pt x="394" y="1811"/>
                    </a:cubicBezTo>
                    <a:cubicBezTo>
                      <a:pt x="425" y="1811"/>
                      <a:pt x="456" y="1799"/>
                      <a:pt x="475" y="1777"/>
                    </a:cubicBezTo>
                    <a:cubicBezTo>
                      <a:pt x="685" y="1537"/>
                      <a:pt x="670" y="1245"/>
                      <a:pt x="647" y="944"/>
                    </a:cubicBezTo>
                    <a:cubicBezTo>
                      <a:pt x="625" y="670"/>
                      <a:pt x="621" y="266"/>
                      <a:pt x="421" y="56"/>
                    </a:cubicBezTo>
                    <a:cubicBezTo>
                      <a:pt x="386" y="19"/>
                      <a:pt x="334" y="1"/>
                      <a:pt x="283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600" name="Google Shape;1600;p10"/>
              <p:cNvSpPr/>
              <p:nvPr/>
            </p:nvSpPr>
            <p:spPr>
              <a:xfrm>
                <a:off x="469888" y="4145250"/>
                <a:ext cx="42556" cy="117101"/>
              </a:xfrm>
              <a:custGeom>
                <a:avLst/>
                <a:gdLst/>
                <a:ahLst/>
                <a:cxnLst/>
                <a:rect l="l" t="t" r="r" b="b"/>
                <a:pathLst>
                  <a:path w="745" h="2050" extrusionOk="0">
                    <a:moveTo>
                      <a:pt x="476" y="0"/>
                    </a:moveTo>
                    <a:cubicBezTo>
                      <a:pt x="449" y="0"/>
                      <a:pt x="419" y="8"/>
                      <a:pt x="384" y="23"/>
                    </a:cubicBezTo>
                    <a:cubicBezTo>
                      <a:pt x="243" y="88"/>
                      <a:pt x="219" y="278"/>
                      <a:pt x="192" y="415"/>
                    </a:cubicBezTo>
                    <a:cubicBezTo>
                      <a:pt x="158" y="589"/>
                      <a:pt x="132" y="764"/>
                      <a:pt x="104" y="936"/>
                    </a:cubicBezTo>
                    <a:cubicBezTo>
                      <a:pt x="47" y="1281"/>
                      <a:pt x="1" y="1611"/>
                      <a:pt x="84" y="1954"/>
                    </a:cubicBezTo>
                    <a:cubicBezTo>
                      <a:pt x="99" y="2020"/>
                      <a:pt x="150" y="2049"/>
                      <a:pt x="204" y="2049"/>
                    </a:cubicBezTo>
                    <a:cubicBezTo>
                      <a:pt x="250" y="2049"/>
                      <a:pt x="298" y="2027"/>
                      <a:pt x="327" y="1988"/>
                    </a:cubicBezTo>
                    <a:cubicBezTo>
                      <a:pt x="568" y="1660"/>
                      <a:pt x="617" y="1267"/>
                      <a:pt x="652" y="870"/>
                    </a:cubicBezTo>
                    <a:cubicBezTo>
                      <a:pt x="666" y="718"/>
                      <a:pt x="745" y="0"/>
                      <a:pt x="476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601" name="Google Shape;1601;p10"/>
              <p:cNvSpPr/>
              <p:nvPr/>
            </p:nvSpPr>
            <p:spPr>
              <a:xfrm>
                <a:off x="528840" y="4206144"/>
                <a:ext cx="37472" cy="75173"/>
              </a:xfrm>
              <a:custGeom>
                <a:avLst/>
                <a:gdLst/>
                <a:ahLst/>
                <a:cxnLst/>
                <a:rect l="l" t="t" r="r" b="b"/>
                <a:pathLst>
                  <a:path w="656" h="1316" extrusionOk="0">
                    <a:moveTo>
                      <a:pt x="371" y="0"/>
                    </a:moveTo>
                    <a:cubicBezTo>
                      <a:pt x="302" y="0"/>
                      <a:pt x="231" y="34"/>
                      <a:pt x="180" y="103"/>
                    </a:cubicBezTo>
                    <a:cubicBezTo>
                      <a:pt x="57" y="271"/>
                      <a:pt x="44" y="533"/>
                      <a:pt x="23" y="733"/>
                    </a:cubicBezTo>
                    <a:cubicBezTo>
                      <a:pt x="1" y="928"/>
                      <a:pt x="15" y="1125"/>
                      <a:pt x="152" y="1281"/>
                    </a:cubicBezTo>
                    <a:cubicBezTo>
                      <a:pt x="172" y="1303"/>
                      <a:pt x="205" y="1315"/>
                      <a:pt x="238" y="1315"/>
                    </a:cubicBezTo>
                    <a:cubicBezTo>
                      <a:pt x="259" y="1315"/>
                      <a:pt x="281" y="1310"/>
                      <a:pt x="298" y="1298"/>
                    </a:cubicBezTo>
                    <a:cubicBezTo>
                      <a:pt x="470" y="1186"/>
                      <a:pt x="536" y="999"/>
                      <a:pt x="566" y="805"/>
                    </a:cubicBezTo>
                    <a:cubicBezTo>
                      <a:pt x="598" y="604"/>
                      <a:pt x="655" y="349"/>
                      <a:pt x="581" y="154"/>
                    </a:cubicBezTo>
                    <a:cubicBezTo>
                      <a:pt x="541" y="53"/>
                      <a:pt x="457" y="0"/>
                      <a:pt x="371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sp>
          <p:nvSpPr>
            <p:cNvPr id="1602" name="Google Shape;1602;p10"/>
            <p:cNvSpPr/>
            <p:nvPr/>
          </p:nvSpPr>
          <p:spPr>
            <a:xfrm flipH="1">
              <a:off x="4278663" y="4922030"/>
              <a:ext cx="33188" cy="102763"/>
            </a:xfrm>
            <a:custGeom>
              <a:avLst/>
              <a:gdLst/>
              <a:ahLst/>
              <a:cxnLst/>
              <a:rect l="l" t="t" r="r" b="b"/>
              <a:pathLst>
                <a:path w="581" h="1799" extrusionOk="0">
                  <a:moveTo>
                    <a:pt x="300" y="0"/>
                  </a:moveTo>
                  <a:cubicBezTo>
                    <a:pt x="224" y="0"/>
                    <a:pt x="148" y="46"/>
                    <a:pt x="114" y="137"/>
                  </a:cubicBezTo>
                  <a:cubicBezTo>
                    <a:pt x="22" y="389"/>
                    <a:pt x="32" y="700"/>
                    <a:pt x="16" y="968"/>
                  </a:cubicBezTo>
                  <a:cubicBezTo>
                    <a:pt x="0" y="1232"/>
                    <a:pt x="5" y="1500"/>
                    <a:pt x="120" y="1743"/>
                  </a:cubicBezTo>
                  <a:cubicBezTo>
                    <a:pt x="136" y="1778"/>
                    <a:pt x="178" y="1799"/>
                    <a:pt x="219" y="1799"/>
                  </a:cubicBezTo>
                  <a:cubicBezTo>
                    <a:pt x="248" y="1799"/>
                    <a:pt x="276" y="1788"/>
                    <a:pt x="293" y="1765"/>
                  </a:cubicBezTo>
                  <a:cubicBezTo>
                    <a:pt x="467" y="1544"/>
                    <a:pt x="522" y="1270"/>
                    <a:pt x="540" y="994"/>
                  </a:cubicBezTo>
                  <a:cubicBezTo>
                    <a:pt x="554" y="722"/>
                    <a:pt x="580" y="397"/>
                    <a:pt x="484" y="137"/>
                  </a:cubicBezTo>
                  <a:cubicBezTo>
                    <a:pt x="451" y="46"/>
                    <a:pt x="375" y="0"/>
                    <a:pt x="300" y="0"/>
                  </a:cubicBezTo>
                  <a:close/>
                </a:path>
              </a:pathLst>
            </a:custGeom>
            <a:solidFill>
              <a:srgbClr val="191919">
                <a:alpha val="59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1603" name="Google Shape;1603;p10"/>
            <p:cNvGrpSpPr/>
            <p:nvPr/>
          </p:nvGrpSpPr>
          <p:grpSpPr>
            <a:xfrm flipH="1">
              <a:off x="8932036" y="4851518"/>
              <a:ext cx="148749" cy="138123"/>
              <a:chOff x="417563" y="4145250"/>
              <a:chExt cx="148749" cy="138123"/>
            </a:xfrm>
          </p:grpSpPr>
          <p:sp>
            <p:nvSpPr>
              <p:cNvPr id="1604" name="Google Shape;1604;p10"/>
              <p:cNvSpPr/>
              <p:nvPr/>
            </p:nvSpPr>
            <p:spPr>
              <a:xfrm>
                <a:off x="417563" y="4179924"/>
                <a:ext cx="39186" cy="103449"/>
              </a:xfrm>
              <a:custGeom>
                <a:avLst/>
                <a:gdLst/>
                <a:ahLst/>
                <a:cxnLst/>
                <a:rect l="l" t="t" r="r" b="b"/>
                <a:pathLst>
                  <a:path w="686" h="1811" extrusionOk="0">
                    <a:moveTo>
                      <a:pt x="283" y="1"/>
                    </a:moveTo>
                    <a:cubicBezTo>
                      <a:pt x="215" y="1"/>
                      <a:pt x="148" y="32"/>
                      <a:pt x="118" y="96"/>
                    </a:cubicBezTo>
                    <a:cubicBezTo>
                      <a:pt x="0" y="348"/>
                      <a:pt x="83" y="703"/>
                      <a:pt x="102" y="970"/>
                    </a:cubicBezTo>
                    <a:cubicBezTo>
                      <a:pt x="112" y="1123"/>
                      <a:pt x="118" y="1280"/>
                      <a:pt x="141" y="1432"/>
                    </a:cubicBezTo>
                    <a:cubicBezTo>
                      <a:pt x="163" y="1569"/>
                      <a:pt x="227" y="1672"/>
                      <a:pt x="315" y="1777"/>
                    </a:cubicBezTo>
                    <a:cubicBezTo>
                      <a:pt x="333" y="1800"/>
                      <a:pt x="363" y="1811"/>
                      <a:pt x="394" y="1811"/>
                    </a:cubicBezTo>
                    <a:cubicBezTo>
                      <a:pt x="425" y="1811"/>
                      <a:pt x="456" y="1799"/>
                      <a:pt x="475" y="1777"/>
                    </a:cubicBezTo>
                    <a:cubicBezTo>
                      <a:pt x="685" y="1537"/>
                      <a:pt x="670" y="1245"/>
                      <a:pt x="647" y="944"/>
                    </a:cubicBezTo>
                    <a:cubicBezTo>
                      <a:pt x="625" y="670"/>
                      <a:pt x="621" y="266"/>
                      <a:pt x="421" y="56"/>
                    </a:cubicBezTo>
                    <a:cubicBezTo>
                      <a:pt x="386" y="19"/>
                      <a:pt x="334" y="1"/>
                      <a:pt x="283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605" name="Google Shape;1605;p10"/>
              <p:cNvSpPr/>
              <p:nvPr/>
            </p:nvSpPr>
            <p:spPr>
              <a:xfrm>
                <a:off x="469888" y="4145250"/>
                <a:ext cx="42556" cy="117101"/>
              </a:xfrm>
              <a:custGeom>
                <a:avLst/>
                <a:gdLst/>
                <a:ahLst/>
                <a:cxnLst/>
                <a:rect l="l" t="t" r="r" b="b"/>
                <a:pathLst>
                  <a:path w="745" h="2050" extrusionOk="0">
                    <a:moveTo>
                      <a:pt x="476" y="0"/>
                    </a:moveTo>
                    <a:cubicBezTo>
                      <a:pt x="449" y="0"/>
                      <a:pt x="419" y="8"/>
                      <a:pt x="384" y="23"/>
                    </a:cubicBezTo>
                    <a:cubicBezTo>
                      <a:pt x="243" y="88"/>
                      <a:pt x="219" y="278"/>
                      <a:pt x="192" y="415"/>
                    </a:cubicBezTo>
                    <a:cubicBezTo>
                      <a:pt x="158" y="589"/>
                      <a:pt x="132" y="764"/>
                      <a:pt x="104" y="936"/>
                    </a:cubicBezTo>
                    <a:cubicBezTo>
                      <a:pt x="47" y="1281"/>
                      <a:pt x="1" y="1611"/>
                      <a:pt x="84" y="1954"/>
                    </a:cubicBezTo>
                    <a:cubicBezTo>
                      <a:pt x="99" y="2020"/>
                      <a:pt x="150" y="2049"/>
                      <a:pt x="204" y="2049"/>
                    </a:cubicBezTo>
                    <a:cubicBezTo>
                      <a:pt x="250" y="2049"/>
                      <a:pt x="298" y="2027"/>
                      <a:pt x="327" y="1988"/>
                    </a:cubicBezTo>
                    <a:cubicBezTo>
                      <a:pt x="568" y="1660"/>
                      <a:pt x="617" y="1267"/>
                      <a:pt x="652" y="870"/>
                    </a:cubicBezTo>
                    <a:cubicBezTo>
                      <a:pt x="666" y="718"/>
                      <a:pt x="745" y="0"/>
                      <a:pt x="476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606" name="Google Shape;1606;p10"/>
              <p:cNvSpPr/>
              <p:nvPr/>
            </p:nvSpPr>
            <p:spPr>
              <a:xfrm>
                <a:off x="528840" y="4206144"/>
                <a:ext cx="37472" cy="75173"/>
              </a:xfrm>
              <a:custGeom>
                <a:avLst/>
                <a:gdLst/>
                <a:ahLst/>
                <a:cxnLst/>
                <a:rect l="l" t="t" r="r" b="b"/>
                <a:pathLst>
                  <a:path w="656" h="1316" extrusionOk="0">
                    <a:moveTo>
                      <a:pt x="371" y="0"/>
                    </a:moveTo>
                    <a:cubicBezTo>
                      <a:pt x="302" y="0"/>
                      <a:pt x="231" y="34"/>
                      <a:pt x="180" y="103"/>
                    </a:cubicBezTo>
                    <a:cubicBezTo>
                      <a:pt x="57" y="271"/>
                      <a:pt x="44" y="533"/>
                      <a:pt x="23" y="733"/>
                    </a:cubicBezTo>
                    <a:cubicBezTo>
                      <a:pt x="1" y="928"/>
                      <a:pt x="15" y="1125"/>
                      <a:pt x="152" y="1281"/>
                    </a:cubicBezTo>
                    <a:cubicBezTo>
                      <a:pt x="172" y="1303"/>
                      <a:pt x="205" y="1315"/>
                      <a:pt x="238" y="1315"/>
                    </a:cubicBezTo>
                    <a:cubicBezTo>
                      <a:pt x="259" y="1315"/>
                      <a:pt x="281" y="1310"/>
                      <a:pt x="298" y="1298"/>
                    </a:cubicBezTo>
                    <a:cubicBezTo>
                      <a:pt x="470" y="1186"/>
                      <a:pt x="536" y="999"/>
                      <a:pt x="566" y="805"/>
                    </a:cubicBezTo>
                    <a:cubicBezTo>
                      <a:pt x="598" y="604"/>
                      <a:pt x="655" y="349"/>
                      <a:pt x="581" y="154"/>
                    </a:cubicBezTo>
                    <a:cubicBezTo>
                      <a:pt x="541" y="53"/>
                      <a:pt x="457" y="0"/>
                      <a:pt x="371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1607" name="Google Shape;1607;p10"/>
            <p:cNvGrpSpPr/>
            <p:nvPr/>
          </p:nvGrpSpPr>
          <p:grpSpPr>
            <a:xfrm flipH="1">
              <a:off x="3504875" y="4870688"/>
              <a:ext cx="142923" cy="130526"/>
              <a:chOff x="178100" y="3904645"/>
              <a:chExt cx="142923" cy="130526"/>
            </a:xfrm>
          </p:grpSpPr>
          <p:sp>
            <p:nvSpPr>
              <p:cNvPr id="1608" name="Google Shape;1608;p10"/>
              <p:cNvSpPr/>
              <p:nvPr/>
            </p:nvSpPr>
            <p:spPr>
              <a:xfrm>
                <a:off x="178100" y="3936863"/>
                <a:ext cx="40843" cy="98308"/>
              </a:xfrm>
              <a:custGeom>
                <a:avLst/>
                <a:gdLst/>
                <a:ahLst/>
                <a:cxnLst/>
                <a:rect l="l" t="t" r="r" b="b"/>
                <a:pathLst>
                  <a:path w="715" h="1721" extrusionOk="0">
                    <a:moveTo>
                      <a:pt x="237" y="1"/>
                    </a:moveTo>
                    <a:cubicBezTo>
                      <a:pt x="157" y="1"/>
                      <a:pt x="77" y="54"/>
                      <a:pt x="49" y="139"/>
                    </a:cubicBezTo>
                    <a:cubicBezTo>
                      <a:pt x="1" y="283"/>
                      <a:pt x="37" y="436"/>
                      <a:pt x="59" y="582"/>
                    </a:cubicBezTo>
                    <a:cubicBezTo>
                      <a:pt x="76" y="711"/>
                      <a:pt x="98" y="838"/>
                      <a:pt x="120" y="966"/>
                    </a:cubicBezTo>
                    <a:cubicBezTo>
                      <a:pt x="142" y="1093"/>
                      <a:pt x="158" y="1223"/>
                      <a:pt x="193" y="1347"/>
                    </a:cubicBezTo>
                    <a:cubicBezTo>
                      <a:pt x="234" y="1488"/>
                      <a:pt x="302" y="1592"/>
                      <a:pt x="413" y="1688"/>
                    </a:cubicBezTo>
                    <a:cubicBezTo>
                      <a:pt x="438" y="1709"/>
                      <a:pt x="467" y="1720"/>
                      <a:pt x="496" y="1720"/>
                    </a:cubicBezTo>
                    <a:cubicBezTo>
                      <a:pt x="533" y="1720"/>
                      <a:pt x="570" y="1702"/>
                      <a:pt x="594" y="1665"/>
                    </a:cubicBezTo>
                    <a:cubicBezTo>
                      <a:pt x="672" y="1542"/>
                      <a:pt x="715" y="1424"/>
                      <a:pt x="707" y="1275"/>
                    </a:cubicBezTo>
                    <a:cubicBezTo>
                      <a:pt x="700" y="1133"/>
                      <a:pt x="672" y="990"/>
                      <a:pt x="643" y="848"/>
                    </a:cubicBezTo>
                    <a:cubicBezTo>
                      <a:pt x="592" y="595"/>
                      <a:pt x="554" y="244"/>
                      <a:pt x="362" y="51"/>
                    </a:cubicBezTo>
                    <a:cubicBezTo>
                      <a:pt x="326" y="16"/>
                      <a:pt x="281" y="1"/>
                      <a:pt x="237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609" name="Google Shape;1609;p10"/>
              <p:cNvSpPr/>
              <p:nvPr/>
            </p:nvSpPr>
            <p:spPr>
              <a:xfrm>
                <a:off x="230654" y="3904645"/>
                <a:ext cx="37187" cy="110589"/>
              </a:xfrm>
              <a:custGeom>
                <a:avLst/>
                <a:gdLst/>
                <a:ahLst/>
                <a:cxnLst/>
                <a:rect l="l" t="t" r="r" b="b"/>
                <a:pathLst>
                  <a:path w="651" h="1936" extrusionOk="0">
                    <a:moveTo>
                      <a:pt x="399" y="0"/>
                    </a:moveTo>
                    <a:cubicBezTo>
                      <a:pt x="364" y="0"/>
                      <a:pt x="331" y="13"/>
                      <a:pt x="305" y="45"/>
                    </a:cubicBezTo>
                    <a:cubicBezTo>
                      <a:pt x="124" y="270"/>
                      <a:pt x="142" y="647"/>
                      <a:pt x="102" y="921"/>
                    </a:cubicBezTo>
                    <a:cubicBezTo>
                      <a:pt x="57" y="1239"/>
                      <a:pt x="0" y="1544"/>
                      <a:pt x="117" y="1853"/>
                    </a:cubicBezTo>
                    <a:cubicBezTo>
                      <a:pt x="136" y="1902"/>
                      <a:pt x="182" y="1936"/>
                      <a:pt x="229" y="1936"/>
                    </a:cubicBezTo>
                    <a:cubicBezTo>
                      <a:pt x="255" y="1936"/>
                      <a:pt x="282" y="1925"/>
                      <a:pt x="305" y="1902"/>
                    </a:cubicBezTo>
                    <a:cubicBezTo>
                      <a:pt x="542" y="1660"/>
                      <a:pt x="598" y="1348"/>
                      <a:pt x="625" y="1020"/>
                    </a:cubicBezTo>
                    <a:cubicBezTo>
                      <a:pt x="637" y="862"/>
                      <a:pt x="650" y="703"/>
                      <a:pt x="643" y="545"/>
                    </a:cubicBezTo>
                    <a:cubicBezTo>
                      <a:pt x="637" y="392"/>
                      <a:pt x="640" y="203"/>
                      <a:pt x="542" y="75"/>
                    </a:cubicBezTo>
                    <a:cubicBezTo>
                      <a:pt x="511" y="33"/>
                      <a:pt x="454" y="0"/>
                      <a:pt x="399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610" name="Google Shape;1610;p10"/>
              <p:cNvSpPr/>
              <p:nvPr/>
            </p:nvSpPr>
            <p:spPr>
              <a:xfrm>
                <a:off x="275667" y="3947545"/>
                <a:ext cx="45355" cy="85284"/>
              </a:xfrm>
              <a:custGeom>
                <a:avLst/>
                <a:gdLst/>
                <a:ahLst/>
                <a:cxnLst/>
                <a:rect l="l" t="t" r="r" b="b"/>
                <a:pathLst>
                  <a:path w="794" h="1493" extrusionOk="0">
                    <a:moveTo>
                      <a:pt x="528" y="0"/>
                    </a:moveTo>
                    <a:cubicBezTo>
                      <a:pt x="514" y="0"/>
                      <a:pt x="500" y="3"/>
                      <a:pt x="486" y="9"/>
                    </a:cubicBezTo>
                    <a:cubicBezTo>
                      <a:pt x="246" y="103"/>
                      <a:pt x="170" y="438"/>
                      <a:pt x="116" y="669"/>
                    </a:cubicBezTo>
                    <a:cubicBezTo>
                      <a:pt x="56" y="916"/>
                      <a:pt x="1" y="1211"/>
                      <a:pt x="155" y="1435"/>
                    </a:cubicBezTo>
                    <a:cubicBezTo>
                      <a:pt x="182" y="1473"/>
                      <a:pt x="219" y="1492"/>
                      <a:pt x="257" y="1492"/>
                    </a:cubicBezTo>
                    <a:cubicBezTo>
                      <a:pt x="286" y="1492"/>
                      <a:pt x="315" y="1481"/>
                      <a:pt x="342" y="1459"/>
                    </a:cubicBezTo>
                    <a:cubicBezTo>
                      <a:pt x="531" y="1295"/>
                      <a:pt x="571" y="1040"/>
                      <a:pt x="622" y="809"/>
                    </a:cubicBezTo>
                    <a:cubicBezTo>
                      <a:pt x="667" y="603"/>
                      <a:pt x="793" y="275"/>
                      <a:pt x="670" y="86"/>
                    </a:cubicBezTo>
                    <a:cubicBezTo>
                      <a:pt x="642" y="40"/>
                      <a:pt x="585" y="0"/>
                      <a:pt x="528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1611" name="Google Shape;1611;p10"/>
            <p:cNvGrpSpPr/>
            <p:nvPr/>
          </p:nvGrpSpPr>
          <p:grpSpPr>
            <a:xfrm flipH="1">
              <a:off x="4736159" y="4869472"/>
              <a:ext cx="88313" cy="132981"/>
              <a:chOff x="712664" y="3994329"/>
              <a:chExt cx="88313" cy="132981"/>
            </a:xfrm>
          </p:grpSpPr>
          <p:sp>
            <p:nvSpPr>
              <p:cNvPr id="1612" name="Google Shape;1612;p10"/>
              <p:cNvSpPr/>
              <p:nvPr/>
            </p:nvSpPr>
            <p:spPr>
              <a:xfrm>
                <a:off x="712664" y="4006439"/>
                <a:ext cx="44613" cy="91225"/>
              </a:xfrm>
              <a:custGeom>
                <a:avLst/>
                <a:gdLst/>
                <a:ahLst/>
                <a:cxnLst/>
                <a:rect l="l" t="t" r="r" b="b"/>
                <a:pathLst>
                  <a:path w="781" h="1597" extrusionOk="0">
                    <a:moveTo>
                      <a:pt x="221" y="1"/>
                    </a:moveTo>
                    <a:cubicBezTo>
                      <a:pt x="138" y="1"/>
                      <a:pt x="60" y="44"/>
                      <a:pt x="44" y="145"/>
                    </a:cubicBezTo>
                    <a:cubicBezTo>
                      <a:pt x="1" y="407"/>
                      <a:pt x="81" y="683"/>
                      <a:pt x="139" y="938"/>
                    </a:cubicBezTo>
                    <a:cubicBezTo>
                      <a:pt x="196" y="1187"/>
                      <a:pt x="264" y="1427"/>
                      <a:pt x="489" y="1579"/>
                    </a:cubicBezTo>
                    <a:cubicBezTo>
                      <a:pt x="506" y="1591"/>
                      <a:pt x="526" y="1596"/>
                      <a:pt x="546" y="1596"/>
                    </a:cubicBezTo>
                    <a:cubicBezTo>
                      <a:pt x="589" y="1596"/>
                      <a:pt x="632" y="1573"/>
                      <a:pt x="652" y="1535"/>
                    </a:cubicBezTo>
                    <a:cubicBezTo>
                      <a:pt x="780" y="1308"/>
                      <a:pt x="735" y="1060"/>
                      <a:pt x="674" y="820"/>
                    </a:cubicBezTo>
                    <a:cubicBezTo>
                      <a:pt x="614" y="582"/>
                      <a:pt x="569" y="295"/>
                      <a:pt x="422" y="97"/>
                    </a:cubicBezTo>
                    <a:cubicBezTo>
                      <a:pt x="377" y="36"/>
                      <a:pt x="297" y="1"/>
                      <a:pt x="221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613" name="Google Shape;1613;p10"/>
              <p:cNvSpPr/>
              <p:nvPr/>
            </p:nvSpPr>
            <p:spPr>
              <a:xfrm>
                <a:off x="767617" y="3994329"/>
                <a:ext cx="33360" cy="132981"/>
              </a:xfrm>
              <a:custGeom>
                <a:avLst/>
                <a:gdLst/>
                <a:ahLst/>
                <a:cxnLst/>
                <a:rect l="l" t="t" r="r" b="b"/>
                <a:pathLst>
                  <a:path w="584" h="2328" extrusionOk="0">
                    <a:moveTo>
                      <a:pt x="295" y="1"/>
                    </a:moveTo>
                    <a:cubicBezTo>
                      <a:pt x="171" y="1"/>
                      <a:pt x="45" y="86"/>
                      <a:pt x="30" y="255"/>
                    </a:cubicBezTo>
                    <a:cubicBezTo>
                      <a:pt x="0" y="597"/>
                      <a:pt x="2" y="946"/>
                      <a:pt x="6" y="1290"/>
                    </a:cubicBezTo>
                    <a:cubicBezTo>
                      <a:pt x="9" y="1631"/>
                      <a:pt x="24" y="1959"/>
                      <a:pt x="178" y="2270"/>
                    </a:cubicBezTo>
                    <a:cubicBezTo>
                      <a:pt x="198" y="2309"/>
                      <a:pt x="239" y="2328"/>
                      <a:pt x="281" y="2328"/>
                    </a:cubicBezTo>
                    <a:cubicBezTo>
                      <a:pt x="323" y="2328"/>
                      <a:pt x="365" y="2309"/>
                      <a:pt x="385" y="2270"/>
                    </a:cubicBezTo>
                    <a:cubicBezTo>
                      <a:pt x="543" y="1960"/>
                      <a:pt x="560" y="1631"/>
                      <a:pt x="569" y="1290"/>
                    </a:cubicBezTo>
                    <a:cubicBezTo>
                      <a:pt x="576" y="946"/>
                      <a:pt x="583" y="597"/>
                      <a:pt x="557" y="255"/>
                    </a:cubicBezTo>
                    <a:cubicBezTo>
                      <a:pt x="544" y="85"/>
                      <a:pt x="420" y="1"/>
                      <a:pt x="295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1614" name="Google Shape;1614;p10"/>
            <p:cNvGrpSpPr/>
            <p:nvPr/>
          </p:nvGrpSpPr>
          <p:grpSpPr>
            <a:xfrm flipH="1">
              <a:off x="3950663" y="4855325"/>
              <a:ext cx="142923" cy="130526"/>
              <a:chOff x="178100" y="3904645"/>
              <a:chExt cx="142923" cy="130526"/>
            </a:xfrm>
          </p:grpSpPr>
          <p:sp>
            <p:nvSpPr>
              <p:cNvPr id="1615" name="Google Shape;1615;p10"/>
              <p:cNvSpPr/>
              <p:nvPr/>
            </p:nvSpPr>
            <p:spPr>
              <a:xfrm>
                <a:off x="178100" y="3936863"/>
                <a:ext cx="40843" cy="98308"/>
              </a:xfrm>
              <a:custGeom>
                <a:avLst/>
                <a:gdLst/>
                <a:ahLst/>
                <a:cxnLst/>
                <a:rect l="l" t="t" r="r" b="b"/>
                <a:pathLst>
                  <a:path w="715" h="1721" extrusionOk="0">
                    <a:moveTo>
                      <a:pt x="237" y="1"/>
                    </a:moveTo>
                    <a:cubicBezTo>
                      <a:pt x="157" y="1"/>
                      <a:pt x="77" y="54"/>
                      <a:pt x="49" y="139"/>
                    </a:cubicBezTo>
                    <a:cubicBezTo>
                      <a:pt x="1" y="283"/>
                      <a:pt x="37" y="436"/>
                      <a:pt x="59" y="582"/>
                    </a:cubicBezTo>
                    <a:cubicBezTo>
                      <a:pt x="76" y="711"/>
                      <a:pt x="98" y="838"/>
                      <a:pt x="120" y="966"/>
                    </a:cubicBezTo>
                    <a:cubicBezTo>
                      <a:pt x="142" y="1093"/>
                      <a:pt x="158" y="1223"/>
                      <a:pt x="193" y="1347"/>
                    </a:cubicBezTo>
                    <a:cubicBezTo>
                      <a:pt x="234" y="1488"/>
                      <a:pt x="302" y="1592"/>
                      <a:pt x="413" y="1688"/>
                    </a:cubicBezTo>
                    <a:cubicBezTo>
                      <a:pt x="438" y="1709"/>
                      <a:pt x="467" y="1720"/>
                      <a:pt x="496" y="1720"/>
                    </a:cubicBezTo>
                    <a:cubicBezTo>
                      <a:pt x="533" y="1720"/>
                      <a:pt x="570" y="1702"/>
                      <a:pt x="594" y="1665"/>
                    </a:cubicBezTo>
                    <a:cubicBezTo>
                      <a:pt x="672" y="1542"/>
                      <a:pt x="715" y="1424"/>
                      <a:pt x="707" y="1275"/>
                    </a:cubicBezTo>
                    <a:cubicBezTo>
                      <a:pt x="700" y="1133"/>
                      <a:pt x="672" y="990"/>
                      <a:pt x="643" y="848"/>
                    </a:cubicBezTo>
                    <a:cubicBezTo>
                      <a:pt x="592" y="595"/>
                      <a:pt x="554" y="244"/>
                      <a:pt x="362" y="51"/>
                    </a:cubicBezTo>
                    <a:cubicBezTo>
                      <a:pt x="326" y="16"/>
                      <a:pt x="281" y="1"/>
                      <a:pt x="237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616" name="Google Shape;1616;p10"/>
              <p:cNvSpPr/>
              <p:nvPr/>
            </p:nvSpPr>
            <p:spPr>
              <a:xfrm>
                <a:off x="230654" y="3904645"/>
                <a:ext cx="37187" cy="110589"/>
              </a:xfrm>
              <a:custGeom>
                <a:avLst/>
                <a:gdLst/>
                <a:ahLst/>
                <a:cxnLst/>
                <a:rect l="l" t="t" r="r" b="b"/>
                <a:pathLst>
                  <a:path w="651" h="1936" extrusionOk="0">
                    <a:moveTo>
                      <a:pt x="399" y="0"/>
                    </a:moveTo>
                    <a:cubicBezTo>
                      <a:pt x="364" y="0"/>
                      <a:pt x="331" y="13"/>
                      <a:pt x="305" y="45"/>
                    </a:cubicBezTo>
                    <a:cubicBezTo>
                      <a:pt x="124" y="270"/>
                      <a:pt x="142" y="647"/>
                      <a:pt x="102" y="921"/>
                    </a:cubicBezTo>
                    <a:cubicBezTo>
                      <a:pt x="57" y="1239"/>
                      <a:pt x="0" y="1544"/>
                      <a:pt x="117" y="1853"/>
                    </a:cubicBezTo>
                    <a:cubicBezTo>
                      <a:pt x="136" y="1902"/>
                      <a:pt x="182" y="1936"/>
                      <a:pt x="229" y="1936"/>
                    </a:cubicBezTo>
                    <a:cubicBezTo>
                      <a:pt x="255" y="1936"/>
                      <a:pt x="282" y="1925"/>
                      <a:pt x="305" y="1902"/>
                    </a:cubicBezTo>
                    <a:cubicBezTo>
                      <a:pt x="542" y="1660"/>
                      <a:pt x="598" y="1348"/>
                      <a:pt x="625" y="1020"/>
                    </a:cubicBezTo>
                    <a:cubicBezTo>
                      <a:pt x="637" y="862"/>
                      <a:pt x="650" y="703"/>
                      <a:pt x="643" y="545"/>
                    </a:cubicBezTo>
                    <a:cubicBezTo>
                      <a:pt x="637" y="392"/>
                      <a:pt x="640" y="203"/>
                      <a:pt x="542" y="75"/>
                    </a:cubicBezTo>
                    <a:cubicBezTo>
                      <a:pt x="511" y="33"/>
                      <a:pt x="454" y="0"/>
                      <a:pt x="399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617" name="Google Shape;1617;p10"/>
              <p:cNvSpPr/>
              <p:nvPr/>
            </p:nvSpPr>
            <p:spPr>
              <a:xfrm>
                <a:off x="275667" y="3947545"/>
                <a:ext cx="45355" cy="85284"/>
              </a:xfrm>
              <a:custGeom>
                <a:avLst/>
                <a:gdLst/>
                <a:ahLst/>
                <a:cxnLst/>
                <a:rect l="l" t="t" r="r" b="b"/>
                <a:pathLst>
                  <a:path w="794" h="1493" extrusionOk="0">
                    <a:moveTo>
                      <a:pt x="528" y="0"/>
                    </a:moveTo>
                    <a:cubicBezTo>
                      <a:pt x="514" y="0"/>
                      <a:pt x="500" y="3"/>
                      <a:pt x="486" y="9"/>
                    </a:cubicBezTo>
                    <a:cubicBezTo>
                      <a:pt x="246" y="103"/>
                      <a:pt x="170" y="438"/>
                      <a:pt x="116" y="669"/>
                    </a:cubicBezTo>
                    <a:cubicBezTo>
                      <a:pt x="56" y="916"/>
                      <a:pt x="1" y="1211"/>
                      <a:pt x="155" y="1435"/>
                    </a:cubicBezTo>
                    <a:cubicBezTo>
                      <a:pt x="182" y="1473"/>
                      <a:pt x="219" y="1492"/>
                      <a:pt x="257" y="1492"/>
                    </a:cubicBezTo>
                    <a:cubicBezTo>
                      <a:pt x="286" y="1492"/>
                      <a:pt x="315" y="1481"/>
                      <a:pt x="342" y="1459"/>
                    </a:cubicBezTo>
                    <a:cubicBezTo>
                      <a:pt x="531" y="1295"/>
                      <a:pt x="571" y="1040"/>
                      <a:pt x="622" y="809"/>
                    </a:cubicBezTo>
                    <a:cubicBezTo>
                      <a:pt x="667" y="603"/>
                      <a:pt x="793" y="275"/>
                      <a:pt x="670" y="86"/>
                    </a:cubicBezTo>
                    <a:cubicBezTo>
                      <a:pt x="642" y="40"/>
                      <a:pt x="585" y="0"/>
                      <a:pt x="528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1618" name="Google Shape;1618;p10"/>
            <p:cNvGrpSpPr/>
            <p:nvPr/>
          </p:nvGrpSpPr>
          <p:grpSpPr>
            <a:xfrm flipH="1">
              <a:off x="2932009" y="4854097"/>
              <a:ext cx="88313" cy="132981"/>
              <a:chOff x="712664" y="3994329"/>
              <a:chExt cx="88313" cy="132981"/>
            </a:xfrm>
          </p:grpSpPr>
          <p:sp>
            <p:nvSpPr>
              <p:cNvPr id="1619" name="Google Shape;1619;p10"/>
              <p:cNvSpPr/>
              <p:nvPr/>
            </p:nvSpPr>
            <p:spPr>
              <a:xfrm>
                <a:off x="712664" y="4006439"/>
                <a:ext cx="44613" cy="91225"/>
              </a:xfrm>
              <a:custGeom>
                <a:avLst/>
                <a:gdLst/>
                <a:ahLst/>
                <a:cxnLst/>
                <a:rect l="l" t="t" r="r" b="b"/>
                <a:pathLst>
                  <a:path w="781" h="1597" extrusionOk="0">
                    <a:moveTo>
                      <a:pt x="221" y="1"/>
                    </a:moveTo>
                    <a:cubicBezTo>
                      <a:pt x="138" y="1"/>
                      <a:pt x="60" y="44"/>
                      <a:pt x="44" y="145"/>
                    </a:cubicBezTo>
                    <a:cubicBezTo>
                      <a:pt x="1" y="407"/>
                      <a:pt x="81" y="683"/>
                      <a:pt x="139" y="938"/>
                    </a:cubicBezTo>
                    <a:cubicBezTo>
                      <a:pt x="196" y="1187"/>
                      <a:pt x="264" y="1427"/>
                      <a:pt x="489" y="1579"/>
                    </a:cubicBezTo>
                    <a:cubicBezTo>
                      <a:pt x="506" y="1591"/>
                      <a:pt x="526" y="1596"/>
                      <a:pt x="546" y="1596"/>
                    </a:cubicBezTo>
                    <a:cubicBezTo>
                      <a:pt x="589" y="1596"/>
                      <a:pt x="632" y="1573"/>
                      <a:pt x="652" y="1535"/>
                    </a:cubicBezTo>
                    <a:cubicBezTo>
                      <a:pt x="780" y="1308"/>
                      <a:pt x="735" y="1060"/>
                      <a:pt x="674" y="820"/>
                    </a:cubicBezTo>
                    <a:cubicBezTo>
                      <a:pt x="614" y="582"/>
                      <a:pt x="569" y="295"/>
                      <a:pt x="422" y="97"/>
                    </a:cubicBezTo>
                    <a:cubicBezTo>
                      <a:pt x="377" y="36"/>
                      <a:pt x="297" y="1"/>
                      <a:pt x="221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620" name="Google Shape;1620;p10"/>
              <p:cNvSpPr/>
              <p:nvPr/>
            </p:nvSpPr>
            <p:spPr>
              <a:xfrm>
                <a:off x="767617" y="3994329"/>
                <a:ext cx="33360" cy="132981"/>
              </a:xfrm>
              <a:custGeom>
                <a:avLst/>
                <a:gdLst/>
                <a:ahLst/>
                <a:cxnLst/>
                <a:rect l="l" t="t" r="r" b="b"/>
                <a:pathLst>
                  <a:path w="584" h="2328" extrusionOk="0">
                    <a:moveTo>
                      <a:pt x="295" y="1"/>
                    </a:moveTo>
                    <a:cubicBezTo>
                      <a:pt x="171" y="1"/>
                      <a:pt x="45" y="86"/>
                      <a:pt x="30" y="255"/>
                    </a:cubicBezTo>
                    <a:cubicBezTo>
                      <a:pt x="0" y="597"/>
                      <a:pt x="2" y="946"/>
                      <a:pt x="6" y="1290"/>
                    </a:cubicBezTo>
                    <a:cubicBezTo>
                      <a:pt x="9" y="1631"/>
                      <a:pt x="24" y="1959"/>
                      <a:pt x="178" y="2270"/>
                    </a:cubicBezTo>
                    <a:cubicBezTo>
                      <a:pt x="198" y="2309"/>
                      <a:pt x="239" y="2328"/>
                      <a:pt x="281" y="2328"/>
                    </a:cubicBezTo>
                    <a:cubicBezTo>
                      <a:pt x="323" y="2328"/>
                      <a:pt x="365" y="2309"/>
                      <a:pt x="385" y="2270"/>
                    </a:cubicBezTo>
                    <a:cubicBezTo>
                      <a:pt x="543" y="1960"/>
                      <a:pt x="560" y="1631"/>
                      <a:pt x="569" y="1290"/>
                    </a:cubicBezTo>
                    <a:cubicBezTo>
                      <a:pt x="576" y="946"/>
                      <a:pt x="583" y="597"/>
                      <a:pt x="557" y="255"/>
                    </a:cubicBezTo>
                    <a:cubicBezTo>
                      <a:pt x="544" y="85"/>
                      <a:pt x="420" y="1"/>
                      <a:pt x="295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1621" name="Google Shape;1621;p10"/>
            <p:cNvGrpSpPr/>
            <p:nvPr/>
          </p:nvGrpSpPr>
          <p:grpSpPr>
            <a:xfrm flipH="1">
              <a:off x="5023923" y="4866905"/>
              <a:ext cx="148749" cy="138123"/>
              <a:chOff x="417563" y="4145250"/>
              <a:chExt cx="148749" cy="138123"/>
            </a:xfrm>
          </p:grpSpPr>
          <p:sp>
            <p:nvSpPr>
              <p:cNvPr id="1622" name="Google Shape;1622;p10"/>
              <p:cNvSpPr/>
              <p:nvPr/>
            </p:nvSpPr>
            <p:spPr>
              <a:xfrm>
                <a:off x="417563" y="4179924"/>
                <a:ext cx="39186" cy="103449"/>
              </a:xfrm>
              <a:custGeom>
                <a:avLst/>
                <a:gdLst/>
                <a:ahLst/>
                <a:cxnLst/>
                <a:rect l="l" t="t" r="r" b="b"/>
                <a:pathLst>
                  <a:path w="686" h="1811" extrusionOk="0">
                    <a:moveTo>
                      <a:pt x="283" y="1"/>
                    </a:moveTo>
                    <a:cubicBezTo>
                      <a:pt x="215" y="1"/>
                      <a:pt x="148" y="32"/>
                      <a:pt x="118" y="96"/>
                    </a:cubicBezTo>
                    <a:cubicBezTo>
                      <a:pt x="0" y="348"/>
                      <a:pt x="83" y="703"/>
                      <a:pt x="102" y="970"/>
                    </a:cubicBezTo>
                    <a:cubicBezTo>
                      <a:pt x="112" y="1123"/>
                      <a:pt x="118" y="1280"/>
                      <a:pt x="141" y="1432"/>
                    </a:cubicBezTo>
                    <a:cubicBezTo>
                      <a:pt x="163" y="1569"/>
                      <a:pt x="227" y="1672"/>
                      <a:pt x="315" y="1777"/>
                    </a:cubicBezTo>
                    <a:cubicBezTo>
                      <a:pt x="333" y="1800"/>
                      <a:pt x="363" y="1811"/>
                      <a:pt x="394" y="1811"/>
                    </a:cubicBezTo>
                    <a:cubicBezTo>
                      <a:pt x="425" y="1811"/>
                      <a:pt x="456" y="1799"/>
                      <a:pt x="475" y="1777"/>
                    </a:cubicBezTo>
                    <a:cubicBezTo>
                      <a:pt x="685" y="1537"/>
                      <a:pt x="670" y="1245"/>
                      <a:pt x="647" y="944"/>
                    </a:cubicBezTo>
                    <a:cubicBezTo>
                      <a:pt x="625" y="670"/>
                      <a:pt x="621" y="266"/>
                      <a:pt x="421" y="56"/>
                    </a:cubicBezTo>
                    <a:cubicBezTo>
                      <a:pt x="386" y="19"/>
                      <a:pt x="334" y="1"/>
                      <a:pt x="283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623" name="Google Shape;1623;p10"/>
              <p:cNvSpPr/>
              <p:nvPr/>
            </p:nvSpPr>
            <p:spPr>
              <a:xfrm>
                <a:off x="469888" y="4145250"/>
                <a:ext cx="42556" cy="117101"/>
              </a:xfrm>
              <a:custGeom>
                <a:avLst/>
                <a:gdLst/>
                <a:ahLst/>
                <a:cxnLst/>
                <a:rect l="l" t="t" r="r" b="b"/>
                <a:pathLst>
                  <a:path w="745" h="2050" extrusionOk="0">
                    <a:moveTo>
                      <a:pt x="476" y="0"/>
                    </a:moveTo>
                    <a:cubicBezTo>
                      <a:pt x="449" y="0"/>
                      <a:pt x="419" y="8"/>
                      <a:pt x="384" y="23"/>
                    </a:cubicBezTo>
                    <a:cubicBezTo>
                      <a:pt x="243" y="88"/>
                      <a:pt x="219" y="278"/>
                      <a:pt x="192" y="415"/>
                    </a:cubicBezTo>
                    <a:cubicBezTo>
                      <a:pt x="158" y="589"/>
                      <a:pt x="132" y="764"/>
                      <a:pt x="104" y="936"/>
                    </a:cubicBezTo>
                    <a:cubicBezTo>
                      <a:pt x="47" y="1281"/>
                      <a:pt x="1" y="1611"/>
                      <a:pt x="84" y="1954"/>
                    </a:cubicBezTo>
                    <a:cubicBezTo>
                      <a:pt x="99" y="2020"/>
                      <a:pt x="150" y="2049"/>
                      <a:pt x="204" y="2049"/>
                    </a:cubicBezTo>
                    <a:cubicBezTo>
                      <a:pt x="250" y="2049"/>
                      <a:pt x="298" y="2027"/>
                      <a:pt x="327" y="1988"/>
                    </a:cubicBezTo>
                    <a:cubicBezTo>
                      <a:pt x="568" y="1660"/>
                      <a:pt x="617" y="1267"/>
                      <a:pt x="652" y="870"/>
                    </a:cubicBezTo>
                    <a:cubicBezTo>
                      <a:pt x="666" y="718"/>
                      <a:pt x="745" y="0"/>
                      <a:pt x="476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624" name="Google Shape;1624;p10"/>
              <p:cNvSpPr/>
              <p:nvPr/>
            </p:nvSpPr>
            <p:spPr>
              <a:xfrm>
                <a:off x="528840" y="4206144"/>
                <a:ext cx="37472" cy="75173"/>
              </a:xfrm>
              <a:custGeom>
                <a:avLst/>
                <a:gdLst/>
                <a:ahLst/>
                <a:cxnLst/>
                <a:rect l="l" t="t" r="r" b="b"/>
                <a:pathLst>
                  <a:path w="656" h="1316" extrusionOk="0">
                    <a:moveTo>
                      <a:pt x="371" y="0"/>
                    </a:moveTo>
                    <a:cubicBezTo>
                      <a:pt x="302" y="0"/>
                      <a:pt x="231" y="34"/>
                      <a:pt x="180" y="103"/>
                    </a:cubicBezTo>
                    <a:cubicBezTo>
                      <a:pt x="57" y="271"/>
                      <a:pt x="44" y="533"/>
                      <a:pt x="23" y="733"/>
                    </a:cubicBezTo>
                    <a:cubicBezTo>
                      <a:pt x="1" y="928"/>
                      <a:pt x="15" y="1125"/>
                      <a:pt x="152" y="1281"/>
                    </a:cubicBezTo>
                    <a:cubicBezTo>
                      <a:pt x="172" y="1303"/>
                      <a:pt x="205" y="1315"/>
                      <a:pt x="238" y="1315"/>
                    </a:cubicBezTo>
                    <a:cubicBezTo>
                      <a:pt x="259" y="1315"/>
                      <a:pt x="281" y="1310"/>
                      <a:pt x="298" y="1298"/>
                    </a:cubicBezTo>
                    <a:cubicBezTo>
                      <a:pt x="470" y="1186"/>
                      <a:pt x="536" y="999"/>
                      <a:pt x="566" y="805"/>
                    </a:cubicBezTo>
                    <a:cubicBezTo>
                      <a:pt x="598" y="604"/>
                      <a:pt x="655" y="349"/>
                      <a:pt x="581" y="154"/>
                    </a:cubicBezTo>
                    <a:cubicBezTo>
                      <a:pt x="541" y="53"/>
                      <a:pt x="457" y="0"/>
                      <a:pt x="371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1625" name="Google Shape;1625;p10"/>
            <p:cNvGrpSpPr/>
            <p:nvPr/>
          </p:nvGrpSpPr>
          <p:grpSpPr>
            <a:xfrm flipH="1">
              <a:off x="7857534" y="4654247"/>
              <a:ext cx="88313" cy="132981"/>
              <a:chOff x="712664" y="3994329"/>
              <a:chExt cx="88313" cy="132981"/>
            </a:xfrm>
          </p:grpSpPr>
          <p:sp>
            <p:nvSpPr>
              <p:cNvPr id="1626" name="Google Shape;1626;p10"/>
              <p:cNvSpPr/>
              <p:nvPr/>
            </p:nvSpPr>
            <p:spPr>
              <a:xfrm>
                <a:off x="712664" y="4006439"/>
                <a:ext cx="44613" cy="91225"/>
              </a:xfrm>
              <a:custGeom>
                <a:avLst/>
                <a:gdLst/>
                <a:ahLst/>
                <a:cxnLst/>
                <a:rect l="l" t="t" r="r" b="b"/>
                <a:pathLst>
                  <a:path w="781" h="1597" extrusionOk="0">
                    <a:moveTo>
                      <a:pt x="221" y="1"/>
                    </a:moveTo>
                    <a:cubicBezTo>
                      <a:pt x="138" y="1"/>
                      <a:pt x="60" y="44"/>
                      <a:pt x="44" y="145"/>
                    </a:cubicBezTo>
                    <a:cubicBezTo>
                      <a:pt x="1" y="407"/>
                      <a:pt x="81" y="683"/>
                      <a:pt x="139" y="938"/>
                    </a:cubicBezTo>
                    <a:cubicBezTo>
                      <a:pt x="196" y="1187"/>
                      <a:pt x="264" y="1427"/>
                      <a:pt x="489" y="1579"/>
                    </a:cubicBezTo>
                    <a:cubicBezTo>
                      <a:pt x="506" y="1591"/>
                      <a:pt x="526" y="1596"/>
                      <a:pt x="546" y="1596"/>
                    </a:cubicBezTo>
                    <a:cubicBezTo>
                      <a:pt x="589" y="1596"/>
                      <a:pt x="632" y="1573"/>
                      <a:pt x="652" y="1535"/>
                    </a:cubicBezTo>
                    <a:cubicBezTo>
                      <a:pt x="780" y="1308"/>
                      <a:pt x="735" y="1060"/>
                      <a:pt x="674" y="820"/>
                    </a:cubicBezTo>
                    <a:cubicBezTo>
                      <a:pt x="614" y="582"/>
                      <a:pt x="569" y="295"/>
                      <a:pt x="422" y="97"/>
                    </a:cubicBezTo>
                    <a:cubicBezTo>
                      <a:pt x="377" y="36"/>
                      <a:pt x="297" y="1"/>
                      <a:pt x="221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627" name="Google Shape;1627;p10"/>
              <p:cNvSpPr/>
              <p:nvPr/>
            </p:nvSpPr>
            <p:spPr>
              <a:xfrm>
                <a:off x="767617" y="3994329"/>
                <a:ext cx="33360" cy="132981"/>
              </a:xfrm>
              <a:custGeom>
                <a:avLst/>
                <a:gdLst/>
                <a:ahLst/>
                <a:cxnLst/>
                <a:rect l="l" t="t" r="r" b="b"/>
                <a:pathLst>
                  <a:path w="584" h="2328" extrusionOk="0">
                    <a:moveTo>
                      <a:pt x="295" y="1"/>
                    </a:moveTo>
                    <a:cubicBezTo>
                      <a:pt x="171" y="1"/>
                      <a:pt x="45" y="86"/>
                      <a:pt x="30" y="255"/>
                    </a:cubicBezTo>
                    <a:cubicBezTo>
                      <a:pt x="0" y="597"/>
                      <a:pt x="2" y="946"/>
                      <a:pt x="6" y="1290"/>
                    </a:cubicBezTo>
                    <a:cubicBezTo>
                      <a:pt x="9" y="1631"/>
                      <a:pt x="24" y="1959"/>
                      <a:pt x="178" y="2270"/>
                    </a:cubicBezTo>
                    <a:cubicBezTo>
                      <a:pt x="198" y="2309"/>
                      <a:pt x="239" y="2328"/>
                      <a:pt x="281" y="2328"/>
                    </a:cubicBezTo>
                    <a:cubicBezTo>
                      <a:pt x="323" y="2328"/>
                      <a:pt x="365" y="2309"/>
                      <a:pt x="385" y="2270"/>
                    </a:cubicBezTo>
                    <a:cubicBezTo>
                      <a:pt x="543" y="1960"/>
                      <a:pt x="560" y="1631"/>
                      <a:pt x="569" y="1290"/>
                    </a:cubicBezTo>
                    <a:cubicBezTo>
                      <a:pt x="576" y="946"/>
                      <a:pt x="583" y="597"/>
                      <a:pt x="557" y="255"/>
                    </a:cubicBezTo>
                    <a:cubicBezTo>
                      <a:pt x="544" y="85"/>
                      <a:pt x="420" y="1"/>
                      <a:pt x="295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1628" name="Google Shape;1628;p10"/>
            <p:cNvGrpSpPr/>
            <p:nvPr/>
          </p:nvGrpSpPr>
          <p:grpSpPr>
            <a:xfrm>
              <a:off x="2916488" y="4589988"/>
              <a:ext cx="142923" cy="130526"/>
              <a:chOff x="178100" y="3904645"/>
              <a:chExt cx="142923" cy="130526"/>
            </a:xfrm>
          </p:grpSpPr>
          <p:sp>
            <p:nvSpPr>
              <p:cNvPr id="1629" name="Google Shape;1629;p10"/>
              <p:cNvSpPr/>
              <p:nvPr/>
            </p:nvSpPr>
            <p:spPr>
              <a:xfrm>
                <a:off x="178100" y="3936863"/>
                <a:ext cx="40843" cy="98308"/>
              </a:xfrm>
              <a:custGeom>
                <a:avLst/>
                <a:gdLst/>
                <a:ahLst/>
                <a:cxnLst/>
                <a:rect l="l" t="t" r="r" b="b"/>
                <a:pathLst>
                  <a:path w="715" h="1721" extrusionOk="0">
                    <a:moveTo>
                      <a:pt x="237" y="1"/>
                    </a:moveTo>
                    <a:cubicBezTo>
                      <a:pt x="157" y="1"/>
                      <a:pt x="77" y="54"/>
                      <a:pt x="49" y="139"/>
                    </a:cubicBezTo>
                    <a:cubicBezTo>
                      <a:pt x="1" y="283"/>
                      <a:pt x="37" y="436"/>
                      <a:pt x="59" y="582"/>
                    </a:cubicBezTo>
                    <a:cubicBezTo>
                      <a:pt x="76" y="711"/>
                      <a:pt x="98" y="838"/>
                      <a:pt x="120" y="966"/>
                    </a:cubicBezTo>
                    <a:cubicBezTo>
                      <a:pt x="142" y="1093"/>
                      <a:pt x="158" y="1223"/>
                      <a:pt x="193" y="1347"/>
                    </a:cubicBezTo>
                    <a:cubicBezTo>
                      <a:pt x="234" y="1488"/>
                      <a:pt x="302" y="1592"/>
                      <a:pt x="413" y="1688"/>
                    </a:cubicBezTo>
                    <a:cubicBezTo>
                      <a:pt x="438" y="1709"/>
                      <a:pt x="467" y="1720"/>
                      <a:pt x="496" y="1720"/>
                    </a:cubicBezTo>
                    <a:cubicBezTo>
                      <a:pt x="533" y="1720"/>
                      <a:pt x="570" y="1702"/>
                      <a:pt x="594" y="1665"/>
                    </a:cubicBezTo>
                    <a:cubicBezTo>
                      <a:pt x="672" y="1542"/>
                      <a:pt x="715" y="1424"/>
                      <a:pt x="707" y="1275"/>
                    </a:cubicBezTo>
                    <a:cubicBezTo>
                      <a:pt x="700" y="1133"/>
                      <a:pt x="672" y="990"/>
                      <a:pt x="643" y="848"/>
                    </a:cubicBezTo>
                    <a:cubicBezTo>
                      <a:pt x="592" y="595"/>
                      <a:pt x="554" y="244"/>
                      <a:pt x="362" y="51"/>
                    </a:cubicBezTo>
                    <a:cubicBezTo>
                      <a:pt x="326" y="16"/>
                      <a:pt x="281" y="1"/>
                      <a:pt x="237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630" name="Google Shape;1630;p10"/>
              <p:cNvSpPr/>
              <p:nvPr/>
            </p:nvSpPr>
            <p:spPr>
              <a:xfrm>
                <a:off x="230654" y="3904645"/>
                <a:ext cx="37187" cy="110589"/>
              </a:xfrm>
              <a:custGeom>
                <a:avLst/>
                <a:gdLst/>
                <a:ahLst/>
                <a:cxnLst/>
                <a:rect l="l" t="t" r="r" b="b"/>
                <a:pathLst>
                  <a:path w="651" h="1936" extrusionOk="0">
                    <a:moveTo>
                      <a:pt x="399" y="0"/>
                    </a:moveTo>
                    <a:cubicBezTo>
                      <a:pt x="364" y="0"/>
                      <a:pt x="331" y="13"/>
                      <a:pt x="305" y="45"/>
                    </a:cubicBezTo>
                    <a:cubicBezTo>
                      <a:pt x="124" y="270"/>
                      <a:pt x="142" y="647"/>
                      <a:pt x="102" y="921"/>
                    </a:cubicBezTo>
                    <a:cubicBezTo>
                      <a:pt x="57" y="1239"/>
                      <a:pt x="0" y="1544"/>
                      <a:pt x="117" y="1853"/>
                    </a:cubicBezTo>
                    <a:cubicBezTo>
                      <a:pt x="136" y="1902"/>
                      <a:pt x="182" y="1936"/>
                      <a:pt x="229" y="1936"/>
                    </a:cubicBezTo>
                    <a:cubicBezTo>
                      <a:pt x="255" y="1936"/>
                      <a:pt x="282" y="1925"/>
                      <a:pt x="305" y="1902"/>
                    </a:cubicBezTo>
                    <a:cubicBezTo>
                      <a:pt x="542" y="1660"/>
                      <a:pt x="598" y="1348"/>
                      <a:pt x="625" y="1020"/>
                    </a:cubicBezTo>
                    <a:cubicBezTo>
                      <a:pt x="637" y="862"/>
                      <a:pt x="650" y="703"/>
                      <a:pt x="643" y="545"/>
                    </a:cubicBezTo>
                    <a:cubicBezTo>
                      <a:pt x="637" y="392"/>
                      <a:pt x="640" y="203"/>
                      <a:pt x="542" y="75"/>
                    </a:cubicBezTo>
                    <a:cubicBezTo>
                      <a:pt x="511" y="33"/>
                      <a:pt x="454" y="0"/>
                      <a:pt x="399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631" name="Google Shape;1631;p10"/>
              <p:cNvSpPr/>
              <p:nvPr/>
            </p:nvSpPr>
            <p:spPr>
              <a:xfrm>
                <a:off x="275667" y="3947545"/>
                <a:ext cx="45355" cy="85284"/>
              </a:xfrm>
              <a:custGeom>
                <a:avLst/>
                <a:gdLst/>
                <a:ahLst/>
                <a:cxnLst/>
                <a:rect l="l" t="t" r="r" b="b"/>
                <a:pathLst>
                  <a:path w="794" h="1493" extrusionOk="0">
                    <a:moveTo>
                      <a:pt x="528" y="0"/>
                    </a:moveTo>
                    <a:cubicBezTo>
                      <a:pt x="514" y="0"/>
                      <a:pt x="500" y="3"/>
                      <a:pt x="486" y="9"/>
                    </a:cubicBezTo>
                    <a:cubicBezTo>
                      <a:pt x="246" y="103"/>
                      <a:pt x="170" y="438"/>
                      <a:pt x="116" y="669"/>
                    </a:cubicBezTo>
                    <a:cubicBezTo>
                      <a:pt x="56" y="916"/>
                      <a:pt x="1" y="1211"/>
                      <a:pt x="155" y="1435"/>
                    </a:cubicBezTo>
                    <a:cubicBezTo>
                      <a:pt x="182" y="1473"/>
                      <a:pt x="219" y="1492"/>
                      <a:pt x="257" y="1492"/>
                    </a:cubicBezTo>
                    <a:cubicBezTo>
                      <a:pt x="286" y="1492"/>
                      <a:pt x="315" y="1481"/>
                      <a:pt x="342" y="1459"/>
                    </a:cubicBezTo>
                    <a:cubicBezTo>
                      <a:pt x="531" y="1295"/>
                      <a:pt x="571" y="1040"/>
                      <a:pt x="622" y="809"/>
                    </a:cubicBezTo>
                    <a:cubicBezTo>
                      <a:pt x="667" y="603"/>
                      <a:pt x="793" y="275"/>
                      <a:pt x="670" y="86"/>
                    </a:cubicBezTo>
                    <a:cubicBezTo>
                      <a:pt x="642" y="40"/>
                      <a:pt x="585" y="0"/>
                      <a:pt x="528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1632" name="Google Shape;1632;p10"/>
            <p:cNvGrpSpPr/>
            <p:nvPr/>
          </p:nvGrpSpPr>
          <p:grpSpPr>
            <a:xfrm flipH="1">
              <a:off x="3339346" y="4654247"/>
              <a:ext cx="88313" cy="132981"/>
              <a:chOff x="712664" y="3994329"/>
              <a:chExt cx="88313" cy="132981"/>
            </a:xfrm>
          </p:grpSpPr>
          <p:sp>
            <p:nvSpPr>
              <p:cNvPr id="1633" name="Google Shape;1633;p10"/>
              <p:cNvSpPr/>
              <p:nvPr/>
            </p:nvSpPr>
            <p:spPr>
              <a:xfrm>
                <a:off x="712664" y="4006439"/>
                <a:ext cx="44613" cy="91225"/>
              </a:xfrm>
              <a:custGeom>
                <a:avLst/>
                <a:gdLst/>
                <a:ahLst/>
                <a:cxnLst/>
                <a:rect l="l" t="t" r="r" b="b"/>
                <a:pathLst>
                  <a:path w="781" h="1597" extrusionOk="0">
                    <a:moveTo>
                      <a:pt x="221" y="1"/>
                    </a:moveTo>
                    <a:cubicBezTo>
                      <a:pt x="138" y="1"/>
                      <a:pt x="60" y="44"/>
                      <a:pt x="44" y="145"/>
                    </a:cubicBezTo>
                    <a:cubicBezTo>
                      <a:pt x="1" y="407"/>
                      <a:pt x="81" y="683"/>
                      <a:pt x="139" y="938"/>
                    </a:cubicBezTo>
                    <a:cubicBezTo>
                      <a:pt x="196" y="1187"/>
                      <a:pt x="264" y="1427"/>
                      <a:pt x="489" y="1579"/>
                    </a:cubicBezTo>
                    <a:cubicBezTo>
                      <a:pt x="506" y="1591"/>
                      <a:pt x="526" y="1596"/>
                      <a:pt x="546" y="1596"/>
                    </a:cubicBezTo>
                    <a:cubicBezTo>
                      <a:pt x="589" y="1596"/>
                      <a:pt x="632" y="1573"/>
                      <a:pt x="652" y="1535"/>
                    </a:cubicBezTo>
                    <a:cubicBezTo>
                      <a:pt x="780" y="1308"/>
                      <a:pt x="735" y="1060"/>
                      <a:pt x="674" y="820"/>
                    </a:cubicBezTo>
                    <a:cubicBezTo>
                      <a:pt x="614" y="582"/>
                      <a:pt x="569" y="295"/>
                      <a:pt x="422" y="97"/>
                    </a:cubicBezTo>
                    <a:cubicBezTo>
                      <a:pt x="377" y="36"/>
                      <a:pt x="297" y="1"/>
                      <a:pt x="221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634" name="Google Shape;1634;p10"/>
              <p:cNvSpPr/>
              <p:nvPr/>
            </p:nvSpPr>
            <p:spPr>
              <a:xfrm>
                <a:off x="767617" y="3994329"/>
                <a:ext cx="33360" cy="132981"/>
              </a:xfrm>
              <a:custGeom>
                <a:avLst/>
                <a:gdLst/>
                <a:ahLst/>
                <a:cxnLst/>
                <a:rect l="l" t="t" r="r" b="b"/>
                <a:pathLst>
                  <a:path w="584" h="2328" extrusionOk="0">
                    <a:moveTo>
                      <a:pt x="295" y="1"/>
                    </a:moveTo>
                    <a:cubicBezTo>
                      <a:pt x="171" y="1"/>
                      <a:pt x="45" y="86"/>
                      <a:pt x="30" y="255"/>
                    </a:cubicBezTo>
                    <a:cubicBezTo>
                      <a:pt x="0" y="597"/>
                      <a:pt x="2" y="946"/>
                      <a:pt x="6" y="1290"/>
                    </a:cubicBezTo>
                    <a:cubicBezTo>
                      <a:pt x="9" y="1631"/>
                      <a:pt x="24" y="1959"/>
                      <a:pt x="178" y="2270"/>
                    </a:cubicBezTo>
                    <a:cubicBezTo>
                      <a:pt x="198" y="2309"/>
                      <a:pt x="239" y="2328"/>
                      <a:pt x="281" y="2328"/>
                    </a:cubicBezTo>
                    <a:cubicBezTo>
                      <a:pt x="323" y="2328"/>
                      <a:pt x="365" y="2309"/>
                      <a:pt x="385" y="2270"/>
                    </a:cubicBezTo>
                    <a:cubicBezTo>
                      <a:pt x="543" y="1960"/>
                      <a:pt x="560" y="1631"/>
                      <a:pt x="569" y="1290"/>
                    </a:cubicBezTo>
                    <a:cubicBezTo>
                      <a:pt x="576" y="946"/>
                      <a:pt x="583" y="597"/>
                      <a:pt x="557" y="255"/>
                    </a:cubicBezTo>
                    <a:cubicBezTo>
                      <a:pt x="544" y="85"/>
                      <a:pt x="420" y="1"/>
                      <a:pt x="295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sp>
          <p:nvSpPr>
            <p:cNvPr id="1635" name="Google Shape;1635;p10"/>
            <p:cNvSpPr/>
            <p:nvPr/>
          </p:nvSpPr>
          <p:spPr>
            <a:xfrm>
              <a:off x="3576059" y="4617755"/>
              <a:ext cx="33188" cy="102763"/>
            </a:xfrm>
            <a:custGeom>
              <a:avLst/>
              <a:gdLst/>
              <a:ahLst/>
              <a:cxnLst/>
              <a:rect l="l" t="t" r="r" b="b"/>
              <a:pathLst>
                <a:path w="581" h="1799" extrusionOk="0">
                  <a:moveTo>
                    <a:pt x="300" y="0"/>
                  </a:moveTo>
                  <a:cubicBezTo>
                    <a:pt x="224" y="0"/>
                    <a:pt x="148" y="46"/>
                    <a:pt x="114" y="137"/>
                  </a:cubicBezTo>
                  <a:cubicBezTo>
                    <a:pt x="22" y="389"/>
                    <a:pt x="32" y="700"/>
                    <a:pt x="16" y="968"/>
                  </a:cubicBezTo>
                  <a:cubicBezTo>
                    <a:pt x="0" y="1232"/>
                    <a:pt x="5" y="1500"/>
                    <a:pt x="120" y="1743"/>
                  </a:cubicBezTo>
                  <a:cubicBezTo>
                    <a:pt x="136" y="1778"/>
                    <a:pt x="178" y="1799"/>
                    <a:pt x="219" y="1799"/>
                  </a:cubicBezTo>
                  <a:cubicBezTo>
                    <a:pt x="248" y="1799"/>
                    <a:pt x="276" y="1788"/>
                    <a:pt x="293" y="1765"/>
                  </a:cubicBezTo>
                  <a:cubicBezTo>
                    <a:pt x="467" y="1544"/>
                    <a:pt x="522" y="1270"/>
                    <a:pt x="540" y="994"/>
                  </a:cubicBezTo>
                  <a:cubicBezTo>
                    <a:pt x="554" y="722"/>
                    <a:pt x="580" y="397"/>
                    <a:pt x="484" y="137"/>
                  </a:cubicBezTo>
                  <a:cubicBezTo>
                    <a:pt x="451" y="46"/>
                    <a:pt x="375" y="0"/>
                    <a:pt x="300" y="0"/>
                  </a:cubicBezTo>
                  <a:close/>
                </a:path>
              </a:pathLst>
            </a:custGeom>
            <a:solidFill>
              <a:srgbClr val="191919">
                <a:alpha val="59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1636" name="Google Shape;1636;p10"/>
            <p:cNvGrpSpPr/>
            <p:nvPr/>
          </p:nvGrpSpPr>
          <p:grpSpPr>
            <a:xfrm>
              <a:off x="4632438" y="4603875"/>
              <a:ext cx="142923" cy="130526"/>
              <a:chOff x="178100" y="3904645"/>
              <a:chExt cx="142923" cy="130526"/>
            </a:xfrm>
          </p:grpSpPr>
          <p:sp>
            <p:nvSpPr>
              <p:cNvPr id="1637" name="Google Shape;1637;p10"/>
              <p:cNvSpPr/>
              <p:nvPr/>
            </p:nvSpPr>
            <p:spPr>
              <a:xfrm>
                <a:off x="178100" y="3936863"/>
                <a:ext cx="40843" cy="98308"/>
              </a:xfrm>
              <a:custGeom>
                <a:avLst/>
                <a:gdLst/>
                <a:ahLst/>
                <a:cxnLst/>
                <a:rect l="l" t="t" r="r" b="b"/>
                <a:pathLst>
                  <a:path w="715" h="1721" extrusionOk="0">
                    <a:moveTo>
                      <a:pt x="237" y="1"/>
                    </a:moveTo>
                    <a:cubicBezTo>
                      <a:pt x="157" y="1"/>
                      <a:pt x="77" y="54"/>
                      <a:pt x="49" y="139"/>
                    </a:cubicBezTo>
                    <a:cubicBezTo>
                      <a:pt x="1" y="283"/>
                      <a:pt x="37" y="436"/>
                      <a:pt x="59" y="582"/>
                    </a:cubicBezTo>
                    <a:cubicBezTo>
                      <a:pt x="76" y="711"/>
                      <a:pt x="98" y="838"/>
                      <a:pt x="120" y="966"/>
                    </a:cubicBezTo>
                    <a:cubicBezTo>
                      <a:pt x="142" y="1093"/>
                      <a:pt x="158" y="1223"/>
                      <a:pt x="193" y="1347"/>
                    </a:cubicBezTo>
                    <a:cubicBezTo>
                      <a:pt x="234" y="1488"/>
                      <a:pt x="302" y="1592"/>
                      <a:pt x="413" y="1688"/>
                    </a:cubicBezTo>
                    <a:cubicBezTo>
                      <a:pt x="438" y="1709"/>
                      <a:pt x="467" y="1720"/>
                      <a:pt x="496" y="1720"/>
                    </a:cubicBezTo>
                    <a:cubicBezTo>
                      <a:pt x="533" y="1720"/>
                      <a:pt x="570" y="1702"/>
                      <a:pt x="594" y="1665"/>
                    </a:cubicBezTo>
                    <a:cubicBezTo>
                      <a:pt x="672" y="1542"/>
                      <a:pt x="715" y="1424"/>
                      <a:pt x="707" y="1275"/>
                    </a:cubicBezTo>
                    <a:cubicBezTo>
                      <a:pt x="700" y="1133"/>
                      <a:pt x="672" y="990"/>
                      <a:pt x="643" y="848"/>
                    </a:cubicBezTo>
                    <a:cubicBezTo>
                      <a:pt x="592" y="595"/>
                      <a:pt x="554" y="244"/>
                      <a:pt x="362" y="51"/>
                    </a:cubicBezTo>
                    <a:cubicBezTo>
                      <a:pt x="326" y="16"/>
                      <a:pt x="281" y="1"/>
                      <a:pt x="237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638" name="Google Shape;1638;p10"/>
              <p:cNvSpPr/>
              <p:nvPr/>
            </p:nvSpPr>
            <p:spPr>
              <a:xfrm>
                <a:off x="230654" y="3904645"/>
                <a:ext cx="37187" cy="110589"/>
              </a:xfrm>
              <a:custGeom>
                <a:avLst/>
                <a:gdLst/>
                <a:ahLst/>
                <a:cxnLst/>
                <a:rect l="l" t="t" r="r" b="b"/>
                <a:pathLst>
                  <a:path w="651" h="1936" extrusionOk="0">
                    <a:moveTo>
                      <a:pt x="399" y="0"/>
                    </a:moveTo>
                    <a:cubicBezTo>
                      <a:pt x="364" y="0"/>
                      <a:pt x="331" y="13"/>
                      <a:pt x="305" y="45"/>
                    </a:cubicBezTo>
                    <a:cubicBezTo>
                      <a:pt x="124" y="270"/>
                      <a:pt x="142" y="647"/>
                      <a:pt x="102" y="921"/>
                    </a:cubicBezTo>
                    <a:cubicBezTo>
                      <a:pt x="57" y="1239"/>
                      <a:pt x="0" y="1544"/>
                      <a:pt x="117" y="1853"/>
                    </a:cubicBezTo>
                    <a:cubicBezTo>
                      <a:pt x="136" y="1902"/>
                      <a:pt x="182" y="1936"/>
                      <a:pt x="229" y="1936"/>
                    </a:cubicBezTo>
                    <a:cubicBezTo>
                      <a:pt x="255" y="1936"/>
                      <a:pt x="282" y="1925"/>
                      <a:pt x="305" y="1902"/>
                    </a:cubicBezTo>
                    <a:cubicBezTo>
                      <a:pt x="542" y="1660"/>
                      <a:pt x="598" y="1348"/>
                      <a:pt x="625" y="1020"/>
                    </a:cubicBezTo>
                    <a:cubicBezTo>
                      <a:pt x="637" y="862"/>
                      <a:pt x="650" y="703"/>
                      <a:pt x="643" y="545"/>
                    </a:cubicBezTo>
                    <a:cubicBezTo>
                      <a:pt x="637" y="392"/>
                      <a:pt x="640" y="203"/>
                      <a:pt x="542" y="75"/>
                    </a:cubicBezTo>
                    <a:cubicBezTo>
                      <a:pt x="511" y="33"/>
                      <a:pt x="454" y="0"/>
                      <a:pt x="399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639" name="Google Shape;1639;p10"/>
              <p:cNvSpPr/>
              <p:nvPr/>
            </p:nvSpPr>
            <p:spPr>
              <a:xfrm>
                <a:off x="275667" y="3947545"/>
                <a:ext cx="45355" cy="85284"/>
              </a:xfrm>
              <a:custGeom>
                <a:avLst/>
                <a:gdLst/>
                <a:ahLst/>
                <a:cxnLst/>
                <a:rect l="l" t="t" r="r" b="b"/>
                <a:pathLst>
                  <a:path w="794" h="1493" extrusionOk="0">
                    <a:moveTo>
                      <a:pt x="528" y="0"/>
                    </a:moveTo>
                    <a:cubicBezTo>
                      <a:pt x="514" y="0"/>
                      <a:pt x="500" y="3"/>
                      <a:pt x="486" y="9"/>
                    </a:cubicBezTo>
                    <a:cubicBezTo>
                      <a:pt x="246" y="103"/>
                      <a:pt x="170" y="438"/>
                      <a:pt x="116" y="669"/>
                    </a:cubicBezTo>
                    <a:cubicBezTo>
                      <a:pt x="56" y="916"/>
                      <a:pt x="1" y="1211"/>
                      <a:pt x="155" y="1435"/>
                    </a:cubicBezTo>
                    <a:cubicBezTo>
                      <a:pt x="182" y="1473"/>
                      <a:pt x="219" y="1492"/>
                      <a:pt x="257" y="1492"/>
                    </a:cubicBezTo>
                    <a:cubicBezTo>
                      <a:pt x="286" y="1492"/>
                      <a:pt x="315" y="1481"/>
                      <a:pt x="342" y="1459"/>
                    </a:cubicBezTo>
                    <a:cubicBezTo>
                      <a:pt x="531" y="1295"/>
                      <a:pt x="571" y="1040"/>
                      <a:pt x="622" y="809"/>
                    </a:cubicBezTo>
                    <a:cubicBezTo>
                      <a:pt x="667" y="603"/>
                      <a:pt x="793" y="275"/>
                      <a:pt x="670" y="86"/>
                    </a:cubicBezTo>
                    <a:cubicBezTo>
                      <a:pt x="642" y="40"/>
                      <a:pt x="585" y="0"/>
                      <a:pt x="528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1640" name="Google Shape;1640;p10"/>
            <p:cNvGrpSpPr/>
            <p:nvPr/>
          </p:nvGrpSpPr>
          <p:grpSpPr>
            <a:xfrm>
              <a:off x="6178388" y="4603875"/>
              <a:ext cx="142923" cy="130526"/>
              <a:chOff x="178100" y="3904645"/>
              <a:chExt cx="142923" cy="130526"/>
            </a:xfrm>
          </p:grpSpPr>
          <p:sp>
            <p:nvSpPr>
              <p:cNvPr id="1641" name="Google Shape;1641;p10"/>
              <p:cNvSpPr/>
              <p:nvPr/>
            </p:nvSpPr>
            <p:spPr>
              <a:xfrm>
                <a:off x="178100" y="3936863"/>
                <a:ext cx="40843" cy="98308"/>
              </a:xfrm>
              <a:custGeom>
                <a:avLst/>
                <a:gdLst/>
                <a:ahLst/>
                <a:cxnLst/>
                <a:rect l="l" t="t" r="r" b="b"/>
                <a:pathLst>
                  <a:path w="715" h="1721" extrusionOk="0">
                    <a:moveTo>
                      <a:pt x="237" y="1"/>
                    </a:moveTo>
                    <a:cubicBezTo>
                      <a:pt x="157" y="1"/>
                      <a:pt x="77" y="54"/>
                      <a:pt x="49" y="139"/>
                    </a:cubicBezTo>
                    <a:cubicBezTo>
                      <a:pt x="1" y="283"/>
                      <a:pt x="37" y="436"/>
                      <a:pt x="59" y="582"/>
                    </a:cubicBezTo>
                    <a:cubicBezTo>
                      <a:pt x="76" y="711"/>
                      <a:pt x="98" y="838"/>
                      <a:pt x="120" y="966"/>
                    </a:cubicBezTo>
                    <a:cubicBezTo>
                      <a:pt x="142" y="1093"/>
                      <a:pt x="158" y="1223"/>
                      <a:pt x="193" y="1347"/>
                    </a:cubicBezTo>
                    <a:cubicBezTo>
                      <a:pt x="234" y="1488"/>
                      <a:pt x="302" y="1592"/>
                      <a:pt x="413" y="1688"/>
                    </a:cubicBezTo>
                    <a:cubicBezTo>
                      <a:pt x="438" y="1709"/>
                      <a:pt x="467" y="1720"/>
                      <a:pt x="496" y="1720"/>
                    </a:cubicBezTo>
                    <a:cubicBezTo>
                      <a:pt x="533" y="1720"/>
                      <a:pt x="570" y="1702"/>
                      <a:pt x="594" y="1665"/>
                    </a:cubicBezTo>
                    <a:cubicBezTo>
                      <a:pt x="672" y="1542"/>
                      <a:pt x="715" y="1424"/>
                      <a:pt x="707" y="1275"/>
                    </a:cubicBezTo>
                    <a:cubicBezTo>
                      <a:pt x="700" y="1133"/>
                      <a:pt x="672" y="990"/>
                      <a:pt x="643" y="848"/>
                    </a:cubicBezTo>
                    <a:cubicBezTo>
                      <a:pt x="592" y="595"/>
                      <a:pt x="554" y="244"/>
                      <a:pt x="362" y="51"/>
                    </a:cubicBezTo>
                    <a:cubicBezTo>
                      <a:pt x="326" y="16"/>
                      <a:pt x="281" y="1"/>
                      <a:pt x="237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642" name="Google Shape;1642;p10"/>
              <p:cNvSpPr/>
              <p:nvPr/>
            </p:nvSpPr>
            <p:spPr>
              <a:xfrm>
                <a:off x="230654" y="3904645"/>
                <a:ext cx="37187" cy="110589"/>
              </a:xfrm>
              <a:custGeom>
                <a:avLst/>
                <a:gdLst/>
                <a:ahLst/>
                <a:cxnLst/>
                <a:rect l="l" t="t" r="r" b="b"/>
                <a:pathLst>
                  <a:path w="651" h="1936" extrusionOk="0">
                    <a:moveTo>
                      <a:pt x="399" y="0"/>
                    </a:moveTo>
                    <a:cubicBezTo>
                      <a:pt x="364" y="0"/>
                      <a:pt x="331" y="13"/>
                      <a:pt x="305" y="45"/>
                    </a:cubicBezTo>
                    <a:cubicBezTo>
                      <a:pt x="124" y="270"/>
                      <a:pt x="142" y="647"/>
                      <a:pt x="102" y="921"/>
                    </a:cubicBezTo>
                    <a:cubicBezTo>
                      <a:pt x="57" y="1239"/>
                      <a:pt x="0" y="1544"/>
                      <a:pt x="117" y="1853"/>
                    </a:cubicBezTo>
                    <a:cubicBezTo>
                      <a:pt x="136" y="1902"/>
                      <a:pt x="182" y="1936"/>
                      <a:pt x="229" y="1936"/>
                    </a:cubicBezTo>
                    <a:cubicBezTo>
                      <a:pt x="255" y="1936"/>
                      <a:pt x="282" y="1925"/>
                      <a:pt x="305" y="1902"/>
                    </a:cubicBezTo>
                    <a:cubicBezTo>
                      <a:pt x="542" y="1660"/>
                      <a:pt x="598" y="1348"/>
                      <a:pt x="625" y="1020"/>
                    </a:cubicBezTo>
                    <a:cubicBezTo>
                      <a:pt x="637" y="862"/>
                      <a:pt x="650" y="703"/>
                      <a:pt x="643" y="545"/>
                    </a:cubicBezTo>
                    <a:cubicBezTo>
                      <a:pt x="637" y="392"/>
                      <a:pt x="640" y="203"/>
                      <a:pt x="542" y="75"/>
                    </a:cubicBezTo>
                    <a:cubicBezTo>
                      <a:pt x="511" y="33"/>
                      <a:pt x="454" y="0"/>
                      <a:pt x="399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643" name="Google Shape;1643;p10"/>
              <p:cNvSpPr/>
              <p:nvPr/>
            </p:nvSpPr>
            <p:spPr>
              <a:xfrm>
                <a:off x="275667" y="3947545"/>
                <a:ext cx="45355" cy="85284"/>
              </a:xfrm>
              <a:custGeom>
                <a:avLst/>
                <a:gdLst/>
                <a:ahLst/>
                <a:cxnLst/>
                <a:rect l="l" t="t" r="r" b="b"/>
                <a:pathLst>
                  <a:path w="794" h="1493" extrusionOk="0">
                    <a:moveTo>
                      <a:pt x="528" y="0"/>
                    </a:moveTo>
                    <a:cubicBezTo>
                      <a:pt x="514" y="0"/>
                      <a:pt x="500" y="3"/>
                      <a:pt x="486" y="9"/>
                    </a:cubicBezTo>
                    <a:cubicBezTo>
                      <a:pt x="246" y="103"/>
                      <a:pt x="170" y="438"/>
                      <a:pt x="116" y="669"/>
                    </a:cubicBezTo>
                    <a:cubicBezTo>
                      <a:pt x="56" y="916"/>
                      <a:pt x="1" y="1211"/>
                      <a:pt x="155" y="1435"/>
                    </a:cubicBezTo>
                    <a:cubicBezTo>
                      <a:pt x="182" y="1473"/>
                      <a:pt x="219" y="1492"/>
                      <a:pt x="257" y="1492"/>
                    </a:cubicBezTo>
                    <a:cubicBezTo>
                      <a:pt x="286" y="1492"/>
                      <a:pt x="315" y="1481"/>
                      <a:pt x="342" y="1459"/>
                    </a:cubicBezTo>
                    <a:cubicBezTo>
                      <a:pt x="531" y="1295"/>
                      <a:pt x="571" y="1040"/>
                      <a:pt x="622" y="809"/>
                    </a:cubicBezTo>
                    <a:cubicBezTo>
                      <a:pt x="667" y="603"/>
                      <a:pt x="793" y="275"/>
                      <a:pt x="670" y="86"/>
                    </a:cubicBezTo>
                    <a:cubicBezTo>
                      <a:pt x="642" y="40"/>
                      <a:pt x="585" y="0"/>
                      <a:pt x="528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1644" name="Google Shape;1644;p10"/>
            <p:cNvGrpSpPr/>
            <p:nvPr/>
          </p:nvGrpSpPr>
          <p:grpSpPr>
            <a:xfrm>
              <a:off x="5250150" y="4638600"/>
              <a:ext cx="142923" cy="130526"/>
              <a:chOff x="178100" y="3904645"/>
              <a:chExt cx="142923" cy="130526"/>
            </a:xfrm>
          </p:grpSpPr>
          <p:sp>
            <p:nvSpPr>
              <p:cNvPr id="1645" name="Google Shape;1645;p10"/>
              <p:cNvSpPr/>
              <p:nvPr/>
            </p:nvSpPr>
            <p:spPr>
              <a:xfrm>
                <a:off x="178100" y="3936863"/>
                <a:ext cx="40843" cy="98308"/>
              </a:xfrm>
              <a:custGeom>
                <a:avLst/>
                <a:gdLst/>
                <a:ahLst/>
                <a:cxnLst/>
                <a:rect l="l" t="t" r="r" b="b"/>
                <a:pathLst>
                  <a:path w="715" h="1721" extrusionOk="0">
                    <a:moveTo>
                      <a:pt x="237" y="1"/>
                    </a:moveTo>
                    <a:cubicBezTo>
                      <a:pt x="157" y="1"/>
                      <a:pt x="77" y="54"/>
                      <a:pt x="49" y="139"/>
                    </a:cubicBezTo>
                    <a:cubicBezTo>
                      <a:pt x="1" y="283"/>
                      <a:pt x="37" y="436"/>
                      <a:pt x="59" y="582"/>
                    </a:cubicBezTo>
                    <a:cubicBezTo>
                      <a:pt x="76" y="711"/>
                      <a:pt x="98" y="838"/>
                      <a:pt x="120" y="966"/>
                    </a:cubicBezTo>
                    <a:cubicBezTo>
                      <a:pt x="142" y="1093"/>
                      <a:pt x="158" y="1223"/>
                      <a:pt x="193" y="1347"/>
                    </a:cubicBezTo>
                    <a:cubicBezTo>
                      <a:pt x="234" y="1488"/>
                      <a:pt x="302" y="1592"/>
                      <a:pt x="413" y="1688"/>
                    </a:cubicBezTo>
                    <a:cubicBezTo>
                      <a:pt x="438" y="1709"/>
                      <a:pt x="467" y="1720"/>
                      <a:pt x="496" y="1720"/>
                    </a:cubicBezTo>
                    <a:cubicBezTo>
                      <a:pt x="533" y="1720"/>
                      <a:pt x="570" y="1702"/>
                      <a:pt x="594" y="1665"/>
                    </a:cubicBezTo>
                    <a:cubicBezTo>
                      <a:pt x="672" y="1542"/>
                      <a:pt x="715" y="1424"/>
                      <a:pt x="707" y="1275"/>
                    </a:cubicBezTo>
                    <a:cubicBezTo>
                      <a:pt x="700" y="1133"/>
                      <a:pt x="672" y="990"/>
                      <a:pt x="643" y="848"/>
                    </a:cubicBezTo>
                    <a:cubicBezTo>
                      <a:pt x="592" y="595"/>
                      <a:pt x="554" y="244"/>
                      <a:pt x="362" y="51"/>
                    </a:cubicBezTo>
                    <a:cubicBezTo>
                      <a:pt x="326" y="16"/>
                      <a:pt x="281" y="1"/>
                      <a:pt x="237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646" name="Google Shape;1646;p10"/>
              <p:cNvSpPr/>
              <p:nvPr/>
            </p:nvSpPr>
            <p:spPr>
              <a:xfrm>
                <a:off x="230654" y="3904645"/>
                <a:ext cx="37187" cy="110589"/>
              </a:xfrm>
              <a:custGeom>
                <a:avLst/>
                <a:gdLst/>
                <a:ahLst/>
                <a:cxnLst/>
                <a:rect l="l" t="t" r="r" b="b"/>
                <a:pathLst>
                  <a:path w="651" h="1936" extrusionOk="0">
                    <a:moveTo>
                      <a:pt x="399" y="0"/>
                    </a:moveTo>
                    <a:cubicBezTo>
                      <a:pt x="364" y="0"/>
                      <a:pt x="331" y="13"/>
                      <a:pt x="305" y="45"/>
                    </a:cubicBezTo>
                    <a:cubicBezTo>
                      <a:pt x="124" y="270"/>
                      <a:pt x="142" y="647"/>
                      <a:pt x="102" y="921"/>
                    </a:cubicBezTo>
                    <a:cubicBezTo>
                      <a:pt x="57" y="1239"/>
                      <a:pt x="0" y="1544"/>
                      <a:pt x="117" y="1853"/>
                    </a:cubicBezTo>
                    <a:cubicBezTo>
                      <a:pt x="136" y="1902"/>
                      <a:pt x="182" y="1936"/>
                      <a:pt x="229" y="1936"/>
                    </a:cubicBezTo>
                    <a:cubicBezTo>
                      <a:pt x="255" y="1936"/>
                      <a:pt x="282" y="1925"/>
                      <a:pt x="305" y="1902"/>
                    </a:cubicBezTo>
                    <a:cubicBezTo>
                      <a:pt x="542" y="1660"/>
                      <a:pt x="598" y="1348"/>
                      <a:pt x="625" y="1020"/>
                    </a:cubicBezTo>
                    <a:cubicBezTo>
                      <a:pt x="637" y="862"/>
                      <a:pt x="650" y="703"/>
                      <a:pt x="643" y="545"/>
                    </a:cubicBezTo>
                    <a:cubicBezTo>
                      <a:pt x="637" y="392"/>
                      <a:pt x="640" y="203"/>
                      <a:pt x="542" y="75"/>
                    </a:cubicBezTo>
                    <a:cubicBezTo>
                      <a:pt x="511" y="33"/>
                      <a:pt x="454" y="0"/>
                      <a:pt x="399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647" name="Google Shape;1647;p10"/>
              <p:cNvSpPr/>
              <p:nvPr/>
            </p:nvSpPr>
            <p:spPr>
              <a:xfrm>
                <a:off x="275667" y="3947545"/>
                <a:ext cx="45355" cy="85284"/>
              </a:xfrm>
              <a:custGeom>
                <a:avLst/>
                <a:gdLst/>
                <a:ahLst/>
                <a:cxnLst/>
                <a:rect l="l" t="t" r="r" b="b"/>
                <a:pathLst>
                  <a:path w="794" h="1493" extrusionOk="0">
                    <a:moveTo>
                      <a:pt x="528" y="0"/>
                    </a:moveTo>
                    <a:cubicBezTo>
                      <a:pt x="514" y="0"/>
                      <a:pt x="500" y="3"/>
                      <a:pt x="486" y="9"/>
                    </a:cubicBezTo>
                    <a:cubicBezTo>
                      <a:pt x="246" y="103"/>
                      <a:pt x="170" y="438"/>
                      <a:pt x="116" y="669"/>
                    </a:cubicBezTo>
                    <a:cubicBezTo>
                      <a:pt x="56" y="916"/>
                      <a:pt x="1" y="1211"/>
                      <a:pt x="155" y="1435"/>
                    </a:cubicBezTo>
                    <a:cubicBezTo>
                      <a:pt x="182" y="1473"/>
                      <a:pt x="219" y="1492"/>
                      <a:pt x="257" y="1492"/>
                    </a:cubicBezTo>
                    <a:cubicBezTo>
                      <a:pt x="286" y="1492"/>
                      <a:pt x="315" y="1481"/>
                      <a:pt x="342" y="1459"/>
                    </a:cubicBezTo>
                    <a:cubicBezTo>
                      <a:pt x="531" y="1295"/>
                      <a:pt x="571" y="1040"/>
                      <a:pt x="622" y="809"/>
                    </a:cubicBezTo>
                    <a:cubicBezTo>
                      <a:pt x="667" y="603"/>
                      <a:pt x="793" y="275"/>
                      <a:pt x="670" y="86"/>
                    </a:cubicBezTo>
                    <a:cubicBezTo>
                      <a:pt x="642" y="40"/>
                      <a:pt x="585" y="0"/>
                      <a:pt x="528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1648" name="Google Shape;1648;p10"/>
            <p:cNvGrpSpPr/>
            <p:nvPr/>
          </p:nvGrpSpPr>
          <p:grpSpPr>
            <a:xfrm flipH="1">
              <a:off x="3748221" y="4689922"/>
              <a:ext cx="88313" cy="132981"/>
              <a:chOff x="712664" y="3994329"/>
              <a:chExt cx="88313" cy="132981"/>
            </a:xfrm>
          </p:grpSpPr>
          <p:sp>
            <p:nvSpPr>
              <p:cNvPr id="1649" name="Google Shape;1649;p10"/>
              <p:cNvSpPr/>
              <p:nvPr/>
            </p:nvSpPr>
            <p:spPr>
              <a:xfrm>
                <a:off x="712664" y="4006439"/>
                <a:ext cx="44613" cy="91225"/>
              </a:xfrm>
              <a:custGeom>
                <a:avLst/>
                <a:gdLst/>
                <a:ahLst/>
                <a:cxnLst/>
                <a:rect l="l" t="t" r="r" b="b"/>
                <a:pathLst>
                  <a:path w="781" h="1597" extrusionOk="0">
                    <a:moveTo>
                      <a:pt x="221" y="1"/>
                    </a:moveTo>
                    <a:cubicBezTo>
                      <a:pt x="138" y="1"/>
                      <a:pt x="60" y="44"/>
                      <a:pt x="44" y="145"/>
                    </a:cubicBezTo>
                    <a:cubicBezTo>
                      <a:pt x="1" y="407"/>
                      <a:pt x="81" y="683"/>
                      <a:pt x="139" y="938"/>
                    </a:cubicBezTo>
                    <a:cubicBezTo>
                      <a:pt x="196" y="1187"/>
                      <a:pt x="264" y="1427"/>
                      <a:pt x="489" y="1579"/>
                    </a:cubicBezTo>
                    <a:cubicBezTo>
                      <a:pt x="506" y="1591"/>
                      <a:pt x="526" y="1596"/>
                      <a:pt x="546" y="1596"/>
                    </a:cubicBezTo>
                    <a:cubicBezTo>
                      <a:pt x="589" y="1596"/>
                      <a:pt x="632" y="1573"/>
                      <a:pt x="652" y="1535"/>
                    </a:cubicBezTo>
                    <a:cubicBezTo>
                      <a:pt x="780" y="1308"/>
                      <a:pt x="735" y="1060"/>
                      <a:pt x="674" y="820"/>
                    </a:cubicBezTo>
                    <a:cubicBezTo>
                      <a:pt x="614" y="582"/>
                      <a:pt x="569" y="295"/>
                      <a:pt x="422" y="97"/>
                    </a:cubicBezTo>
                    <a:cubicBezTo>
                      <a:pt x="377" y="36"/>
                      <a:pt x="297" y="1"/>
                      <a:pt x="221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650" name="Google Shape;1650;p10"/>
              <p:cNvSpPr/>
              <p:nvPr/>
            </p:nvSpPr>
            <p:spPr>
              <a:xfrm>
                <a:off x="767617" y="3994329"/>
                <a:ext cx="33360" cy="132981"/>
              </a:xfrm>
              <a:custGeom>
                <a:avLst/>
                <a:gdLst/>
                <a:ahLst/>
                <a:cxnLst/>
                <a:rect l="l" t="t" r="r" b="b"/>
                <a:pathLst>
                  <a:path w="584" h="2328" extrusionOk="0">
                    <a:moveTo>
                      <a:pt x="295" y="1"/>
                    </a:moveTo>
                    <a:cubicBezTo>
                      <a:pt x="171" y="1"/>
                      <a:pt x="45" y="86"/>
                      <a:pt x="30" y="255"/>
                    </a:cubicBezTo>
                    <a:cubicBezTo>
                      <a:pt x="0" y="597"/>
                      <a:pt x="2" y="946"/>
                      <a:pt x="6" y="1290"/>
                    </a:cubicBezTo>
                    <a:cubicBezTo>
                      <a:pt x="9" y="1631"/>
                      <a:pt x="24" y="1959"/>
                      <a:pt x="178" y="2270"/>
                    </a:cubicBezTo>
                    <a:cubicBezTo>
                      <a:pt x="198" y="2309"/>
                      <a:pt x="239" y="2328"/>
                      <a:pt x="281" y="2328"/>
                    </a:cubicBezTo>
                    <a:cubicBezTo>
                      <a:pt x="323" y="2328"/>
                      <a:pt x="365" y="2309"/>
                      <a:pt x="385" y="2270"/>
                    </a:cubicBezTo>
                    <a:cubicBezTo>
                      <a:pt x="543" y="1960"/>
                      <a:pt x="560" y="1631"/>
                      <a:pt x="569" y="1290"/>
                    </a:cubicBezTo>
                    <a:cubicBezTo>
                      <a:pt x="576" y="946"/>
                      <a:pt x="583" y="597"/>
                      <a:pt x="557" y="255"/>
                    </a:cubicBezTo>
                    <a:cubicBezTo>
                      <a:pt x="544" y="85"/>
                      <a:pt x="420" y="1"/>
                      <a:pt x="295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1651" name="Google Shape;1651;p10"/>
            <p:cNvGrpSpPr/>
            <p:nvPr/>
          </p:nvGrpSpPr>
          <p:grpSpPr>
            <a:xfrm flipH="1">
              <a:off x="5698684" y="4628872"/>
              <a:ext cx="88313" cy="132981"/>
              <a:chOff x="712664" y="3994329"/>
              <a:chExt cx="88313" cy="132981"/>
            </a:xfrm>
          </p:grpSpPr>
          <p:sp>
            <p:nvSpPr>
              <p:cNvPr id="1652" name="Google Shape;1652;p10"/>
              <p:cNvSpPr/>
              <p:nvPr/>
            </p:nvSpPr>
            <p:spPr>
              <a:xfrm>
                <a:off x="712664" y="4006439"/>
                <a:ext cx="44613" cy="91225"/>
              </a:xfrm>
              <a:custGeom>
                <a:avLst/>
                <a:gdLst/>
                <a:ahLst/>
                <a:cxnLst/>
                <a:rect l="l" t="t" r="r" b="b"/>
                <a:pathLst>
                  <a:path w="781" h="1597" extrusionOk="0">
                    <a:moveTo>
                      <a:pt x="221" y="1"/>
                    </a:moveTo>
                    <a:cubicBezTo>
                      <a:pt x="138" y="1"/>
                      <a:pt x="60" y="44"/>
                      <a:pt x="44" y="145"/>
                    </a:cubicBezTo>
                    <a:cubicBezTo>
                      <a:pt x="1" y="407"/>
                      <a:pt x="81" y="683"/>
                      <a:pt x="139" y="938"/>
                    </a:cubicBezTo>
                    <a:cubicBezTo>
                      <a:pt x="196" y="1187"/>
                      <a:pt x="264" y="1427"/>
                      <a:pt x="489" y="1579"/>
                    </a:cubicBezTo>
                    <a:cubicBezTo>
                      <a:pt x="506" y="1591"/>
                      <a:pt x="526" y="1596"/>
                      <a:pt x="546" y="1596"/>
                    </a:cubicBezTo>
                    <a:cubicBezTo>
                      <a:pt x="589" y="1596"/>
                      <a:pt x="632" y="1573"/>
                      <a:pt x="652" y="1535"/>
                    </a:cubicBezTo>
                    <a:cubicBezTo>
                      <a:pt x="780" y="1308"/>
                      <a:pt x="735" y="1060"/>
                      <a:pt x="674" y="820"/>
                    </a:cubicBezTo>
                    <a:cubicBezTo>
                      <a:pt x="614" y="582"/>
                      <a:pt x="569" y="295"/>
                      <a:pt x="422" y="97"/>
                    </a:cubicBezTo>
                    <a:cubicBezTo>
                      <a:pt x="377" y="36"/>
                      <a:pt x="297" y="1"/>
                      <a:pt x="221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653" name="Google Shape;1653;p10"/>
              <p:cNvSpPr/>
              <p:nvPr/>
            </p:nvSpPr>
            <p:spPr>
              <a:xfrm>
                <a:off x="767617" y="3994329"/>
                <a:ext cx="33360" cy="132981"/>
              </a:xfrm>
              <a:custGeom>
                <a:avLst/>
                <a:gdLst/>
                <a:ahLst/>
                <a:cxnLst/>
                <a:rect l="l" t="t" r="r" b="b"/>
                <a:pathLst>
                  <a:path w="584" h="2328" extrusionOk="0">
                    <a:moveTo>
                      <a:pt x="295" y="1"/>
                    </a:moveTo>
                    <a:cubicBezTo>
                      <a:pt x="171" y="1"/>
                      <a:pt x="45" y="86"/>
                      <a:pt x="30" y="255"/>
                    </a:cubicBezTo>
                    <a:cubicBezTo>
                      <a:pt x="0" y="597"/>
                      <a:pt x="2" y="946"/>
                      <a:pt x="6" y="1290"/>
                    </a:cubicBezTo>
                    <a:cubicBezTo>
                      <a:pt x="9" y="1631"/>
                      <a:pt x="24" y="1959"/>
                      <a:pt x="178" y="2270"/>
                    </a:cubicBezTo>
                    <a:cubicBezTo>
                      <a:pt x="198" y="2309"/>
                      <a:pt x="239" y="2328"/>
                      <a:pt x="281" y="2328"/>
                    </a:cubicBezTo>
                    <a:cubicBezTo>
                      <a:pt x="323" y="2328"/>
                      <a:pt x="365" y="2309"/>
                      <a:pt x="385" y="2270"/>
                    </a:cubicBezTo>
                    <a:cubicBezTo>
                      <a:pt x="543" y="1960"/>
                      <a:pt x="560" y="1631"/>
                      <a:pt x="569" y="1290"/>
                    </a:cubicBezTo>
                    <a:cubicBezTo>
                      <a:pt x="576" y="946"/>
                      <a:pt x="583" y="597"/>
                      <a:pt x="557" y="255"/>
                    </a:cubicBezTo>
                    <a:cubicBezTo>
                      <a:pt x="544" y="85"/>
                      <a:pt x="420" y="1"/>
                      <a:pt x="295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sp>
          <p:nvSpPr>
            <p:cNvPr id="1654" name="Google Shape;1654;p10"/>
            <p:cNvSpPr/>
            <p:nvPr/>
          </p:nvSpPr>
          <p:spPr>
            <a:xfrm flipH="1">
              <a:off x="4996151" y="4643980"/>
              <a:ext cx="33188" cy="102763"/>
            </a:xfrm>
            <a:custGeom>
              <a:avLst/>
              <a:gdLst/>
              <a:ahLst/>
              <a:cxnLst/>
              <a:rect l="l" t="t" r="r" b="b"/>
              <a:pathLst>
                <a:path w="581" h="1799" extrusionOk="0">
                  <a:moveTo>
                    <a:pt x="300" y="0"/>
                  </a:moveTo>
                  <a:cubicBezTo>
                    <a:pt x="224" y="0"/>
                    <a:pt x="148" y="46"/>
                    <a:pt x="114" y="137"/>
                  </a:cubicBezTo>
                  <a:cubicBezTo>
                    <a:pt x="22" y="389"/>
                    <a:pt x="32" y="700"/>
                    <a:pt x="16" y="968"/>
                  </a:cubicBezTo>
                  <a:cubicBezTo>
                    <a:pt x="0" y="1232"/>
                    <a:pt x="5" y="1500"/>
                    <a:pt x="120" y="1743"/>
                  </a:cubicBezTo>
                  <a:cubicBezTo>
                    <a:pt x="136" y="1778"/>
                    <a:pt x="178" y="1799"/>
                    <a:pt x="219" y="1799"/>
                  </a:cubicBezTo>
                  <a:cubicBezTo>
                    <a:pt x="248" y="1799"/>
                    <a:pt x="276" y="1788"/>
                    <a:pt x="293" y="1765"/>
                  </a:cubicBezTo>
                  <a:cubicBezTo>
                    <a:pt x="467" y="1544"/>
                    <a:pt x="522" y="1270"/>
                    <a:pt x="540" y="994"/>
                  </a:cubicBezTo>
                  <a:cubicBezTo>
                    <a:pt x="554" y="722"/>
                    <a:pt x="580" y="397"/>
                    <a:pt x="484" y="137"/>
                  </a:cubicBezTo>
                  <a:cubicBezTo>
                    <a:pt x="451" y="46"/>
                    <a:pt x="375" y="0"/>
                    <a:pt x="300" y="0"/>
                  </a:cubicBezTo>
                  <a:close/>
                </a:path>
              </a:pathLst>
            </a:custGeom>
            <a:solidFill>
              <a:srgbClr val="191919">
                <a:alpha val="59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55" name="Google Shape;1655;p10"/>
            <p:cNvSpPr/>
            <p:nvPr/>
          </p:nvSpPr>
          <p:spPr>
            <a:xfrm flipH="1">
              <a:off x="4154313" y="4643980"/>
              <a:ext cx="33188" cy="102763"/>
            </a:xfrm>
            <a:custGeom>
              <a:avLst/>
              <a:gdLst/>
              <a:ahLst/>
              <a:cxnLst/>
              <a:rect l="l" t="t" r="r" b="b"/>
              <a:pathLst>
                <a:path w="581" h="1799" extrusionOk="0">
                  <a:moveTo>
                    <a:pt x="300" y="0"/>
                  </a:moveTo>
                  <a:cubicBezTo>
                    <a:pt x="224" y="0"/>
                    <a:pt x="148" y="46"/>
                    <a:pt x="114" y="137"/>
                  </a:cubicBezTo>
                  <a:cubicBezTo>
                    <a:pt x="22" y="389"/>
                    <a:pt x="32" y="700"/>
                    <a:pt x="16" y="968"/>
                  </a:cubicBezTo>
                  <a:cubicBezTo>
                    <a:pt x="0" y="1232"/>
                    <a:pt x="5" y="1500"/>
                    <a:pt x="120" y="1743"/>
                  </a:cubicBezTo>
                  <a:cubicBezTo>
                    <a:pt x="136" y="1778"/>
                    <a:pt x="178" y="1799"/>
                    <a:pt x="219" y="1799"/>
                  </a:cubicBezTo>
                  <a:cubicBezTo>
                    <a:pt x="248" y="1799"/>
                    <a:pt x="276" y="1788"/>
                    <a:pt x="293" y="1765"/>
                  </a:cubicBezTo>
                  <a:cubicBezTo>
                    <a:pt x="467" y="1544"/>
                    <a:pt x="522" y="1270"/>
                    <a:pt x="540" y="994"/>
                  </a:cubicBezTo>
                  <a:cubicBezTo>
                    <a:pt x="554" y="722"/>
                    <a:pt x="580" y="397"/>
                    <a:pt x="484" y="137"/>
                  </a:cubicBezTo>
                  <a:cubicBezTo>
                    <a:pt x="451" y="46"/>
                    <a:pt x="375" y="0"/>
                    <a:pt x="300" y="0"/>
                  </a:cubicBezTo>
                  <a:close/>
                </a:path>
              </a:pathLst>
            </a:custGeom>
            <a:solidFill>
              <a:srgbClr val="191919">
                <a:alpha val="59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656" name="Google Shape;1656;p10"/>
          <p:cNvSpPr txBox="1">
            <a:spLocks noGrp="1"/>
          </p:cNvSpPr>
          <p:nvPr>
            <p:ph type="title"/>
          </p:nvPr>
        </p:nvSpPr>
        <p:spPr>
          <a:xfrm>
            <a:off x="2123900" y="4491167"/>
            <a:ext cx="7944400" cy="76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 sz="4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899837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ndAc>
          <p:stSnd>
            <p:snd r:embed="rId1" name="chimes.wav"/>
          </p:stSnd>
        </p:sndAc>
      </p:transition>
    </mc:Choice>
    <mc:Fallback xmlns="">
      <p:transition spd="slow">
        <p:sndAc>
          <p:stSnd>
            <p:snd r:embed="rId3" name="chimes.wav"/>
          </p:stSnd>
        </p:sndAc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 number">
    <p:spTree>
      <p:nvGrpSpPr>
        <p:cNvPr id="1" name="Shape 16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8" name="Google Shape;1658;p11"/>
          <p:cNvSpPr/>
          <p:nvPr/>
        </p:nvSpPr>
        <p:spPr>
          <a:xfrm>
            <a:off x="0" y="377135"/>
            <a:ext cx="12192032" cy="1778056"/>
          </a:xfrm>
          <a:custGeom>
            <a:avLst/>
            <a:gdLst/>
            <a:ahLst/>
            <a:cxnLst/>
            <a:rect l="l" t="t" r="r" b="b"/>
            <a:pathLst>
              <a:path w="108932" h="14048" extrusionOk="0">
                <a:moveTo>
                  <a:pt x="80728" y="1"/>
                </a:moveTo>
                <a:cubicBezTo>
                  <a:pt x="80331" y="1"/>
                  <a:pt x="79935" y="4"/>
                  <a:pt x="79537" y="10"/>
                </a:cubicBezTo>
                <a:cubicBezTo>
                  <a:pt x="75180" y="77"/>
                  <a:pt x="70825" y="482"/>
                  <a:pt x="66618" y="1109"/>
                </a:cubicBezTo>
                <a:cubicBezTo>
                  <a:pt x="59747" y="2130"/>
                  <a:pt x="52880" y="3876"/>
                  <a:pt x="45692" y="3876"/>
                </a:cubicBezTo>
                <a:cubicBezTo>
                  <a:pt x="44695" y="3876"/>
                  <a:pt x="43691" y="3842"/>
                  <a:pt x="42680" y="3768"/>
                </a:cubicBezTo>
                <a:cubicBezTo>
                  <a:pt x="34944" y="3203"/>
                  <a:pt x="27985" y="934"/>
                  <a:pt x="20231" y="409"/>
                </a:cubicBezTo>
                <a:cubicBezTo>
                  <a:pt x="17945" y="255"/>
                  <a:pt x="15639" y="183"/>
                  <a:pt x="13328" y="183"/>
                </a:cubicBezTo>
                <a:cubicBezTo>
                  <a:pt x="8868" y="183"/>
                  <a:pt x="4389" y="451"/>
                  <a:pt x="1" y="911"/>
                </a:cubicBezTo>
                <a:lnTo>
                  <a:pt x="1" y="11965"/>
                </a:lnTo>
                <a:cubicBezTo>
                  <a:pt x="693" y="12163"/>
                  <a:pt x="1356" y="12396"/>
                  <a:pt x="2035" y="12608"/>
                </a:cubicBezTo>
                <a:cubicBezTo>
                  <a:pt x="3039" y="12921"/>
                  <a:pt x="4108" y="13106"/>
                  <a:pt x="5223" y="13255"/>
                </a:cubicBezTo>
                <a:cubicBezTo>
                  <a:pt x="7490" y="13555"/>
                  <a:pt x="9843" y="13699"/>
                  <a:pt x="12156" y="13848"/>
                </a:cubicBezTo>
                <a:cubicBezTo>
                  <a:pt x="14148" y="13976"/>
                  <a:pt x="16147" y="14047"/>
                  <a:pt x="18145" y="14047"/>
                </a:cubicBezTo>
                <a:cubicBezTo>
                  <a:pt x="20586" y="14047"/>
                  <a:pt x="23025" y="13941"/>
                  <a:pt x="25446" y="13707"/>
                </a:cubicBezTo>
                <a:cubicBezTo>
                  <a:pt x="29573" y="13306"/>
                  <a:pt x="33545" y="12458"/>
                  <a:pt x="37522" y="11746"/>
                </a:cubicBezTo>
                <a:cubicBezTo>
                  <a:pt x="41371" y="11057"/>
                  <a:pt x="45309" y="10436"/>
                  <a:pt x="49363" y="10306"/>
                </a:cubicBezTo>
                <a:cubicBezTo>
                  <a:pt x="49833" y="10291"/>
                  <a:pt x="50301" y="10284"/>
                  <a:pt x="50769" y="10284"/>
                </a:cubicBezTo>
                <a:cubicBezTo>
                  <a:pt x="54590" y="10284"/>
                  <a:pt x="58329" y="10766"/>
                  <a:pt x="61990" y="11370"/>
                </a:cubicBezTo>
                <a:cubicBezTo>
                  <a:pt x="64106" y="11720"/>
                  <a:pt x="66202" y="12105"/>
                  <a:pt x="68318" y="12455"/>
                </a:cubicBezTo>
                <a:cubicBezTo>
                  <a:pt x="70446" y="12804"/>
                  <a:pt x="72542" y="13102"/>
                  <a:pt x="74773" y="13131"/>
                </a:cubicBezTo>
                <a:cubicBezTo>
                  <a:pt x="74938" y="13133"/>
                  <a:pt x="75102" y="13134"/>
                  <a:pt x="75266" y="13134"/>
                </a:cubicBezTo>
                <a:cubicBezTo>
                  <a:pt x="79336" y="13134"/>
                  <a:pt x="83318" y="12504"/>
                  <a:pt x="87187" y="11856"/>
                </a:cubicBezTo>
                <a:cubicBezTo>
                  <a:pt x="89161" y="11523"/>
                  <a:pt x="91131" y="11175"/>
                  <a:pt x="93128" y="10884"/>
                </a:cubicBezTo>
                <a:cubicBezTo>
                  <a:pt x="94703" y="10655"/>
                  <a:pt x="96304" y="10493"/>
                  <a:pt x="97895" y="10303"/>
                </a:cubicBezTo>
                <a:cubicBezTo>
                  <a:pt x="100734" y="9967"/>
                  <a:pt x="103595" y="9619"/>
                  <a:pt x="106505" y="9556"/>
                </a:cubicBezTo>
                <a:cubicBezTo>
                  <a:pt x="106791" y="9550"/>
                  <a:pt x="107084" y="9546"/>
                  <a:pt x="107382" y="9546"/>
                </a:cubicBezTo>
                <a:cubicBezTo>
                  <a:pt x="107891" y="9546"/>
                  <a:pt x="108413" y="9557"/>
                  <a:pt x="108932" y="9586"/>
                </a:cubicBezTo>
                <a:lnTo>
                  <a:pt x="108932" y="2594"/>
                </a:lnTo>
                <a:cubicBezTo>
                  <a:pt x="103344" y="2458"/>
                  <a:pt x="97739" y="1482"/>
                  <a:pt x="92390" y="788"/>
                </a:cubicBezTo>
                <a:cubicBezTo>
                  <a:pt x="88561" y="292"/>
                  <a:pt x="84658" y="1"/>
                  <a:pt x="80728" y="1"/>
                </a:cubicBezTo>
                <a:close/>
              </a:path>
            </a:pathLst>
          </a:custGeom>
          <a:solidFill>
            <a:srgbClr val="FFFFFF">
              <a:alpha val="1183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59" name="Google Shape;1659;p11"/>
          <p:cNvSpPr/>
          <p:nvPr/>
        </p:nvSpPr>
        <p:spPr>
          <a:xfrm>
            <a:off x="0" y="2952383"/>
            <a:ext cx="12191920" cy="3905571"/>
          </a:xfrm>
          <a:custGeom>
            <a:avLst/>
            <a:gdLst/>
            <a:ahLst/>
            <a:cxnLst/>
            <a:rect l="l" t="t" r="r" b="b"/>
            <a:pathLst>
              <a:path w="108931" h="30857" extrusionOk="0">
                <a:moveTo>
                  <a:pt x="82499" y="1"/>
                </a:moveTo>
                <a:cubicBezTo>
                  <a:pt x="81172" y="1"/>
                  <a:pt x="79839" y="32"/>
                  <a:pt x="78497" y="104"/>
                </a:cubicBezTo>
                <a:cubicBezTo>
                  <a:pt x="74034" y="343"/>
                  <a:pt x="69646" y="895"/>
                  <a:pt x="65316" y="1531"/>
                </a:cubicBezTo>
                <a:cubicBezTo>
                  <a:pt x="56889" y="2768"/>
                  <a:pt x="48502" y="4367"/>
                  <a:pt x="39737" y="4645"/>
                </a:cubicBezTo>
                <a:cubicBezTo>
                  <a:pt x="38892" y="4672"/>
                  <a:pt x="38045" y="4687"/>
                  <a:pt x="37198" y="4687"/>
                </a:cubicBezTo>
                <a:cubicBezTo>
                  <a:pt x="35874" y="4687"/>
                  <a:pt x="34549" y="4652"/>
                  <a:pt x="33230" y="4578"/>
                </a:cubicBezTo>
                <a:cubicBezTo>
                  <a:pt x="30848" y="4446"/>
                  <a:pt x="28505" y="4157"/>
                  <a:pt x="26160" y="3899"/>
                </a:cubicBezTo>
                <a:cubicBezTo>
                  <a:pt x="21022" y="3331"/>
                  <a:pt x="15854" y="2758"/>
                  <a:pt x="10608" y="2649"/>
                </a:cubicBezTo>
                <a:cubicBezTo>
                  <a:pt x="10143" y="2639"/>
                  <a:pt x="9680" y="2634"/>
                  <a:pt x="9220" y="2634"/>
                </a:cubicBezTo>
                <a:cubicBezTo>
                  <a:pt x="6066" y="2634"/>
                  <a:pt x="3022" y="2868"/>
                  <a:pt x="1" y="3431"/>
                </a:cubicBezTo>
                <a:lnTo>
                  <a:pt x="1" y="30857"/>
                </a:lnTo>
                <a:lnTo>
                  <a:pt x="108931" y="30857"/>
                </a:lnTo>
                <a:lnTo>
                  <a:pt x="108931" y="1818"/>
                </a:lnTo>
                <a:cubicBezTo>
                  <a:pt x="103411" y="1531"/>
                  <a:pt x="97911" y="936"/>
                  <a:pt x="92446" y="480"/>
                </a:cubicBezTo>
                <a:cubicBezTo>
                  <a:pt x="89116" y="201"/>
                  <a:pt x="85824" y="1"/>
                  <a:pt x="82499" y="1"/>
                </a:cubicBezTo>
                <a:close/>
              </a:path>
            </a:pathLst>
          </a:custGeom>
          <a:solidFill>
            <a:srgbClr val="FFFFFF">
              <a:alpha val="1183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60" name="Google Shape;1660;p11"/>
          <p:cNvSpPr/>
          <p:nvPr/>
        </p:nvSpPr>
        <p:spPr>
          <a:xfrm>
            <a:off x="0" y="6007234"/>
            <a:ext cx="12191920" cy="850789"/>
          </a:xfrm>
          <a:custGeom>
            <a:avLst/>
            <a:gdLst/>
            <a:ahLst/>
            <a:cxnLst/>
            <a:rect l="l" t="t" r="r" b="b"/>
            <a:pathLst>
              <a:path w="108931" h="26651" extrusionOk="0">
                <a:moveTo>
                  <a:pt x="40719" y="0"/>
                </a:moveTo>
                <a:cubicBezTo>
                  <a:pt x="33414" y="0"/>
                  <a:pt x="26245" y="987"/>
                  <a:pt x="18963" y="1234"/>
                </a:cubicBezTo>
                <a:cubicBezTo>
                  <a:pt x="18864" y="1237"/>
                  <a:pt x="18725" y="1239"/>
                  <a:pt x="18553" y="1239"/>
                </a:cubicBezTo>
                <a:cubicBezTo>
                  <a:pt x="16979" y="1239"/>
                  <a:pt x="12628" y="1111"/>
                  <a:pt x="10787" y="1056"/>
                </a:cubicBezTo>
                <a:cubicBezTo>
                  <a:pt x="9808" y="1028"/>
                  <a:pt x="8585" y="1006"/>
                  <a:pt x="7253" y="1006"/>
                </a:cubicBezTo>
                <a:cubicBezTo>
                  <a:pt x="4920" y="1006"/>
                  <a:pt x="2256" y="1073"/>
                  <a:pt x="1" y="1289"/>
                </a:cubicBezTo>
                <a:lnTo>
                  <a:pt x="1" y="26651"/>
                </a:lnTo>
                <a:lnTo>
                  <a:pt x="108931" y="26651"/>
                </a:lnTo>
                <a:lnTo>
                  <a:pt x="108931" y="695"/>
                </a:lnTo>
                <a:cubicBezTo>
                  <a:pt x="107402" y="594"/>
                  <a:pt x="105851" y="561"/>
                  <a:pt x="104306" y="559"/>
                </a:cubicBezTo>
                <a:cubicBezTo>
                  <a:pt x="104260" y="559"/>
                  <a:pt x="104215" y="559"/>
                  <a:pt x="104169" y="559"/>
                </a:cubicBezTo>
                <a:cubicBezTo>
                  <a:pt x="102593" y="559"/>
                  <a:pt x="101017" y="580"/>
                  <a:pt x="99441" y="580"/>
                </a:cubicBezTo>
                <a:cubicBezTo>
                  <a:pt x="99197" y="580"/>
                  <a:pt x="98952" y="579"/>
                  <a:pt x="98708" y="578"/>
                </a:cubicBezTo>
                <a:cubicBezTo>
                  <a:pt x="96715" y="566"/>
                  <a:pt x="94741" y="470"/>
                  <a:pt x="92753" y="400"/>
                </a:cubicBezTo>
                <a:cubicBezTo>
                  <a:pt x="90733" y="330"/>
                  <a:pt x="88712" y="301"/>
                  <a:pt x="86691" y="301"/>
                </a:cubicBezTo>
                <a:cubicBezTo>
                  <a:pt x="80241" y="301"/>
                  <a:pt x="73791" y="592"/>
                  <a:pt x="67351" y="743"/>
                </a:cubicBezTo>
                <a:cubicBezTo>
                  <a:pt x="64953" y="800"/>
                  <a:pt x="62552" y="841"/>
                  <a:pt x="60151" y="841"/>
                </a:cubicBezTo>
                <a:cubicBezTo>
                  <a:pt x="58367" y="841"/>
                  <a:pt x="56584" y="818"/>
                  <a:pt x="54802" y="762"/>
                </a:cubicBezTo>
                <a:cubicBezTo>
                  <a:pt x="52809" y="698"/>
                  <a:pt x="50819" y="588"/>
                  <a:pt x="48844" y="425"/>
                </a:cubicBezTo>
                <a:cubicBezTo>
                  <a:pt x="46717" y="247"/>
                  <a:pt x="44612" y="69"/>
                  <a:pt x="42461" y="20"/>
                </a:cubicBezTo>
                <a:cubicBezTo>
                  <a:pt x="41879" y="7"/>
                  <a:pt x="41299" y="0"/>
                  <a:pt x="40719" y="0"/>
                </a:cubicBezTo>
                <a:close/>
              </a:path>
            </a:pathLst>
          </a:custGeom>
          <a:solidFill>
            <a:srgbClr val="99D46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1661" name="Google Shape;1661;p11"/>
          <p:cNvGrpSpPr/>
          <p:nvPr/>
        </p:nvGrpSpPr>
        <p:grpSpPr>
          <a:xfrm>
            <a:off x="137451" y="6118346"/>
            <a:ext cx="11970264" cy="661941"/>
            <a:chOff x="103088" y="4588759"/>
            <a:chExt cx="8977698" cy="496456"/>
          </a:xfrm>
        </p:grpSpPr>
        <p:sp>
          <p:nvSpPr>
            <p:cNvPr id="1662" name="Google Shape;1662;p11"/>
            <p:cNvSpPr/>
            <p:nvPr/>
          </p:nvSpPr>
          <p:spPr>
            <a:xfrm>
              <a:off x="555409" y="4603868"/>
              <a:ext cx="33188" cy="102763"/>
            </a:xfrm>
            <a:custGeom>
              <a:avLst/>
              <a:gdLst/>
              <a:ahLst/>
              <a:cxnLst/>
              <a:rect l="l" t="t" r="r" b="b"/>
              <a:pathLst>
                <a:path w="581" h="1799" extrusionOk="0">
                  <a:moveTo>
                    <a:pt x="300" y="0"/>
                  </a:moveTo>
                  <a:cubicBezTo>
                    <a:pt x="224" y="0"/>
                    <a:pt x="148" y="46"/>
                    <a:pt x="114" y="137"/>
                  </a:cubicBezTo>
                  <a:cubicBezTo>
                    <a:pt x="22" y="389"/>
                    <a:pt x="32" y="700"/>
                    <a:pt x="16" y="968"/>
                  </a:cubicBezTo>
                  <a:cubicBezTo>
                    <a:pt x="0" y="1232"/>
                    <a:pt x="5" y="1500"/>
                    <a:pt x="120" y="1743"/>
                  </a:cubicBezTo>
                  <a:cubicBezTo>
                    <a:pt x="136" y="1778"/>
                    <a:pt x="178" y="1799"/>
                    <a:pt x="219" y="1799"/>
                  </a:cubicBezTo>
                  <a:cubicBezTo>
                    <a:pt x="248" y="1799"/>
                    <a:pt x="276" y="1788"/>
                    <a:pt x="293" y="1765"/>
                  </a:cubicBezTo>
                  <a:cubicBezTo>
                    <a:pt x="467" y="1544"/>
                    <a:pt x="522" y="1270"/>
                    <a:pt x="540" y="994"/>
                  </a:cubicBezTo>
                  <a:cubicBezTo>
                    <a:pt x="554" y="722"/>
                    <a:pt x="580" y="397"/>
                    <a:pt x="484" y="137"/>
                  </a:cubicBezTo>
                  <a:cubicBezTo>
                    <a:pt x="451" y="46"/>
                    <a:pt x="375" y="0"/>
                    <a:pt x="300" y="0"/>
                  </a:cubicBezTo>
                  <a:close/>
                </a:path>
              </a:pathLst>
            </a:custGeom>
            <a:solidFill>
              <a:srgbClr val="191919">
                <a:alpha val="59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1663" name="Google Shape;1663;p11"/>
            <p:cNvGrpSpPr/>
            <p:nvPr/>
          </p:nvGrpSpPr>
          <p:grpSpPr>
            <a:xfrm>
              <a:off x="103087" y="4641588"/>
              <a:ext cx="142923" cy="130526"/>
              <a:chOff x="178100" y="3904645"/>
              <a:chExt cx="142923" cy="130526"/>
            </a:xfrm>
          </p:grpSpPr>
          <p:sp>
            <p:nvSpPr>
              <p:cNvPr id="1664" name="Google Shape;1664;p11"/>
              <p:cNvSpPr/>
              <p:nvPr/>
            </p:nvSpPr>
            <p:spPr>
              <a:xfrm>
                <a:off x="178100" y="3936863"/>
                <a:ext cx="40843" cy="98308"/>
              </a:xfrm>
              <a:custGeom>
                <a:avLst/>
                <a:gdLst/>
                <a:ahLst/>
                <a:cxnLst/>
                <a:rect l="l" t="t" r="r" b="b"/>
                <a:pathLst>
                  <a:path w="715" h="1721" extrusionOk="0">
                    <a:moveTo>
                      <a:pt x="237" y="1"/>
                    </a:moveTo>
                    <a:cubicBezTo>
                      <a:pt x="157" y="1"/>
                      <a:pt x="77" y="54"/>
                      <a:pt x="49" y="139"/>
                    </a:cubicBezTo>
                    <a:cubicBezTo>
                      <a:pt x="1" y="283"/>
                      <a:pt x="37" y="436"/>
                      <a:pt x="59" y="582"/>
                    </a:cubicBezTo>
                    <a:cubicBezTo>
                      <a:pt x="76" y="711"/>
                      <a:pt x="98" y="838"/>
                      <a:pt x="120" y="966"/>
                    </a:cubicBezTo>
                    <a:cubicBezTo>
                      <a:pt x="142" y="1093"/>
                      <a:pt x="158" y="1223"/>
                      <a:pt x="193" y="1347"/>
                    </a:cubicBezTo>
                    <a:cubicBezTo>
                      <a:pt x="234" y="1488"/>
                      <a:pt x="302" y="1592"/>
                      <a:pt x="413" y="1688"/>
                    </a:cubicBezTo>
                    <a:cubicBezTo>
                      <a:pt x="438" y="1709"/>
                      <a:pt x="467" y="1720"/>
                      <a:pt x="496" y="1720"/>
                    </a:cubicBezTo>
                    <a:cubicBezTo>
                      <a:pt x="533" y="1720"/>
                      <a:pt x="570" y="1702"/>
                      <a:pt x="594" y="1665"/>
                    </a:cubicBezTo>
                    <a:cubicBezTo>
                      <a:pt x="672" y="1542"/>
                      <a:pt x="715" y="1424"/>
                      <a:pt x="707" y="1275"/>
                    </a:cubicBezTo>
                    <a:cubicBezTo>
                      <a:pt x="700" y="1133"/>
                      <a:pt x="672" y="990"/>
                      <a:pt x="643" y="848"/>
                    </a:cubicBezTo>
                    <a:cubicBezTo>
                      <a:pt x="592" y="595"/>
                      <a:pt x="554" y="244"/>
                      <a:pt x="362" y="51"/>
                    </a:cubicBezTo>
                    <a:cubicBezTo>
                      <a:pt x="326" y="16"/>
                      <a:pt x="281" y="1"/>
                      <a:pt x="237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665" name="Google Shape;1665;p11"/>
              <p:cNvSpPr/>
              <p:nvPr/>
            </p:nvSpPr>
            <p:spPr>
              <a:xfrm>
                <a:off x="230654" y="3904645"/>
                <a:ext cx="37187" cy="110589"/>
              </a:xfrm>
              <a:custGeom>
                <a:avLst/>
                <a:gdLst/>
                <a:ahLst/>
                <a:cxnLst/>
                <a:rect l="l" t="t" r="r" b="b"/>
                <a:pathLst>
                  <a:path w="651" h="1936" extrusionOk="0">
                    <a:moveTo>
                      <a:pt x="399" y="0"/>
                    </a:moveTo>
                    <a:cubicBezTo>
                      <a:pt x="364" y="0"/>
                      <a:pt x="331" y="13"/>
                      <a:pt x="305" y="45"/>
                    </a:cubicBezTo>
                    <a:cubicBezTo>
                      <a:pt x="124" y="270"/>
                      <a:pt x="142" y="647"/>
                      <a:pt x="102" y="921"/>
                    </a:cubicBezTo>
                    <a:cubicBezTo>
                      <a:pt x="57" y="1239"/>
                      <a:pt x="0" y="1544"/>
                      <a:pt x="117" y="1853"/>
                    </a:cubicBezTo>
                    <a:cubicBezTo>
                      <a:pt x="136" y="1902"/>
                      <a:pt x="182" y="1936"/>
                      <a:pt x="229" y="1936"/>
                    </a:cubicBezTo>
                    <a:cubicBezTo>
                      <a:pt x="255" y="1936"/>
                      <a:pt x="282" y="1925"/>
                      <a:pt x="305" y="1902"/>
                    </a:cubicBezTo>
                    <a:cubicBezTo>
                      <a:pt x="542" y="1660"/>
                      <a:pt x="598" y="1348"/>
                      <a:pt x="625" y="1020"/>
                    </a:cubicBezTo>
                    <a:cubicBezTo>
                      <a:pt x="637" y="862"/>
                      <a:pt x="650" y="703"/>
                      <a:pt x="643" y="545"/>
                    </a:cubicBezTo>
                    <a:cubicBezTo>
                      <a:pt x="637" y="392"/>
                      <a:pt x="640" y="203"/>
                      <a:pt x="542" y="75"/>
                    </a:cubicBezTo>
                    <a:cubicBezTo>
                      <a:pt x="511" y="33"/>
                      <a:pt x="454" y="0"/>
                      <a:pt x="399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666" name="Google Shape;1666;p11"/>
              <p:cNvSpPr/>
              <p:nvPr/>
            </p:nvSpPr>
            <p:spPr>
              <a:xfrm>
                <a:off x="275667" y="3947545"/>
                <a:ext cx="45355" cy="85284"/>
              </a:xfrm>
              <a:custGeom>
                <a:avLst/>
                <a:gdLst/>
                <a:ahLst/>
                <a:cxnLst/>
                <a:rect l="l" t="t" r="r" b="b"/>
                <a:pathLst>
                  <a:path w="794" h="1493" extrusionOk="0">
                    <a:moveTo>
                      <a:pt x="528" y="0"/>
                    </a:moveTo>
                    <a:cubicBezTo>
                      <a:pt x="514" y="0"/>
                      <a:pt x="500" y="3"/>
                      <a:pt x="486" y="9"/>
                    </a:cubicBezTo>
                    <a:cubicBezTo>
                      <a:pt x="246" y="103"/>
                      <a:pt x="170" y="438"/>
                      <a:pt x="116" y="669"/>
                    </a:cubicBezTo>
                    <a:cubicBezTo>
                      <a:pt x="56" y="916"/>
                      <a:pt x="1" y="1211"/>
                      <a:pt x="155" y="1435"/>
                    </a:cubicBezTo>
                    <a:cubicBezTo>
                      <a:pt x="182" y="1473"/>
                      <a:pt x="219" y="1492"/>
                      <a:pt x="257" y="1492"/>
                    </a:cubicBezTo>
                    <a:cubicBezTo>
                      <a:pt x="286" y="1492"/>
                      <a:pt x="315" y="1481"/>
                      <a:pt x="342" y="1459"/>
                    </a:cubicBezTo>
                    <a:cubicBezTo>
                      <a:pt x="531" y="1295"/>
                      <a:pt x="571" y="1040"/>
                      <a:pt x="622" y="809"/>
                    </a:cubicBezTo>
                    <a:cubicBezTo>
                      <a:pt x="667" y="603"/>
                      <a:pt x="793" y="275"/>
                      <a:pt x="670" y="86"/>
                    </a:cubicBezTo>
                    <a:cubicBezTo>
                      <a:pt x="642" y="40"/>
                      <a:pt x="585" y="0"/>
                      <a:pt x="528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1667" name="Google Shape;1667;p11"/>
            <p:cNvGrpSpPr/>
            <p:nvPr/>
          </p:nvGrpSpPr>
          <p:grpSpPr>
            <a:xfrm>
              <a:off x="779951" y="4682022"/>
              <a:ext cx="88313" cy="132981"/>
              <a:chOff x="712664" y="4070529"/>
              <a:chExt cx="88313" cy="132981"/>
            </a:xfrm>
          </p:grpSpPr>
          <p:sp>
            <p:nvSpPr>
              <p:cNvPr id="1668" name="Google Shape;1668;p11"/>
              <p:cNvSpPr/>
              <p:nvPr/>
            </p:nvSpPr>
            <p:spPr>
              <a:xfrm>
                <a:off x="712664" y="4082639"/>
                <a:ext cx="44613" cy="91225"/>
              </a:xfrm>
              <a:custGeom>
                <a:avLst/>
                <a:gdLst/>
                <a:ahLst/>
                <a:cxnLst/>
                <a:rect l="l" t="t" r="r" b="b"/>
                <a:pathLst>
                  <a:path w="781" h="1597" extrusionOk="0">
                    <a:moveTo>
                      <a:pt x="221" y="1"/>
                    </a:moveTo>
                    <a:cubicBezTo>
                      <a:pt x="138" y="1"/>
                      <a:pt x="60" y="44"/>
                      <a:pt x="44" y="145"/>
                    </a:cubicBezTo>
                    <a:cubicBezTo>
                      <a:pt x="1" y="407"/>
                      <a:pt x="81" y="683"/>
                      <a:pt x="139" y="938"/>
                    </a:cubicBezTo>
                    <a:cubicBezTo>
                      <a:pt x="196" y="1187"/>
                      <a:pt x="264" y="1427"/>
                      <a:pt x="489" y="1579"/>
                    </a:cubicBezTo>
                    <a:cubicBezTo>
                      <a:pt x="506" y="1591"/>
                      <a:pt x="526" y="1596"/>
                      <a:pt x="546" y="1596"/>
                    </a:cubicBezTo>
                    <a:cubicBezTo>
                      <a:pt x="589" y="1596"/>
                      <a:pt x="632" y="1573"/>
                      <a:pt x="652" y="1535"/>
                    </a:cubicBezTo>
                    <a:cubicBezTo>
                      <a:pt x="780" y="1308"/>
                      <a:pt x="735" y="1060"/>
                      <a:pt x="674" y="820"/>
                    </a:cubicBezTo>
                    <a:cubicBezTo>
                      <a:pt x="614" y="582"/>
                      <a:pt x="569" y="295"/>
                      <a:pt x="422" y="97"/>
                    </a:cubicBezTo>
                    <a:cubicBezTo>
                      <a:pt x="377" y="36"/>
                      <a:pt x="297" y="1"/>
                      <a:pt x="221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669" name="Google Shape;1669;p11"/>
              <p:cNvSpPr/>
              <p:nvPr/>
            </p:nvSpPr>
            <p:spPr>
              <a:xfrm>
                <a:off x="767617" y="4070529"/>
                <a:ext cx="33360" cy="132981"/>
              </a:xfrm>
              <a:custGeom>
                <a:avLst/>
                <a:gdLst/>
                <a:ahLst/>
                <a:cxnLst/>
                <a:rect l="l" t="t" r="r" b="b"/>
                <a:pathLst>
                  <a:path w="584" h="2328" extrusionOk="0">
                    <a:moveTo>
                      <a:pt x="295" y="1"/>
                    </a:moveTo>
                    <a:cubicBezTo>
                      <a:pt x="171" y="1"/>
                      <a:pt x="45" y="86"/>
                      <a:pt x="30" y="255"/>
                    </a:cubicBezTo>
                    <a:cubicBezTo>
                      <a:pt x="0" y="597"/>
                      <a:pt x="2" y="946"/>
                      <a:pt x="6" y="1290"/>
                    </a:cubicBezTo>
                    <a:cubicBezTo>
                      <a:pt x="9" y="1631"/>
                      <a:pt x="24" y="1959"/>
                      <a:pt x="178" y="2270"/>
                    </a:cubicBezTo>
                    <a:cubicBezTo>
                      <a:pt x="198" y="2309"/>
                      <a:pt x="239" y="2328"/>
                      <a:pt x="281" y="2328"/>
                    </a:cubicBezTo>
                    <a:cubicBezTo>
                      <a:pt x="323" y="2328"/>
                      <a:pt x="365" y="2309"/>
                      <a:pt x="385" y="2270"/>
                    </a:cubicBezTo>
                    <a:cubicBezTo>
                      <a:pt x="543" y="1960"/>
                      <a:pt x="560" y="1631"/>
                      <a:pt x="569" y="1290"/>
                    </a:cubicBezTo>
                    <a:cubicBezTo>
                      <a:pt x="576" y="946"/>
                      <a:pt x="583" y="597"/>
                      <a:pt x="557" y="255"/>
                    </a:cubicBezTo>
                    <a:cubicBezTo>
                      <a:pt x="544" y="85"/>
                      <a:pt x="420" y="1"/>
                      <a:pt x="295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1670" name="Google Shape;1670;p11"/>
            <p:cNvGrpSpPr/>
            <p:nvPr/>
          </p:nvGrpSpPr>
          <p:grpSpPr>
            <a:xfrm>
              <a:off x="432325" y="4835818"/>
              <a:ext cx="148749" cy="138123"/>
              <a:chOff x="417563" y="4145250"/>
              <a:chExt cx="148749" cy="138123"/>
            </a:xfrm>
          </p:grpSpPr>
          <p:sp>
            <p:nvSpPr>
              <p:cNvPr id="1671" name="Google Shape;1671;p11"/>
              <p:cNvSpPr/>
              <p:nvPr/>
            </p:nvSpPr>
            <p:spPr>
              <a:xfrm>
                <a:off x="417563" y="4179924"/>
                <a:ext cx="39186" cy="103449"/>
              </a:xfrm>
              <a:custGeom>
                <a:avLst/>
                <a:gdLst/>
                <a:ahLst/>
                <a:cxnLst/>
                <a:rect l="l" t="t" r="r" b="b"/>
                <a:pathLst>
                  <a:path w="686" h="1811" extrusionOk="0">
                    <a:moveTo>
                      <a:pt x="283" y="1"/>
                    </a:moveTo>
                    <a:cubicBezTo>
                      <a:pt x="215" y="1"/>
                      <a:pt x="148" y="32"/>
                      <a:pt x="118" y="96"/>
                    </a:cubicBezTo>
                    <a:cubicBezTo>
                      <a:pt x="0" y="348"/>
                      <a:pt x="83" y="703"/>
                      <a:pt x="102" y="970"/>
                    </a:cubicBezTo>
                    <a:cubicBezTo>
                      <a:pt x="112" y="1123"/>
                      <a:pt x="118" y="1280"/>
                      <a:pt x="141" y="1432"/>
                    </a:cubicBezTo>
                    <a:cubicBezTo>
                      <a:pt x="163" y="1569"/>
                      <a:pt x="227" y="1672"/>
                      <a:pt x="315" y="1777"/>
                    </a:cubicBezTo>
                    <a:cubicBezTo>
                      <a:pt x="333" y="1800"/>
                      <a:pt x="363" y="1811"/>
                      <a:pt x="394" y="1811"/>
                    </a:cubicBezTo>
                    <a:cubicBezTo>
                      <a:pt x="425" y="1811"/>
                      <a:pt x="456" y="1799"/>
                      <a:pt x="475" y="1777"/>
                    </a:cubicBezTo>
                    <a:cubicBezTo>
                      <a:pt x="685" y="1537"/>
                      <a:pt x="670" y="1245"/>
                      <a:pt x="647" y="944"/>
                    </a:cubicBezTo>
                    <a:cubicBezTo>
                      <a:pt x="625" y="670"/>
                      <a:pt x="621" y="266"/>
                      <a:pt x="421" y="56"/>
                    </a:cubicBezTo>
                    <a:cubicBezTo>
                      <a:pt x="386" y="19"/>
                      <a:pt x="334" y="1"/>
                      <a:pt x="283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672" name="Google Shape;1672;p11"/>
              <p:cNvSpPr/>
              <p:nvPr/>
            </p:nvSpPr>
            <p:spPr>
              <a:xfrm>
                <a:off x="469888" y="4145250"/>
                <a:ext cx="42556" cy="117101"/>
              </a:xfrm>
              <a:custGeom>
                <a:avLst/>
                <a:gdLst/>
                <a:ahLst/>
                <a:cxnLst/>
                <a:rect l="l" t="t" r="r" b="b"/>
                <a:pathLst>
                  <a:path w="745" h="2050" extrusionOk="0">
                    <a:moveTo>
                      <a:pt x="476" y="0"/>
                    </a:moveTo>
                    <a:cubicBezTo>
                      <a:pt x="449" y="0"/>
                      <a:pt x="419" y="8"/>
                      <a:pt x="384" y="23"/>
                    </a:cubicBezTo>
                    <a:cubicBezTo>
                      <a:pt x="243" y="88"/>
                      <a:pt x="219" y="278"/>
                      <a:pt x="192" y="415"/>
                    </a:cubicBezTo>
                    <a:cubicBezTo>
                      <a:pt x="158" y="589"/>
                      <a:pt x="132" y="764"/>
                      <a:pt x="104" y="936"/>
                    </a:cubicBezTo>
                    <a:cubicBezTo>
                      <a:pt x="47" y="1281"/>
                      <a:pt x="1" y="1611"/>
                      <a:pt x="84" y="1954"/>
                    </a:cubicBezTo>
                    <a:cubicBezTo>
                      <a:pt x="99" y="2020"/>
                      <a:pt x="150" y="2049"/>
                      <a:pt x="204" y="2049"/>
                    </a:cubicBezTo>
                    <a:cubicBezTo>
                      <a:pt x="250" y="2049"/>
                      <a:pt x="298" y="2027"/>
                      <a:pt x="327" y="1988"/>
                    </a:cubicBezTo>
                    <a:cubicBezTo>
                      <a:pt x="568" y="1660"/>
                      <a:pt x="617" y="1267"/>
                      <a:pt x="652" y="870"/>
                    </a:cubicBezTo>
                    <a:cubicBezTo>
                      <a:pt x="666" y="718"/>
                      <a:pt x="745" y="0"/>
                      <a:pt x="476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673" name="Google Shape;1673;p11"/>
              <p:cNvSpPr/>
              <p:nvPr/>
            </p:nvSpPr>
            <p:spPr>
              <a:xfrm>
                <a:off x="528840" y="4206144"/>
                <a:ext cx="37472" cy="75173"/>
              </a:xfrm>
              <a:custGeom>
                <a:avLst/>
                <a:gdLst/>
                <a:ahLst/>
                <a:cxnLst/>
                <a:rect l="l" t="t" r="r" b="b"/>
                <a:pathLst>
                  <a:path w="656" h="1316" extrusionOk="0">
                    <a:moveTo>
                      <a:pt x="371" y="0"/>
                    </a:moveTo>
                    <a:cubicBezTo>
                      <a:pt x="302" y="0"/>
                      <a:pt x="231" y="34"/>
                      <a:pt x="180" y="103"/>
                    </a:cubicBezTo>
                    <a:cubicBezTo>
                      <a:pt x="57" y="271"/>
                      <a:pt x="44" y="533"/>
                      <a:pt x="23" y="733"/>
                    </a:cubicBezTo>
                    <a:cubicBezTo>
                      <a:pt x="1" y="928"/>
                      <a:pt x="15" y="1125"/>
                      <a:pt x="152" y="1281"/>
                    </a:cubicBezTo>
                    <a:cubicBezTo>
                      <a:pt x="172" y="1303"/>
                      <a:pt x="205" y="1315"/>
                      <a:pt x="238" y="1315"/>
                    </a:cubicBezTo>
                    <a:cubicBezTo>
                      <a:pt x="259" y="1315"/>
                      <a:pt x="281" y="1310"/>
                      <a:pt x="298" y="1298"/>
                    </a:cubicBezTo>
                    <a:cubicBezTo>
                      <a:pt x="470" y="1186"/>
                      <a:pt x="536" y="999"/>
                      <a:pt x="566" y="805"/>
                    </a:cubicBezTo>
                    <a:cubicBezTo>
                      <a:pt x="598" y="604"/>
                      <a:pt x="655" y="349"/>
                      <a:pt x="581" y="154"/>
                    </a:cubicBezTo>
                    <a:cubicBezTo>
                      <a:pt x="541" y="53"/>
                      <a:pt x="457" y="0"/>
                      <a:pt x="371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sp>
          <p:nvSpPr>
            <p:cNvPr id="1674" name="Google Shape;1674;p11"/>
            <p:cNvSpPr/>
            <p:nvPr/>
          </p:nvSpPr>
          <p:spPr>
            <a:xfrm>
              <a:off x="1206009" y="4964780"/>
              <a:ext cx="33188" cy="102763"/>
            </a:xfrm>
            <a:custGeom>
              <a:avLst/>
              <a:gdLst/>
              <a:ahLst/>
              <a:cxnLst/>
              <a:rect l="l" t="t" r="r" b="b"/>
              <a:pathLst>
                <a:path w="581" h="1799" extrusionOk="0">
                  <a:moveTo>
                    <a:pt x="300" y="0"/>
                  </a:moveTo>
                  <a:cubicBezTo>
                    <a:pt x="224" y="0"/>
                    <a:pt x="148" y="46"/>
                    <a:pt x="114" y="137"/>
                  </a:cubicBezTo>
                  <a:cubicBezTo>
                    <a:pt x="22" y="389"/>
                    <a:pt x="32" y="700"/>
                    <a:pt x="16" y="968"/>
                  </a:cubicBezTo>
                  <a:cubicBezTo>
                    <a:pt x="0" y="1232"/>
                    <a:pt x="5" y="1500"/>
                    <a:pt x="120" y="1743"/>
                  </a:cubicBezTo>
                  <a:cubicBezTo>
                    <a:pt x="136" y="1778"/>
                    <a:pt x="178" y="1799"/>
                    <a:pt x="219" y="1799"/>
                  </a:cubicBezTo>
                  <a:cubicBezTo>
                    <a:pt x="248" y="1799"/>
                    <a:pt x="276" y="1788"/>
                    <a:pt x="293" y="1765"/>
                  </a:cubicBezTo>
                  <a:cubicBezTo>
                    <a:pt x="467" y="1544"/>
                    <a:pt x="522" y="1270"/>
                    <a:pt x="540" y="994"/>
                  </a:cubicBezTo>
                  <a:cubicBezTo>
                    <a:pt x="554" y="722"/>
                    <a:pt x="580" y="397"/>
                    <a:pt x="484" y="137"/>
                  </a:cubicBezTo>
                  <a:cubicBezTo>
                    <a:pt x="451" y="46"/>
                    <a:pt x="375" y="0"/>
                    <a:pt x="300" y="0"/>
                  </a:cubicBezTo>
                  <a:close/>
                </a:path>
              </a:pathLst>
            </a:custGeom>
            <a:solidFill>
              <a:srgbClr val="191919">
                <a:alpha val="59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1675" name="Google Shape;1675;p11"/>
            <p:cNvGrpSpPr/>
            <p:nvPr/>
          </p:nvGrpSpPr>
          <p:grpSpPr>
            <a:xfrm>
              <a:off x="834763" y="4933213"/>
              <a:ext cx="142923" cy="130526"/>
              <a:chOff x="178100" y="3904645"/>
              <a:chExt cx="142923" cy="130526"/>
            </a:xfrm>
          </p:grpSpPr>
          <p:sp>
            <p:nvSpPr>
              <p:cNvPr id="1676" name="Google Shape;1676;p11"/>
              <p:cNvSpPr/>
              <p:nvPr/>
            </p:nvSpPr>
            <p:spPr>
              <a:xfrm>
                <a:off x="178100" y="3936863"/>
                <a:ext cx="40843" cy="98308"/>
              </a:xfrm>
              <a:custGeom>
                <a:avLst/>
                <a:gdLst/>
                <a:ahLst/>
                <a:cxnLst/>
                <a:rect l="l" t="t" r="r" b="b"/>
                <a:pathLst>
                  <a:path w="715" h="1721" extrusionOk="0">
                    <a:moveTo>
                      <a:pt x="237" y="1"/>
                    </a:moveTo>
                    <a:cubicBezTo>
                      <a:pt x="157" y="1"/>
                      <a:pt x="77" y="54"/>
                      <a:pt x="49" y="139"/>
                    </a:cubicBezTo>
                    <a:cubicBezTo>
                      <a:pt x="1" y="283"/>
                      <a:pt x="37" y="436"/>
                      <a:pt x="59" y="582"/>
                    </a:cubicBezTo>
                    <a:cubicBezTo>
                      <a:pt x="76" y="711"/>
                      <a:pt x="98" y="838"/>
                      <a:pt x="120" y="966"/>
                    </a:cubicBezTo>
                    <a:cubicBezTo>
                      <a:pt x="142" y="1093"/>
                      <a:pt x="158" y="1223"/>
                      <a:pt x="193" y="1347"/>
                    </a:cubicBezTo>
                    <a:cubicBezTo>
                      <a:pt x="234" y="1488"/>
                      <a:pt x="302" y="1592"/>
                      <a:pt x="413" y="1688"/>
                    </a:cubicBezTo>
                    <a:cubicBezTo>
                      <a:pt x="438" y="1709"/>
                      <a:pt x="467" y="1720"/>
                      <a:pt x="496" y="1720"/>
                    </a:cubicBezTo>
                    <a:cubicBezTo>
                      <a:pt x="533" y="1720"/>
                      <a:pt x="570" y="1702"/>
                      <a:pt x="594" y="1665"/>
                    </a:cubicBezTo>
                    <a:cubicBezTo>
                      <a:pt x="672" y="1542"/>
                      <a:pt x="715" y="1424"/>
                      <a:pt x="707" y="1275"/>
                    </a:cubicBezTo>
                    <a:cubicBezTo>
                      <a:pt x="700" y="1133"/>
                      <a:pt x="672" y="990"/>
                      <a:pt x="643" y="848"/>
                    </a:cubicBezTo>
                    <a:cubicBezTo>
                      <a:pt x="592" y="595"/>
                      <a:pt x="554" y="244"/>
                      <a:pt x="362" y="51"/>
                    </a:cubicBezTo>
                    <a:cubicBezTo>
                      <a:pt x="326" y="16"/>
                      <a:pt x="281" y="1"/>
                      <a:pt x="237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677" name="Google Shape;1677;p11"/>
              <p:cNvSpPr/>
              <p:nvPr/>
            </p:nvSpPr>
            <p:spPr>
              <a:xfrm>
                <a:off x="230654" y="3904645"/>
                <a:ext cx="37187" cy="110589"/>
              </a:xfrm>
              <a:custGeom>
                <a:avLst/>
                <a:gdLst/>
                <a:ahLst/>
                <a:cxnLst/>
                <a:rect l="l" t="t" r="r" b="b"/>
                <a:pathLst>
                  <a:path w="651" h="1936" extrusionOk="0">
                    <a:moveTo>
                      <a:pt x="399" y="0"/>
                    </a:moveTo>
                    <a:cubicBezTo>
                      <a:pt x="364" y="0"/>
                      <a:pt x="331" y="13"/>
                      <a:pt x="305" y="45"/>
                    </a:cubicBezTo>
                    <a:cubicBezTo>
                      <a:pt x="124" y="270"/>
                      <a:pt x="142" y="647"/>
                      <a:pt x="102" y="921"/>
                    </a:cubicBezTo>
                    <a:cubicBezTo>
                      <a:pt x="57" y="1239"/>
                      <a:pt x="0" y="1544"/>
                      <a:pt x="117" y="1853"/>
                    </a:cubicBezTo>
                    <a:cubicBezTo>
                      <a:pt x="136" y="1902"/>
                      <a:pt x="182" y="1936"/>
                      <a:pt x="229" y="1936"/>
                    </a:cubicBezTo>
                    <a:cubicBezTo>
                      <a:pt x="255" y="1936"/>
                      <a:pt x="282" y="1925"/>
                      <a:pt x="305" y="1902"/>
                    </a:cubicBezTo>
                    <a:cubicBezTo>
                      <a:pt x="542" y="1660"/>
                      <a:pt x="598" y="1348"/>
                      <a:pt x="625" y="1020"/>
                    </a:cubicBezTo>
                    <a:cubicBezTo>
                      <a:pt x="637" y="862"/>
                      <a:pt x="650" y="703"/>
                      <a:pt x="643" y="545"/>
                    </a:cubicBezTo>
                    <a:cubicBezTo>
                      <a:pt x="637" y="392"/>
                      <a:pt x="640" y="203"/>
                      <a:pt x="542" y="75"/>
                    </a:cubicBezTo>
                    <a:cubicBezTo>
                      <a:pt x="511" y="33"/>
                      <a:pt x="454" y="0"/>
                      <a:pt x="399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678" name="Google Shape;1678;p11"/>
              <p:cNvSpPr/>
              <p:nvPr/>
            </p:nvSpPr>
            <p:spPr>
              <a:xfrm>
                <a:off x="275667" y="3947545"/>
                <a:ext cx="45355" cy="85284"/>
              </a:xfrm>
              <a:custGeom>
                <a:avLst/>
                <a:gdLst/>
                <a:ahLst/>
                <a:cxnLst/>
                <a:rect l="l" t="t" r="r" b="b"/>
                <a:pathLst>
                  <a:path w="794" h="1493" extrusionOk="0">
                    <a:moveTo>
                      <a:pt x="528" y="0"/>
                    </a:moveTo>
                    <a:cubicBezTo>
                      <a:pt x="514" y="0"/>
                      <a:pt x="500" y="3"/>
                      <a:pt x="486" y="9"/>
                    </a:cubicBezTo>
                    <a:cubicBezTo>
                      <a:pt x="246" y="103"/>
                      <a:pt x="170" y="438"/>
                      <a:pt x="116" y="669"/>
                    </a:cubicBezTo>
                    <a:cubicBezTo>
                      <a:pt x="56" y="916"/>
                      <a:pt x="1" y="1211"/>
                      <a:pt x="155" y="1435"/>
                    </a:cubicBezTo>
                    <a:cubicBezTo>
                      <a:pt x="182" y="1473"/>
                      <a:pt x="219" y="1492"/>
                      <a:pt x="257" y="1492"/>
                    </a:cubicBezTo>
                    <a:cubicBezTo>
                      <a:pt x="286" y="1492"/>
                      <a:pt x="315" y="1481"/>
                      <a:pt x="342" y="1459"/>
                    </a:cubicBezTo>
                    <a:cubicBezTo>
                      <a:pt x="531" y="1295"/>
                      <a:pt x="571" y="1040"/>
                      <a:pt x="622" y="809"/>
                    </a:cubicBezTo>
                    <a:cubicBezTo>
                      <a:pt x="667" y="603"/>
                      <a:pt x="793" y="275"/>
                      <a:pt x="670" y="86"/>
                    </a:cubicBezTo>
                    <a:cubicBezTo>
                      <a:pt x="642" y="40"/>
                      <a:pt x="585" y="0"/>
                      <a:pt x="528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1679" name="Google Shape;1679;p11"/>
            <p:cNvGrpSpPr/>
            <p:nvPr/>
          </p:nvGrpSpPr>
          <p:grpSpPr>
            <a:xfrm>
              <a:off x="5901800" y="4851518"/>
              <a:ext cx="148749" cy="138123"/>
              <a:chOff x="417563" y="4145250"/>
              <a:chExt cx="148749" cy="138123"/>
            </a:xfrm>
          </p:grpSpPr>
          <p:sp>
            <p:nvSpPr>
              <p:cNvPr id="1680" name="Google Shape;1680;p11"/>
              <p:cNvSpPr/>
              <p:nvPr/>
            </p:nvSpPr>
            <p:spPr>
              <a:xfrm>
                <a:off x="417563" y="4179924"/>
                <a:ext cx="39186" cy="103449"/>
              </a:xfrm>
              <a:custGeom>
                <a:avLst/>
                <a:gdLst/>
                <a:ahLst/>
                <a:cxnLst/>
                <a:rect l="l" t="t" r="r" b="b"/>
                <a:pathLst>
                  <a:path w="686" h="1811" extrusionOk="0">
                    <a:moveTo>
                      <a:pt x="283" y="1"/>
                    </a:moveTo>
                    <a:cubicBezTo>
                      <a:pt x="215" y="1"/>
                      <a:pt x="148" y="32"/>
                      <a:pt x="118" y="96"/>
                    </a:cubicBezTo>
                    <a:cubicBezTo>
                      <a:pt x="0" y="348"/>
                      <a:pt x="83" y="703"/>
                      <a:pt x="102" y="970"/>
                    </a:cubicBezTo>
                    <a:cubicBezTo>
                      <a:pt x="112" y="1123"/>
                      <a:pt x="118" y="1280"/>
                      <a:pt x="141" y="1432"/>
                    </a:cubicBezTo>
                    <a:cubicBezTo>
                      <a:pt x="163" y="1569"/>
                      <a:pt x="227" y="1672"/>
                      <a:pt x="315" y="1777"/>
                    </a:cubicBezTo>
                    <a:cubicBezTo>
                      <a:pt x="333" y="1800"/>
                      <a:pt x="363" y="1811"/>
                      <a:pt x="394" y="1811"/>
                    </a:cubicBezTo>
                    <a:cubicBezTo>
                      <a:pt x="425" y="1811"/>
                      <a:pt x="456" y="1799"/>
                      <a:pt x="475" y="1777"/>
                    </a:cubicBezTo>
                    <a:cubicBezTo>
                      <a:pt x="685" y="1537"/>
                      <a:pt x="670" y="1245"/>
                      <a:pt x="647" y="944"/>
                    </a:cubicBezTo>
                    <a:cubicBezTo>
                      <a:pt x="625" y="670"/>
                      <a:pt x="621" y="266"/>
                      <a:pt x="421" y="56"/>
                    </a:cubicBezTo>
                    <a:cubicBezTo>
                      <a:pt x="386" y="19"/>
                      <a:pt x="334" y="1"/>
                      <a:pt x="283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681" name="Google Shape;1681;p11"/>
              <p:cNvSpPr/>
              <p:nvPr/>
            </p:nvSpPr>
            <p:spPr>
              <a:xfrm>
                <a:off x="469888" y="4145250"/>
                <a:ext cx="42556" cy="117101"/>
              </a:xfrm>
              <a:custGeom>
                <a:avLst/>
                <a:gdLst/>
                <a:ahLst/>
                <a:cxnLst/>
                <a:rect l="l" t="t" r="r" b="b"/>
                <a:pathLst>
                  <a:path w="745" h="2050" extrusionOk="0">
                    <a:moveTo>
                      <a:pt x="476" y="0"/>
                    </a:moveTo>
                    <a:cubicBezTo>
                      <a:pt x="449" y="0"/>
                      <a:pt x="419" y="8"/>
                      <a:pt x="384" y="23"/>
                    </a:cubicBezTo>
                    <a:cubicBezTo>
                      <a:pt x="243" y="88"/>
                      <a:pt x="219" y="278"/>
                      <a:pt x="192" y="415"/>
                    </a:cubicBezTo>
                    <a:cubicBezTo>
                      <a:pt x="158" y="589"/>
                      <a:pt x="132" y="764"/>
                      <a:pt x="104" y="936"/>
                    </a:cubicBezTo>
                    <a:cubicBezTo>
                      <a:pt x="47" y="1281"/>
                      <a:pt x="1" y="1611"/>
                      <a:pt x="84" y="1954"/>
                    </a:cubicBezTo>
                    <a:cubicBezTo>
                      <a:pt x="99" y="2020"/>
                      <a:pt x="150" y="2049"/>
                      <a:pt x="204" y="2049"/>
                    </a:cubicBezTo>
                    <a:cubicBezTo>
                      <a:pt x="250" y="2049"/>
                      <a:pt x="298" y="2027"/>
                      <a:pt x="327" y="1988"/>
                    </a:cubicBezTo>
                    <a:cubicBezTo>
                      <a:pt x="568" y="1660"/>
                      <a:pt x="617" y="1267"/>
                      <a:pt x="652" y="870"/>
                    </a:cubicBezTo>
                    <a:cubicBezTo>
                      <a:pt x="666" y="718"/>
                      <a:pt x="745" y="0"/>
                      <a:pt x="476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682" name="Google Shape;1682;p11"/>
              <p:cNvSpPr/>
              <p:nvPr/>
            </p:nvSpPr>
            <p:spPr>
              <a:xfrm>
                <a:off x="528840" y="4206144"/>
                <a:ext cx="37472" cy="75173"/>
              </a:xfrm>
              <a:custGeom>
                <a:avLst/>
                <a:gdLst/>
                <a:ahLst/>
                <a:cxnLst/>
                <a:rect l="l" t="t" r="r" b="b"/>
                <a:pathLst>
                  <a:path w="656" h="1316" extrusionOk="0">
                    <a:moveTo>
                      <a:pt x="371" y="0"/>
                    </a:moveTo>
                    <a:cubicBezTo>
                      <a:pt x="302" y="0"/>
                      <a:pt x="231" y="34"/>
                      <a:pt x="180" y="103"/>
                    </a:cubicBezTo>
                    <a:cubicBezTo>
                      <a:pt x="57" y="271"/>
                      <a:pt x="44" y="533"/>
                      <a:pt x="23" y="733"/>
                    </a:cubicBezTo>
                    <a:cubicBezTo>
                      <a:pt x="1" y="928"/>
                      <a:pt x="15" y="1125"/>
                      <a:pt x="152" y="1281"/>
                    </a:cubicBezTo>
                    <a:cubicBezTo>
                      <a:pt x="172" y="1303"/>
                      <a:pt x="205" y="1315"/>
                      <a:pt x="238" y="1315"/>
                    </a:cubicBezTo>
                    <a:cubicBezTo>
                      <a:pt x="259" y="1315"/>
                      <a:pt x="281" y="1310"/>
                      <a:pt x="298" y="1298"/>
                    </a:cubicBezTo>
                    <a:cubicBezTo>
                      <a:pt x="470" y="1186"/>
                      <a:pt x="536" y="999"/>
                      <a:pt x="566" y="805"/>
                    </a:cubicBezTo>
                    <a:cubicBezTo>
                      <a:pt x="598" y="604"/>
                      <a:pt x="655" y="349"/>
                      <a:pt x="581" y="154"/>
                    </a:cubicBezTo>
                    <a:cubicBezTo>
                      <a:pt x="541" y="53"/>
                      <a:pt x="457" y="0"/>
                      <a:pt x="371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sp>
          <p:nvSpPr>
            <p:cNvPr id="1683" name="Google Shape;1683;p11"/>
            <p:cNvSpPr/>
            <p:nvPr/>
          </p:nvSpPr>
          <p:spPr>
            <a:xfrm>
              <a:off x="3194946" y="4869205"/>
              <a:ext cx="33188" cy="102763"/>
            </a:xfrm>
            <a:custGeom>
              <a:avLst/>
              <a:gdLst/>
              <a:ahLst/>
              <a:cxnLst/>
              <a:rect l="l" t="t" r="r" b="b"/>
              <a:pathLst>
                <a:path w="581" h="1799" extrusionOk="0">
                  <a:moveTo>
                    <a:pt x="300" y="0"/>
                  </a:moveTo>
                  <a:cubicBezTo>
                    <a:pt x="224" y="0"/>
                    <a:pt x="148" y="46"/>
                    <a:pt x="114" y="137"/>
                  </a:cubicBezTo>
                  <a:cubicBezTo>
                    <a:pt x="22" y="389"/>
                    <a:pt x="32" y="700"/>
                    <a:pt x="16" y="968"/>
                  </a:cubicBezTo>
                  <a:cubicBezTo>
                    <a:pt x="0" y="1232"/>
                    <a:pt x="5" y="1500"/>
                    <a:pt x="120" y="1743"/>
                  </a:cubicBezTo>
                  <a:cubicBezTo>
                    <a:pt x="136" y="1778"/>
                    <a:pt x="178" y="1799"/>
                    <a:pt x="219" y="1799"/>
                  </a:cubicBezTo>
                  <a:cubicBezTo>
                    <a:pt x="248" y="1799"/>
                    <a:pt x="276" y="1788"/>
                    <a:pt x="293" y="1765"/>
                  </a:cubicBezTo>
                  <a:cubicBezTo>
                    <a:pt x="467" y="1544"/>
                    <a:pt x="522" y="1270"/>
                    <a:pt x="540" y="994"/>
                  </a:cubicBezTo>
                  <a:cubicBezTo>
                    <a:pt x="554" y="722"/>
                    <a:pt x="580" y="397"/>
                    <a:pt x="484" y="137"/>
                  </a:cubicBezTo>
                  <a:cubicBezTo>
                    <a:pt x="451" y="46"/>
                    <a:pt x="375" y="0"/>
                    <a:pt x="300" y="0"/>
                  </a:cubicBezTo>
                  <a:close/>
                </a:path>
              </a:pathLst>
            </a:custGeom>
            <a:solidFill>
              <a:srgbClr val="191919">
                <a:alpha val="59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1684" name="Google Shape;1684;p11"/>
            <p:cNvGrpSpPr/>
            <p:nvPr/>
          </p:nvGrpSpPr>
          <p:grpSpPr>
            <a:xfrm>
              <a:off x="1088463" y="4638600"/>
              <a:ext cx="142923" cy="130526"/>
              <a:chOff x="178100" y="3904645"/>
              <a:chExt cx="142923" cy="130526"/>
            </a:xfrm>
          </p:grpSpPr>
          <p:sp>
            <p:nvSpPr>
              <p:cNvPr id="1685" name="Google Shape;1685;p11"/>
              <p:cNvSpPr/>
              <p:nvPr/>
            </p:nvSpPr>
            <p:spPr>
              <a:xfrm>
                <a:off x="178100" y="3936863"/>
                <a:ext cx="40843" cy="98308"/>
              </a:xfrm>
              <a:custGeom>
                <a:avLst/>
                <a:gdLst/>
                <a:ahLst/>
                <a:cxnLst/>
                <a:rect l="l" t="t" r="r" b="b"/>
                <a:pathLst>
                  <a:path w="715" h="1721" extrusionOk="0">
                    <a:moveTo>
                      <a:pt x="237" y="1"/>
                    </a:moveTo>
                    <a:cubicBezTo>
                      <a:pt x="157" y="1"/>
                      <a:pt x="77" y="54"/>
                      <a:pt x="49" y="139"/>
                    </a:cubicBezTo>
                    <a:cubicBezTo>
                      <a:pt x="1" y="283"/>
                      <a:pt x="37" y="436"/>
                      <a:pt x="59" y="582"/>
                    </a:cubicBezTo>
                    <a:cubicBezTo>
                      <a:pt x="76" y="711"/>
                      <a:pt x="98" y="838"/>
                      <a:pt x="120" y="966"/>
                    </a:cubicBezTo>
                    <a:cubicBezTo>
                      <a:pt x="142" y="1093"/>
                      <a:pt x="158" y="1223"/>
                      <a:pt x="193" y="1347"/>
                    </a:cubicBezTo>
                    <a:cubicBezTo>
                      <a:pt x="234" y="1488"/>
                      <a:pt x="302" y="1592"/>
                      <a:pt x="413" y="1688"/>
                    </a:cubicBezTo>
                    <a:cubicBezTo>
                      <a:pt x="438" y="1709"/>
                      <a:pt x="467" y="1720"/>
                      <a:pt x="496" y="1720"/>
                    </a:cubicBezTo>
                    <a:cubicBezTo>
                      <a:pt x="533" y="1720"/>
                      <a:pt x="570" y="1702"/>
                      <a:pt x="594" y="1665"/>
                    </a:cubicBezTo>
                    <a:cubicBezTo>
                      <a:pt x="672" y="1542"/>
                      <a:pt x="715" y="1424"/>
                      <a:pt x="707" y="1275"/>
                    </a:cubicBezTo>
                    <a:cubicBezTo>
                      <a:pt x="700" y="1133"/>
                      <a:pt x="672" y="990"/>
                      <a:pt x="643" y="848"/>
                    </a:cubicBezTo>
                    <a:cubicBezTo>
                      <a:pt x="592" y="595"/>
                      <a:pt x="554" y="244"/>
                      <a:pt x="362" y="51"/>
                    </a:cubicBezTo>
                    <a:cubicBezTo>
                      <a:pt x="326" y="16"/>
                      <a:pt x="281" y="1"/>
                      <a:pt x="237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686" name="Google Shape;1686;p11"/>
              <p:cNvSpPr/>
              <p:nvPr/>
            </p:nvSpPr>
            <p:spPr>
              <a:xfrm>
                <a:off x="230654" y="3904645"/>
                <a:ext cx="37187" cy="110589"/>
              </a:xfrm>
              <a:custGeom>
                <a:avLst/>
                <a:gdLst/>
                <a:ahLst/>
                <a:cxnLst/>
                <a:rect l="l" t="t" r="r" b="b"/>
                <a:pathLst>
                  <a:path w="651" h="1936" extrusionOk="0">
                    <a:moveTo>
                      <a:pt x="399" y="0"/>
                    </a:moveTo>
                    <a:cubicBezTo>
                      <a:pt x="364" y="0"/>
                      <a:pt x="331" y="13"/>
                      <a:pt x="305" y="45"/>
                    </a:cubicBezTo>
                    <a:cubicBezTo>
                      <a:pt x="124" y="270"/>
                      <a:pt x="142" y="647"/>
                      <a:pt x="102" y="921"/>
                    </a:cubicBezTo>
                    <a:cubicBezTo>
                      <a:pt x="57" y="1239"/>
                      <a:pt x="0" y="1544"/>
                      <a:pt x="117" y="1853"/>
                    </a:cubicBezTo>
                    <a:cubicBezTo>
                      <a:pt x="136" y="1902"/>
                      <a:pt x="182" y="1936"/>
                      <a:pt x="229" y="1936"/>
                    </a:cubicBezTo>
                    <a:cubicBezTo>
                      <a:pt x="255" y="1936"/>
                      <a:pt x="282" y="1925"/>
                      <a:pt x="305" y="1902"/>
                    </a:cubicBezTo>
                    <a:cubicBezTo>
                      <a:pt x="542" y="1660"/>
                      <a:pt x="598" y="1348"/>
                      <a:pt x="625" y="1020"/>
                    </a:cubicBezTo>
                    <a:cubicBezTo>
                      <a:pt x="637" y="862"/>
                      <a:pt x="650" y="703"/>
                      <a:pt x="643" y="545"/>
                    </a:cubicBezTo>
                    <a:cubicBezTo>
                      <a:pt x="637" y="392"/>
                      <a:pt x="640" y="203"/>
                      <a:pt x="542" y="75"/>
                    </a:cubicBezTo>
                    <a:cubicBezTo>
                      <a:pt x="511" y="33"/>
                      <a:pt x="454" y="0"/>
                      <a:pt x="399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687" name="Google Shape;1687;p11"/>
              <p:cNvSpPr/>
              <p:nvPr/>
            </p:nvSpPr>
            <p:spPr>
              <a:xfrm>
                <a:off x="275667" y="3947545"/>
                <a:ext cx="45355" cy="85284"/>
              </a:xfrm>
              <a:custGeom>
                <a:avLst/>
                <a:gdLst/>
                <a:ahLst/>
                <a:cxnLst/>
                <a:rect l="l" t="t" r="r" b="b"/>
                <a:pathLst>
                  <a:path w="794" h="1493" extrusionOk="0">
                    <a:moveTo>
                      <a:pt x="528" y="0"/>
                    </a:moveTo>
                    <a:cubicBezTo>
                      <a:pt x="514" y="0"/>
                      <a:pt x="500" y="3"/>
                      <a:pt x="486" y="9"/>
                    </a:cubicBezTo>
                    <a:cubicBezTo>
                      <a:pt x="246" y="103"/>
                      <a:pt x="170" y="438"/>
                      <a:pt x="116" y="669"/>
                    </a:cubicBezTo>
                    <a:cubicBezTo>
                      <a:pt x="56" y="916"/>
                      <a:pt x="1" y="1211"/>
                      <a:pt x="155" y="1435"/>
                    </a:cubicBezTo>
                    <a:cubicBezTo>
                      <a:pt x="182" y="1473"/>
                      <a:pt x="219" y="1492"/>
                      <a:pt x="257" y="1492"/>
                    </a:cubicBezTo>
                    <a:cubicBezTo>
                      <a:pt x="286" y="1492"/>
                      <a:pt x="315" y="1481"/>
                      <a:pt x="342" y="1459"/>
                    </a:cubicBezTo>
                    <a:cubicBezTo>
                      <a:pt x="531" y="1295"/>
                      <a:pt x="571" y="1040"/>
                      <a:pt x="622" y="809"/>
                    </a:cubicBezTo>
                    <a:cubicBezTo>
                      <a:pt x="667" y="603"/>
                      <a:pt x="793" y="275"/>
                      <a:pt x="670" y="86"/>
                    </a:cubicBezTo>
                    <a:cubicBezTo>
                      <a:pt x="642" y="40"/>
                      <a:pt x="585" y="0"/>
                      <a:pt x="528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1688" name="Google Shape;1688;p11"/>
            <p:cNvGrpSpPr/>
            <p:nvPr/>
          </p:nvGrpSpPr>
          <p:grpSpPr>
            <a:xfrm>
              <a:off x="1631214" y="4654247"/>
              <a:ext cx="88313" cy="132981"/>
              <a:chOff x="712664" y="3994329"/>
              <a:chExt cx="88313" cy="132981"/>
            </a:xfrm>
          </p:grpSpPr>
          <p:sp>
            <p:nvSpPr>
              <p:cNvPr id="1689" name="Google Shape;1689;p11"/>
              <p:cNvSpPr/>
              <p:nvPr/>
            </p:nvSpPr>
            <p:spPr>
              <a:xfrm>
                <a:off x="712664" y="4006439"/>
                <a:ext cx="44613" cy="91225"/>
              </a:xfrm>
              <a:custGeom>
                <a:avLst/>
                <a:gdLst/>
                <a:ahLst/>
                <a:cxnLst/>
                <a:rect l="l" t="t" r="r" b="b"/>
                <a:pathLst>
                  <a:path w="781" h="1597" extrusionOk="0">
                    <a:moveTo>
                      <a:pt x="221" y="1"/>
                    </a:moveTo>
                    <a:cubicBezTo>
                      <a:pt x="138" y="1"/>
                      <a:pt x="60" y="44"/>
                      <a:pt x="44" y="145"/>
                    </a:cubicBezTo>
                    <a:cubicBezTo>
                      <a:pt x="1" y="407"/>
                      <a:pt x="81" y="683"/>
                      <a:pt x="139" y="938"/>
                    </a:cubicBezTo>
                    <a:cubicBezTo>
                      <a:pt x="196" y="1187"/>
                      <a:pt x="264" y="1427"/>
                      <a:pt x="489" y="1579"/>
                    </a:cubicBezTo>
                    <a:cubicBezTo>
                      <a:pt x="506" y="1591"/>
                      <a:pt x="526" y="1596"/>
                      <a:pt x="546" y="1596"/>
                    </a:cubicBezTo>
                    <a:cubicBezTo>
                      <a:pt x="589" y="1596"/>
                      <a:pt x="632" y="1573"/>
                      <a:pt x="652" y="1535"/>
                    </a:cubicBezTo>
                    <a:cubicBezTo>
                      <a:pt x="780" y="1308"/>
                      <a:pt x="735" y="1060"/>
                      <a:pt x="674" y="820"/>
                    </a:cubicBezTo>
                    <a:cubicBezTo>
                      <a:pt x="614" y="582"/>
                      <a:pt x="569" y="295"/>
                      <a:pt x="422" y="97"/>
                    </a:cubicBezTo>
                    <a:cubicBezTo>
                      <a:pt x="377" y="36"/>
                      <a:pt x="297" y="1"/>
                      <a:pt x="221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690" name="Google Shape;1690;p11"/>
              <p:cNvSpPr/>
              <p:nvPr/>
            </p:nvSpPr>
            <p:spPr>
              <a:xfrm>
                <a:off x="767617" y="3994329"/>
                <a:ext cx="33360" cy="132981"/>
              </a:xfrm>
              <a:custGeom>
                <a:avLst/>
                <a:gdLst/>
                <a:ahLst/>
                <a:cxnLst/>
                <a:rect l="l" t="t" r="r" b="b"/>
                <a:pathLst>
                  <a:path w="584" h="2328" extrusionOk="0">
                    <a:moveTo>
                      <a:pt x="295" y="1"/>
                    </a:moveTo>
                    <a:cubicBezTo>
                      <a:pt x="171" y="1"/>
                      <a:pt x="45" y="86"/>
                      <a:pt x="30" y="255"/>
                    </a:cubicBezTo>
                    <a:cubicBezTo>
                      <a:pt x="0" y="597"/>
                      <a:pt x="2" y="946"/>
                      <a:pt x="6" y="1290"/>
                    </a:cubicBezTo>
                    <a:cubicBezTo>
                      <a:pt x="9" y="1631"/>
                      <a:pt x="24" y="1959"/>
                      <a:pt x="178" y="2270"/>
                    </a:cubicBezTo>
                    <a:cubicBezTo>
                      <a:pt x="198" y="2309"/>
                      <a:pt x="239" y="2328"/>
                      <a:pt x="281" y="2328"/>
                    </a:cubicBezTo>
                    <a:cubicBezTo>
                      <a:pt x="323" y="2328"/>
                      <a:pt x="365" y="2309"/>
                      <a:pt x="385" y="2270"/>
                    </a:cubicBezTo>
                    <a:cubicBezTo>
                      <a:pt x="543" y="1960"/>
                      <a:pt x="560" y="1631"/>
                      <a:pt x="569" y="1290"/>
                    </a:cubicBezTo>
                    <a:cubicBezTo>
                      <a:pt x="576" y="946"/>
                      <a:pt x="583" y="597"/>
                      <a:pt x="557" y="255"/>
                    </a:cubicBezTo>
                    <a:cubicBezTo>
                      <a:pt x="544" y="85"/>
                      <a:pt x="420" y="1"/>
                      <a:pt x="295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1691" name="Google Shape;1691;p11"/>
            <p:cNvGrpSpPr/>
            <p:nvPr/>
          </p:nvGrpSpPr>
          <p:grpSpPr>
            <a:xfrm>
              <a:off x="1430650" y="4814993"/>
              <a:ext cx="148749" cy="138123"/>
              <a:chOff x="417563" y="4145250"/>
              <a:chExt cx="148749" cy="138123"/>
            </a:xfrm>
          </p:grpSpPr>
          <p:sp>
            <p:nvSpPr>
              <p:cNvPr id="1692" name="Google Shape;1692;p11"/>
              <p:cNvSpPr/>
              <p:nvPr/>
            </p:nvSpPr>
            <p:spPr>
              <a:xfrm>
                <a:off x="417563" y="4179924"/>
                <a:ext cx="39186" cy="103449"/>
              </a:xfrm>
              <a:custGeom>
                <a:avLst/>
                <a:gdLst/>
                <a:ahLst/>
                <a:cxnLst/>
                <a:rect l="l" t="t" r="r" b="b"/>
                <a:pathLst>
                  <a:path w="686" h="1811" extrusionOk="0">
                    <a:moveTo>
                      <a:pt x="283" y="1"/>
                    </a:moveTo>
                    <a:cubicBezTo>
                      <a:pt x="215" y="1"/>
                      <a:pt x="148" y="32"/>
                      <a:pt x="118" y="96"/>
                    </a:cubicBezTo>
                    <a:cubicBezTo>
                      <a:pt x="0" y="348"/>
                      <a:pt x="83" y="703"/>
                      <a:pt x="102" y="970"/>
                    </a:cubicBezTo>
                    <a:cubicBezTo>
                      <a:pt x="112" y="1123"/>
                      <a:pt x="118" y="1280"/>
                      <a:pt x="141" y="1432"/>
                    </a:cubicBezTo>
                    <a:cubicBezTo>
                      <a:pt x="163" y="1569"/>
                      <a:pt x="227" y="1672"/>
                      <a:pt x="315" y="1777"/>
                    </a:cubicBezTo>
                    <a:cubicBezTo>
                      <a:pt x="333" y="1800"/>
                      <a:pt x="363" y="1811"/>
                      <a:pt x="394" y="1811"/>
                    </a:cubicBezTo>
                    <a:cubicBezTo>
                      <a:pt x="425" y="1811"/>
                      <a:pt x="456" y="1799"/>
                      <a:pt x="475" y="1777"/>
                    </a:cubicBezTo>
                    <a:cubicBezTo>
                      <a:pt x="685" y="1537"/>
                      <a:pt x="670" y="1245"/>
                      <a:pt x="647" y="944"/>
                    </a:cubicBezTo>
                    <a:cubicBezTo>
                      <a:pt x="625" y="670"/>
                      <a:pt x="621" y="266"/>
                      <a:pt x="421" y="56"/>
                    </a:cubicBezTo>
                    <a:cubicBezTo>
                      <a:pt x="386" y="19"/>
                      <a:pt x="334" y="1"/>
                      <a:pt x="283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693" name="Google Shape;1693;p11"/>
              <p:cNvSpPr/>
              <p:nvPr/>
            </p:nvSpPr>
            <p:spPr>
              <a:xfrm>
                <a:off x="469888" y="4145250"/>
                <a:ext cx="42556" cy="117101"/>
              </a:xfrm>
              <a:custGeom>
                <a:avLst/>
                <a:gdLst/>
                <a:ahLst/>
                <a:cxnLst/>
                <a:rect l="l" t="t" r="r" b="b"/>
                <a:pathLst>
                  <a:path w="745" h="2050" extrusionOk="0">
                    <a:moveTo>
                      <a:pt x="476" y="0"/>
                    </a:moveTo>
                    <a:cubicBezTo>
                      <a:pt x="449" y="0"/>
                      <a:pt x="419" y="8"/>
                      <a:pt x="384" y="23"/>
                    </a:cubicBezTo>
                    <a:cubicBezTo>
                      <a:pt x="243" y="88"/>
                      <a:pt x="219" y="278"/>
                      <a:pt x="192" y="415"/>
                    </a:cubicBezTo>
                    <a:cubicBezTo>
                      <a:pt x="158" y="589"/>
                      <a:pt x="132" y="764"/>
                      <a:pt x="104" y="936"/>
                    </a:cubicBezTo>
                    <a:cubicBezTo>
                      <a:pt x="47" y="1281"/>
                      <a:pt x="1" y="1611"/>
                      <a:pt x="84" y="1954"/>
                    </a:cubicBezTo>
                    <a:cubicBezTo>
                      <a:pt x="99" y="2020"/>
                      <a:pt x="150" y="2049"/>
                      <a:pt x="204" y="2049"/>
                    </a:cubicBezTo>
                    <a:cubicBezTo>
                      <a:pt x="250" y="2049"/>
                      <a:pt x="298" y="2027"/>
                      <a:pt x="327" y="1988"/>
                    </a:cubicBezTo>
                    <a:cubicBezTo>
                      <a:pt x="568" y="1660"/>
                      <a:pt x="617" y="1267"/>
                      <a:pt x="652" y="870"/>
                    </a:cubicBezTo>
                    <a:cubicBezTo>
                      <a:pt x="666" y="718"/>
                      <a:pt x="745" y="0"/>
                      <a:pt x="476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694" name="Google Shape;1694;p11"/>
              <p:cNvSpPr/>
              <p:nvPr/>
            </p:nvSpPr>
            <p:spPr>
              <a:xfrm>
                <a:off x="528840" y="4206144"/>
                <a:ext cx="37472" cy="75173"/>
              </a:xfrm>
              <a:custGeom>
                <a:avLst/>
                <a:gdLst/>
                <a:ahLst/>
                <a:cxnLst/>
                <a:rect l="l" t="t" r="r" b="b"/>
                <a:pathLst>
                  <a:path w="656" h="1316" extrusionOk="0">
                    <a:moveTo>
                      <a:pt x="371" y="0"/>
                    </a:moveTo>
                    <a:cubicBezTo>
                      <a:pt x="302" y="0"/>
                      <a:pt x="231" y="34"/>
                      <a:pt x="180" y="103"/>
                    </a:cubicBezTo>
                    <a:cubicBezTo>
                      <a:pt x="57" y="271"/>
                      <a:pt x="44" y="533"/>
                      <a:pt x="23" y="733"/>
                    </a:cubicBezTo>
                    <a:cubicBezTo>
                      <a:pt x="1" y="928"/>
                      <a:pt x="15" y="1125"/>
                      <a:pt x="152" y="1281"/>
                    </a:cubicBezTo>
                    <a:cubicBezTo>
                      <a:pt x="172" y="1303"/>
                      <a:pt x="205" y="1315"/>
                      <a:pt x="238" y="1315"/>
                    </a:cubicBezTo>
                    <a:cubicBezTo>
                      <a:pt x="259" y="1315"/>
                      <a:pt x="281" y="1310"/>
                      <a:pt x="298" y="1298"/>
                    </a:cubicBezTo>
                    <a:cubicBezTo>
                      <a:pt x="470" y="1186"/>
                      <a:pt x="536" y="999"/>
                      <a:pt x="566" y="805"/>
                    </a:cubicBezTo>
                    <a:cubicBezTo>
                      <a:pt x="598" y="604"/>
                      <a:pt x="655" y="349"/>
                      <a:pt x="581" y="154"/>
                    </a:cubicBezTo>
                    <a:cubicBezTo>
                      <a:pt x="541" y="53"/>
                      <a:pt x="457" y="0"/>
                      <a:pt x="371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1695" name="Google Shape;1695;p11"/>
            <p:cNvGrpSpPr/>
            <p:nvPr/>
          </p:nvGrpSpPr>
          <p:grpSpPr>
            <a:xfrm>
              <a:off x="2621688" y="4908138"/>
              <a:ext cx="142923" cy="130526"/>
              <a:chOff x="178100" y="3904645"/>
              <a:chExt cx="142923" cy="130526"/>
            </a:xfrm>
          </p:grpSpPr>
          <p:sp>
            <p:nvSpPr>
              <p:cNvPr id="1696" name="Google Shape;1696;p11"/>
              <p:cNvSpPr/>
              <p:nvPr/>
            </p:nvSpPr>
            <p:spPr>
              <a:xfrm>
                <a:off x="178100" y="3936863"/>
                <a:ext cx="40843" cy="98308"/>
              </a:xfrm>
              <a:custGeom>
                <a:avLst/>
                <a:gdLst/>
                <a:ahLst/>
                <a:cxnLst/>
                <a:rect l="l" t="t" r="r" b="b"/>
                <a:pathLst>
                  <a:path w="715" h="1721" extrusionOk="0">
                    <a:moveTo>
                      <a:pt x="237" y="1"/>
                    </a:moveTo>
                    <a:cubicBezTo>
                      <a:pt x="157" y="1"/>
                      <a:pt x="77" y="54"/>
                      <a:pt x="49" y="139"/>
                    </a:cubicBezTo>
                    <a:cubicBezTo>
                      <a:pt x="1" y="283"/>
                      <a:pt x="37" y="436"/>
                      <a:pt x="59" y="582"/>
                    </a:cubicBezTo>
                    <a:cubicBezTo>
                      <a:pt x="76" y="711"/>
                      <a:pt x="98" y="838"/>
                      <a:pt x="120" y="966"/>
                    </a:cubicBezTo>
                    <a:cubicBezTo>
                      <a:pt x="142" y="1093"/>
                      <a:pt x="158" y="1223"/>
                      <a:pt x="193" y="1347"/>
                    </a:cubicBezTo>
                    <a:cubicBezTo>
                      <a:pt x="234" y="1488"/>
                      <a:pt x="302" y="1592"/>
                      <a:pt x="413" y="1688"/>
                    </a:cubicBezTo>
                    <a:cubicBezTo>
                      <a:pt x="438" y="1709"/>
                      <a:pt x="467" y="1720"/>
                      <a:pt x="496" y="1720"/>
                    </a:cubicBezTo>
                    <a:cubicBezTo>
                      <a:pt x="533" y="1720"/>
                      <a:pt x="570" y="1702"/>
                      <a:pt x="594" y="1665"/>
                    </a:cubicBezTo>
                    <a:cubicBezTo>
                      <a:pt x="672" y="1542"/>
                      <a:pt x="715" y="1424"/>
                      <a:pt x="707" y="1275"/>
                    </a:cubicBezTo>
                    <a:cubicBezTo>
                      <a:pt x="700" y="1133"/>
                      <a:pt x="672" y="990"/>
                      <a:pt x="643" y="848"/>
                    </a:cubicBezTo>
                    <a:cubicBezTo>
                      <a:pt x="592" y="595"/>
                      <a:pt x="554" y="244"/>
                      <a:pt x="362" y="51"/>
                    </a:cubicBezTo>
                    <a:cubicBezTo>
                      <a:pt x="326" y="16"/>
                      <a:pt x="281" y="1"/>
                      <a:pt x="237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697" name="Google Shape;1697;p11"/>
              <p:cNvSpPr/>
              <p:nvPr/>
            </p:nvSpPr>
            <p:spPr>
              <a:xfrm>
                <a:off x="230654" y="3904645"/>
                <a:ext cx="37187" cy="110589"/>
              </a:xfrm>
              <a:custGeom>
                <a:avLst/>
                <a:gdLst/>
                <a:ahLst/>
                <a:cxnLst/>
                <a:rect l="l" t="t" r="r" b="b"/>
                <a:pathLst>
                  <a:path w="651" h="1936" extrusionOk="0">
                    <a:moveTo>
                      <a:pt x="399" y="0"/>
                    </a:moveTo>
                    <a:cubicBezTo>
                      <a:pt x="364" y="0"/>
                      <a:pt x="331" y="13"/>
                      <a:pt x="305" y="45"/>
                    </a:cubicBezTo>
                    <a:cubicBezTo>
                      <a:pt x="124" y="270"/>
                      <a:pt x="142" y="647"/>
                      <a:pt x="102" y="921"/>
                    </a:cubicBezTo>
                    <a:cubicBezTo>
                      <a:pt x="57" y="1239"/>
                      <a:pt x="0" y="1544"/>
                      <a:pt x="117" y="1853"/>
                    </a:cubicBezTo>
                    <a:cubicBezTo>
                      <a:pt x="136" y="1902"/>
                      <a:pt x="182" y="1936"/>
                      <a:pt x="229" y="1936"/>
                    </a:cubicBezTo>
                    <a:cubicBezTo>
                      <a:pt x="255" y="1936"/>
                      <a:pt x="282" y="1925"/>
                      <a:pt x="305" y="1902"/>
                    </a:cubicBezTo>
                    <a:cubicBezTo>
                      <a:pt x="542" y="1660"/>
                      <a:pt x="598" y="1348"/>
                      <a:pt x="625" y="1020"/>
                    </a:cubicBezTo>
                    <a:cubicBezTo>
                      <a:pt x="637" y="862"/>
                      <a:pt x="650" y="703"/>
                      <a:pt x="643" y="545"/>
                    </a:cubicBezTo>
                    <a:cubicBezTo>
                      <a:pt x="637" y="392"/>
                      <a:pt x="640" y="203"/>
                      <a:pt x="542" y="75"/>
                    </a:cubicBezTo>
                    <a:cubicBezTo>
                      <a:pt x="511" y="33"/>
                      <a:pt x="454" y="0"/>
                      <a:pt x="399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698" name="Google Shape;1698;p11"/>
              <p:cNvSpPr/>
              <p:nvPr/>
            </p:nvSpPr>
            <p:spPr>
              <a:xfrm>
                <a:off x="275667" y="3947545"/>
                <a:ext cx="45355" cy="85284"/>
              </a:xfrm>
              <a:custGeom>
                <a:avLst/>
                <a:gdLst/>
                <a:ahLst/>
                <a:cxnLst/>
                <a:rect l="l" t="t" r="r" b="b"/>
                <a:pathLst>
                  <a:path w="794" h="1493" extrusionOk="0">
                    <a:moveTo>
                      <a:pt x="528" y="0"/>
                    </a:moveTo>
                    <a:cubicBezTo>
                      <a:pt x="514" y="0"/>
                      <a:pt x="500" y="3"/>
                      <a:pt x="486" y="9"/>
                    </a:cubicBezTo>
                    <a:cubicBezTo>
                      <a:pt x="246" y="103"/>
                      <a:pt x="170" y="438"/>
                      <a:pt x="116" y="669"/>
                    </a:cubicBezTo>
                    <a:cubicBezTo>
                      <a:pt x="56" y="916"/>
                      <a:pt x="1" y="1211"/>
                      <a:pt x="155" y="1435"/>
                    </a:cubicBezTo>
                    <a:cubicBezTo>
                      <a:pt x="182" y="1473"/>
                      <a:pt x="219" y="1492"/>
                      <a:pt x="257" y="1492"/>
                    </a:cubicBezTo>
                    <a:cubicBezTo>
                      <a:pt x="286" y="1492"/>
                      <a:pt x="315" y="1481"/>
                      <a:pt x="342" y="1459"/>
                    </a:cubicBezTo>
                    <a:cubicBezTo>
                      <a:pt x="531" y="1295"/>
                      <a:pt x="571" y="1040"/>
                      <a:pt x="622" y="809"/>
                    </a:cubicBezTo>
                    <a:cubicBezTo>
                      <a:pt x="667" y="603"/>
                      <a:pt x="793" y="275"/>
                      <a:pt x="670" y="86"/>
                    </a:cubicBezTo>
                    <a:cubicBezTo>
                      <a:pt x="642" y="40"/>
                      <a:pt x="585" y="0"/>
                      <a:pt x="528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1699" name="Google Shape;1699;p11"/>
            <p:cNvGrpSpPr/>
            <p:nvPr/>
          </p:nvGrpSpPr>
          <p:grpSpPr>
            <a:xfrm>
              <a:off x="4349951" y="4706647"/>
              <a:ext cx="88313" cy="132981"/>
              <a:chOff x="712664" y="3994329"/>
              <a:chExt cx="88313" cy="132981"/>
            </a:xfrm>
          </p:grpSpPr>
          <p:sp>
            <p:nvSpPr>
              <p:cNvPr id="1700" name="Google Shape;1700;p11"/>
              <p:cNvSpPr/>
              <p:nvPr/>
            </p:nvSpPr>
            <p:spPr>
              <a:xfrm>
                <a:off x="712664" y="4006439"/>
                <a:ext cx="44613" cy="91225"/>
              </a:xfrm>
              <a:custGeom>
                <a:avLst/>
                <a:gdLst/>
                <a:ahLst/>
                <a:cxnLst/>
                <a:rect l="l" t="t" r="r" b="b"/>
                <a:pathLst>
                  <a:path w="781" h="1597" extrusionOk="0">
                    <a:moveTo>
                      <a:pt x="221" y="1"/>
                    </a:moveTo>
                    <a:cubicBezTo>
                      <a:pt x="138" y="1"/>
                      <a:pt x="60" y="44"/>
                      <a:pt x="44" y="145"/>
                    </a:cubicBezTo>
                    <a:cubicBezTo>
                      <a:pt x="1" y="407"/>
                      <a:pt x="81" y="683"/>
                      <a:pt x="139" y="938"/>
                    </a:cubicBezTo>
                    <a:cubicBezTo>
                      <a:pt x="196" y="1187"/>
                      <a:pt x="264" y="1427"/>
                      <a:pt x="489" y="1579"/>
                    </a:cubicBezTo>
                    <a:cubicBezTo>
                      <a:pt x="506" y="1591"/>
                      <a:pt x="526" y="1596"/>
                      <a:pt x="546" y="1596"/>
                    </a:cubicBezTo>
                    <a:cubicBezTo>
                      <a:pt x="589" y="1596"/>
                      <a:pt x="632" y="1573"/>
                      <a:pt x="652" y="1535"/>
                    </a:cubicBezTo>
                    <a:cubicBezTo>
                      <a:pt x="780" y="1308"/>
                      <a:pt x="735" y="1060"/>
                      <a:pt x="674" y="820"/>
                    </a:cubicBezTo>
                    <a:cubicBezTo>
                      <a:pt x="614" y="582"/>
                      <a:pt x="569" y="295"/>
                      <a:pt x="422" y="97"/>
                    </a:cubicBezTo>
                    <a:cubicBezTo>
                      <a:pt x="377" y="36"/>
                      <a:pt x="297" y="1"/>
                      <a:pt x="221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701" name="Google Shape;1701;p11"/>
              <p:cNvSpPr/>
              <p:nvPr/>
            </p:nvSpPr>
            <p:spPr>
              <a:xfrm>
                <a:off x="767617" y="3994329"/>
                <a:ext cx="33360" cy="132981"/>
              </a:xfrm>
              <a:custGeom>
                <a:avLst/>
                <a:gdLst/>
                <a:ahLst/>
                <a:cxnLst/>
                <a:rect l="l" t="t" r="r" b="b"/>
                <a:pathLst>
                  <a:path w="584" h="2328" extrusionOk="0">
                    <a:moveTo>
                      <a:pt x="295" y="1"/>
                    </a:moveTo>
                    <a:cubicBezTo>
                      <a:pt x="171" y="1"/>
                      <a:pt x="45" y="86"/>
                      <a:pt x="30" y="255"/>
                    </a:cubicBezTo>
                    <a:cubicBezTo>
                      <a:pt x="0" y="597"/>
                      <a:pt x="2" y="946"/>
                      <a:pt x="6" y="1290"/>
                    </a:cubicBezTo>
                    <a:cubicBezTo>
                      <a:pt x="9" y="1631"/>
                      <a:pt x="24" y="1959"/>
                      <a:pt x="178" y="2270"/>
                    </a:cubicBezTo>
                    <a:cubicBezTo>
                      <a:pt x="198" y="2309"/>
                      <a:pt x="239" y="2328"/>
                      <a:pt x="281" y="2328"/>
                    </a:cubicBezTo>
                    <a:cubicBezTo>
                      <a:pt x="323" y="2328"/>
                      <a:pt x="365" y="2309"/>
                      <a:pt x="385" y="2270"/>
                    </a:cubicBezTo>
                    <a:cubicBezTo>
                      <a:pt x="543" y="1960"/>
                      <a:pt x="560" y="1631"/>
                      <a:pt x="569" y="1290"/>
                    </a:cubicBezTo>
                    <a:cubicBezTo>
                      <a:pt x="576" y="946"/>
                      <a:pt x="583" y="597"/>
                      <a:pt x="557" y="255"/>
                    </a:cubicBezTo>
                    <a:cubicBezTo>
                      <a:pt x="544" y="85"/>
                      <a:pt x="420" y="1"/>
                      <a:pt x="295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sp>
          <p:nvSpPr>
            <p:cNvPr id="1702" name="Google Shape;1702;p11"/>
            <p:cNvSpPr/>
            <p:nvPr/>
          </p:nvSpPr>
          <p:spPr>
            <a:xfrm>
              <a:off x="2301421" y="4697130"/>
              <a:ext cx="33188" cy="102763"/>
            </a:xfrm>
            <a:custGeom>
              <a:avLst/>
              <a:gdLst/>
              <a:ahLst/>
              <a:cxnLst/>
              <a:rect l="l" t="t" r="r" b="b"/>
              <a:pathLst>
                <a:path w="581" h="1799" extrusionOk="0">
                  <a:moveTo>
                    <a:pt x="300" y="0"/>
                  </a:moveTo>
                  <a:cubicBezTo>
                    <a:pt x="224" y="0"/>
                    <a:pt x="148" y="46"/>
                    <a:pt x="114" y="137"/>
                  </a:cubicBezTo>
                  <a:cubicBezTo>
                    <a:pt x="22" y="389"/>
                    <a:pt x="32" y="700"/>
                    <a:pt x="16" y="968"/>
                  </a:cubicBezTo>
                  <a:cubicBezTo>
                    <a:pt x="0" y="1232"/>
                    <a:pt x="5" y="1500"/>
                    <a:pt x="120" y="1743"/>
                  </a:cubicBezTo>
                  <a:cubicBezTo>
                    <a:pt x="136" y="1778"/>
                    <a:pt x="178" y="1799"/>
                    <a:pt x="219" y="1799"/>
                  </a:cubicBezTo>
                  <a:cubicBezTo>
                    <a:pt x="248" y="1799"/>
                    <a:pt x="276" y="1788"/>
                    <a:pt x="293" y="1765"/>
                  </a:cubicBezTo>
                  <a:cubicBezTo>
                    <a:pt x="467" y="1544"/>
                    <a:pt x="522" y="1270"/>
                    <a:pt x="540" y="994"/>
                  </a:cubicBezTo>
                  <a:cubicBezTo>
                    <a:pt x="554" y="722"/>
                    <a:pt x="580" y="397"/>
                    <a:pt x="484" y="137"/>
                  </a:cubicBezTo>
                  <a:cubicBezTo>
                    <a:pt x="451" y="46"/>
                    <a:pt x="375" y="0"/>
                    <a:pt x="300" y="0"/>
                  </a:cubicBezTo>
                  <a:close/>
                </a:path>
              </a:pathLst>
            </a:custGeom>
            <a:solidFill>
              <a:srgbClr val="191919">
                <a:alpha val="59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1703" name="Google Shape;1703;p11"/>
            <p:cNvGrpSpPr/>
            <p:nvPr/>
          </p:nvGrpSpPr>
          <p:grpSpPr>
            <a:xfrm>
              <a:off x="1927025" y="4603875"/>
              <a:ext cx="142923" cy="130526"/>
              <a:chOff x="178100" y="3904645"/>
              <a:chExt cx="142923" cy="130526"/>
            </a:xfrm>
          </p:grpSpPr>
          <p:sp>
            <p:nvSpPr>
              <p:cNvPr id="1704" name="Google Shape;1704;p11"/>
              <p:cNvSpPr/>
              <p:nvPr/>
            </p:nvSpPr>
            <p:spPr>
              <a:xfrm>
                <a:off x="178100" y="3936863"/>
                <a:ext cx="40843" cy="98308"/>
              </a:xfrm>
              <a:custGeom>
                <a:avLst/>
                <a:gdLst/>
                <a:ahLst/>
                <a:cxnLst/>
                <a:rect l="l" t="t" r="r" b="b"/>
                <a:pathLst>
                  <a:path w="715" h="1721" extrusionOk="0">
                    <a:moveTo>
                      <a:pt x="237" y="1"/>
                    </a:moveTo>
                    <a:cubicBezTo>
                      <a:pt x="157" y="1"/>
                      <a:pt x="77" y="54"/>
                      <a:pt x="49" y="139"/>
                    </a:cubicBezTo>
                    <a:cubicBezTo>
                      <a:pt x="1" y="283"/>
                      <a:pt x="37" y="436"/>
                      <a:pt x="59" y="582"/>
                    </a:cubicBezTo>
                    <a:cubicBezTo>
                      <a:pt x="76" y="711"/>
                      <a:pt x="98" y="838"/>
                      <a:pt x="120" y="966"/>
                    </a:cubicBezTo>
                    <a:cubicBezTo>
                      <a:pt x="142" y="1093"/>
                      <a:pt x="158" y="1223"/>
                      <a:pt x="193" y="1347"/>
                    </a:cubicBezTo>
                    <a:cubicBezTo>
                      <a:pt x="234" y="1488"/>
                      <a:pt x="302" y="1592"/>
                      <a:pt x="413" y="1688"/>
                    </a:cubicBezTo>
                    <a:cubicBezTo>
                      <a:pt x="438" y="1709"/>
                      <a:pt x="467" y="1720"/>
                      <a:pt x="496" y="1720"/>
                    </a:cubicBezTo>
                    <a:cubicBezTo>
                      <a:pt x="533" y="1720"/>
                      <a:pt x="570" y="1702"/>
                      <a:pt x="594" y="1665"/>
                    </a:cubicBezTo>
                    <a:cubicBezTo>
                      <a:pt x="672" y="1542"/>
                      <a:pt x="715" y="1424"/>
                      <a:pt x="707" y="1275"/>
                    </a:cubicBezTo>
                    <a:cubicBezTo>
                      <a:pt x="700" y="1133"/>
                      <a:pt x="672" y="990"/>
                      <a:pt x="643" y="848"/>
                    </a:cubicBezTo>
                    <a:cubicBezTo>
                      <a:pt x="592" y="595"/>
                      <a:pt x="554" y="244"/>
                      <a:pt x="362" y="51"/>
                    </a:cubicBezTo>
                    <a:cubicBezTo>
                      <a:pt x="326" y="16"/>
                      <a:pt x="281" y="1"/>
                      <a:pt x="237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705" name="Google Shape;1705;p11"/>
              <p:cNvSpPr/>
              <p:nvPr/>
            </p:nvSpPr>
            <p:spPr>
              <a:xfrm>
                <a:off x="230654" y="3904645"/>
                <a:ext cx="37187" cy="110589"/>
              </a:xfrm>
              <a:custGeom>
                <a:avLst/>
                <a:gdLst/>
                <a:ahLst/>
                <a:cxnLst/>
                <a:rect l="l" t="t" r="r" b="b"/>
                <a:pathLst>
                  <a:path w="651" h="1936" extrusionOk="0">
                    <a:moveTo>
                      <a:pt x="399" y="0"/>
                    </a:moveTo>
                    <a:cubicBezTo>
                      <a:pt x="364" y="0"/>
                      <a:pt x="331" y="13"/>
                      <a:pt x="305" y="45"/>
                    </a:cubicBezTo>
                    <a:cubicBezTo>
                      <a:pt x="124" y="270"/>
                      <a:pt x="142" y="647"/>
                      <a:pt x="102" y="921"/>
                    </a:cubicBezTo>
                    <a:cubicBezTo>
                      <a:pt x="57" y="1239"/>
                      <a:pt x="0" y="1544"/>
                      <a:pt x="117" y="1853"/>
                    </a:cubicBezTo>
                    <a:cubicBezTo>
                      <a:pt x="136" y="1902"/>
                      <a:pt x="182" y="1936"/>
                      <a:pt x="229" y="1936"/>
                    </a:cubicBezTo>
                    <a:cubicBezTo>
                      <a:pt x="255" y="1936"/>
                      <a:pt x="282" y="1925"/>
                      <a:pt x="305" y="1902"/>
                    </a:cubicBezTo>
                    <a:cubicBezTo>
                      <a:pt x="542" y="1660"/>
                      <a:pt x="598" y="1348"/>
                      <a:pt x="625" y="1020"/>
                    </a:cubicBezTo>
                    <a:cubicBezTo>
                      <a:pt x="637" y="862"/>
                      <a:pt x="650" y="703"/>
                      <a:pt x="643" y="545"/>
                    </a:cubicBezTo>
                    <a:cubicBezTo>
                      <a:pt x="637" y="392"/>
                      <a:pt x="640" y="203"/>
                      <a:pt x="542" y="75"/>
                    </a:cubicBezTo>
                    <a:cubicBezTo>
                      <a:pt x="511" y="33"/>
                      <a:pt x="454" y="0"/>
                      <a:pt x="399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706" name="Google Shape;1706;p11"/>
              <p:cNvSpPr/>
              <p:nvPr/>
            </p:nvSpPr>
            <p:spPr>
              <a:xfrm>
                <a:off x="275667" y="3947545"/>
                <a:ext cx="45355" cy="85284"/>
              </a:xfrm>
              <a:custGeom>
                <a:avLst/>
                <a:gdLst/>
                <a:ahLst/>
                <a:cxnLst/>
                <a:rect l="l" t="t" r="r" b="b"/>
                <a:pathLst>
                  <a:path w="794" h="1493" extrusionOk="0">
                    <a:moveTo>
                      <a:pt x="528" y="0"/>
                    </a:moveTo>
                    <a:cubicBezTo>
                      <a:pt x="514" y="0"/>
                      <a:pt x="500" y="3"/>
                      <a:pt x="486" y="9"/>
                    </a:cubicBezTo>
                    <a:cubicBezTo>
                      <a:pt x="246" y="103"/>
                      <a:pt x="170" y="438"/>
                      <a:pt x="116" y="669"/>
                    </a:cubicBezTo>
                    <a:cubicBezTo>
                      <a:pt x="56" y="916"/>
                      <a:pt x="1" y="1211"/>
                      <a:pt x="155" y="1435"/>
                    </a:cubicBezTo>
                    <a:cubicBezTo>
                      <a:pt x="182" y="1473"/>
                      <a:pt x="219" y="1492"/>
                      <a:pt x="257" y="1492"/>
                    </a:cubicBezTo>
                    <a:cubicBezTo>
                      <a:pt x="286" y="1492"/>
                      <a:pt x="315" y="1481"/>
                      <a:pt x="342" y="1459"/>
                    </a:cubicBezTo>
                    <a:cubicBezTo>
                      <a:pt x="531" y="1295"/>
                      <a:pt x="571" y="1040"/>
                      <a:pt x="622" y="809"/>
                    </a:cubicBezTo>
                    <a:cubicBezTo>
                      <a:pt x="667" y="603"/>
                      <a:pt x="793" y="275"/>
                      <a:pt x="670" y="86"/>
                    </a:cubicBezTo>
                    <a:cubicBezTo>
                      <a:pt x="642" y="40"/>
                      <a:pt x="585" y="0"/>
                      <a:pt x="528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1707" name="Google Shape;1707;p11"/>
            <p:cNvGrpSpPr/>
            <p:nvPr/>
          </p:nvGrpSpPr>
          <p:grpSpPr>
            <a:xfrm>
              <a:off x="2464539" y="4706647"/>
              <a:ext cx="88313" cy="132981"/>
              <a:chOff x="712664" y="3994329"/>
              <a:chExt cx="88313" cy="132981"/>
            </a:xfrm>
          </p:grpSpPr>
          <p:sp>
            <p:nvSpPr>
              <p:cNvPr id="1708" name="Google Shape;1708;p11"/>
              <p:cNvSpPr/>
              <p:nvPr/>
            </p:nvSpPr>
            <p:spPr>
              <a:xfrm>
                <a:off x="712664" y="4006439"/>
                <a:ext cx="44613" cy="91225"/>
              </a:xfrm>
              <a:custGeom>
                <a:avLst/>
                <a:gdLst/>
                <a:ahLst/>
                <a:cxnLst/>
                <a:rect l="l" t="t" r="r" b="b"/>
                <a:pathLst>
                  <a:path w="781" h="1597" extrusionOk="0">
                    <a:moveTo>
                      <a:pt x="221" y="1"/>
                    </a:moveTo>
                    <a:cubicBezTo>
                      <a:pt x="138" y="1"/>
                      <a:pt x="60" y="44"/>
                      <a:pt x="44" y="145"/>
                    </a:cubicBezTo>
                    <a:cubicBezTo>
                      <a:pt x="1" y="407"/>
                      <a:pt x="81" y="683"/>
                      <a:pt x="139" y="938"/>
                    </a:cubicBezTo>
                    <a:cubicBezTo>
                      <a:pt x="196" y="1187"/>
                      <a:pt x="264" y="1427"/>
                      <a:pt x="489" y="1579"/>
                    </a:cubicBezTo>
                    <a:cubicBezTo>
                      <a:pt x="506" y="1591"/>
                      <a:pt x="526" y="1596"/>
                      <a:pt x="546" y="1596"/>
                    </a:cubicBezTo>
                    <a:cubicBezTo>
                      <a:pt x="589" y="1596"/>
                      <a:pt x="632" y="1573"/>
                      <a:pt x="652" y="1535"/>
                    </a:cubicBezTo>
                    <a:cubicBezTo>
                      <a:pt x="780" y="1308"/>
                      <a:pt x="735" y="1060"/>
                      <a:pt x="674" y="820"/>
                    </a:cubicBezTo>
                    <a:cubicBezTo>
                      <a:pt x="614" y="582"/>
                      <a:pt x="569" y="295"/>
                      <a:pt x="422" y="97"/>
                    </a:cubicBezTo>
                    <a:cubicBezTo>
                      <a:pt x="377" y="36"/>
                      <a:pt x="297" y="1"/>
                      <a:pt x="221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709" name="Google Shape;1709;p11"/>
              <p:cNvSpPr/>
              <p:nvPr/>
            </p:nvSpPr>
            <p:spPr>
              <a:xfrm>
                <a:off x="767617" y="3994329"/>
                <a:ext cx="33360" cy="132981"/>
              </a:xfrm>
              <a:custGeom>
                <a:avLst/>
                <a:gdLst/>
                <a:ahLst/>
                <a:cxnLst/>
                <a:rect l="l" t="t" r="r" b="b"/>
                <a:pathLst>
                  <a:path w="584" h="2328" extrusionOk="0">
                    <a:moveTo>
                      <a:pt x="295" y="1"/>
                    </a:moveTo>
                    <a:cubicBezTo>
                      <a:pt x="171" y="1"/>
                      <a:pt x="45" y="86"/>
                      <a:pt x="30" y="255"/>
                    </a:cubicBezTo>
                    <a:cubicBezTo>
                      <a:pt x="0" y="597"/>
                      <a:pt x="2" y="946"/>
                      <a:pt x="6" y="1290"/>
                    </a:cubicBezTo>
                    <a:cubicBezTo>
                      <a:pt x="9" y="1631"/>
                      <a:pt x="24" y="1959"/>
                      <a:pt x="178" y="2270"/>
                    </a:cubicBezTo>
                    <a:cubicBezTo>
                      <a:pt x="198" y="2309"/>
                      <a:pt x="239" y="2328"/>
                      <a:pt x="281" y="2328"/>
                    </a:cubicBezTo>
                    <a:cubicBezTo>
                      <a:pt x="323" y="2328"/>
                      <a:pt x="365" y="2309"/>
                      <a:pt x="385" y="2270"/>
                    </a:cubicBezTo>
                    <a:cubicBezTo>
                      <a:pt x="543" y="1960"/>
                      <a:pt x="560" y="1631"/>
                      <a:pt x="569" y="1290"/>
                    </a:cubicBezTo>
                    <a:cubicBezTo>
                      <a:pt x="576" y="946"/>
                      <a:pt x="583" y="597"/>
                      <a:pt x="557" y="255"/>
                    </a:cubicBezTo>
                    <a:cubicBezTo>
                      <a:pt x="544" y="85"/>
                      <a:pt x="420" y="1"/>
                      <a:pt x="295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1710" name="Google Shape;1710;p11"/>
            <p:cNvGrpSpPr/>
            <p:nvPr/>
          </p:nvGrpSpPr>
          <p:grpSpPr>
            <a:xfrm>
              <a:off x="1995663" y="4835818"/>
              <a:ext cx="148749" cy="138123"/>
              <a:chOff x="417563" y="4145250"/>
              <a:chExt cx="148749" cy="138123"/>
            </a:xfrm>
          </p:grpSpPr>
          <p:sp>
            <p:nvSpPr>
              <p:cNvPr id="1711" name="Google Shape;1711;p11"/>
              <p:cNvSpPr/>
              <p:nvPr/>
            </p:nvSpPr>
            <p:spPr>
              <a:xfrm>
                <a:off x="417563" y="4179924"/>
                <a:ext cx="39186" cy="103449"/>
              </a:xfrm>
              <a:custGeom>
                <a:avLst/>
                <a:gdLst/>
                <a:ahLst/>
                <a:cxnLst/>
                <a:rect l="l" t="t" r="r" b="b"/>
                <a:pathLst>
                  <a:path w="686" h="1811" extrusionOk="0">
                    <a:moveTo>
                      <a:pt x="283" y="1"/>
                    </a:moveTo>
                    <a:cubicBezTo>
                      <a:pt x="215" y="1"/>
                      <a:pt x="148" y="32"/>
                      <a:pt x="118" y="96"/>
                    </a:cubicBezTo>
                    <a:cubicBezTo>
                      <a:pt x="0" y="348"/>
                      <a:pt x="83" y="703"/>
                      <a:pt x="102" y="970"/>
                    </a:cubicBezTo>
                    <a:cubicBezTo>
                      <a:pt x="112" y="1123"/>
                      <a:pt x="118" y="1280"/>
                      <a:pt x="141" y="1432"/>
                    </a:cubicBezTo>
                    <a:cubicBezTo>
                      <a:pt x="163" y="1569"/>
                      <a:pt x="227" y="1672"/>
                      <a:pt x="315" y="1777"/>
                    </a:cubicBezTo>
                    <a:cubicBezTo>
                      <a:pt x="333" y="1800"/>
                      <a:pt x="363" y="1811"/>
                      <a:pt x="394" y="1811"/>
                    </a:cubicBezTo>
                    <a:cubicBezTo>
                      <a:pt x="425" y="1811"/>
                      <a:pt x="456" y="1799"/>
                      <a:pt x="475" y="1777"/>
                    </a:cubicBezTo>
                    <a:cubicBezTo>
                      <a:pt x="685" y="1537"/>
                      <a:pt x="670" y="1245"/>
                      <a:pt x="647" y="944"/>
                    </a:cubicBezTo>
                    <a:cubicBezTo>
                      <a:pt x="625" y="670"/>
                      <a:pt x="621" y="266"/>
                      <a:pt x="421" y="56"/>
                    </a:cubicBezTo>
                    <a:cubicBezTo>
                      <a:pt x="386" y="19"/>
                      <a:pt x="334" y="1"/>
                      <a:pt x="283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712" name="Google Shape;1712;p11"/>
              <p:cNvSpPr/>
              <p:nvPr/>
            </p:nvSpPr>
            <p:spPr>
              <a:xfrm>
                <a:off x="469888" y="4145250"/>
                <a:ext cx="42556" cy="117101"/>
              </a:xfrm>
              <a:custGeom>
                <a:avLst/>
                <a:gdLst/>
                <a:ahLst/>
                <a:cxnLst/>
                <a:rect l="l" t="t" r="r" b="b"/>
                <a:pathLst>
                  <a:path w="745" h="2050" extrusionOk="0">
                    <a:moveTo>
                      <a:pt x="476" y="0"/>
                    </a:moveTo>
                    <a:cubicBezTo>
                      <a:pt x="449" y="0"/>
                      <a:pt x="419" y="8"/>
                      <a:pt x="384" y="23"/>
                    </a:cubicBezTo>
                    <a:cubicBezTo>
                      <a:pt x="243" y="88"/>
                      <a:pt x="219" y="278"/>
                      <a:pt x="192" y="415"/>
                    </a:cubicBezTo>
                    <a:cubicBezTo>
                      <a:pt x="158" y="589"/>
                      <a:pt x="132" y="764"/>
                      <a:pt x="104" y="936"/>
                    </a:cubicBezTo>
                    <a:cubicBezTo>
                      <a:pt x="47" y="1281"/>
                      <a:pt x="1" y="1611"/>
                      <a:pt x="84" y="1954"/>
                    </a:cubicBezTo>
                    <a:cubicBezTo>
                      <a:pt x="99" y="2020"/>
                      <a:pt x="150" y="2049"/>
                      <a:pt x="204" y="2049"/>
                    </a:cubicBezTo>
                    <a:cubicBezTo>
                      <a:pt x="250" y="2049"/>
                      <a:pt x="298" y="2027"/>
                      <a:pt x="327" y="1988"/>
                    </a:cubicBezTo>
                    <a:cubicBezTo>
                      <a:pt x="568" y="1660"/>
                      <a:pt x="617" y="1267"/>
                      <a:pt x="652" y="870"/>
                    </a:cubicBezTo>
                    <a:cubicBezTo>
                      <a:pt x="666" y="718"/>
                      <a:pt x="745" y="0"/>
                      <a:pt x="476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713" name="Google Shape;1713;p11"/>
              <p:cNvSpPr/>
              <p:nvPr/>
            </p:nvSpPr>
            <p:spPr>
              <a:xfrm>
                <a:off x="528840" y="4206144"/>
                <a:ext cx="37472" cy="75173"/>
              </a:xfrm>
              <a:custGeom>
                <a:avLst/>
                <a:gdLst/>
                <a:ahLst/>
                <a:cxnLst/>
                <a:rect l="l" t="t" r="r" b="b"/>
                <a:pathLst>
                  <a:path w="656" h="1316" extrusionOk="0">
                    <a:moveTo>
                      <a:pt x="371" y="0"/>
                    </a:moveTo>
                    <a:cubicBezTo>
                      <a:pt x="302" y="0"/>
                      <a:pt x="231" y="34"/>
                      <a:pt x="180" y="103"/>
                    </a:cubicBezTo>
                    <a:cubicBezTo>
                      <a:pt x="57" y="271"/>
                      <a:pt x="44" y="533"/>
                      <a:pt x="23" y="733"/>
                    </a:cubicBezTo>
                    <a:cubicBezTo>
                      <a:pt x="1" y="928"/>
                      <a:pt x="15" y="1125"/>
                      <a:pt x="152" y="1281"/>
                    </a:cubicBezTo>
                    <a:cubicBezTo>
                      <a:pt x="172" y="1303"/>
                      <a:pt x="205" y="1315"/>
                      <a:pt x="238" y="1315"/>
                    </a:cubicBezTo>
                    <a:cubicBezTo>
                      <a:pt x="259" y="1315"/>
                      <a:pt x="281" y="1310"/>
                      <a:pt x="298" y="1298"/>
                    </a:cubicBezTo>
                    <a:cubicBezTo>
                      <a:pt x="470" y="1186"/>
                      <a:pt x="536" y="999"/>
                      <a:pt x="566" y="805"/>
                    </a:cubicBezTo>
                    <a:cubicBezTo>
                      <a:pt x="598" y="604"/>
                      <a:pt x="655" y="349"/>
                      <a:pt x="581" y="154"/>
                    </a:cubicBezTo>
                    <a:cubicBezTo>
                      <a:pt x="541" y="53"/>
                      <a:pt x="457" y="0"/>
                      <a:pt x="371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1714" name="Google Shape;1714;p11"/>
            <p:cNvGrpSpPr/>
            <p:nvPr/>
          </p:nvGrpSpPr>
          <p:grpSpPr>
            <a:xfrm>
              <a:off x="1735864" y="4896184"/>
              <a:ext cx="88313" cy="132981"/>
              <a:chOff x="712664" y="3994329"/>
              <a:chExt cx="88313" cy="132981"/>
            </a:xfrm>
          </p:grpSpPr>
          <p:sp>
            <p:nvSpPr>
              <p:cNvPr id="1715" name="Google Shape;1715;p11"/>
              <p:cNvSpPr/>
              <p:nvPr/>
            </p:nvSpPr>
            <p:spPr>
              <a:xfrm>
                <a:off x="712664" y="4006439"/>
                <a:ext cx="44613" cy="91225"/>
              </a:xfrm>
              <a:custGeom>
                <a:avLst/>
                <a:gdLst/>
                <a:ahLst/>
                <a:cxnLst/>
                <a:rect l="l" t="t" r="r" b="b"/>
                <a:pathLst>
                  <a:path w="781" h="1597" extrusionOk="0">
                    <a:moveTo>
                      <a:pt x="221" y="1"/>
                    </a:moveTo>
                    <a:cubicBezTo>
                      <a:pt x="138" y="1"/>
                      <a:pt x="60" y="44"/>
                      <a:pt x="44" y="145"/>
                    </a:cubicBezTo>
                    <a:cubicBezTo>
                      <a:pt x="1" y="407"/>
                      <a:pt x="81" y="683"/>
                      <a:pt x="139" y="938"/>
                    </a:cubicBezTo>
                    <a:cubicBezTo>
                      <a:pt x="196" y="1187"/>
                      <a:pt x="264" y="1427"/>
                      <a:pt x="489" y="1579"/>
                    </a:cubicBezTo>
                    <a:cubicBezTo>
                      <a:pt x="506" y="1591"/>
                      <a:pt x="526" y="1596"/>
                      <a:pt x="546" y="1596"/>
                    </a:cubicBezTo>
                    <a:cubicBezTo>
                      <a:pt x="589" y="1596"/>
                      <a:pt x="632" y="1573"/>
                      <a:pt x="652" y="1535"/>
                    </a:cubicBezTo>
                    <a:cubicBezTo>
                      <a:pt x="780" y="1308"/>
                      <a:pt x="735" y="1060"/>
                      <a:pt x="674" y="820"/>
                    </a:cubicBezTo>
                    <a:cubicBezTo>
                      <a:pt x="614" y="582"/>
                      <a:pt x="569" y="295"/>
                      <a:pt x="422" y="97"/>
                    </a:cubicBezTo>
                    <a:cubicBezTo>
                      <a:pt x="377" y="36"/>
                      <a:pt x="297" y="1"/>
                      <a:pt x="221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716" name="Google Shape;1716;p11"/>
              <p:cNvSpPr/>
              <p:nvPr/>
            </p:nvSpPr>
            <p:spPr>
              <a:xfrm>
                <a:off x="767617" y="3994329"/>
                <a:ext cx="33360" cy="132981"/>
              </a:xfrm>
              <a:custGeom>
                <a:avLst/>
                <a:gdLst/>
                <a:ahLst/>
                <a:cxnLst/>
                <a:rect l="l" t="t" r="r" b="b"/>
                <a:pathLst>
                  <a:path w="584" h="2328" extrusionOk="0">
                    <a:moveTo>
                      <a:pt x="295" y="1"/>
                    </a:moveTo>
                    <a:cubicBezTo>
                      <a:pt x="171" y="1"/>
                      <a:pt x="45" y="86"/>
                      <a:pt x="30" y="255"/>
                    </a:cubicBezTo>
                    <a:cubicBezTo>
                      <a:pt x="0" y="597"/>
                      <a:pt x="2" y="946"/>
                      <a:pt x="6" y="1290"/>
                    </a:cubicBezTo>
                    <a:cubicBezTo>
                      <a:pt x="9" y="1631"/>
                      <a:pt x="24" y="1959"/>
                      <a:pt x="178" y="2270"/>
                    </a:cubicBezTo>
                    <a:cubicBezTo>
                      <a:pt x="198" y="2309"/>
                      <a:pt x="239" y="2328"/>
                      <a:pt x="281" y="2328"/>
                    </a:cubicBezTo>
                    <a:cubicBezTo>
                      <a:pt x="323" y="2328"/>
                      <a:pt x="365" y="2309"/>
                      <a:pt x="385" y="2270"/>
                    </a:cubicBezTo>
                    <a:cubicBezTo>
                      <a:pt x="543" y="1960"/>
                      <a:pt x="560" y="1631"/>
                      <a:pt x="569" y="1290"/>
                    </a:cubicBezTo>
                    <a:cubicBezTo>
                      <a:pt x="576" y="946"/>
                      <a:pt x="583" y="597"/>
                      <a:pt x="557" y="255"/>
                    </a:cubicBezTo>
                    <a:cubicBezTo>
                      <a:pt x="544" y="85"/>
                      <a:pt x="420" y="1"/>
                      <a:pt x="295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1717" name="Google Shape;1717;p11"/>
            <p:cNvGrpSpPr/>
            <p:nvPr/>
          </p:nvGrpSpPr>
          <p:grpSpPr>
            <a:xfrm>
              <a:off x="140200" y="4947093"/>
              <a:ext cx="148749" cy="138123"/>
              <a:chOff x="417563" y="4145250"/>
              <a:chExt cx="148749" cy="138123"/>
            </a:xfrm>
          </p:grpSpPr>
          <p:sp>
            <p:nvSpPr>
              <p:cNvPr id="1718" name="Google Shape;1718;p11"/>
              <p:cNvSpPr/>
              <p:nvPr/>
            </p:nvSpPr>
            <p:spPr>
              <a:xfrm>
                <a:off x="417563" y="4179924"/>
                <a:ext cx="39186" cy="103449"/>
              </a:xfrm>
              <a:custGeom>
                <a:avLst/>
                <a:gdLst/>
                <a:ahLst/>
                <a:cxnLst/>
                <a:rect l="l" t="t" r="r" b="b"/>
                <a:pathLst>
                  <a:path w="686" h="1811" extrusionOk="0">
                    <a:moveTo>
                      <a:pt x="283" y="1"/>
                    </a:moveTo>
                    <a:cubicBezTo>
                      <a:pt x="215" y="1"/>
                      <a:pt x="148" y="32"/>
                      <a:pt x="118" y="96"/>
                    </a:cubicBezTo>
                    <a:cubicBezTo>
                      <a:pt x="0" y="348"/>
                      <a:pt x="83" y="703"/>
                      <a:pt x="102" y="970"/>
                    </a:cubicBezTo>
                    <a:cubicBezTo>
                      <a:pt x="112" y="1123"/>
                      <a:pt x="118" y="1280"/>
                      <a:pt x="141" y="1432"/>
                    </a:cubicBezTo>
                    <a:cubicBezTo>
                      <a:pt x="163" y="1569"/>
                      <a:pt x="227" y="1672"/>
                      <a:pt x="315" y="1777"/>
                    </a:cubicBezTo>
                    <a:cubicBezTo>
                      <a:pt x="333" y="1800"/>
                      <a:pt x="363" y="1811"/>
                      <a:pt x="394" y="1811"/>
                    </a:cubicBezTo>
                    <a:cubicBezTo>
                      <a:pt x="425" y="1811"/>
                      <a:pt x="456" y="1799"/>
                      <a:pt x="475" y="1777"/>
                    </a:cubicBezTo>
                    <a:cubicBezTo>
                      <a:pt x="685" y="1537"/>
                      <a:pt x="670" y="1245"/>
                      <a:pt x="647" y="944"/>
                    </a:cubicBezTo>
                    <a:cubicBezTo>
                      <a:pt x="625" y="670"/>
                      <a:pt x="621" y="266"/>
                      <a:pt x="421" y="56"/>
                    </a:cubicBezTo>
                    <a:cubicBezTo>
                      <a:pt x="386" y="19"/>
                      <a:pt x="334" y="1"/>
                      <a:pt x="283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719" name="Google Shape;1719;p11"/>
              <p:cNvSpPr/>
              <p:nvPr/>
            </p:nvSpPr>
            <p:spPr>
              <a:xfrm>
                <a:off x="469888" y="4145250"/>
                <a:ext cx="42556" cy="117101"/>
              </a:xfrm>
              <a:custGeom>
                <a:avLst/>
                <a:gdLst/>
                <a:ahLst/>
                <a:cxnLst/>
                <a:rect l="l" t="t" r="r" b="b"/>
                <a:pathLst>
                  <a:path w="745" h="2050" extrusionOk="0">
                    <a:moveTo>
                      <a:pt x="476" y="0"/>
                    </a:moveTo>
                    <a:cubicBezTo>
                      <a:pt x="449" y="0"/>
                      <a:pt x="419" y="8"/>
                      <a:pt x="384" y="23"/>
                    </a:cubicBezTo>
                    <a:cubicBezTo>
                      <a:pt x="243" y="88"/>
                      <a:pt x="219" y="278"/>
                      <a:pt x="192" y="415"/>
                    </a:cubicBezTo>
                    <a:cubicBezTo>
                      <a:pt x="158" y="589"/>
                      <a:pt x="132" y="764"/>
                      <a:pt x="104" y="936"/>
                    </a:cubicBezTo>
                    <a:cubicBezTo>
                      <a:pt x="47" y="1281"/>
                      <a:pt x="1" y="1611"/>
                      <a:pt x="84" y="1954"/>
                    </a:cubicBezTo>
                    <a:cubicBezTo>
                      <a:pt x="99" y="2020"/>
                      <a:pt x="150" y="2049"/>
                      <a:pt x="204" y="2049"/>
                    </a:cubicBezTo>
                    <a:cubicBezTo>
                      <a:pt x="250" y="2049"/>
                      <a:pt x="298" y="2027"/>
                      <a:pt x="327" y="1988"/>
                    </a:cubicBezTo>
                    <a:cubicBezTo>
                      <a:pt x="568" y="1660"/>
                      <a:pt x="617" y="1267"/>
                      <a:pt x="652" y="870"/>
                    </a:cubicBezTo>
                    <a:cubicBezTo>
                      <a:pt x="666" y="718"/>
                      <a:pt x="745" y="0"/>
                      <a:pt x="476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720" name="Google Shape;1720;p11"/>
              <p:cNvSpPr/>
              <p:nvPr/>
            </p:nvSpPr>
            <p:spPr>
              <a:xfrm>
                <a:off x="528840" y="4206144"/>
                <a:ext cx="37472" cy="75173"/>
              </a:xfrm>
              <a:custGeom>
                <a:avLst/>
                <a:gdLst/>
                <a:ahLst/>
                <a:cxnLst/>
                <a:rect l="l" t="t" r="r" b="b"/>
                <a:pathLst>
                  <a:path w="656" h="1316" extrusionOk="0">
                    <a:moveTo>
                      <a:pt x="371" y="0"/>
                    </a:moveTo>
                    <a:cubicBezTo>
                      <a:pt x="302" y="0"/>
                      <a:pt x="231" y="34"/>
                      <a:pt x="180" y="103"/>
                    </a:cubicBezTo>
                    <a:cubicBezTo>
                      <a:pt x="57" y="271"/>
                      <a:pt x="44" y="533"/>
                      <a:pt x="23" y="733"/>
                    </a:cubicBezTo>
                    <a:cubicBezTo>
                      <a:pt x="1" y="928"/>
                      <a:pt x="15" y="1125"/>
                      <a:pt x="152" y="1281"/>
                    </a:cubicBezTo>
                    <a:cubicBezTo>
                      <a:pt x="172" y="1303"/>
                      <a:pt x="205" y="1315"/>
                      <a:pt x="238" y="1315"/>
                    </a:cubicBezTo>
                    <a:cubicBezTo>
                      <a:pt x="259" y="1315"/>
                      <a:pt x="281" y="1310"/>
                      <a:pt x="298" y="1298"/>
                    </a:cubicBezTo>
                    <a:cubicBezTo>
                      <a:pt x="470" y="1186"/>
                      <a:pt x="536" y="999"/>
                      <a:pt x="566" y="805"/>
                    </a:cubicBezTo>
                    <a:cubicBezTo>
                      <a:pt x="598" y="604"/>
                      <a:pt x="655" y="349"/>
                      <a:pt x="581" y="154"/>
                    </a:cubicBezTo>
                    <a:cubicBezTo>
                      <a:pt x="541" y="53"/>
                      <a:pt x="457" y="0"/>
                      <a:pt x="371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sp>
          <p:nvSpPr>
            <p:cNvPr id="1721" name="Google Shape;1721;p11"/>
            <p:cNvSpPr/>
            <p:nvPr/>
          </p:nvSpPr>
          <p:spPr>
            <a:xfrm flipH="1">
              <a:off x="8573276" y="4655480"/>
              <a:ext cx="33188" cy="102763"/>
            </a:xfrm>
            <a:custGeom>
              <a:avLst/>
              <a:gdLst/>
              <a:ahLst/>
              <a:cxnLst/>
              <a:rect l="l" t="t" r="r" b="b"/>
              <a:pathLst>
                <a:path w="581" h="1799" extrusionOk="0">
                  <a:moveTo>
                    <a:pt x="300" y="0"/>
                  </a:moveTo>
                  <a:cubicBezTo>
                    <a:pt x="224" y="0"/>
                    <a:pt x="148" y="46"/>
                    <a:pt x="114" y="137"/>
                  </a:cubicBezTo>
                  <a:cubicBezTo>
                    <a:pt x="22" y="389"/>
                    <a:pt x="32" y="700"/>
                    <a:pt x="16" y="968"/>
                  </a:cubicBezTo>
                  <a:cubicBezTo>
                    <a:pt x="0" y="1232"/>
                    <a:pt x="5" y="1500"/>
                    <a:pt x="120" y="1743"/>
                  </a:cubicBezTo>
                  <a:cubicBezTo>
                    <a:pt x="136" y="1778"/>
                    <a:pt x="178" y="1799"/>
                    <a:pt x="219" y="1799"/>
                  </a:cubicBezTo>
                  <a:cubicBezTo>
                    <a:pt x="248" y="1799"/>
                    <a:pt x="276" y="1788"/>
                    <a:pt x="293" y="1765"/>
                  </a:cubicBezTo>
                  <a:cubicBezTo>
                    <a:pt x="467" y="1544"/>
                    <a:pt x="522" y="1270"/>
                    <a:pt x="540" y="994"/>
                  </a:cubicBezTo>
                  <a:cubicBezTo>
                    <a:pt x="554" y="722"/>
                    <a:pt x="580" y="397"/>
                    <a:pt x="484" y="137"/>
                  </a:cubicBezTo>
                  <a:cubicBezTo>
                    <a:pt x="451" y="46"/>
                    <a:pt x="375" y="0"/>
                    <a:pt x="300" y="0"/>
                  </a:cubicBezTo>
                  <a:close/>
                </a:path>
              </a:pathLst>
            </a:custGeom>
            <a:solidFill>
              <a:srgbClr val="191919">
                <a:alpha val="59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1722" name="Google Shape;1722;p11"/>
            <p:cNvGrpSpPr/>
            <p:nvPr/>
          </p:nvGrpSpPr>
          <p:grpSpPr>
            <a:xfrm flipH="1">
              <a:off x="8761575" y="4655463"/>
              <a:ext cx="142923" cy="130526"/>
              <a:chOff x="178100" y="3904645"/>
              <a:chExt cx="142923" cy="130526"/>
            </a:xfrm>
          </p:grpSpPr>
          <p:sp>
            <p:nvSpPr>
              <p:cNvPr id="1723" name="Google Shape;1723;p11"/>
              <p:cNvSpPr/>
              <p:nvPr/>
            </p:nvSpPr>
            <p:spPr>
              <a:xfrm>
                <a:off x="178100" y="3936863"/>
                <a:ext cx="40843" cy="98308"/>
              </a:xfrm>
              <a:custGeom>
                <a:avLst/>
                <a:gdLst/>
                <a:ahLst/>
                <a:cxnLst/>
                <a:rect l="l" t="t" r="r" b="b"/>
                <a:pathLst>
                  <a:path w="715" h="1721" extrusionOk="0">
                    <a:moveTo>
                      <a:pt x="237" y="1"/>
                    </a:moveTo>
                    <a:cubicBezTo>
                      <a:pt x="157" y="1"/>
                      <a:pt x="77" y="54"/>
                      <a:pt x="49" y="139"/>
                    </a:cubicBezTo>
                    <a:cubicBezTo>
                      <a:pt x="1" y="283"/>
                      <a:pt x="37" y="436"/>
                      <a:pt x="59" y="582"/>
                    </a:cubicBezTo>
                    <a:cubicBezTo>
                      <a:pt x="76" y="711"/>
                      <a:pt x="98" y="838"/>
                      <a:pt x="120" y="966"/>
                    </a:cubicBezTo>
                    <a:cubicBezTo>
                      <a:pt x="142" y="1093"/>
                      <a:pt x="158" y="1223"/>
                      <a:pt x="193" y="1347"/>
                    </a:cubicBezTo>
                    <a:cubicBezTo>
                      <a:pt x="234" y="1488"/>
                      <a:pt x="302" y="1592"/>
                      <a:pt x="413" y="1688"/>
                    </a:cubicBezTo>
                    <a:cubicBezTo>
                      <a:pt x="438" y="1709"/>
                      <a:pt x="467" y="1720"/>
                      <a:pt x="496" y="1720"/>
                    </a:cubicBezTo>
                    <a:cubicBezTo>
                      <a:pt x="533" y="1720"/>
                      <a:pt x="570" y="1702"/>
                      <a:pt x="594" y="1665"/>
                    </a:cubicBezTo>
                    <a:cubicBezTo>
                      <a:pt x="672" y="1542"/>
                      <a:pt x="715" y="1424"/>
                      <a:pt x="707" y="1275"/>
                    </a:cubicBezTo>
                    <a:cubicBezTo>
                      <a:pt x="700" y="1133"/>
                      <a:pt x="672" y="990"/>
                      <a:pt x="643" y="848"/>
                    </a:cubicBezTo>
                    <a:cubicBezTo>
                      <a:pt x="592" y="595"/>
                      <a:pt x="554" y="244"/>
                      <a:pt x="362" y="51"/>
                    </a:cubicBezTo>
                    <a:cubicBezTo>
                      <a:pt x="326" y="16"/>
                      <a:pt x="281" y="1"/>
                      <a:pt x="237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724" name="Google Shape;1724;p11"/>
              <p:cNvSpPr/>
              <p:nvPr/>
            </p:nvSpPr>
            <p:spPr>
              <a:xfrm>
                <a:off x="230654" y="3904645"/>
                <a:ext cx="37187" cy="110589"/>
              </a:xfrm>
              <a:custGeom>
                <a:avLst/>
                <a:gdLst/>
                <a:ahLst/>
                <a:cxnLst/>
                <a:rect l="l" t="t" r="r" b="b"/>
                <a:pathLst>
                  <a:path w="651" h="1936" extrusionOk="0">
                    <a:moveTo>
                      <a:pt x="399" y="0"/>
                    </a:moveTo>
                    <a:cubicBezTo>
                      <a:pt x="364" y="0"/>
                      <a:pt x="331" y="13"/>
                      <a:pt x="305" y="45"/>
                    </a:cubicBezTo>
                    <a:cubicBezTo>
                      <a:pt x="124" y="270"/>
                      <a:pt x="142" y="647"/>
                      <a:pt x="102" y="921"/>
                    </a:cubicBezTo>
                    <a:cubicBezTo>
                      <a:pt x="57" y="1239"/>
                      <a:pt x="0" y="1544"/>
                      <a:pt x="117" y="1853"/>
                    </a:cubicBezTo>
                    <a:cubicBezTo>
                      <a:pt x="136" y="1902"/>
                      <a:pt x="182" y="1936"/>
                      <a:pt x="229" y="1936"/>
                    </a:cubicBezTo>
                    <a:cubicBezTo>
                      <a:pt x="255" y="1936"/>
                      <a:pt x="282" y="1925"/>
                      <a:pt x="305" y="1902"/>
                    </a:cubicBezTo>
                    <a:cubicBezTo>
                      <a:pt x="542" y="1660"/>
                      <a:pt x="598" y="1348"/>
                      <a:pt x="625" y="1020"/>
                    </a:cubicBezTo>
                    <a:cubicBezTo>
                      <a:pt x="637" y="862"/>
                      <a:pt x="650" y="703"/>
                      <a:pt x="643" y="545"/>
                    </a:cubicBezTo>
                    <a:cubicBezTo>
                      <a:pt x="637" y="392"/>
                      <a:pt x="640" y="203"/>
                      <a:pt x="542" y="75"/>
                    </a:cubicBezTo>
                    <a:cubicBezTo>
                      <a:pt x="511" y="33"/>
                      <a:pt x="454" y="0"/>
                      <a:pt x="399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725" name="Google Shape;1725;p11"/>
              <p:cNvSpPr/>
              <p:nvPr/>
            </p:nvSpPr>
            <p:spPr>
              <a:xfrm>
                <a:off x="275667" y="3947545"/>
                <a:ext cx="45355" cy="85284"/>
              </a:xfrm>
              <a:custGeom>
                <a:avLst/>
                <a:gdLst/>
                <a:ahLst/>
                <a:cxnLst/>
                <a:rect l="l" t="t" r="r" b="b"/>
                <a:pathLst>
                  <a:path w="794" h="1493" extrusionOk="0">
                    <a:moveTo>
                      <a:pt x="528" y="0"/>
                    </a:moveTo>
                    <a:cubicBezTo>
                      <a:pt x="514" y="0"/>
                      <a:pt x="500" y="3"/>
                      <a:pt x="486" y="9"/>
                    </a:cubicBezTo>
                    <a:cubicBezTo>
                      <a:pt x="246" y="103"/>
                      <a:pt x="170" y="438"/>
                      <a:pt x="116" y="669"/>
                    </a:cubicBezTo>
                    <a:cubicBezTo>
                      <a:pt x="56" y="916"/>
                      <a:pt x="1" y="1211"/>
                      <a:pt x="155" y="1435"/>
                    </a:cubicBezTo>
                    <a:cubicBezTo>
                      <a:pt x="182" y="1473"/>
                      <a:pt x="219" y="1492"/>
                      <a:pt x="257" y="1492"/>
                    </a:cubicBezTo>
                    <a:cubicBezTo>
                      <a:pt x="286" y="1492"/>
                      <a:pt x="315" y="1481"/>
                      <a:pt x="342" y="1459"/>
                    </a:cubicBezTo>
                    <a:cubicBezTo>
                      <a:pt x="531" y="1295"/>
                      <a:pt x="571" y="1040"/>
                      <a:pt x="622" y="809"/>
                    </a:cubicBezTo>
                    <a:cubicBezTo>
                      <a:pt x="667" y="603"/>
                      <a:pt x="793" y="275"/>
                      <a:pt x="670" y="86"/>
                    </a:cubicBezTo>
                    <a:cubicBezTo>
                      <a:pt x="642" y="40"/>
                      <a:pt x="585" y="0"/>
                      <a:pt x="528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1726" name="Google Shape;1726;p11"/>
            <p:cNvGrpSpPr/>
            <p:nvPr/>
          </p:nvGrpSpPr>
          <p:grpSpPr>
            <a:xfrm flipH="1">
              <a:off x="8309559" y="4588759"/>
              <a:ext cx="88313" cy="132981"/>
              <a:chOff x="712664" y="3994329"/>
              <a:chExt cx="88313" cy="132981"/>
            </a:xfrm>
          </p:grpSpPr>
          <p:sp>
            <p:nvSpPr>
              <p:cNvPr id="1727" name="Google Shape;1727;p11"/>
              <p:cNvSpPr/>
              <p:nvPr/>
            </p:nvSpPr>
            <p:spPr>
              <a:xfrm>
                <a:off x="712664" y="4006439"/>
                <a:ext cx="44613" cy="91225"/>
              </a:xfrm>
              <a:custGeom>
                <a:avLst/>
                <a:gdLst/>
                <a:ahLst/>
                <a:cxnLst/>
                <a:rect l="l" t="t" r="r" b="b"/>
                <a:pathLst>
                  <a:path w="781" h="1597" extrusionOk="0">
                    <a:moveTo>
                      <a:pt x="221" y="1"/>
                    </a:moveTo>
                    <a:cubicBezTo>
                      <a:pt x="138" y="1"/>
                      <a:pt x="60" y="44"/>
                      <a:pt x="44" y="145"/>
                    </a:cubicBezTo>
                    <a:cubicBezTo>
                      <a:pt x="1" y="407"/>
                      <a:pt x="81" y="683"/>
                      <a:pt x="139" y="938"/>
                    </a:cubicBezTo>
                    <a:cubicBezTo>
                      <a:pt x="196" y="1187"/>
                      <a:pt x="264" y="1427"/>
                      <a:pt x="489" y="1579"/>
                    </a:cubicBezTo>
                    <a:cubicBezTo>
                      <a:pt x="506" y="1591"/>
                      <a:pt x="526" y="1596"/>
                      <a:pt x="546" y="1596"/>
                    </a:cubicBezTo>
                    <a:cubicBezTo>
                      <a:pt x="589" y="1596"/>
                      <a:pt x="632" y="1573"/>
                      <a:pt x="652" y="1535"/>
                    </a:cubicBezTo>
                    <a:cubicBezTo>
                      <a:pt x="780" y="1308"/>
                      <a:pt x="735" y="1060"/>
                      <a:pt x="674" y="820"/>
                    </a:cubicBezTo>
                    <a:cubicBezTo>
                      <a:pt x="614" y="582"/>
                      <a:pt x="569" y="295"/>
                      <a:pt x="422" y="97"/>
                    </a:cubicBezTo>
                    <a:cubicBezTo>
                      <a:pt x="377" y="36"/>
                      <a:pt x="297" y="1"/>
                      <a:pt x="221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728" name="Google Shape;1728;p11"/>
              <p:cNvSpPr/>
              <p:nvPr/>
            </p:nvSpPr>
            <p:spPr>
              <a:xfrm>
                <a:off x="767617" y="3994329"/>
                <a:ext cx="33360" cy="132981"/>
              </a:xfrm>
              <a:custGeom>
                <a:avLst/>
                <a:gdLst/>
                <a:ahLst/>
                <a:cxnLst/>
                <a:rect l="l" t="t" r="r" b="b"/>
                <a:pathLst>
                  <a:path w="584" h="2328" extrusionOk="0">
                    <a:moveTo>
                      <a:pt x="295" y="1"/>
                    </a:moveTo>
                    <a:cubicBezTo>
                      <a:pt x="171" y="1"/>
                      <a:pt x="45" y="86"/>
                      <a:pt x="30" y="255"/>
                    </a:cubicBezTo>
                    <a:cubicBezTo>
                      <a:pt x="0" y="597"/>
                      <a:pt x="2" y="946"/>
                      <a:pt x="6" y="1290"/>
                    </a:cubicBezTo>
                    <a:cubicBezTo>
                      <a:pt x="9" y="1631"/>
                      <a:pt x="24" y="1959"/>
                      <a:pt x="178" y="2270"/>
                    </a:cubicBezTo>
                    <a:cubicBezTo>
                      <a:pt x="198" y="2309"/>
                      <a:pt x="239" y="2328"/>
                      <a:pt x="281" y="2328"/>
                    </a:cubicBezTo>
                    <a:cubicBezTo>
                      <a:pt x="323" y="2328"/>
                      <a:pt x="365" y="2309"/>
                      <a:pt x="385" y="2270"/>
                    </a:cubicBezTo>
                    <a:cubicBezTo>
                      <a:pt x="543" y="1960"/>
                      <a:pt x="560" y="1631"/>
                      <a:pt x="569" y="1290"/>
                    </a:cubicBezTo>
                    <a:cubicBezTo>
                      <a:pt x="576" y="946"/>
                      <a:pt x="583" y="597"/>
                      <a:pt x="557" y="255"/>
                    </a:cubicBezTo>
                    <a:cubicBezTo>
                      <a:pt x="544" y="85"/>
                      <a:pt x="420" y="1"/>
                      <a:pt x="295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1729" name="Google Shape;1729;p11"/>
            <p:cNvGrpSpPr/>
            <p:nvPr/>
          </p:nvGrpSpPr>
          <p:grpSpPr>
            <a:xfrm flipH="1">
              <a:off x="8475836" y="4893605"/>
              <a:ext cx="148749" cy="138123"/>
              <a:chOff x="417563" y="4145250"/>
              <a:chExt cx="148749" cy="138123"/>
            </a:xfrm>
          </p:grpSpPr>
          <p:sp>
            <p:nvSpPr>
              <p:cNvPr id="1730" name="Google Shape;1730;p11"/>
              <p:cNvSpPr/>
              <p:nvPr/>
            </p:nvSpPr>
            <p:spPr>
              <a:xfrm>
                <a:off x="417563" y="4179924"/>
                <a:ext cx="39186" cy="103449"/>
              </a:xfrm>
              <a:custGeom>
                <a:avLst/>
                <a:gdLst/>
                <a:ahLst/>
                <a:cxnLst/>
                <a:rect l="l" t="t" r="r" b="b"/>
                <a:pathLst>
                  <a:path w="686" h="1811" extrusionOk="0">
                    <a:moveTo>
                      <a:pt x="283" y="1"/>
                    </a:moveTo>
                    <a:cubicBezTo>
                      <a:pt x="215" y="1"/>
                      <a:pt x="148" y="32"/>
                      <a:pt x="118" y="96"/>
                    </a:cubicBezTo>
                    <a:cubicBezTo>
                      <a:pt x="0" y="348"/>
                      <a:pt x="83" y="703"/>
                      <a:pt x="102" y="970"/>
                    </a:cubicBezTo>
                    <a:cubicBezTo>
                      <a:pt x="112" y="1123"/>
                      <a:pt x="118" y="1280"/>
                      <a:pt x="141" y="1432"/>
                    </a:cubicBezTo>
                    <a:cubicBezTo>
                      <a:pt x="163" y="1569"/>
                      <a:pt x="227" y="1672"/>
                      <a:pt x="315" y="1777"/>
                    </a:cubicBezTo>
                    <a:cubicBezTo>
                      <a:pt x="333" y="1800"/>
                      <a:pt x="363" y="1811"/>
                      <a:pt x="394" y="1811"/>
                    </a:cubicBezTo>
                    <a:cubicBezTo>
                      <a:pt x="425" y="1811"/>
                      <a:pt x="456" y="1799"/>
                      <a:pt x="475" y="1777"/>
                    </a:cubicBezTo>
                    <a:cubicBezTo>
                      <a:pt x="685" y="1537"/>
                      <a:pt x="670" y="1245"/>
                      <a:pt x="647" y="944"/>
                    </a:cubicBezTo>
                    <a:cubicBezTo>
                      <a:pt x="625" y="670"/>
                      <a:pt x="621" y="266"/>
                      <a:pt x="421" y="56"/>
                    </a:cubicBezTo>
                    <a:cubicBezTo>
                      <a:pt x="386" y="19"/>
                      <a:pt x="334" y="1"/>
                      <a:pt x="283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731" name="Google Shape;1731;p11"/>
              <p:cNvSpPr/>
              <p:nvPr/>
            </p:nvSpPr>
            <p:spPr>
              <a:xfrm>
                <a:off x="469888" y="4145250"/>
                <a:ext cx="42556" cy="117101"/>
              </a:xfrm>
              <a:custGeom>
                <a:avLst/>
                <a:gdLst/>
                <a:ahLst/>
                <a:cxnLst/>
                <a:rect l="l" t="t" r="r" b="b"/>
                <a:pathLst>
                  <a:path w="745" h="2050" extrusionOk="0">
                    <a:moveTo>
                      <a:pt x="476" y="0"/>
                    </a:moveTo>
                    <a:cubicBezTo>
                      <a:pt x="449" y="0"/>
                      <a:pt x="419" y="8"/>
                      <a:pt x="384" y="23"/>
                    </a:cubicBezTo>
                    <a:cubicBezTo>
                      <a:pt x="243" y="88"/>
                      <a:pt x="219" y="278"/>
                      <a:pt x="192" y="415"/>
                    </a:cubicBezTo>
                    <a:cubicBezTo>
                      <a:pt x="158" y="589"/>
                      <a:pt x="132" y="764"/>
                      <a:pt x="104" y="936"/>
                    </a:cubicBezTo>
                    <a:cubicBezTo>
                      <a:pt x="47" y="1281"/>
                      <a:pt x="1" y="1611"/>
                      <a:pt x="84" y="1954"/>
                    </a:cubicBezTo>
                    <a:cubicBezTo>
                      <a:pt x="99" y="2020"/>
                      <a:pt x="150" y="2049"/>
                      <a:pt x="204" y="2049"/>
                    </a:cubicBezTo>
                    <a:cubicBezTo>
                      <a:pt x="250" y="2049"/>
                      <a:pt x="298" y="2027"/>
                      <a:pt x="327" y="1988"/>
                    </a:cubicBezTo>
                    <a:cubicBezTo>
                      <a:pt x="568" y="1660"/>
                      <a:pt x="617" y="1267"/>
                      <a:pt x="652" y="870"/>
                    </a:cubicBezTo>
                    <a:cubicBezTo>
                      <a:pt x="666" y="718"/>
                      <a:pt x="745" y="0"/>
                      <a:pt x="476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732" name="Google Shape;1732;p11"/>
              <p:cNvSpPr/>
              <p:nvPr/>
            </p:nvSpPr>
            <p:spPr>
              <a:xfrm>
                <a:off x="528840" y="4206144"/>
                <a:ext cx="37472" cy="75173"/>
              </a:xfrm>
              <a:custGeom>
                <a:avLst/>
                <a:gdLst/>
                <a:ahLst/>
                <a:cxnLst/>
                <a:rect l="l" t="t" r="r" b="b"/>
                <a:pathLst>
                  <a:path w="656" h="1316" extrusionOk="0">
                    <a:moveTo>
                      <a:pt x="371" y="0"/>
                    </a:moveTo>
                    <a:cubicBezTo>
                      <a:pt x="302" y="0"/>
                      <a:pt x="231" y="34"/>
                      <a:pt x="180" y="103"/>
                    </a:cubicBezTo>
                    <a:cubicBezTo>
                      <a:pt x="57" y="271"/>
                      <a:pt x="44" y="533"/>
                      <a:pt x="23" y="733"/>
                    </a:cubicBezTo>
                    <a:cubicBezTo>
                      <a:pt x="1" y="928"/>
                      <a:pt x="15" y="1125"/>
                      <a:pt x="152" y="1281"/>
                    </a:cubicBezTo>
                    <a:cubicBezTo>
                      <a:pt x="172" y="1303"/>
                      <a:pt x="205" y="1315"/>
                      <a:pt x="238" y="1315"/>
                    </a:cubicBezTo>
                    <a:cubicBezTo>
                      <a:pt x="259" y="1315"/>
                      <a:pt x="281" y="1310"/>
                      <a:pt x="298" y="1298"/>
                    </a:cubicBezTo>
                    <a:cubicBezTo>
                      <a:pt x="470" y="1186"/>
                      <a:pt x="536" y="999"/>
                      <a:pt x="566" y="805"/>
                    </a:cubicBezTo>
                    <a:cubicBezTo>
                      <a:pt x="598" y="604"/>
                      <a:pt x="655" y="349"/>
                      <a:pt x="581" y="154"/>
                    </a:cubicBezTo>
                    <a:cubicBezTo>
                      <a:pt x="541" y="53"/>
                      <a:pt x="457" y="0"/>
                      <a:pt x="371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sp>
          <p:nvSpPr>
            <p:cNvPr id="1733" name="Google Shape;1733;p11"/>
            <p:cNvSpPr/>
            <p:nvPr/>
          </p:nvSpPr>
          <p:spPr>
            <a:xfrm flipH="1">
              <a:off x="7858763" y="4947105"/>
              <a:ext cx="33188" cy="102763"/>
            </a:xfrm>
            <a:custGeom>
              <a:avLst/>
              <a:gdLst/>
              <a:ahLst/>
              <a:cxnLst/>
              <a:rect l="l" t="t" r="r" b="b"/>
              <a:pathLst>
                <a:path w="581" h="1799" extrusionOk="0">
                  <a:moveTo>
                    <a:pt x="300" y="0"/>
                  </a:moveTo>
                  <a:cubicBezTo>
                    <a:pt x="224" y="0"/>
                    <a:pt x="148" y="46"/>
                    <a:pt x="114" y="137"/>
                  </a:cubicBezTo>
                  <a:cubicBezTo>
                    <a:pt x="22" y="389"/>
                    <a:pt x="32" y="700"/>
                    <a:pt x="16" y="968"/>
                  </a:cubicBezTo>
                  <a:cubicBezTo>
                    <a:pt x="0" y="1232"/>
                    <a:pt x="5" y="1500"/>
                    <a:pt x="120" y="1743"/>
                  </a:cubicBezTo>
                  <a:cubicBezTo>
                    <a:pt x="136" y="1778"/>
                    <a:pt x="178" y="1799"/>
                    <a:pt x="219" y="1799"/>
                  </a:cubicBezTo>
                  <a:cubicBezTo>
                    <a:pt x="248" y="1799"/>
                    <a:pt x="276" y="1788"/>
                    <a:pt x="293" y="1765"/>
                  </a:cubicBezTo>
                  <a:cubicBezTo>
                    <a:pt x="467" y="1544"/>
                    <a:pt x="522" y="1270"/>
                    <a:pt x="540" y="994"/>
                  </a:cubicBezTo>
                  <a:cubicBezTo>
                    <a:pt x="554" y="722"/>
                    <a:pt x="580" y="397"/>
                    <a:pt x="484" y="137"/>
                  </a:cubicBezTo>
                  <a:cubicBezTo>
                    <a:pt x="451" y="46"/>
                    <a:pt x="375" y="0"/>
                    <a:pt x="300" y="0"/>
                  </a:cubicBezTo>
                  <a:close/>
                </a:path>
              </a:pathLst>
            </a:custGeom>
            <a:solidFill>
              <a:srgbClr val="191919">
                <a:alpha val="59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34" name="Google Shape;1734;p11"/>
            <p:cNvSpPr/>
            <p:nvPr/>
          </p:nvSpPr>
          <p:spPr>
            <a:xfrm flipH="1">
              <a:off x="7690888" y="4652480"/>
              <a:ext cx="33188" cy="102763"/>
            </a:xfrm>
            <a:custGeom>
              <a:avLst/>
              <a:gdLst/>
              <a:ahLst/>
              <a:cxnLst/>
              <a:rect l="l" t="t" r="r" b="b"/>
              <a:pathLst>
                <a:path w="581" h="1799" extrusionOk="0">
                  <a:moveTo>
                    <a:pt x="300" y="0"/>
                  </a:moveTo>
                  <a:cubicBezTo>
                    <a:pt x="224" y="0"/>
                    <a:pt x="148" y="46"/>
                    <a:pt x="114" y="137"/>
                  </a:cubicBezTo>
                  <a:cubicBezTo>
                    <a:pt x="22" y="389"/>
                    <a:pt x="32" y="700"/>
                    <a:pt x="16" y="968"/>
                  </a:cubicBezTo>
                  <a:cubicBezTo>
                    <a:pt x="0" y="1232"/>
                    <a:pt x="5" y="1500"/>
                    <a:pt x="120" y="1743"/>
                  </a:cubicBezTo>
                  <a:cubicBezTo>
                    <a:pt x="136" y="1778"/>
                    <a:pt x="178" y="1799"/>
                    <a:pt x="219" y="1799"/>
                  </a:cubicBezTo>
                  <a:cubicBezTo>
                    <a:pt x="248" y="1799"/>
                    <a:pt x="276" y="1788"/>
                    <a:pt x="293" y="1765"/>
                  </a:cubicBezTo>
                  <a:cubicBezTo>
                    <a:pt x="467" y="1544"/>
                    <a:pt x="522" y="1270"/>
                    <a:pt x="540" y="994"/>
                  </a:cubicBezTo>
                  <a:cubicBezTo>
                    <a:pt x="554" y="722"/>
                    <a:pt x="580" y="397"/>
                    <a:pt x="484" y="137"/>
                  </a:cubicBezTo>
                  <a:cubicBezTo>
                    <a:pt x="451" y="46"/>
                    <a:pt x="375" y="0"/>
                    <a:pt x="300" y="0"/>
                  </a:cubicBezTo>
                  <a:close/>
                </a:path>
              </a:pathLst>
            </a:custGeom>
            <a:solidFill>
              <a:srgbClr val="191919">
                <a:alpha val="59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1735" name="Google Shape;1735;p11"/>
            <p:cNvGrpSpPr/>
            <p:nvPr/>
          </p:nvGrpSpPr>
          <p:grpSpPr>
            <a:xfrm flipH="1">
              <a:off x="8078788" y="4799888"/>
              <a:ext cx="142923" cy="130526"/>
              <a:chOff x="178100" y="3904645"/>
              <a:chExt cx="142923" cy="130526"/>
            </a:xfrm>
          </p:grpSpPr>
          <p:sp>
            <p:nvSpPr>
              <p:cNvPr id="1736" name="Google Shape;1736;p11"/>
              <p:cNvSpPr/>
              <p:nvPr/>
            </p:nvSpPr>
            <p:spPr>
              <a:xfrm>
                <a:off x="178100" y="3936863"/>
                <a:ext cx="40843" cy="98308"/>
              </a:xfrm>
              <a:custGeom>
                <a:avLst/>
                <a:gdLst/>
                <a:ahLst/>
                <a:cxnLst/>
                <a:rect l="l" t="t" r="r" b="b"/>
                <a:pathLst>
                  <a:path w="715" h="1721" extrusionOk="0">
                    <a:moveTo>
                      <a:pt x="237" y="1"/>
                    </a:moveTo>
                    <a:cubicBezTo>
                      <a:pt x="157" y="1"/>
                      <a:pt x="77" y="54"/>
                      <a:pt x="49" y="139"/>
                    </a:cubicBezTo>
                    <a:cubicBezTo>
                      <a:pt x="1" y="283"/>
                      <a:pt x="37" y="436"/>
                      <a:pt x="59" y="582"/>
                    </a:cubicBezTo>
                    <a:cubicBezTo>
                      <a:pt x="76" y="711"/>
                      <a:pt x="98" y="838"/>
                      <a:pt x="120" y="966"/>
                    </a:cubicBezTo>
                    <a:cubicBezTo>
                      <a:pt x="142" y="1093"/>
                      <a:pt x="158" y="1223"/>
                      <a:pt x="193" y="1347"/>
                    </a:cubicBezTo>
                    <a:cubicBezTo>
                      <a:pt x="234" y="1488"/>
                      <a:pt x="302" y="1592"/>
                      <a:pt x="413" y="1688"/>
                    </a:cubicBezTo>
                    <a:cubicBezTo>
                      <a:pt x="438" y="1709"/>
                      <a:pt x="467" y="1720"/>
                      <a:pt x="496" y="1720"/>
                    </a:cubicBezTo>
                    <a:cubicBezTo>
                      <a:pt x="533" y="1720"/>
                      <a:pt x="570" y="1702"/>
                      <a:pt x="594" y="1665"/>
                    </a:cubicBezTo>
                    <a:cubicBezTo>
                      <a:pt x="672" y="1542"/>
                      <a:pt x="715" y="1424"/>
                      <a:pt x="707" y="1275"/>
                    </a:cubicBezTo>
                    <a:cubicBezTo>
                      <a:pt x="700" y="1133"/>
                      <a:pt x="672" y="990"/>
                      <a:pt x="643" y="848"/>
                    </a:cubicBezTo>
                    <a:cubicBezTo>
                      <a:pt x="592" y="595"/>
                      <a:pt x="554" y="244"/>
                      <a:pt x="362" y="51"/>
                    </a:cubicBezTo>
                    <a:cubicBezTo>
                      <a:pt x="326" y="16"/>
                      <a:pt x="281" y="1"/>
                      <a:pt x="237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737" name="Google Shape;1737;p11"/>
              <p:cNvSpPr/>
              <p:nvPr/>
            </p:nvSpPr>
            <p:spPr>
              <a:xfrm>
                <a:off x="230654" y="3904645"/>
                <a:ext cx="37187" cy="110589"/>
              </a:xfrm>
              <a:custGeom>
                <a:avLst/>
                <a:gdLst/>
                <a:ahLst/>
                <a:cxnLst/>
                <a:rect l="l" t="t" r="r" b="b"/>
                <a:pathLst>
                  <a:path w="651" h="1936" extrusionOk="0">
                    <a:moveTo>
                      <a:pt x="399" y="0"/>
                    </a:moveTo>
                    <a:cubicBezTo>
                      <a:pt x="364" y="0"/>
                      <a:pt x="331" y="13"/>
                      <a:pt x="305" y="45"/>
                    </a:cubicBezTo>
                    <a:cubicBezTo>
                      <a:pt x="124" y="270"/>
                      <a:pt x="142" y="647"/>
                      <a:pt x="102" y="921"/>
                    </a:cubicBezTo>
                    <a:cubicBezTo>
                      <a:pt x="57" y="1239"/>
                      <a:pt x="0" y="1544"/>
                      <a:pt x="117" y="1853"/>
                    </a:cubicBezTo>
                    <a:cubicBezTo>
                      <a:pt x="136" y="1902"/>
                      <a:pt x="182" y="1936"/>
                      <a:pt x="229" y="1936"/>
                    </a:cubicBezTo>
                    <a:cubicBezTo>
                      <a:pt x="255" y="1936"/>
                      <a:pt x="282" y="1925"/>
                      <a:pt x="305" y="1902"/>
                    </a:cubicBezTo>
                    <a:cubicBezTo>
                      <a:pt x="542" y="1660"/>
                      <a:pt x="598" y="1348"/>
                      <a:pt x="625" y="1020"/>
                    </a:cubicBezTo>
                    <a:cubicBezTo>
                      <a:pt x="637" y="862"/>
                      <a:pt x="650" y="703"/>
                      <a:pt x="643" y="545"/>
                    </a:cubicBezTo>
                    <a:cubicBezTo>
                      <a:pt x="637" y="392"/>
                      <a:pt x="640" y="203"/>
                      <a:pt x="542" y="75"/>
                    </a:cubicBezTo>
                    <a:cubicBezTo>
                      <a:pt x="511" y="33"/>
                      <a:pt x="454" y="0"/>
                      <a:pt x="399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738" name="Google Shape;1738;p11"/>
              <p:cNvSpPr/>
              <p:nvPr/>
            </p:nvSpPr>
            <p:spPr>
              <a:xfrm>
                <a:off x="275667" y="3947545"/>
                <a:ext cx="45355" cy="85284"/>
              </a:xfrm>
              <a:custGeom>
                <a:avLst/>
                <a:gdLst/>
                <a:ahLst/>
                <a:cxnLst/>
                <a:rect l="l" t="t" r="r" b="b"/>
                <a:pathLst>
                  <a:path w="794" h="1493" extrusionOk="0">
                    <a:moveTo>
                      <a:pt x="528" y="0"/>
                    </a:moveTo>
                    <a:cubicBezTo>
                      <a:pt x="514" y="0"/>
                      <a:pt x="500" y="3"/>
                      <a:pt x="486" y="9"/>
                    </a:cubicBezTo>
                    <a:cubicBezTo>
                      <a:pt x="246" y="103"/>
                      <a:pt x="170" y="438"/>
                      <a:pt x="116" y="669"/>
                    </a:cubicBezTo>
                    <a:cubicBezTo>
                      <a:pt x="56" y="916"/>
                      <a:pt x="1" y="1211"/>
                      <a:pt x="155" y="1435"/>
                    </a:cubicBezTo>
                    <a:cubicBezTo>
                      <a:pt x="182" y="1473"/>
                      <a:pt x="219" y="1492"/>
                      <a:pt x="257" y="1492"/>
                    </a:cubicBezTo>
                    <a:cubicBezTo>
                      <a:pt x="286" y="1492"/>
                      <a:pt x="315" y="1481"/>
                      <a:pt x="342" y="1459"/>
                    </a:cubicBezTo>
                    <a:cubicBezTo>
                      <a:pt x="531" y="1295"/>
                      <a:pt x="571" y="1040"/>
                      <a:pt x="622" y="809"/>
                    </a:cubicBezTo>
                    <a:cubicBezTo>
                      <a:pt x="667" y="603"/>
                      <a:pt x="793" y="275"/>
                      <a:pt x="670" y="86"/>
                    </a:cubicBezTo>
                    <a:cubicBezTo>
                      <a:pt x="642" y="40"/>
                      <a:pt x="585" y="0"/>
                      <a:pt x="528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1739" name="Google Shape;1739;p11"/>
            <p:cNvGrpSpPr/>
            <p:nvPr/>
          </p:nvGrpSpPr>
          <p:grpSpPr>
            <a:xfrm flipH="1">
              <a:off x="7317309" y="4602647"/>
              <a:ext cx="88313" cy="132981"/>
              <a:chOff x="712664" y="3994329"/>
              <a:chExt cx="88313" cy="132981"/>
            </a:xfrm>
          </p:grpSpPr>
          <p:sp>
            <p:nvSpPr>
              <p:cNvPr id="1740" name="Google Shape;1740;p11"/>
              <p:cNvSpPr/>
              <p:nvPr/>
            </p:nvSpPr>
            <p:spPr>
              <a:xfrm>
                <a:off x="712664" y="4006439"/>
                <a:ext cx="44613" cy="91225"/>
              </a:xfrm>
              <a:custGeom>
                <a:avLst/>
                <a:gdLst/>
                <a:ahLst/>
                <a:cxnLst/>
                <a:rect l="l" t="t" r="r" b="b"/>
                <a:pathLst>
                  <a:path w="781" h="1597" extrusionOk="0">
                    <a:moveTo>
                      <a:pt x="221" y="1"/>
                    </a:moveTo>
                    <a:cubicBezTo>
                      <a:pt x="138" y="1"/>
                      <a:pt x="60" y="44"/>
                      <a:pt x="44" y="145"/>
                    </a:cubicBezTo>
                    <a:cubicBezTo>
                      <a:pt x="1" y="407"/>
                      <a:pt x="81" y="683"/>
                      <a:pt x="139" y="938"/>
                    </a:cubicBezTo>
                    <a:cubicBezTo>
                      <a:pt x="196" y="1187"/>
                      <a:pt x="264" y="1427"/>
                      <a:pt x="489" y="1579"/>
                    </a:cubicBezTo>
                    <a:cubicBezTo>
                      <a:pt x="506" y="1591"/>
                      <a:pt x="526" y="1596"/>
                      <a:pt x="546" y="1596"/>
                    </a:cubicBezTo>
                    <a:cubicBezTo>
                      <a:pt x="589" y="1596"/>
                      <a:pt x="632" y="1573"/>
                      <a:pt x="652" y="1535"/>
                    </a:cubicBezTo>
                    <a:cubicBezTo>
                      <a:pt x="780" y="1308"/>
                      <a:pt x="735" y="1060"/>
                      <a:pt x="674" y="820"/>
                    </a:cubicBezTo>
                    <a:cubicBezTo>
                      <a:pt x="614" y="582"/>
                      <a:pt x="569" y="295"/>
                      <a:pt x="422" y="97"/>
                    </a:cubicBezTo>
                    <a:cubicBezTo>
                      <a:pt x="377" y="36"/>
                      <a:pt x="297" y="1"/>
                      <a:pt x="221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741" name="Google Shape;1741;p11"/>
              <p:cNvSpPr/>
              <p:nvPr/>
            </p:nvSpPr>
            <p:spPr>
              <a:xfrm>
                <a:off x="767617" y="3994329"/>
                <a:ext cx="33360" cy="132981"/>
              </a:xfrm>
              <a:custGeom>
                <a:avLst/>
                <a:gdLst/>
                <a:ahLst/>
                <a:cxnLst/>
                <a:rect l="l" t="t" r="r" b="b"/>
                <a:pathLst>
                  <a:path w="584" h="2328" extrusionOk="0">
                    <a:moveTo>
                      <a:pt x="295" y="1"/>
                    </a:moveTo>
                    <a:cubicBezTo>
                      <a:pt x="171" y="1"/>
                      <a:pt x="45" y="86"/>
                      <a:pt x="30" y="255"/>
                    </a:cubicBezTo>
                    <a:cubicBezTo>
                      <a:pt x="0" y="597"/>
                      <a:pt x="2" y="946"/>
                      <a:pt x="6" y="1290"/>
                    </a:cubicBezTo>
                    <a:cubicBezTo>
                      <a:pt x="9" y="1631"/>
                      <a:pt x="24" y="1959"/>
                      <a:pt x="178" y="2270"/>
                    </a:cubicBezTo>
                    <a:cubicBezTo>
                      <a:pt x="198" y="2309"/>
                      <a:pt x="239" y="2328"/>
                      <a:pt x="281" y="2328"/>
                    </a:cubicBezTo>
                    <a:cubicBezTo>
                      <a:pt x="323" y="2328"/>
                      <a:pt x="365" y="2309"/>
                      <a:pt x="385" y="2270"/>
                    </a:cubicBezTo>
                    <a:cubicBezTo>
                      <a:pt x="543" y="1960"/>
                      <a:pt x="560" y="1631"/>
                      <a:pt x="569" y="1290"/>
                    </a:cubicBezTo>
                    <a:cubicBezTo>
                      <a:pt x="576" y="946"/>
                      <a:pt x="583" y="597"/>
                      <a:pt x="557" y="255"/>
                    </a:cubicBezTo>
                    <a:cubicBezTo>
                      <a:pt x="544" y="85"/>
                      <a:pt x="420" y="1"/>
                      <a:pt x="295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1742" name="Google Shape;1742;p11"/>
            <p:cNvGrpSpPr/>
            <p:nvPr/>
          </p:nvGrpSpPr>
          <p:grpSpPr>
            <a:xfrm flipH="1">
              <a:off x="7434236" y="4851518"/>
              <a:ext cx="148749" cy="138123"/>
              <a:chOff x="417563" y="4145250"/>
              <a:chExt cx="148749" cy="138123"/>
            </a:xfrm>
          </p:grpSpPr>
          <p:sp>
            <p:nvSpPr>
              <p:cNvPr id="1743" name="Google Shape;1743;p11"/>
              <p:cNvSpPr/>
              <p:nvPr/>
            </p:nvSpPr>
            <p:spPr>
              <a:xfrm>
                <a:off x="417563" y="4179924"/>
                <a:ext cx="39186" cy="103449"/>
              </a:xfrm>
              <a:custGeom>
                <a:avLst/>
                <a:gdLst/>
                <a:ahLst/>
                <a:cxnLst/>
                <a:rect l="l" t="t" r="r" b="b"/>
                <a:pathLst>
                  <a:path w="686" h="1811" extrusionOk="0">
                    <a:moveTo>
                      <a:pt x="283" y="1"/>
                    </a:moveTo>
                    <a:cubicBezTo>
                      <a:pt x="215" y="1"/>
                      <a:pt x="148" y="32"/>
                      <a:pt x="118" y="96"/>
                    </a:cubicBezTo>
                    <a:cubicBezTo>
                      <a:pt x="0" y="348"/>
                      <a:pt x="83" y="703"/>
                      <a:pt x="102" y="970"/>
                    </a:cubicBezTo>
                    <a:cubicBezTo>
                      <a:pt x="112" y="1123"/>
                      <a:pt x="118" y="1280"/>
                      <a:pt x="141" y="1432"/>
                    </a:cubicBezTo>
                    <a:cubicBezTo>
                      <a:pt x="163" y="1569"/>
                      <a:pt x="227" y="1672"/>
                      <a:pt x="315" y="1777"/>
                    </a:cubicBezTo>
                    <a:cubicBezTo>
                      <a:pt x="333" y="1800"/>
                      <a:pt x="363" y="1811"/>
                      <a:pt x="394" y="1811"/>
                    </a:cubicBezTo>
                    <a:cubicBezTo>
                      <a:pt x="425" y="1811"/>
                      <a:pt x="456" y="1799"/>
                      <a:pt x="475" y="1777"/>
                    </a:cubicBezTo>
                    <a:cubicBezTo>
                      <a:pt x="685" y="1537"/>
                      <a:pt x="670" y="1245"/>
                      <a:pt x="647" y="944"/>
                    </a:cubicBezTo>
                    <a:cubicBezTo>
                      <a:pt x="625" y="670"/>
                      <a:pt x="621" y="266"/>
                      <a:pt x="421" y="56"/>
                    </a:cubicBezTo>
                    <a:cubicBezTo>
                      <a:pt x="386" y="19"/>
                      <a:pt x="334" y="1"/>
                      <a:pt x="283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744" name="Google Shape;1744;p11"/>
              <p:cNvSpPr/>
              <p:nvPr/>
            </p:nvSpPr>
            <p:spPr>
              <a:xfrm>
                <a:off x="469888" y="4145250"/>
                <a:ext cx="42556" cy="117101"/>
              </a:xfrm>
              <a:custGeom>
                <a:avLst/>
                <a:gdLst/>
                <a:ahLst/>
                <a:cxnLst/>
                <a:rect l="l" t="t" r="r" b="b"/>
                <a:pathLst>
                  <a:path w="745" h="2050" extrusionOk="0">
                    <a:moveTo>
                      <a:pt x="476" y="0"/>
                    </a:moveTo>
                    <a:cubicBezTo>
                      <a:pt x="449" y="0"/>
                      <a:pt x="419" y="8"/>
                      <a:pt x="384" y="23"/>
                    </a:cubicBezTo>
                    <a:cubicBezTo>
                      <a:pt x="243" y="88"/>
                      <a:pt x="219" y="278"/>
                      <a:pt x="192" y="415"/>
                    </a:cubicBezTo>
                    <a:cubicBezTo>
                      <a:pt x="158" y="589"/>
                      <a:pt x="132" y="764"/>
                      <a:pt x="104" y="936"/>
                    </a:cubicBezTo>
                    <a:cubicBezTo>
                      <a:pt x="47" y="1281"/>
                      <a:pt x="1" y="1611"/>
                      <a:pt x="84" y="1954"/>
                    </a:cubicBezTo>
                    <a:cubicBezTo>
                      <a:pt x="99" y="2020"/>
                      <a:pt x="150" y="2049"/>
                      <a:pt x="204" y="2049"/>
                    </a:cubicBezTo>
                    <a:cubicBezTo>
                      <a:pt x="250" y="2049"/>
                      <a:pt x="298" y="2027"/>
                      <a:pt x="327" y="1988"/>
                    </a:cubicBezTo>
                    <a:cubicBezTo>
                      <a:pt x="568" y="1660"/>
                      <a:pt x="617" y="1267"/>
                      <a:pt x="652" y="870"/>
                    </a:cubicBezTo>
                    <a:cubicBezTo>
                      <a:pt x="666" y="718"/>
                      <a:pt x="745" y="0"/>
                      <a:pt x="476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745" name="Google Shape;1745;p11"/>
              <p:cNvSpPr/>
              <p:nvPr/>
            </p:nvSpPr>
            <p:spPr>
              <a:xfrm>
                <a:off x="528840" y="4206144"/>
                <a:ext cx="37472" cy="75173"/>
              </a:xfrm>
              <a:custGeom>
                <a:avLst/>
                <a:gdLst/>
                <a:ahLst/>
                <a:cxnLst/>
                <a:rect l="l" t="t" r="r" b="b"/>
                <a:pathLst>
                  <a:path w="656" h="1316" extrusionOk="0">
                    <a:moveTo>
                      <a:pt x="371" y="0"/>
                    </a:moveTo>
                    <a:cubicBezTo>
                      <a:pt x="302" y="0"/>
                      <a:pt x="231" y="34"/>
                      <a:pt x="180" y="103"/>
                    </a:cubicBezTo>
                    <a:cubicBezTo>
                      <a:pt x="57" y="271"/>
                      <a:pt x="44" y="533"/>
                      <a:pt x="23" y="733"/>
                    </a:cubicBezTo>
                    <a:cubicBezTo>
                      <a:pt x="1" y="928"/>
                      <a:pt x="15" y="1125"/>
                      <a:pt x="152" y="1281"/>
                    </a:cubicBezTo>
                    <a:cubicBezTo>
                      <a:pt x="172" y="1303"/>
                      <a:pt x="205" y="1315"/>
                      <a:pt x="238" y="1315"/>
                    </a:cubicBezTo>
                    <a:cubicBezTo>
                      <a:pt x="259" y="1315"/>
                      <a:pt x="281" y="1310"/>
                      <a:pt x="298" y="1298"/>
                    </a:cubicBezTo>
                    <a:cubicBezTo>
                      <a:pt x="470" y="1186"/>
                      <a:pt x="536" y="999"/>
                      <a:pt x="566" y="805"/>
                    </a:cubicBezTo>
                    <a:cubicBezTo>
                      <a:pt x="598" y="604"/>
                      <a:pt x="655" y="349"/>
                      <a:pt x="581" y="154"/>
                    </a:cubicBezTo>
                    <a:cubicBezTo>
                      <a:pt x="541" y="53"/>
                      <a:pt x="457" y="0"/>
                      <a:pt x="371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sp>
          <p:nvSpPr>
            <p:cNvPr id="1746" name="Google Shape;1746;p11"/>
            <p:cNvSpPr/>
            <p:nvPr/>
          </p:nvSpPr>
          <p:spPr>
            <a:xfrm flipH="1">
              <a:off x="6268101" y="4911293"/>
              <a:ext cx="33188" cy="102763"/>
            </a:xfrm>
            <a:custGeom>
              <a:avLst/>
              <a:gdLst/>
              <a:ahLst/>
              <a:cxnLst/>
              <a:rect l="l" t="t" r="r" b="b"/>
              <a:pathLst>
                <a:path w="581" h="1799" extrusionOk="0">
                  <a:moveTo>
                    <a:pt x="300" y="0"/>
                  </a:moveTo>
                  <a:cubicBezTo>
                    <a:pt x="224" y="0"/>
                    <a:pt x="148" y="46"/>
                    <a:pt x="114" y="137"/>
                  </a:cubicBezTo>
                  <a:cubicBezTo>
                    <a:pt x="22" y="389"/>
                    <a:pt x="32" y="700"/>
                    <a:pt x="16" y="968"/>
                  </a:cubicBezTo>
                  <a:cubicBezTo>
                    <a:pt x="0" y="1232"/>
                    <a:pt x="5" y="1500"/>
                    <a:pt x="120" y="1743"/>
                  </a:cubicBezTo>
                  <a:cubicBezTo>
                    <a:pt x="136" y="1778"/>
                    <a:pt x="178" y="1799"/>
                    <a:pt x="219" y="1799"/>
                  </a:cubicBezTo>
                  <a:cubicBezTo>
                    <a:pt x="248" y="1799"/>
                    <a:pt x="276" y="1788"/>
                    <a:pt x="293" y="1765"/>
                  </a:cubicBezTo>
                  <a:cubicBezTo>
                    <a:pt x="467" y="1544"/>
                    <a:pt x="522" y="1270"/>
                    <a:pt x="540" y="994"/>
                  </a:cubicBezTo>
                  <a:cubicBezTo>
                    <a:pt x="554" y="722"/>
                    <a:pt x="580" y="397"/>
                    <a:pt x="484" y="137"/>
                  </a:cubicBezTo>
                  <a:cubicBezTo>
                    <a:pt x="451" y="46"/>
                    <a:pt x="375" y="0"/>
                    <a:pt x="300" y="0"/>
                  </a:cubicBezTo>
                  <a:close/>
                </a:path>
              </a:pathLst>
            </a:custGeom>
            <a:solidFill>
              <a:srgbClr val="191919">
                <a:alpha val="59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1747" name="Google Shape;1747;p11"/>
            <p:cNvGrpSpPr/>
            <p:nvPr/>
          </p:nvGrpSpPr>
          <p:grpSpPr>
            <a:xfrm flipH="1">
              <a:off x="5467046" y="4869472"/>
              <a:ext cx="88313" cy="132981"/>
              <a:chOff x="712664" y="3994329"/>
              <a:chExt cx="88313" cy="132981"/>
            </a:xfrm>
          </p:grpSpPr>
          <p:sp>
            <p:nvSpPr>
              <p:cNvPr id="1748" name="Google Shape;1748;p11"/>
              <p:cNvSpPr/>
              <p:nvPr/>
            </p:nvSpPr>
            <p:spPr>
              <a:xfrm>
                <a:off x="712664" y="4006439"/>
                <a:ext cx="44613" cy="91225"/>
              </a:xfrm>
              <a:custGeom>
                <a:avLst/>
                <a:gdLst/>
                <a:ahLst/>
                <a:cxnLst/>
                <a:rect l="l" t="t" r="r" b="b"/>
                <a:pathLst>
                  <a:path w="781" h="1597" extrusionOk="0">
                    <a:moveTo>
                      <a:pt x="221" y="1"/>
                    </a:moveTo>
                    <a:cubicBezTo>
                      <a:pt x="138" y="1"/>
                      <a:pt x="60" y="44"/>
                      <a:pt x="44" y="145"/>
                    </a:cubicBezTo>
                    <a:cubicBezTo>
                      <a:pt x="1" y="407"/>
                      <a:pt x="81" y="683"/>
                      <a:pt x="139" y="938"/>
                    </a:cubicBezTo>
                    <a:cubicBezTo>
                      <a:pt x="196" y="1187"/>
                      <a:pt x="264" y="1427"/>
                      <a:pt x="489" y="1579"/>
                    </a:cubicBezTo>
                    <a:cubicBezTo>
                      <a:pt x="506" y="1591"/>
                      <a:pt x="526" y="1596"/>
                      <a:pt x="546" y="1596"/>
                    </a:cubicBezTo>
                    <a:cubicBezTo>
                      <a:pt x="589" y="1596"/>
                      <a:pt x="632" y="1573"/>
                      <a:pt x="652" y="1535"/>
                    </a:cubicBezTo>
                    <a:cubicBezTo>
                      <a:pt x="780" y="1308"/>
                      <a:pt x="735" y="1060"/>
                      <a:pt x="674" y="820"/>
                    </a:cubicBezTo>
                    <a:cubicBezTo>
                      <a:pt x="614" y="582"/>
                      <a:pt x="569" y="295"/>
                      <a:pt x="422" y="97"/>
                    </a:cubicBezTo>
                    <a:cubicBezTo>
                      <a:pt x="377" y="36"/>
                      <a:pt x="297" y="1"/>
                      <a:pt x="221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749" name="Google Shape;1749;p11"/>
              <p:cNvSpPr/>
              <p:nvPr/>
            </p:nvSpPr>
            <p:spPr>
              <a:xfrm>
                <a:off x="767617" y="3994329"/>
                <a:ext cx="33360" cy="132981"/>
              </a:xfrm>
              <a:custGeom>
                <a:avLst/>
                <a:gdLst/>
                <a:ahLst/>
                <a:cxnLst/>
                <a:rect l="l" t="t" r="r" b="b"/>
                <a:pathLst>
                  <a:path w="584" h="2328" extrusionOk="0">
                    <a:moveTo>
                      <a:pt x="295" y="1"/>
                    </a:moveTo>
                    <a:cubicBezTo>
                      <a:pt x="171" y="1"/>
                      <a:pt x="45" y="86"/>
                      <a:pt x="30" y="255"/>
                    </a:cubicBezTo>
                    <a:cubicBezTo>
                      <a:pt x="0" y="597"/>
                      <a:pt x="2" y="946"/>
                      <a:pt x="6" y="1290"/>
                    </a:cubicBezTo>
                    <a:cubicBezTo>
                      <a:pt x="9" y="1631"/>
                      <a:pt x="24" y="1959"/>
                      <a:pt x="178" y="2270"/>
                    </a:cubicBezTo>
                    <a:cubicBezTo>
                      <a:pt x="198" y="2309"/>
                      <a:pt x="239" y="2328"/>
                      <a:pt x="281" y="2328"/>
                    </a:cubicBezTo>
                    <a:cubicBezTo>
                      <a:pt x="323" y="2328"/>
                      <a:pt x="365" y="2309"/>
                      <a:pt x="385" y="2270"/>
                    </a:cubicBezTo>
                    <a:cubicBezTo>
                      <a:pt x="543" y="1960"/>
                      <a:pt x="560" y="1631"/>
                      <a:pt x="569" y="1290"/>
                    </a:cubicBezTo>
                    <a:cubicBezTo>
                      <a:pt x="576" y="946"/>
                      <a:pt x="583" y="597"/>
                      <a:pt x="557" y="255"/>
                    </a:cubicBezTo>
                    <a:cubicBezTo>
                      <a:pt x="544" y="85"/>
                      <a:pt x="420" y="1"/>
                      <a:pt x="295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sp>
          <p:nvSpPr>
            <p:cNvPr id="1750" name="Google Shape;1750;p11"/>
            <p:cNvSpPr/>
            <p:nvPr/>
          </p:nvSpPr>
          <p:spPr>
            <a:xfrm flipH="1">
              <a:off x="6834713" y="4617755"/>
              <a:ext cx="33188" cy="102763"/>
            </a:xfrm>
            <a:custGeom>
              <a:avLst/>
              <a:gdLst/>
              <a:ahLst/>
              <a:cxnLst/>
              <a:rect l="l" t="t" r="r" b="b"/>
              <a:pathLst>
                <a:path w="581" h="1799" extrusionOk="0">
                  <a:moveTo>
                    <a:pt x="300" y="0"/>
                  </a:moveTo>
                  <a:cubicBezTo>
                    <a:pt x="224" y="0"/>
                    <a:pt x="148" y="46"/>
                    <a:pt x="114" y="137"/>
                  </a:cubicBezTo>
                  <a:cubicBezTo>
                    <a:pt x="22" y="389"/>
                    <a:pt x="32" y="700"/>
                    <a:pt x="16" y="968"/>
                  </a:cubicBezTo>
                  <a:cubicBezTo>
                    <a:pt x="0" y="1232"/>
                    <a:pt x="5" y="1500"/>
                    <a:pt x="120" y="1743"/>
                  </a:cubicBezTo>
                  <a:cubicBezTo>
                    <a:pt x="136" y="1778"/>
                    <a:pt x="178" y="1799"/>
                    <a:pt x="219" y="1799"/>
                  </a:cubicBezTo>
                  <a:cubicBezTo>
                    <a:pt x="248" y="1799"/>
                    <a:pt x="276" y="1788"/>
                    <a:pt x="293" y="1765"/>
                  </a:cubicBezTo>
                  <a:cubicBezTo>
                    <a:pt x="467" y="1544"/>
                    <a:pt x="522" y="1270"/>
                    <a:pt x="540" y="994"/>
                  </a:cubicBezTo>
                  <a:cubicBezTo>
                    <a:pt x="554" y="722"/>
                    <a:pt x="580" y="397"/>
                    <a:pt x="484" y="137"/>
                  </a:cubicBezTo>
                  <a:cubicBezTo>
                    <a:pt x="451" y="46"/>
                    <a:pt x="375" y="0"/>
                    <a:pt x="300" y="0"/>
                  </a:cubicBezTo>
                  <a:close/>
                </a:path>
              </a:pathLst>
            </a:custGeom>
            <a:solidFill>
              <a:srgbClr val="191919">
                <a:alpha val="59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1751" name="Google Shape;1751;p11"/>
            <p:cNvGrpSpPr/>
            <p:nvPr/>
          </p:nvGrpSpPr>
          <p:grpSpPr>
            <a:xfrm flipH="1">
              <a:off x="7047313" y="4735613"/>
              <a:ext cx="142923" cy="130526"/>
              <a:chOff x="178100" y="3904645"/>
              <a:chExt cx="142923" cy="130526"/>
            </a:xfrm>
          </p:grpSpPr>
          <p:sp>
            <p:nvSpPr>
              <p:cNvPr id="1752" name="Google Shape;1752;p11"/>
              <p:cNvSpPr/>
              <p:nvPr/>
            </p:nvSpPr>
            <p:spPr>
              <a:xfrm>
                <a:off x="178100" y="3936863"/>
                <a:ext cx="40843" cy="98308"/>
              </a:xfrm>
              <a:custGeom>
                <a:avLst/>
                <a:gdLst/>
                <a:ahLst/>
                <a:cxnLst/>
                <a:rect l="l" t="t" r="r" b="b"/>
                <a:pathLst>
                  <a:path w="715" h="1721" extrusionOk="0">
                    <a:moveTo>
                      <a:pt x="237" y="1"/>
                    </a:moveTo>
                    <a:cubicBezTo>
                      <a:pt x="157" y="1"/>
                      <a:pt x="77" y="54"/>
                      <a:pt x="49" y="139"/>
                    </a:cubicBezTo>
                    <a:cubicBezTo>
                      <a:pt x="1" y="283"/>
                      <a:pt x="37" y="436"/>
                      <a:pt x="59" y="582"/>
                    </a:cubicBezTo>
                    <a:cubicBezTo>
                      <a:pt x="76" y="711"/>
                      <a:pt x="98" y="838"/>
                      <a:pt x="120" y="966"/>
                    </a:cubicBezTo>
                    <a:cubicBezTo>
                      <a:pt x="142" y="1093"/>
                      <a:pt x="158" y="1223"/>
                      <a:pt x="193" y="1347"/>
                    </a:cubicBezTo>
                    <a:cubicBezTo>
                      <a:pt x="234" y="1488"/>
                      <a:pt x="302" y="1592"/>
                      <a:pt x="413" y="1688"/>
                    </a:cubicBezTo>
                    <a:cubicBezTo>
                      <a:pt x="438" y="1709"/>
                      <a:pt x="467" y="1720"/>
                      <a:pt x="496" y="1720"/>
                    </a:cubicBezTo>
                    <a:cubicBezTo>
                      <a:pt x="533" y="1720"/>
                      <a:pt x="570" y="1702"/>
                      <a:pt x="594" y="1665"/>
                    </a:cubicBezTo>
                    <a:cubicBezTo>
                      <a:pt x="672" y="1542"/>
                      <a:pt x="715" y="1424"/>
                      <a:pt x="707" y="1275"/>
                    </a:cubicBezTo>
                    <a:cubicBezTo>
                      <a:pt x="700" y="1133"/>
                      <a:pt x="672" y="990"/>
                      <a:pt x="643" y="848"/>
                    </a:cubicBezTo>
                    <a:cubicBezTo>
                      <a:pt x="592" y="595"/>
                      <a:pt x="554" y="244"/>
                      <a:pt x="362" y="51"/>
                    </a:cubicBezTo>
                    <a:cubicBezTo>
                      <a:pt x="326" y="16"/>
                      <a:pt x="281" y="1"/>
                      <a:pt x="237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753" name="Google Shape;1753;p11"/>
              <p:cNvSpPr/>
              <p:nvPr/>
            </p:nvSpPr>
            <p:spPr>
              <a:xfrm>
                <a:off x="230654" y="3904645"/>
                <a:ext cx="37187" cy="110589"/>
              </a:xfrm>
              <a:custGeom>
                <a:avLst/>
                <a:gdLst/>
                <a:ahLst/>
                <a:cxnLst/>
                <a:rect l="l" t="t" r="r" b="b"/>
                <a:pathLst>
                  <a:path w="651" h="1936" extrusionOk="0">
                    <a:moveTo>
                      <a:pt x="399" y="0"/>
                    </a:moveTo>
                    <a:cubicBezTo>
                      <a:pt x="364" y="0"/>
                      <a:pt x="331" y="13"/>
                      <a:pt x="305" y="45"/>
                    </a:cubicBezTo>
                    <a:cubicBezTo>
                      <a:pt x="124" y="270"/>
                      <a:pt x="142" y="647"/>
                      <a:pt x="102" y="921"/>
                    </a:cubicBezTo>
                    <a:cubicBezTo>
                      <a:pt x="57" y="1239"/>
                      <a:pt x="0" y="1544"/>
                      <a:pt x="117" y="1853"/>
                    </a:cubicBezTo>
                    <a:cubicBezTo>
                      <a:pt x="136" y="1902"/>
                      <a:pt x="182" y="1936"/>
                      <a:pt x="229" y="1936"/>
                    </a:cubicBezTo>
                    <a:cubicBezTo>
                      <a:pt x="255" y="1936"/>
                      <a:pt x="282" y="1925"/>
                      <a:pt x="305" y="1902"/>
                    </a:cubicBezTo>
                    <a:cubicBezTo>
                      <a:pt x="542" y="1660"/>
                      <a:pt x="598" y="1348"/>
                      <a:pt x="625" y="1020"/>
                    </a:cubicBezTo>
                    <a:cubicBezTo>
                      <a:pt x="637" y="862"/>
                      <a:pt x="650" y="703"/>
                      <a:pt x="643" y="545"/>
                    </a:cubicBezTo>
                    <a:cubicBezTo>
                      <a:pt x="637" y="392"/>
                      <a:pt x="640" y="203"/>
                      <a:pt x="542" y="75"/>
                    </a:cubicBezTo>
                    <a:cubicBezTo>
                      <a:pt x="511" y="33"/>
                      <a:pt x="454" y="0"/>
                      <a:pt x="399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754" name="Google Shape;1754;p11"/>
              <p:cNvSpPr/>
              <p:nvPr/>
            </p:nvSpPr>
            <p:spPr>
              <a:xfrm>
                <a:off x="275667" y="3947545"/>
                <a:ext cx="45355" cy="85284"/>
              </a:xfrm>
              <a:custGeom>
                <a:avLst/>
                <a:gdLst/>
                <a:ahLst/>
                <a:cxnLst/>
                <a:rect l="l" t="t" r="r" b="b"/>
                <a:pathLst>
                  <a:path w="794" h="1493" extrusionOk="0">
                    <a:moveTo>
                      <a:pt x="528" y="0"/>
                    </a:moveTo>
                    <a:cubicBezTo>
                      <a:pt x="514" y="0"/>
                      <a:pt x="500" y="3"/>
                      <a:pt x="486" y="9"/>
                    </a:cubicBezTo>
                    <a:cubicBezTo>
                      <a:pt x="246" y="103"/>
                      <a:pt x="170" y="438"/>
                      <a:pt x="116" y="669"/>
                    </a:cubicBezTo>
                    <a:cubicBezTo>
                      <a:pt x="56" y="916"/>
                      <a:pt x="1" y="1211"/>
                      <a:pt x="155" y="1435"/>
                    </a:cubicBezTo>
                    <a:cubicBezTo>
                      <a:pt x="182" y="1473"/>
                      <a:pt x="219" y="1492"/>
                      <a:pt x="257" y="1492"/>
                    </a:cubicBezTo>
                    <a:cubicBezTo>
                      <a:pt x="286" y="1492"/>
                      <a:pt x="315" y="1481"/>
                      <a:pt x="342" y="1459"/>
                    </a:cubicBezTo>
                    <a:cubicBezTo>
                      <a:pt x="531" y="1295"/>
                      <a:pt x="571" y="1040"/>
                      <a:pt x="622" y="809"/>
                    </a:cubicBezTo>
                    <a:cubicBezTo>
                      <a:pt x="667" y="603"/>
                      <a:pt x="793" y="275"/>
                      <a:pt x="670" y="86"/>
                    </a:cubicBezTo>
                    <a:cubicBezTo>
                      <a:pt x="642" y="40"/>
                      <a:pt x="585" y="0"/>
                      <a:pt x="528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1755" name="Google Shape;1755;p11"/>
            <p:cNvGrpSpPr/>
            <p:nvPr/>
          </p:nvGrpSpPr>
          <p:grpSpPr>
            <a:xfrm flipH="1">
              <a:off x="6533859" y="4689922"/>
              <a:ext cx="88313" cy="132981"/>
              <a:chOff x="712664" y="3994329"/>
              <a:chExt cx="88313" cy="132981"/>
            </a:xfrm>
          </p:grpSpPr>
          <p:sp>
            <p:nvSpPr>
              <p:cNvPr id="1756" name="Google Shape;1756;p11"/>
              <p:cNvSpPr/>
              <p:nvPr/>
            </p:nvSpPr>
            <p:spPr>
              <a:xfrm>
                <a:off x="712664" y="4006439"/>
                <a:ext cx="44613" cy="91225"/>
              </a:xfrm>
              <a:custGeom>
                <a:avLst/>
                <a:gdLst/>
                <a:ahLst/>
                <a:cxnLst/>
                <a:rect l="l" t="t" r="r" b="b"/>
                <a:pathLst>
                  <a:path w="781" h="1597" extrusionOk="0">
                    <a:moveTo>
                      <a:pt x="221" y="1"/>
                    </a:moveTo>
                    <a:cubicBezTo>
                      <a:pt x="138" y="1"/>
                      <a:pt x="60" y="44"/>
                      <a:pt x="44" y="145"/>
                    </a:cubicBezTo>
                    <a:cubicBezTo>
                      <a:pt x="1" y="407"/>
                      <a:pt x="81" y="683"/>
                      <a:pt x="139" y="938"/>
                    </a:cubicBezTo>
                    <a:cubicBezTo>
                      <a:pt x="196" y="1187"/>
                      <a:pt x="264" y="1427"/>
                      <a:pt x="489" y="1579"/>
                    </a:cubicBezTo>
                    <a:cubicBezTo>
                      <a:pt x="506" y="1591"/>
                      <a:pt x="526" y="1596"/>
                      <a:pt x="546" y="1596"/>
                    </a:cubicBezTo>
                    <a:cubicBezTo>
                      <a:pt x="589" y="1596"/>
                      <a:pt x="632" y="1573"/>
                      <a:pt x="652" y="1535"/>
                    </a:cubicBezTo>
                    <a:cubicBezTo>
                      <a:pt x="780" y="1308"/>
                      <a:pt x="735" y="1060"/>
                      <a:pt x="674" y="820"/>
                    </a:cubicBezTo>
                    <a:cubicBezTo>
                      <a:pt x="614" y="582"/>
                      <a:pt x="569" y="295"/>
                      <a:pt x="422" y="97"/>
                    </a:cubicBezTo>
                    <a:cubicBezTo>
                      <a:pt x="377" y="36"/>
                      <a:pt x="297" y="1"/>
                      <a:pt x="221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757" name="Google Shape;1757;p11"/>
              <p:cNvSpPr/>
              <p:nvPr/>
            </p:nvSpPr>
            <p:spPr>
              <a:xfrm>
                <a:off x="767617" y="3994329"/>
                <a:ext cx="33360" cy="132981"/>
              </a:xfrm>
              <a:custGeom>
                <a:avLst/>
                <a:gdLst/>
                <a:ahLst/>
                <a:cxnLst/>
                <a:rect l="l" t="t" r="r" b="b"/>
                <a:pathLst>
                  <a:path w="584" h="2328" extrusionOk="0">
                    <a:moveTo>
                      <a:pt x="295" y="1"/>
                    </a:moveTo>
                    <a:cubicBezTo>
                      <a:pt x="171" y="1"/>
                      <a:pt x="45" y="86"/>
                      <a:pt x="30" y="255"/>
                    </a:cubicBezTo>
                    <a:cubicBezTo>
                      <a:pt x="0" y="597"/>
                      <a:pt x="2" y="946"/>
                      <a:pt x="6" y="1290"/>
                    </a:cubicBezTo>
                    <a:cubicBezTo>
                      <a:pt x="9" y="1631"/>
                      <a:pt x="24" y="1959"/>
                      <a:pt x="178" y="2270"/>
                    </a:cubicBezTo>
                    <a:cubicBezTo>
                      <a:pt x="198" y="2309"/>
                      <a:pt x="239" y="2328"/>
                      <a:pt x="281" y="2328"/>
                    </a:cubicBezTo>
                    <a:cubicBezTo>
                      <a:pt x="323" y="2328"/>
                      <a:pt x="365" y="2309"/>
                      <a:pt x="385" y="2270"/>
                    </a:cubicBezTo>
                    <a:cubicBezTo>
                      <a:pt x="543" y="1960"/>
                      <a:pt x="560" y="1631"/>
                      <a:pt x="569" y="1290"/>
                    </a:cubicBezTo>
                    <a:cubicBezTo>
                      <a:pt x="576" y="946"/>
                      <a:pt x="583" y="597"/>
                      <a:pt x="557" y="255"/>
                    </a:cubicBezTo>
                    <a:cubicBezTo>
                      <a:pt x="544" y="85"/>
                      <a:pt x="420" y="1"/>
                      <a:pt x="295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1758" name="Google Shape;1758;p11"/>
            <p:cNvGrpSpPr/>
            <p:nvPr/>
          </p:nvGrpSpPr>
          <p:grpSpPr>
            <a:xfrm flipH="1">
              <a:off x="6789661" y="4866893"/>
              <a:ext cx="148749" cy="138123"/>
              <a:chOff x="417563" y="4145250"/>
              <a:chExt cx="148749" cy="138123"/>
            </a:xfrm>
          </p:grpSpPr>
          <p:sp>
            <p:nvSpPr>
              <p:cNvPr id="1759" name="Google Shape;1759;p11"/>
              <p:cNvSpPr/>
              <p:nvPr/>
            </p:nvSpPr>
            <p:spPr>
              <a:xfrm>
                <a:off x="417563" y="4179924"/>
                <a:ext cx="39186" cy="103449"/>
              </a:xfrm>
              <a:custGeom>
                <a:avLst/>
                <a:gdLst/>
                <a:ahLst/>
                <a:cxnLst/>
                <a:rect l="l" t="t" r="r" b="b"/>
                <a:pathLst>
                  <a:path w="686" h="1811" extrusionOk="0">
                    <a:moveTo>
                      <a:pt x="283" y="1"/>
                    </a:moveTo>
                    <a:cubicBezTo>
                      <a:pt x="215" y="1"/>
                      <a:pt x="148" y="32"/>
                      <a:pt x="118" y="96"/>
                    </a:cubicBezTo>
                    <a:cubicBezTo>
                      <a:pt x="0" y="348"/>
                      <a:pt x="83" y="703"/>
                      <a:pt x="102" y="970"/>
                    </a:cubicBezTo>
                    <a:cubicBezTo>
                      <a:pt x="112" y="1123"/>
                      <a:pt x="118" y="1280"/>
                      <a:pt x="141" y="1432"/>
                    </a:cubicBezTo>
                    <a:cubicBezTo>
                      <a:pt x="163" y="1569"/>
                      <a:pt x="227" y="1672"/>
                      <a:pt x="315" y="1777"/>
                    </a:cubicBezTo>
                    <a:cubicBezTo>
                      <a:pt x="333" y="1800"/>
                      <a:pt x="363" y="1811"/>
                      <a:pt x="394" y="1811"/>
                    </a:cubicBezTo>
                    <a:cubicBezTo>
                      <a:pt x="425" y="1811"/>
                      <a:pt x="456" y="1799"/>
                      <a:pt x="475" y="1777"/>
                    </a:cubicBezTo>
                    <a:cubicBezTo>
                      <a:pt x="685" y="1537"/>
                      <a:pt x="670" y="1245"/>
                      <a:pt x="647" y="944"/>
                    </a:cubicBezTo>
                    <a:cubicBezTo>
                      <a:pt x="625" y="670"/>
                      <a:pt x="621" y="266"/>
                      <a:pt x="421" y="56"/>
                    </a:cubicBezTo>
                    <a:cubicBezTo>
                      <a:pt x="386" y="19"/>
                      <a:pt x="334" y="1"/>
                      <a:pt x="283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760" name="Google Shape;1760;p11"/>
              <p:cNvSpPr/>
              <p:nvPr/>
            </p:nvSpPr>
            <p:spPr>
              <a:xfrm>
                <a:off x="469888" y="4145250"/>
                <a:ext cx="42556" cy="117101"/>
              </a:xfrm>
              <a:custGeom>
                <a:avLst/>
                <a:gdLst/>
                <a:ahLst/>
                <a:cxnLst/>
                <a:rect l="l" t="t" r="r" b="b"/>
                <a:pathLst>
                  <a:path w="745" h="2050" extrusionOk="0">
                    <a:moveTo>
                      <a:pt x="476" y="0"/>
                    </a:moveTo>
                    <a:cubicBezTo>
                      <a:pt x="449" y="0"/>
                      <a:pt x="419" y="8"/>
                      <a:pt x="384" y="23"/>
                    </a:cubicBezTo>
                    <a:cubicBezTo>
                      <a:pt x="243" y="88"/>
                      <a:pt x="219" y="278"/>
                      <a:pt x="192" y="415"/>
                    </a:cubicBezTo>
                    <a:cubicBezTo>
                      <a:pt x="158" y="589"/>
                      <a:pt x="132" y="764"/>
                      <a:pt x="104" y="936"/>
                    </a:cubicBezTo>
                    <a:cubicBezTo>
                      <a:pt x="47" y="1281"/>
                      <a:pt x="1" y="1611"/>
                      <a:pt x="84" y="1954"/>
                    </a:cubicBezTo>
                    <a:cubicBezTo>
                      <a:pt x="99" y="2020"/>
                      <a:pt x="150" y="2049"/>
                      <a:pt x="204" y="2049"/>
                    </a:cubicBezTo>
                    <a:cubicBezTo>
                      <a:pt x="250" y="2049"/>
                      <a:pt x="298" y="2027"/>
                      <a:pt x="327" y="1988"/>
                    </a:cubicBezTo>
                    <a:cubicBezTo>
                      <a:pt x="568" y="1660"/>
                      <a:pt x="617" y="1267"/>
                      <a:pt x="652" y="870"/>
                    </a:cubicBezTo>
                    <a:cubicBezTo>
                      <a:pt x="666" y="718"/>
                      <a:pt x="745" y="0"/>
                      <a:pt x="476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761" name="Google Shape;1761;p11"/>
              <p:cNvSpPr/>
              <p:nvPr/>
            </p:nvSpPr>
            <p:spPr>
              <a:xfrm>
                <a:off x="528840" y="4206144"/>
                <a:ext cx="37472" cy="75173"/>
              </a:xfrm>
              <a:custGeom>
                <a:avLst/>
                <a:gdLst/>
                <a:ahLst/>
                <a:cxnLst/>
                <a:rect l="l" t="t" r="r" b="b"/>
                <a:pathLst>
                  <a:path w="656" h="1316" extrusionOk="0">
                    <a:moveTo>
                      <a:pt x="371" y="0"/>
                    </a:moveTo>
                    <a:cubicBezTo>
                      <a:pt x="302" y="0"/>
                      <a:pt x="231" y="34"/>
                      <a:pt x="180" y="103"/>
                    </a:cubicBezTo>
                    <a:cubicBezTo>
                      <a:pt x="57" y="271"/>
                      <a:pt x="44" y="533"/>
                      <a:pt x="23" y="733"/>
                    </a:cubicBezTo>
                    <a:cubicBezTo>
                      <a:pt x="1" y="928"/>
                      <a:pt x="15" y="1125"/>
                      <a:pt x="152" y="1281"/>
                    </a:cubicBezTo>
                    <a:cubicBezTo>
                      <a:pt x="172" y="1303"/>
                      <a:pt x="205" y="1315"/>
                      <a:pt x="238" y="1315"/>
                    </a:cubicBezTo>
                    <a:cubicBezTo>
                      <a:pt x="259" y="1315"/>
                      <a:pt x="281" y="1310"/>
                      <a:pt x="298" y="1298"/>
                    </a:cubicBezTo>
                    <a:cubicBezTo>
                      <a:pt x="470" y="1186"/>
                      <a:pt x="536" y="999"/>
                      <a:pt x="566" y="805"/>
                    </a:cubicBezTo>
                    <a:cubicBezTo>
                      <a:pt x="598" y="604"/>
                      <a:pt x="655" y="349"/>
                      <a:pt x="581" y="154"/>
                    </a:cubicBezTo>
                    <a:cubicBezTo>
                      <a:pt x="541" y="53"/>
                      <a:pt x="457" y="0"/>
                      <a:pt x="371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sp>
          <p:nvSpPr>
            <p:cNvPr id="1762" name="Google Shape;1762;p11"/>
            <p:cNvSpPr/>
            <p:nvPr/>
          </p:nvSpPr>
          <p:spPr>
            <a:xfrm flipH="1">
              <a:off x="4278663" y="4922030"/>
              <a:ext cx="33188" cy="102763"/>
            </a:xfrm>
            <a:custGeom>
              <a:avLst/>
              <a:gdLst/>
              <a:ahLst/>
              <a:cxnLst/>
              <a:rect l="l" t="t" r="r" b="b"/>
              <a:pathLst>
                <a:path w="581" h="1799" extrusionOk="0">
                  <a:moveTo>
                    <a:pt x="300" y="0"/>
                  </a:moveTo>
                  <a:cubicBezTo>
                    <a:pt x="224" y="0"/>
                    <a:pt x="148" y="46"/>
                    <a:pt x="114" y="137"/>
                  </a:cubicBezTo>
                  <a:cubicBezTo>
                    <a:pt x="22" y="389"/>
                    <a:pt x="32" y="700"/>
                    <a:pt x="16" y="968"/>
                  </a:cubicBezTo>
                  <a:cubicBezTo>
                    <a:pt x="0" y="1232"/>
                    <a:pt x="5" y="1500"/>
                    <a:pt x="120" y="1743"/>
                  </a:cubicBezTo>
                  <a:cubicBezTo>
                    <a:pt x="136" y="1778"/>
                    <a:pt x="178" y="1799"/>
                    <a:pt x="219" y="1799"/>
                  </a:cubicBezTo>
                  <a:cubicBezTo>
                    <a:pt x="248" y="1799"/>
                    <a:pt x="276" y="1788"/>
                    <a:pt x="293" y="1765"/>
                  </a:cubicBezTo>
                  <a:cubicBezTo>
                    <a:pt x="467" y="1544"/>
                    <a:pt x="522" y="1270"/>
                    <a:pt x="540" y="994"/>
                  </a:cubicBezTo>
                  <a:cubicBezTo>
                    <a:pt x="554" y="722"/>
                    <a:pt x="580" y="397"/>
                    <a:pt x="484" y="137"/>
                  </a:cubicBezTo>
                  <a:cubicBezTo>
                    <a:pt x="451" y="46"/>
                    <a:pt x="375" y="0"/>
                    <a:pt x="300" y="0"/>
                  </a:cubicBezTo>
                  <a:close/>
                </a:path>
              </a:pathLst>
            </a:custGeom>
            <a:solidFill>
              <a:srgbClr val="191919">
                <a:alpha val="59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1763" name="Google Shape;1763;p11"/>
            <p:cNvGrpSpPr/>
            <p:nvPr/>
          </p:nvGrpSpPr>
          <p:grpSpPr>
            <a:xfrm flipH="1">
              <a:off x="8932036" y="4851518"/>
              <a:ext cx="148749" cy="138123"/>
              <a:chOff x="417563" y="4145250"/>
              <a:chExt cx="148749" cy="138123"/>
            </a:xfrm>
          </p:grpSpPr>
          <p:sp>
            <p:nvSpPr>
              <p:cNvPr id="1764" name="Google Shape;1764;p11"/>
              <p:cNvSpPr/>
              <p:nvPr/>
            </p:nvSpPr>
            <p:spPr>
              <a:xfrm>
                <a:off x="417563" y="4179924"/>
                <a:ext cx="39186" cy="103449"/>
              </a:xfrm>
              <a:custGeom>
                <a:avLst/>
                <a:gdLst/>
                <a:ahLst/>
                <a:cxnLst/>
                <a:rect l="l" t="t" r="r" b="b"/>
                <a:pathLst>
                  <a:path w="686" h="1811" extrusionOk="0">
                    <a:moveTo>
                      <a:pt x="283" y="1"/>
                    </a:moveTo>
                    <a:cubicBezTo>
                      <a:pt x="215" y="1"/>
                      <a:pt x="148" y="32"/>
                      <a:pt x="118" y="96"/>
                    </a:cubicBezTo>
                    <a:cubicBezTo>
                      <a:pt x="0" y="348"/>
                      <a:pt x="83" y="703"/>
                      <a:pt x="102" y="970"/>
                    </a:cubicBezTo>
                    <a:cubicBezTo>
                      <a:pt x="112" y="1123"/>
                      <a:pt x="118" y="1280"/>
                      <a:pt x="141" y="1432"/>
                    </a:cubicBezTo>
                    <a:cubicBezTo>
                      <a:pt x="163" y="1569"/>
                      <a:pt x="227" y="1672"/>
                      <a:pt x="315" y="1777"/>
                    </a:cubicBezTo>
                    <a:cubicBezTo>
                      <a:pt x="333" y="1800"/>
                      <a:pt x="363" y="1811"/>
                      <a:pt x="394" y="1811"/>
                    </a:cubicBezTo>
                    <a:cubicBezTo>
                      <a:pt x="425" y="1811"/>
                      <a:pt x="456" y="1799"/>
                      <a:pt x="475" y="1777"/>
                    </a:cubicBezTo>
                    <a:cubicBezTo>
                      <a:pt x="685" y="1537"/>
                      <a:pt x="670" y="1245"/>
                      <a:pt x="647" y="944"/>
                    </a:cubicBezTo>
                    <a:cubicBezTo>
                      <a:pt x="625" y="670"/>
                      <a:pt x="621" y="266"/>
                      <a:pt x="421" y="56"/>
                    </a:cubicBezTo>
                    <a:cubicBezTo>
                      <a:pt x="386" y="19"/>
                      <a:pt x="334" y="1"/>
                      <a:pt x="283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765" name="Google Shape;1765;p11"/>
              <p:cNvSpPr/>
              <p:nvPr/>
            </p:nvSpPr>
            <p:spPr>
              <a:xfrm>
                <a:off x="469888" y="4145250"/>
                <a:ext cx="42556" cy="117101"/>
              </a:xfrm>
              <a:custGeom>
                <a:avLst/>
                <a:gdLst/>
                <a:ahLst/>
                <a:cxnLst/>
                <a:rect l="l" t="t" r="r" b="b"/>
                <a:pathLst>
                  <a:path w="745" h="2050" extrusionOk="0">
                    <a:moveTo>
                      <a:pt x="476" y="0"/>
                    </a:moveTo>
                    <a:cubicBezTo>
                      <a:pt x="449" y="0"/>
                      <a:pt x="419" y="8"/>
                      <a:pt x="384" y="23"/>
                    </a:cubicBezTo>
                    <a:cubicBezTo>
                      <a:pt x="243" y="88"/>
                      <a:pt x="219" y="278"/>
                      <a:pt x="192" y="415"/>
                    </a:cubicBezTo>
                    <a:cubicBezTo>
                      <a:pt x="158" y="589"/>
                      <a:pt x="132" y="764"/>
                      <a:pt x="104" y="936"/>
                    </a:cubicBezTo>
                    <a:cubicBezTo>
                      <a:pt x="47" y="1281"/>
                      <a:pt x="1" y="1611"/>
                      <a:pt x="84" y="1954"/>
                    </a:cubicBezTo>
                    <a:cubicBezTo>
                      <a:pt x="99" y="2020"/>
                      <a:pt x="150" y="2049"/>
                      <a:pt x="204" y="2049"/>
                    </a:cubicBezTo>
                    <a:cubicBezTo>
                      <a:pt x="250" y="2049"/>
                      <a:pt x="298" y="2027"/>
                      <a:pt x="327" y="1988"/>
                    </a:cubicBezTo>
                    <a:cubicBezTo>
                      <a:pt x="568" y="1660"/>
                      <a:pt x="617" y="1267"/>
                      <a:pt x="652" y="870"/>
                    </a:cubicBezTo>
                    <a:cubicBezTo>
                      <a:pt x="666" y="718"/>
                      <a:pt x="745" y="0"/>
                      <a:pt x="476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766" name="Google Shape;1766;p11"/>
              <p:cNvSpPr/>
              <p:nvPr/>
            </p:nvSpPr>
            <p:spPr>
              <a:xfrm>
                <a:off x="528840" y="4206144"/>
                <a:ext cx="37472" cy="75173"/>
              </a:xfrm>
              <a:custGeom>
                <a:avLst/>
                <a:gdLst/>
                <a:ahLst/>
                <a:cxnLst/>
                <a:rect l="l" t="t" r="r" b="b"/>
                <a:pathLst>
                  <a:path w="656" h="1316" extrusionOk="0">
                    <a:moveTo>
                      <a:pt x="371" y="0"/>
                    </a:moveTo>
                    <a:cubicBezTo>
                      <a:pt x="302" y="0"/>
                      <a:pt x="231" y="34"/>
                      <a:pt x="180" y="103"/>
                    </a:cubicBezTo>
                    <a:cubicBezTo>
                      <a:pt x="57" y="271"/>
                      <a:pt x="44" y="533"/>
                      <a:pt x="23" y="733"/>
                    </a:cubicBezTo>
                    <a:cubicBezTo>
                      <a:pt x="1" y="928"/>
                      <a:pt x="15" y="1125"/>
                      <a:pt x="152" y="1281"/>
                    </a:cubicBezTo>
                    <a:cubicBezTo>
                      <a:pt x="172" y="1303"/>
                      <a:pt x="205" y="1315"/>
                      <a:pt x="238" y="1315"/>
                    </a:cubicBezTo>
                    <a:cubicBezTo>
                      <a:pt x="259" y="1315"/>
                      <a:pt x="281" y="1310"/>
                      <a:pt x="298" y="1298"/>
                    </a:cubicBezTo>
                    <a:cubicBezTo>
                      <a:pt x="470" y="1186"/>
                      <a:pt x="536" y="999"/>
                      <a:pt x="566" y="805"/>
                    </a:cubicBezTo>
                    <a:cubicBezTo>
                      <a:pt x="598" y="604"/>
                      <a:pt x="655" y="349"/>
                      <a:pt x="581" y="154"/>
                    </a:cubicBezTo>
                    <a:cubicBezTo>
                      <a:pt x="541" y="53"/>
                      <a:pt x="457" y="0"/>
                      <a:pt x="371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1767" name="Google Shape;1767;p11"/>
            <p:cNvGrpSpPr/>
            <p:nvPr/>
          </p:nvGrpSpPr>
          <p:grpSpPr>
            <a:xfrm flipH="1">
              <a:off x="3504875" y="4870688"/>
              <a:ext cx="142923" cy="130526"/>
              <a:chOff x="178100" y="3904645"/>
              <a:chExt cx="142923" cy="130526"/>
            </a:xfrm>
          </p:grpSpPr>
          <p:sp>
            <p:nvSpPr>
              <p:cNvPr id="1768" name="Google Shape;1768;p11"/>
              <p:cNvSpPr/>
              <p:nvPr/>
            </p:nvSpPr>
            <p:spPr>
              <a:xfrm>
                <a:off x="178100" y="3936863"/>
                <a:ext cx="40843" cy="98308"/>
              </a:xfrm>
              <a:custGeom>
                <a:avLst/>
                <a:gdLst/>
                <a:ahLst/>
                <a:cxnLst/>
                <a:rect l="l" t="t" r="r" b="b"/>
                <a:pathLst>
                  <a:path w="715" h="1721" extrusionOk="0">
                    <a:moveTo>
                      <a:pt x="237" y="1"/>
                    </a:moveTo>
                    <a:cubicBezTo>
                      <a:pt x="157" y="1"/>
                      <a:pt x="77" y="54"/>
                      <a:pt x="49" y="139"/>
                    </a:cubicBezTo>
                    <a:cubicBezTo>
                      <a:pt x="1" y="283"/>
                      <a:pt x="37" y="436"/>
                      <a:pt x="59" y="582"/>
                    </a:cubicBezTo>
                    <a:cubicBezTo>
                      <a:pt x="76" y="711"/>
                      <a:pt x="98" y="838"/>
                      <a:pt x="120" y="966"/>
                    </a:cubicBezTo>
                    <a:cubicBezTo>
                      <a:pt x="142" y="1093"/>
                      <a:pt x="158" y="1223"/>
                      <a:pt x="193" y="1347"/>
                    </a:cubicBezTo>
                    <a:cubicBezTo>
                      <a:pt x="234" y="1488"/>
                      <a:pt x="302" y="1592"/>
                      <a:pt x="413" y="1688"/>
                    </a:cubicBezTo>
                    <a:cubicBezTo>
                      <a:pt x="438" y="1709"/>
                      <a:pt x="467" y="1720"/>
                      <a:pt x="496" y="1720"/>
                    </a:cubicBezTo>
                    <a:cubicBezTo>
                      <a:pt x="533" y="1720"/>
                      <a:pt x="570" y="1702"/>
                      <a:pt x="594" y="1665"/>
                    </a:cubicBezTo>
                    <a:cubicBezTo>
                      <a:pt x="672" y="1542"/>
                      <a:pt x="715" y="1424"/>
                      <a:pt x="707" y="1275"/>
                    </a:cubicBezTo>
                    <a:cubicBezTo>
                      <a:pt x="700" y="1133"/>
                      <a:pt x="672" y="990"/>
                      <a:pt x="643" y="848"/>
                    </a:cubicBezTo>
                    <a:cubicBezTo>
                      <a:pt x="592" y="595"/>
                      <a:pt x="554" y="244"/>
                      <a:pt x="362" y="51"/>
                    </a:cubicBezTo>
                    <a:cubicBezTo>
                      <a:pt x="326" y="16"/>
                      <a:pt x="281" y="1"/>
                      <a:pt x="237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769" name="Google Shape;1769;p11"/>
              <p:cNvSpPr/>
              <p:nvPr/>
            </p:nvSpPr>
            <p:spPr>
              <a:xfrm>
                <a:off x="230654" y="3904645"/>
                <a:ext cx="37187" cy="110589"/>
              </a:xfrm>
              <a:custGeom>
                <a:avLst/>
                <a:gdLst/>
                <a:ahLst/>
                <a:cxnLst/>
                <a:rect l="l" t="t" r="r" b="b"/>
                <a:pathLst>
                  <a:path w="651" h="1936" extrusionOk="0">
                    <a:moveTo>
                      <a:pt x="399" y="0"/>
                    </a:moveTo>
                    <a:cubicBezTo>
                      <a:pt x="364" y="0"/>
                      <a:pt x="331" y="13"/>
                      <a:pt x="305" y="45"/>
                    </a:cubicBezTo>
                    <a:cubicBezTo>
                      <a:pt x="124" y="270"/>
                      <a:pt x="142" y="647"/>
                      <a:pt x="102" y="921"/>
                    </a:cubicBezTo>
                    <a:cubicBezTo>
                      <a:pt x="57" y="1239"/>
                      <a:pt x="0" y="1544"/>
                      <a:pt x="117" y="1853"/>
                    </a:cubicBezTo>
                    <a:cubicBezTo>
                      <a:pt x="136" y="1902"/>
                      <a:pt x="182" y="1936"/>
                      <a:pt x="229" y="1936"/>
                    </a:cubicBezTo>
                    <a:cubicBezTo>
                      <a:pt x="255" y="1936"/>
                      <a:pt x="282" y="1925"/>
                      <a:pt x="305" y="1902"/>
                    </a:cubicBezTo>
                    <a:cubicBezTo>
                      <a:pt x="542" y="1660"/>
                      <a:pt x="598" y="1348"/>
                      <a:pt x="625" y="1020"/>
                    </a:cubicBezTo>
                    <a:cubicBezTo>
                      <a:pt x="637" y="862"/>
                      <a:pt x="650" y="703"/>
                      <a:pt x="643" y="545"/>
                    </a:cubicBezTo>
                    <a:cubicBezTo>
                      <a:pt x="637" y="392"/>
                      <a:pt x="640" y="203"/>
                      <a:pt x="542" y="75"/>
                    </a:cubicBezTo>
                    <a:cubicBezTo>
                      <a:pt x="511" y="33"/>
                      <a:pt x="454" y="0"/>
                      <a:pt x="399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770" name="Google Shape;1770;p11"/>
              <p:cNvSpPr/>
              <p:nvPr/>
            </p:nvSpPr>
            <p:spPr>
              <a:xfrm>
                <a:off x="275667" y="3947545"/>
                <a:ext cx="45355" cy="85284"/>
              </a:xfrm>
              <a:custGeom>
                <a:avLst/>
                <a:gdLst/>
                <a:ahLst/>
                <a:cxnLst/>
                <a:rect l="l" t="t" r="r" b="b"/>
                <a:pathLst>
                  <a:path w="794" h="1493" extrusionOk="0">
                    <a:moveTo>
                      <a:pt x="528" y="0"/>
                    </a:moveTo>
                    <a:cubicBezTo>
                      <a:pt x="514" y="0"/>
                      <a:pt x="500" y="3"/>
                      <a:pt x="486" y="9"/>
                    </a:cubicBezTo>
                    <a:cubicBezTo>
                      <a:pt x="246" y="103"/>
                      <a:pt x="170" y="438"/>
                      <a:pt x="116" y="669"/>
                    </a:cubicBezTo>
                    <a:cubicBezTo>
                      <a:pt x="56" y="916"/>
                      <a:pt x="1" y="1211"/>
                      <a:pt x="155" y="1435"/>
                    </a:cubicBezTo>
                    <a:cubicBezTo>
                      <a:pt x="182" y="1473"/>
                      <a:pt x="219" y="1492"/>
                      <a:pt x="257" y="1492"/>
                    </a:cubicBezTo>
                    <a:cubicBezTo>
                      <a:pt x="286" y="1492"/>
                      <a:pt x="315" y="1481"/>
                      <a:pt x="342" y="1459"/>
                    </a:cubicBezTo>
                    <a:cubicBezTo>
                      <a:pt x="531" y="1295"/>
                      <a:pt x="571" y="1040"/>
                      <a:pt x="622" y="809"/>
                    </a:cubicBezTo>
                    <a:cubicBezTo>
                      <a:pt x="667" y="603"/>
                      <a:pt x="793" y="275"/>
                      <a:pt x="670" y="86"/>
                    </a:cubicBezTo>
                    <a:cubicBezTo>
                      <a:pt x="642" y="40"/>
                      <a:pt x="585" y="0"/>
                      <a:pt x="528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1771" name="Google Shape;1771;p11"/>
            <p:cNvGrpSpPr/>
            <p:nvPr/>
          </p:nvGrpSpPr>
          <p:grpSpPr>
            <a:xfrm flipH="1">
              <a:off x="4736159" y="4869472"/>
              <a:ext cx="88313" cy="132981"/>
              <a:chOff x="712664" y="3994329"/>
              <a:chExt cx="88313" cy="132981"/>
            </a:xfrm>
          </p:grpSpPr>
          <p:sp>
            <p:nvSpPr>
              <p:cNvPr id="1772" name="Google Shape;1772;p11"/>
              <p:cNvSpPr/>
              <p:nvPr/>
            </p:nvSpPr>
            <p:spPr>
              <a:xfrm>
                <a:off x="712664" y="4006439"/>
                <a:ext cx="44613" cy="91225"/>
              </a:xfrm>
              <a:custGeom>
                <a:avLst/>
                <a:gdLst/>
                <a:ahLst/>
                <a:cxnLst/>
                <a:rect l="l" t="t" r="r" b="b"/>
                <a:pathLst>
                  <a:path w="781" h="1597" extrusionOk="0">
                    <a:moveTo>
                      <a:pt x="221" y="1"/>
                    </a:moveTo>
                    <a:cubicBezTo>
                      <a:pt x="138" y="1"/>
                      <a:pt x="60" y="44"/>
                      <a:pt x="44" y="145"/>
                    </a:cubicBezTo>
                    <a:cubicBezTo>
                      <a:pt x="1" y="407"/>
                      <a:pt x="81" y="683"/>
                      <a:pt x="139" y="938"/>
                    </a:cubicBezTo>
                    <a:cubicBezTo>
                      <a:pt x="196" y="1187"/>
                      <a:pt x="264" y="1427"/>
                      <a:pt x="489" y="1579"/>
                    </a:cubicBezTo>
                    <a:cubicBezTo>
                      <a:pt x="506" y="1591"/>
                      <a:pt x="526" y="1596"/>
                      <a:pt x="546" y="1596"/>
                    </a:cubicBezTo>
                    <a:cubicBezTo>
                      <a:pt x="589" y="1596"/>
                      <a:pt x="632" y="1573"/>
                      <a:pt x="652" y="1535"/>
                    </a:cubicBezTo>
                    <a:cubicBezTo>
                      <a:pt x="780" y="1308"/>
                      <a:pt x="735" y="1060"/>
                      <a:pt x="674" y="820"/>
                    </a:cubicBezTo>
                    <a:cubicBezTo>
                      <a:pt x="614" y="582"/>
                      <a:pt x="569" y="295"/>
                      <a:pt x="422" y="97"/>
                    </a:cubicBezTo>
                    <a:cubicBezTo>
                      <a:pt x="377" y="36"/>
                      <a:pt x="297" y="1"/>
                      <a:pt x="221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773" name="Google Shape;1773;p11"/>
              <p:cNvSpPr/>
              <p:nvPr/>
            </p:nvSpPr>
            <p:spPr>
              <a:xfrm>
                <a:off x="767617" y="3994329"/>
                <a:ext cx="33360" cy="132981"/>
              </a:xfrm>
              <a:custGeom>
                <a:avLst/>
                <a:gdLst/>
                <a:ahLst/>
                <a:cxnLst/>
                <a:rect l="l" t="t" r="r" b="b"/>
                <a:pathLst>
                  <a:path w="584" h="2328" extrusionOk="0">
                    <a:moveTo>
                      <a:pt x="295" y="1"/>
                    </a:moveTo>
                    <a:cubicBezTo>
                      <a:pt x="171" y="1"/>
                      <a:pt x="45" y="86"/>
                      <a:pt x="30" y="255"/>
                    </a:cubicBezTo>
                    <a:cubicBezTo>
                      <a:pt x="0" y="597"/>
                      <a:pt x="2" y="946"/>
                      <a:pt x="6" y="1290"/>
                    </a:cubicBezTo>
                    <a:cubicBezTo>
                      <a:pt x="9" y="1631"/>
                      <a:pt x="24" y="1959"/>
                      <a:pt x="178" y="2270"/>
                    </a:cubicBezTo>
                    <a:cubicBezTo>
                      <a:pt x="198" y="2309"/>
                      <a:pt x="239" y="2328"/>
                      <a:pt x="281" y="2328"/>
                    </a:cubicBezTo>
                    <a:cubicBezTo>
                      <a:pt x="323" y="2328"/>
                      <a:pt x="365" y="2309"/>
                      <a:pt x="385" y="2270"/>
                    </a:cubicBezTo>
                    <a:cubicBezTo>
                      <a:pt x="543" y="1960"/>
                      <a:pt x="560" y="1631"/>
                      <a:pt x="569" y="1290"/>
                    </a:cubicBezTo>
                    <a:cubicBezTo>
                      <a:pt x="576" y="946"/>
                      <a:pt x="583" y="597"/>
                      <a:pt x="557" y="255"/>
                    </a:cubicBezTo>
                    <a:cubicBezTo>
                      <a:pt x="544" y="85"/>
                      <a:pt x="420" y="1"/>
                      <a:pt x="295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1774" name="Google Shape;1774;p11"/>
            <p:cNvGrpSpPr/>
            <p:nvPr/>
          </p:nvGrpSpPr>
          <p:grpSpPr>
            <a:xfrm flipH="1">
              <a:off x="3950663" y="4855325"/>
              <a:ext cx="142923" cy="130526"/>
              <a:chOff x="178100" y="3904645"/>
              <a:chExt cx="142923" cy="130526"/>
            </a:xfrm>
          </p:grpSpPr>
          <p:sp>
            <p:nvSpPr>
              <p:cNvPr id="1775" name="Google Shape;1775;p11"/>
              <p:cNvSpPr/>
              <p:nvPr/>
            </p:nvSpPr>
            <p:spPr>
              <a:xfrm>
                <a:off x="178100" y="3936863"/>
                <a:ext cx="40843" cy="98308"/>
              </a:xfrm>
              <a:custGeom>
                <a:avLst/>
                <a:gdLst/>
                <a:ahLst/>
                <a:cxnLst/>
                <a:rect l="l" t="t" r="r" b="b"/>
                <a:pathLst>
                  <a:path w="715" h="1721" extrusionOk="0">
                    <a:moveTo>
                      <a:pt x="237" y="1"/>
                    </a:moveTo>
                    <a:cubicBezTo>
                      <a:pt x="157" y="1"/>
                      <a:pt x="77" y="54"/>
                      <a:pt x="49" y="139"/>
                    </a:cubicBezTo>
                    <a:cubicBezTo>
                      <a:pt x="1" y="283"/>
                      <a:pt x="37" y="436"/>
                      <a:pt x="59" y="582"/>
                    </a:cubicBezTo>
                    <a:cubicBezTo>
                      <a:pt x="76" y="711"/>
                      <a:pt x="98" y="838"/>
                      <a:pt x="120" y="966"/>
                    </a:cubicBezTo>
                    <a:cubicBezTo>
                      <a:pt x="142" y="1093"/>
                      <a:pt x="158" y="1223"/>
                      <a:pt x="193" y="1347"/>
                    </a:cubicBezTo>
                    <a:cubicBezTo>
                      <a:pt x="234" y="1488"/>
                      <a:pt x="302" y="1592"/>
                      <a:pt x="413" y="1688"/>
                    </a:cubicBezTo>
                    <a:cubicBezTo>
                      <a:pt x="438" y="1709"/>
                      <a:pt x="467" y="1720"/>
                      <a:pt x="496" y="1720"/>
                    </a:cubicBezTo>
                    <a:cubicBezTo>
                      <a:pt x="533" y="1720"/>
                      <a:pt x="570" y="1702"/>
                      <a:pt x="594" y="1665"/>
                    </a:cubicBezTo>
                    <a:cubicBezTo>
                      <a:pt x="672" y="1542"/>
                      <a:pt x="715" y="1424"/>
                      <a:pt x="707" y="1275"/>
                    </a:cubicBezTo>
                    <a:cubicBezTo>
                      <a:pt x="700" y="1133"/>
                      <a:pt x="672" y="990"/>
                      <a:pt x="643" y="848"/>
                    </a:cubicBezTo>
                    <a:cubicBezTo>
                      <a:pt x="592" y="595"/>
                      <a:pt x="554" y="244"/>
                      <a:pt x="362" y="51"/>
                    </a:cubicBezTo>
                    <a:cubicBezTo>
                      <a:pt x="326" y="16"/>
                      <a:pt x="281" y="1"/>
                      <a:pt x="237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776" name="Google Shape;1776;p11"/>
              <p:cNvSpPr/>
              <p:nvPr/>
            </p:nvSpPr>
            <p:spPr>
              <a:xfrm>
                <a:off x="230654" y="3904645"/>
                <a:ext cx="37187" cy="110589"/>
              </a:xfrm>
              <a:custGeom>
                <a:avLst/>
                <a:gdLst/>
                <a:ahLst/>
                <a:cxnLst/>
                <a:rect l="l" t="t" r="r" b="b"/>
                <a:pathLst>
                  <a:path w="651" h="1936" extrusionOk="0">
                    <a:moveTo>
                      <a:pt x="399" y="0"/>
                    </a:moveTo>
                    <a:cubicBezTo>
                      <a:pt x="364" y="0"/>
                      <a:pt x="331" y="13"/>
                      <a:pt x="305" y="45"/>
                    </a:cubicBezTo>
                    <a:cubicBezTo>
                      <a:pt x="124" y="270"/>
                      <a:pt x="142" y="647"/>
                      <a:pt x="102" y="921"/>
                    </a:cubicBezTo>
                    <a:cubicBezTo>
                      <a:pt x="57" y="1239"/>
                      <a:pt x="0" y="1544"/>
                      <a:pt x="117" y="1853"/>
                    </a:cubicBezTo>
                    <a:cubicBezTo>
                      <a:pt x="136" y="1902"/>
                      <a:pt x="182" y="1936"/>
                      <a:pt x="229" y="1936"/>
                    </a:cubicBezTo>
                    <a:cubicBezTo>
                      <a:pt x="255" y="1936"/>
                      <a:pt x="282" y="1925"/>
                      <a:pt x="305" y="1902"/>
                    </a:cubicBezTo>
                    <a:cubicBezTo>
                      <a:pt x="542" y="1660"/>
                      <a:pt x="598" y="1348"/>
                      <a:pt x="625" y="1020"/>
                    </a:cubicBezTo>
                    <a:cubicBezTo>
                      <a:pt x="637" y="862"/>
                      <a:pt x="650" y="703"/>
                      <a:pt x="643" y="545"/>
                    </a:cubicBezTo>
                    <a:cubicBezTo>
                      <a:pt x="637" y="392"/>
                      <a:pt x="640" y="203"/>
                      <a:pt x="542" y="75"/>
                    </a:cubicBezTo>
                    <a:cubicBezTo>
                      <a:pt x="511" y="33"/>
                      <a:pt x="454" y="0"/>
                      <a:pt x="399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777" name="Google Shape;1777;p11"/>
              <p:cNvSpPr/>
              <p:nvPr/>
            </p:nvSpPr>
            <p:spPr>
              <a:xfrm>
                <a:off x="275667" y="3947545"/>
                <a:ext cx="45355" cy="85284"/>
              </a:xfrm>
              <a:custGeom>
                <a:avLst/>
                <a:gdLst/>
                <a:ahLst/>
                <a:cxnLst/>
                <a:rect l="l" t="t" r="r" b="b"/>
                <a:pathLst>
                  <a:path w="794" h="1493" extrusionOk="0">
                    <a:moveTo>
                      <a:pt x="528" y="0"/>
                    </a:moveTo>
                    <a:cubicBezTo>
                      <a:pt x="514" y="0"/>
                      <a:pt x="500" y="3"/>
                      <a:pt x="486" y="9"/>
                    </a:cubicBezTo>
                    <a:cubicBezTo>
                      <a:pt x="246" y="103"/>
                      <a:pt x="170" y="438"/>
                      <a:pt x="116" y="669"/>
                    </a:cubicBezTo>
                    <a:cubicBezTo>
                      <a:pt x="56" y="916"/>
                      <a:pt x="1" y="1211"/>
                      <a:pt x="155" y="1435"/>
                    </a:cubicBezTo>
                    <a:cubicBezTo>
                      <a:pt x="182" y="1473"/>
                      <a:pt x="219" y="1492"/>
                      <a:pt x="257" y="1492"/>
                    </a:cubicBezTo>
                    <a:cubicBezTo>
                      <a:pt x="286" y="1492"/>
                      <a:pt x="315" y="1481"/>
                      <a:pt x="342" y="1459"/>
                    </a:cubicBezTo>
                    <a:cubicBezTo>
                      <a:pt x="531" y="1295"/>
                      <a:pt x="571" y="1040"/>
                      <a:pt x="622" y="809"/>
                    </a:cubicBezTo>
                    <a:cubicBezTo>
                      <a:pt x="667" y="603"/>
                      <a:pt x="793" y="275"/>
                      <a:pt x="670" y="86"/>
                    </a:cubicBezTo>
                    <a:cubicBezTo>
                      <a:pt x="642" y="40"/>
                      <a:pt x="585" y="0"/>
                      <a:pt x="528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1778" name="Google Shape;1778;p11"/>
            <p:cNvGrpSpPr/>
            <p:nvPr/>
          </p:nvGrpSpPr>
          <p:grpSpPr>
            <a:xfrm flipH="1">
              <a:off x="2932009" y="4854097"/>
              <a:ext cx="88313" cy="132981"/>
              <a:chOff x="712664" y="3994329"/>
              <a:chExt cx="88313" cy="132981"/>
            </a:xfrm>
          </p:grpSpPr>
          <p:sp>
            <p:nvSpPr>
              <p:cNvPr id="1779" name="Google Shape;1779;p11"/>
              <p:cNvSpPr/>
              <p:nvPr/>
            </p:nvSpPr>
            <p:spPr>
              <a:xfrm>
                <a:off x="712664" y="4006439"/>
                <a:ext cx="44613" cy="91225"/>
              </a:xfrm>
              <a:custGeom>
                <a:avLst/>
                <a:gdLst/>
                <a:ahLst/>
                <a:cxnLst/>
                <a:rect l="l" t="t" r="r" b="b"/>
                <a:pathLst>
                  <a:path w="781" h="1597" extrusionOk="0">
                    <a:moveTo>
                      <a:pt x="221" y="1"/>
                    </a:moveTo>
                    <a:cubicBezTo>
                      <a:pt x="138" y="1"/>
                      <a:pt x="60" y="44"/>
                      <a:pt x="44" y="145"/>
                    </a:cubicBezTo>
                    <a:cubicBezTo>
                      <a:pt x="1" y="407"/>
                      <a:pt x="81" y="683"/>
                      <a:pt x="139" y="938"/>
                    </a:cubicBezTo>
                    <a:cubicBezTo>
                      <a:pt x="196" y="1187"/>
                      <a:pt x="264" y="1427"/>
                      <a:pt x="489" y="1579"/>
                    </a:cubicBezTo>
                    <a:cubicBezTo>
                      <a:pt x="506" y="1591"/>
                      <a:pt x="526" y="1596"/>
                      <a:pt x="546" y="1596"/>
                    </a:cubicBezTo>
                    <a:cubicBezTo>
                      <a:pt x="589" y="1596"/>
                      <a:pt x="632" y="1573"/>
                      <a:pt x="652" y="1535"/>
                    </a:cubicBezTo>
                    <a:cubicBezTo>
                      <a:pt x="780" y="1308"/>
                      <a:pt x="735" y="1060"/>
                      <a:pt x="674" y="820"/>
                    </a:cubicBezTo>
                    <a:cubicBezTo>
                      <a:pt x="614" y="582"/>
                      <a:pt x="569" y="295"/>
                      <a:pt x="422" y="97"/>
                    </a:cubicBezTo>
                    <a:cubicBezTo>
                      <a:pt x="377" y="36"/>
                      <a:pt x="297" y="1"/>
                      <a:pt x="221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780" name="Google Shape;1780;p11"/>
              <p:cNvSpPr/>
              <p:nvPr/>
            </p:nvSpPr>
            <p:spPr>
              <a:xfrm>
                <a:off x="767617" y="3994329"/>
                <a:ext cx="33360" cy="132981"/>
              </a:xfrm>
              <a:custGeom>
                <a:avLst/>
                <a:gdLst/>
                <a:ahLst/>
                <a:cxnLst/>
                <a:rect l="l" t="t" r="r" b="b"/>
                <a:pathLst>
                  <a:path w="584" h="2328" extrusionOk="0">
                    <a:moveTo>
                      <a:pt x="295" y="1"/>
                    </a:moveTo>
                    <a:cubicBezTo>
                      <a:pt x="171" y="1"/>
                      <a:pt x="45" y="86"/>
                      <a:pt x="30" y="255"/>
                    </a:cubicBezTo>
                    <a:cubicBezTo>
                      <a:pt x="0" y="597"/>
                      <a:pt x="2" y="946"/>
                      <a:pt x="6" y="1290"/>
                    </a:cubicBezTo>
                    <a:cubicBezTo>
                      <a:pt x="9" y="1631"/>
                      <a:pt x="24" y="1959"/>
                      <a:pt x="178" y="2270"/>
                    </a:cubicBezTo>
                    <a:cubicBezTo>
                      <a:pt x="198" y="2309"/>
                      <a:pt x="239" y="2328"/>
                      <a:pt x="281" y="2328"/>
                    </a:cubicBezTo>
                    <a:cubicBezTo>
                      <a:pt x="323" y="2328"/>
                      <a:pt x="365" y="2309"/>
                      <a:pt x="385" y="2270"/>
                    </a:cubicBezTo>
                    <a:cubicBezTo>
                      <a:pt x="543" y="1960"/>
                      <a:pt x="560" y="1631"/>
                      <a:pt x="569" y="1290"/>
                    </a:cubicBezTo>
                    <a:cubicBezTo>
                      <a:pt x="576" y="946"/>
                      <a:pt x="583" y="597"/>
                      <a:pt x="557" y="255"/>
                    </a:cubicBezTo>
                    <a:cubicBezTo>
                      <a:pt x="544" y="85"/>
                      <a:pt x="420" y="1"/>
                      <a:pt x="295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1781" name="Google Shape;1781;p11"/>
            <p:cNvGrpSpPr/>
            <p:nvPr/>
          </p:nvGrpSpPr>
          <p:grpSpPr>
            <a:xfrm flipH="1">
              <a:off x="5023923" y="4866905"/>
              <a:ext cx="148749" cy="138123"/>
              <a:chOff x="417563" y="4145250"/>
              <a:chExt cx="148749" cy="138123"/>
            </a:xfrm>
          </p:grpSpPr>
          <p:sp>
            <p:nvSpPr>
              <p:cNvPr id="1782" name="Google Shape;1782;p11"/>
              <p:cNvSpPr/>
              <p:nvPr/>
            </p:nvSpPr>
            <p:spPr>
              <a:xfrm>
                <a:off x="417563" y="4179924"/>
                <a:ext cx="39186" cy="103449"/>
              </a:xfrm>
              <a:custGeom>
                <a:avLst/>
                <a:gdLst/>
                <a:ahLst/>
                <a:cxnLst/>
                <a:rect l="l" t="t" r="r" b="b"/>
                <a:pathLst>
                  <a:path w="686" h="1811" extrusionOk="0">
                    <a:moveTo>
                      <a:pt x="283" y="1"/>
                    </a:moveTo>
                    <a:cubicBezTo>
                      <a:pt x="215" y="1"/>
                      <a:pt x="148" y="32"/>
                      <a:pt x="118" y="96"/>
                    </a:cubicBezTo>
                    <a:cubicBezTo>
                      <a:pt x="0" y="348"/>
                      <a:pt x="83" y="703"/>
                      <a:pt x="102" y="970"/>
                    </a:cubicBezTo>
                    <a:cubicBezTo>
                      <a:pt x="112" y="1123"/>
                      <a:pt x="118" y="1280"/>
                      <a:pt x="141" y="1432"/>
                    </a:cubicBezTo>
                    <a:cubicBezTo>
                      <a:pt x="163" y="1569"/>
                      <a:pt x="227" y="1672"/>
                      <a:pt x="315" y="1777"/>
                    </a:cubicBezTo>
                    <a:cubicBezTo>
                      <a:pt x="333" y="1800"/>
                      <a:pt x="363" y="1811"/>
                      <a:pt x="394" y="1811"/>
                    </a:cubicBezTo>
                    <a:cubicBezTo>
                      <a:pt x="425" y="1811"/>
                      <a:pt x="456" y="1799"/>
                      <a:pt x="475" y="1777"/>
                    </a:cubicBezTo>
                    <a:cubicBezTo>
                      <a:pt x="685" y="1537"/>
                      <a:pt x="670" y="1245"/>
                      <a:pt x="647" y="944"/>
                    </a:cubicBezTo>
                    <a:cubicBezTo>
                      <a:pt x="625" y="670"/>
                      <a:pt x="621" y="266"/>
                      <a:pt x="421" y="56"/>
                    </a:cubicBezTo>
                    <a:cubicBezTo>
                      <a:pt x="386" y="19"/>
                      <a:pt x="334" y="1"/>
                      <a:pt x="283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783" name="Google Shape;1783;p11"/>
              <p:cNvSpPr/>
              <p:nvPr/>
            </p:nvSpPr>
            <p:spPr>
              <a:xfrm>
                <a:off x="469888" y="4145250"/>
                <a:ext cx="42556" cy="117101"/>
              </a:xfrm>
              <a:custGeom>
                <a:avLst/>
                <a:gdLst/>
                <a:ahLst/>
                <a:cxnLst/>
                <a:rect l="l" t="t" r="r" b="b"/>
                <a:pathLst>
                  <a:path w="745" h="2050" extrusionOk="0">
                    <a:moveTo>
                      <a:pt x="476" y="0"/>
                    </a:moveTo>
                    <a:cubicBezTo>
                      <a:pt x="449" y="0"/>
                      <a:pt x="419" y="8"/>
                      <a:pt x="384" y="23"/>
                    </a:cubicBezTo>
                    <a:cubicBezTo>
                      <a:pt x="243" y="88"/>
                      <a:pt x="219" y="278"/>
                      <a:pt x="192" y="415"/>
                    </a:cubicBezTo>
                    <a:cubicBezTo>
                      <a:pt x="158" y="589"/>
                      <a:pt x="132" y="764"/>
                      <a:pt x="104" y="936"/>
                    </a:cubicBezTo>
                    <a:cubicBezTo>
                      <a:pt x="47" y="1281"/>
                      <a:pt x="1" y="1611"/>
                      <a:pt x="84" y="1954"/>
                    </a:cubicBezTo>
                    <a:cubicBezTo>
                      <a:pt x="99" y="2020"/>
                      <a:pt x="150" y="2049"/>
                      <a:pt x="204" y="2049"/>
                    </a:cubicBezTo>
                    <a:cubicBezTo>
                      <a:pt x="250" y="2049"/>
                      <a:pt x="298" y="2027"/>
                      <a:pt x="327" y="1988"/>
                    </a:cubicBezTo>
                    <a:cubicBezTo>
                      <a:pt x="568" y="1660"/>
                      <a:pt x="617" y="1267"/>
                      <a:pt x="652" y="870"/>
                    </a:cubicBezTo>
                    <a:cubicBezTo>
                      <a:pt x="666" y="718"/>
                      <a:pt x="745" y="0"/>
                      <a:pt x="476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784" name="Google Shape;1784;p11"/>
              <p:cNvSpPr/>
              <p:nvPr/>
            </p:nvSpPr>
            <p:spPr>
              <a:xfrm>
                <a:off x="528840" y="4206144"/>
                <a:ext cx="37472" cy="75173"/>
              </a:xfrm>
              <a:custGeom>
                <a:avLst/>
                <a:gdLst/>
                <a:ahLst/>
                <a:cxnLst/>
                <a:rect l="l" t="t" r="r" b="b"/>
                <a:pathLst>
                  <a:path w="656" h="1316" extrusionOk="0">
                    <a:moveTo>
                      <a:pt x="371" y="0"/>
                    </a:moveTo>
                    <a:cubicBezTo>
                      <a:pt x="302" y="0"/>
                      <a:pt x="231" y="34"/>
                      <a:pt x="180" y="103"/>
                    </a:cubicBezTo>
                    <a:cubicBezTo>
                      <a:pt x="57" y="271"/>
                      <a:pt x="44" y="533"/>
                      <a:pt x="23" y="733"/>
                    </a:cubicBezTo>
                    <a:cubicBezTo>
                      <a:pt x="1" y="928"/>
                      <a:pt x="15" y="1125"/>
                      <a:pt x="152" y="1281"/>
                    </a:cubicBezTo>
                    <a:cubicBezTo>
                      <a:pt x="172" y="1303"/>
                      <a:pt x="205" y="1315"/>
                      <a:pt x="238" y="1315"/>
                    </a:cubicBezTo>
                    <a:cubicBezTo>
                      <a:pt x="259" y="1315"/>
                      <a:pt x="281" y="1310"/>
                      <a:pt x="298" y="1298"/>
                    </a:cubicBezTo>
                    <a:cubicBezTo>
                      <a:pt x="470" y="1186"/>
                      <a:pt x="536" y="999"/>
                      <a:pt x="566" y="805"/>
                    </a:cubicBezTo>
                    <a:cubicBezTo>
                      <a:pt x="598" y="604"/>
                      <a:pt x="655" y="349"/>
                      <a:pt x="581" y="154"/>
                    </a:cubicBezTo>
                    <a:cubicBezTo>
                      <a:pt x="541" y="53"/>
                      <a:pt x="457" y="0"/>
                      <a:pt x="371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1785" name="Google Shape;1785;p11"/>
            <p:cNvGrpSpPr/>
            <p:nvPr/>
          </p:nvGrpSpPr>
          <p:grpSpPr>
            <a:xfrm flipH="1">
              <a:off x="7857534" y="4654247"/>
              <a:ext cx="88313" cy="132981"/>
              <a:chOff x="712664" y="3994329"/>
              <a:chExt cx="88313" cy="132981"/>
            </a:xfrm>
          </p:grpSpPr>
          <p:sp>
            <p:nvSpPr>
              <p:cNvPr id="1786" name="Google Shape;1786;p11"/>
              <p:cNvSpPr/>
              <p:nvPr/>
            </p:nvSpPr>
            <p:spPr>
              <a:xfrm>
                <a:off x="712664" y="4006439"/>
                <a:ext cx="44613" cy="91225"/>
              </a:xfrm>
              <a:custGeom>
                <a:avLst/>
                <a:gdLst/>
                <a:ahLst/>
                <a:cxnLst/>
                <a:rect l="l" t="t" r="r" b="b"/>
                <a:pathLst>
                  <a:path w="781" h="1597" extrusionOk="0">
                    <a:moveTo>
                      <a:pt x="221" y="1"/>
                    </a:moveTo>
                    <a:cubicBezTo>
                      <a:pt x="138" y="1"/>
                      <a:pt x="60" y="44"/>
                      <a:pt x="44" y="145"/>
                    </a:cubicBezTo>
                    <a:cubicBezTo>
                      <a:pt x="1" y="407"/>
                      <a:pt x="81" y="683"/>
                      <a:pt x="139" y="938"/>
                    </a:cubicBezTo>
                    <a:cubicBezTo>
                      <a:pt x="196" y="1187"/>
                      <a:pt x="264" y="1427"/>
                      <a:pt x="489" y="1579"/>
                    </a:cubicBezTo>
                    <a:cubicBezTo>
                      <a:pt x="506" y="1591"/>
                      <a:pt x="526" y="1596"/>
                      <a:pt x="546" y="1596"/>
                    </a:cubicBezTo>
                    <a:cubicBezTo>
                      <a:pt x="589" y="1596"/>
                      <a:pt x="632" y="1573"/>
                      <a:pt x="652" y="1535"/>
                    </a:cubicBezTo>
                    <a:cubicBezTo>
                      <a:pt x="780" y="1308"/>
                      <a:pt x="735" y="1060"/>
                      <a:pt x="674" y="820"/>
                    </a:cubicBezTo>
                    <a:cubicBezTo>
                      <a:pt x="614" y="582"/>
                      <a:pt x="569" y="295"/>
                      <a:pt x="422" y="97"/>
                    </a:cubicBezTo>
                    <a:cubicBezTo>
                      <a:pt x="377" y="36"/>
                      <a:pt x="297" y="1"/>
                      <a:pt x="221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787" name="Google Shape;1787;p11"/>
              <p:cNvSpPr/>
              <p:nvPr/>
            </p:nvSpPr>
            <p:spPr>
              <a:xfrm>
                <a:off x="767617" y="3994329"/>
                <a:ext cx="33360" cy="132981"/>
              </a:xfrm>
              <a:custGeom>
                <a:avLst/>
                <a:gdLst/>
                <a:ahLst/>
                <a:cxnLst/>
                <a:rect l="l" t="t" r="r" b="b"/>
                <a:pathLst>
                  <a:path w="584" h="2328" extrusionOk="0">
                    <a:moveTo>
                      <a:pt x="295" y="1"/>
                    </a:moveTo>
                    <a:cubicBezTo>
                      <a:pt x="171" y="1"/>
                      <a:pt x="45" y="86"/>
                      <a:pt x="30" y="255"/>
                    </a:cubicBezTo>
                    <a:cubicBezTo>
                      <a:pt x="0" y="597"/>
                      <a:pt x="2" y="946"/>
                      <a:pt x="6" y="1290"/>
                    </a:cubicBezTo>
                    <a:cubicBezTo>
                      <a:pt x="9" y="1631"/>
                      <a:pt x="24" y="1959"/>
                      <a:pt x="178" y="2270"/>
                    </a:cubicBezTo>
                    <a:cubicBezTo>
                      <a:pt x="198" y="2309"/>
                      <a:pt x="239" y="2328"/>
                      <a:pt x="281" y="2328"/>
                    </a:cubicBezTo>
                    <a:cubicBezTo>
                      <a:pt x="323" y="2328"/>
                      <a:pt x="365" y="2309"/>
                      <a:pt x="385" y="2270"/>
                    </a:cubicBezTo>
                    <a:cubicBezTo>
                      <a:pt x="543" y="1960"/>
                      <a:pt x="560" y="1631"/>
                      <a:pt x="569" y="1290"/>
                    </a:cubicBezTo>
                    <a:cubicBezTo>
                      <a:pt x="576" y="946"/>
                      <a:pt x="583" y="597"/>
                      <a:pt x="557" y="255"/>
                    </a:cubicBezTo>
                    <a:cubicBezTo>
                      <a:pt x="544" y="85"/>
                      <a:pt x="420" y="1"/>
                      <a:pt x="295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1788" name="Google Shape;1788;p11"/>
            <p:cNvGrpSpPr/>
            <p:nvPr/>
          </p:nvGrpSpPr>
          <p:grpSpPr>
            <a:xfrm>
              <a:off x="2916488" y="4589988"/>
              <a:ext cx="142923" cy="130526"/>
              <a:chOff x="178100" y="3904645"/>
              <a:chExt cx="142923" cy="130526"/>
            </a:xfrm>
          </p:grpSpPr>
          <p:sp>
            <p:nvSpPr>
              <p:cNvPr id="1789" name="Google Shape;1789;p11"/>
              <p:cNvSpPr/>
              <p:nvPr/>
            </p:nvSpPr>
            <p:spPr>
              <a:xfrm>
                <a:off x="178100" y="3936863"/>
                <a:ext cx="40843" cy="98308"/>
              </a:xfrm>
              <a:custGeom>
                <a:avLst/>
                <a:gdLst/>
                <a:ahLst/>
                <a:cxnLst/>
                <a:rect l="l" t="t" r="r" b="b"/>
                <a:pathLst>
                  <a:path w="715" h="1721" extrusionOk="0">
                    <a:moveTo>
                      <a:pt x="237" y="1"/>
                    </a:moveTo>
                    <a:cubicBezTo>
                      <a:pt x="157" y="1"/>
                      <a:pt x="77" y="54"/>
                      <a:pt x="49" y="139"/>
                    </a:cubicBezTo>
                    <a:cubicBezTo>
                      <a:pt x="1" y="283"/>
                      <a:pt x="37" y="436"/>
                      <a:pt x="59" y="582"/>
                    </a:cubicBezTo>
                    <a:cubicBezTo>
                      <a:pt x="76" y="711"/>
                      <a:pt x="98" y="838"/>
                      <a:pt x="120" y="966"/>
                    </a:cubicBezTo>
                    <a:cubicBezTo>
                      <a:pt x="142" y="1093"/>
                      <a:pt x="158" y="1223"/>
                      <a:pt x="193" y="1347"/>
                    </a:cubicBezTo>
                    <a:cubicBezTo>
                      <a:pt x="234" y="1488"/>
                      <a:pt x="302" y="1592"/>
                      <a:pt x="413" y="1688"/>
                    </a:cubicBezTo>
                    <a:cubicBezTo>
                      <a:pt x="438" y="1709"/>
                      <a:pt x="467" y="1720"/>
                      <a:pt x="496" y="1720"/>
                    </a:cubicBezTo>
                    <a:cubicBezTo>
                      <a:pt x="533" y="1720"/>
                      <a:pt x="570" y="1702"/>
                      <a:pt x="594" y="1665"/>
                    </a:cubicBezTo>
                    <a:cubicBezTo>
                      <a:pt x="672" y="1542"/>
                      <a:pt x="715" y="1424"/>
                      <a:pt x="707" y="1275"/>
                    </a:cubicBezTo>
                    <a:cubicBezTo>
                      <a:pt x="700" y="1133"/>
                      <a:pt x="672" y="990"/>
                      <a:pt x="643" y="848"/>
                    </a:cubicBezTo>
                    <a:cubicBezTo>
                      <a:pt x="592" y="595"/>
                      <a:pt x="554" y="244"/>
                      <a:pt x="362" y="51"/>
                    </a:cubicBezTo>
                    <a:cubicBezTo>
                      <a:pt x="326" y="16"/>
                      <a:pt x="281" y="1"/>
                      <a:pt x="237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790" name="Google Shape;1790;p11"/>
              <p:cNvSpPr/>
              <p:nvPr/>
            </p:nvSpPr>
            <p:spPr>
              <a:xfrm>
                <a:off x="230654" y="3904645"/>
                <a:ext cx="37187" cy="110589"/>
              </a:xfrm>
              <a:custGeom>
                <a:avLst/>
                <a:gdLst/>
                <a:ahLst/>
                <a:cxnLst/>
                <a:rect l="l" t="t" r="r" b="b"/>
                <a:pathLst>
                  <a:path w="651" h="1936" extrusionOk="0">
                    <a:moveTo>
                      <a:pt x="399" y="0"/>
                    </a:moveTo>
                    <a:cubicBezTo>
                      <a:pt x="364" y="0"/>
                      <a:pt x="331" y="13"/>
                      <a:pt x="305" y="45"/>
                    </a:cubicBezTo>
                    <a:cubicBezTo>
                      <a:pt x="124" y="270"/>
                      <a:pt x="142" y="647"/>
                      <a:pt x="102" y="921"/>
                    </a:cubicBezTo>
                    <a:cubicBezTo>
                      <a:pt x="57" y="1239"/>
                      <a:pt x="0" y="1544"/>
                      <a:pt x="117" y="1853"/>
                    </a:cubicBezTo>
                    <a:cubicBezTo>
                      <a:pt x="136" y="1902"/>
                      <a:pt x="182" y="1936"/>
                      <a:pt x="229" y="1936"/>
                    </a:cubicBezTo>
                    <a:cubicBezTo>
                      <a:pt x="255" y="1936"/>
                      <a:pt x="282" y="1925"/>
                      <a:pt x="305" y="1902"/>
                    </a:cubicBezTo>
                    <a:cubicBezTo>
                      <a:pt x="542" y="1660"/>
                      <a:pt x="598" y="1348"/>
                      <a:pt x="625" y="1020"/>
                    </a:cubicBezTo>
                    <a:cubicBezTo>
                      <a:pt x="637" y="862"/>
                      <a:pt x="650" y="703"/>
                      <a:pt x="643" y="545"/>
                    </a:cubicBezTo>
                    <a:cubicBezTo>
                      <a:pt x="637" y="392"/>
                      <a:pt x="640" y="203"/>
                      <a:pt x="542" y="75"/>
                    </a:cubicBezTo>
                    <a:cubicBezTo>
                      <a:pt x="511" y="33"/>
                      <a:pt x="454" y="0"/>
                      <a:pt x="399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791" name="Google Shape;1791;p11"/>
              <p:cNvSpPr/>
              <p:nvPr/>
            </p:nvSpPr>
            <p:spPr>
              <a:xfrm>
                <a:off x="275667" y="3947545"/>
                <a:ext cx="45355" cy="85284"/>
              </a:xfrm>
              <a:custGeom>
                <a:avLst/>
                <a:gdLst/>
                <a:ahLst/>
                <a:cxnLst/>
                <a:rect l="l" t="t" r="r" b="b"/>
                <a:pathLst>
                  <a:path w="794" h="1493" extrusionOk="0">
                    <a:moveTo>
                      <a:pt x="528" y="0"/>
                    </a:moveTo>
                    <a:cubicBezTo>
                      <a:pt x="514" y="0"/>
                      <a:pt x="500" y="3"/>
                      <a:pt x="486" y="9"/>
                    </a:cubicBezTo>
                    <a:cubicBezTo>
                      <a:pt x="246" y="103"/>
                      <a:pt x="170" y="438"/>
                      <a:pt x="116" y="669"/>
                    </a:cubicBezTo>
                    <a:cubicBezTo>
                      <a:pt x="56" y="916"/>
                      <a:pt x="1" y="1211"/>
                      <a:pt x="155" y="1435"/>
                    </a:cubicBezTo>
                    <a:cubicBezTo>
                      <a:pt x="182" y="1473"/>
                      <a:pt x="219" y="1492"/>
                      <a:pt x="257" y="1492"/>
                    </a:cubicBezTo>
                    <a:cubicBezTo>
                      <a:pt x="286" y="1492"/>
                      <a:pt x="315" y="1481"/>
                      <a:pt x="342" y="1459"/>
                    </a:cubicBezTo>
                    <a:cubicBezTo>
                      <a:pt x="531" y="1295"/>
                      <a:pt x="571" y="1040"/>
                      <a:pt x="622" y="809"/>
                    </a:cubicBezTo>
                    <a:cubicBezTo>
                      <a:pt x="667" y="603"/>
                      <a:pt x="793" y="275"/>
                      <a:pt x="670" y="86"/>
                    </a:cubicBezTo>
                    <a:cubicBezTo>
                      <a:pt x="642" y="40"/>
                      <a:pt x="585" y="0"/>
                      <a:pt x="528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1792" name="Google Shape;1792;p11"/>
            <p:cNvGrpSpPr/>
            <p:nvPr/>
          </p:nvGrpSpPr>
          <p:grpSpPr>
            <a:xfrm flipH="1">
              <a:off x="3339346" y="4654247"/>
              <a:ext cx="88313" cy="132981"/>
              <a:chOff x="712664" y="3994329"/>
              <a:chExt cx="88313" cy="132981"/>
            </a:xfrm>
          </p:grpSpPr>
          <p:sp>
            <p:nvSpPr>
              <p:cNvPr id="1793" name="Google Shape;1793;p11"/>
              <p:cNvSpPr/>
              <p:nvPr/>
            </p:nvSpPr>
            <p:spPr>
              <a:xfrm>
                <a:off x="712664" y="4006439"/>
                <a:ext cx="44613" cy="91225"/>
              </a:xfrm>
              <a:custGeom>
                <a:avLst/>
                <a:gdLst/>
                <a:ahLst/>
                <a:cxnLst/>
                <a:rect l="l" t="t" r="r" b="b"/>
                <a:pathLst>
                  <a:path w="781" h="1597" extrusionOk="0">
                    <a:moveTo>
                      <a:pt x="221" y="1"/>
                    </a:moveTo>
                    <a:cubicBezTo>
                      <a:pt x="138" y="1"/>
                      <a:pt x="60" y="44"/>
                      <a:pt x="44" y="145"/>
                    </a:cubicBezTo>
                    <a:cubicBezTo>
                      <a:pt x="1" y="407"/>
                      <a:pt x="81" y="683"/>
                      <a:pt x="139" y="938"/>
                    </a:cubicBezTo>
                    <a:cubicBezTo>
                      <a:pt x="196" y="1187"/>
                      <a:pt x="264" y="1427"/>
                      <a:pt x="489" y="1579"/>
                    </a:cubicBezTo>
                    <a:cubicBezTo>
                      <a:pt x="506" y="1591"/>
                      <a:pt x="526" y="1596"/>
                      <a:pt x="546" y="1596"/>
                    </a:cubicBezTo>
                    <a:cubicBezTo>
                      <a:pt x="589" y="1596"/>
                      <a:pt x="632" y="1573"/>
                      <a:pt x="652" y="1535"/>
                    </a:cubicBezTo>
                    <a:cubicBezTo>
                      <a:pt x="780" y="1308"/>
                      <a:pt x="735" y="1060"/>
                      <a:pt x="674" y="820"/>
                    </a:cubicBezTo>
                    <a:cubicBezTo>
                      <a:pt x="614" y="582"/>
                      <a:pt x="569" y="295"/>
                      <a:pt x="422" y="97"/>
                    </a:cubicBezTo>
                    <a:cubicBezTo>
                      <a:pt x="377" y="36"/>
                      <a:pt x="297" y="1"/>
                      <a:pt x="221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794" name="Google Shape;1794;p11"/>
              <p:cNvSpPr/>
              <p:nvPr/>
            </p:nvSpPr>
            <p:spPr>
              <a:xfrm>
                <a:off x="767617" y="3994329"/>
                <a:ext cx="33360" cy="132981"/>
              </a:xfrm>
              <a:custGeom>
                <a:avLst/>
                <a:gdLst/>
                <a:ahLst/>
                <a:cxnLst/>
                <a:rect l="l" t="t" r="r" b="b"/>
                <a:pathLst>
                  <a:path w="584" h="2328" extrusionOk="0">
                    <a:moveTo>
                      <a:pt x="295" y="1"/>
                    </a:moveTo>
                    <a:cubicBezTo>
                      <a:pt x="171" y="1"/>
                      <a:pt x="45" y="86"/>
                      <a:pt x="30" y="255"/>
                    </a:cubicBezTo>
                    <a:cubicBezTo>
                      <a:pt x="0" y="597"/>
                      <a:pt x="2" y="946"/>
                      <a:pt x="6" y="1290"/>
                    </a:cubicBezTo>
                    <a:cubicBezTo>
                      <a:pt x="9" y="1631"/>
                      <a:pt x="24" y="1959"/>
                      <a:pt x="178" y="2270"/>
                    </a:cubicBezTo>
                    <a:cubicBezTo>
                      <a:pt x="198" y="2309"/>
                      <a:pt x="239" y="2328"/>
                      <a:pt x="281" y="2328"/>
                    </a:cubicBezTo>
                    <a:cubicBezTo>
                      <a:pt x="323" y="2328"/>
                      <a:pt x="365" y="2309"/>
                      <a:pt x="385" y="2270"/>
                    </a:cubicBezTo>
                    <a:cubicBezTo>
                      <a:pt x="543" y="1960"/>
                      <a:pt x="560" y="1631"/>
                      <a:pt x="569" y="1290"/>
                    </a:cubicBezTo>
                    <a:cubicBezTo>
                      <a:pt x="576" y="946"/>
                      <a:pt x="583" y="597"/>
                      <a:pt x="557" y="255"/>
                    </a:cubicBezTo>
                    <a:cubicBezTo>
                      <a:pt x="544" y="85"/>
                      <a:pt x="420" y="1"/>
                      <a:pt x="295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sp>
          <p:nvSpPr>
            <p:cNvPr id="1795" name="Google Shape;1795;p11"/>
            <p:cNvSpPr/>
            <p:nvPr/>
          </p:nvSpPr>
          <p:spPr>
            <a:xfrm>
              <a:off x="3576059" y="4617755"/>
              <a:ext cx="33188" cy="102763"/>
            </a:xfrm>
            <a:custGeom>
              <a:avLst/>
              <a:gdLst/>
              <a:ahLst/>
              <a:cxnLst/>
              <a:rect l="l" t="t" r="r" b="b"/>
              <a:pathLst>
                <a:path w="581" h="1799" extrusionOk="0">
                  <a:moveTo>
                    <a:pt x="300" y="0"/>
                  </a:moveTo>
                  <a:cubicBezTo>
                    <a:pt x="224" y="0"/>
                    <a:pt x="148" y="46"/>
                    <a:pt x="114" y="137"/>
                  </a:cubicBezTo>
                  <a:cubicBezTo>
                    <a:pt x="22" y="389"/>
                    <a:pt x="32" y="700"/>
                    <a:pt x="16" y="968"/>
                  </a:cubicBezTo>
                  <a:cubicBezTo>
                    <a:pt x="0" y="1232"/>
                    <a:pt x="5" y="1500"/>
                    <a:pt x="120" y="1743"/>
                  </a:cubicBezTo>
                  <a:cubicBezTo>
                    <a:pt x="136" y="1778"/>
                    <a:pt x="178" y="1799"/>
                    <a:pt x="219" y="1799"/>
                  </a:cubicBezTo>
                  <a:cubicBezTo>
                    <a:pt x="248" y="1799"/>
                    <a:pt x="276" y="1788"/>
                    <a:pt x="293" y="1765"/>
                  </a:cubicBezTo>
                  <a:cubicBezTo>
                    <a:pt x="467" y="1544"/>
                    <a:pt x="522" y="1270"/>
                    <a:pt x="540" y="994"/>
                  </a:cubicBezTo>
                  <a:cubicBezTo>
                    <a:pt x="554" y="722"/>
                    <a:pt x="580" y="397"/>
                    <a:pt x="484" y="137"/>
                  </a:cubicBezTo>
                  <a:cubicBezTo>
                    <a:pt x="451" y="46"/>
                    <a:pt x="375" y="0"/>
                    <a:pt x="300" y="0"/>
                  </a:cubicBezTo>
                  <a:close/>
                </a:path>
              </a:pathLst>
            </a:custGeom>
            <a:solidFill>
              <a:srgbClr val="191919">
                <a:alpha val="59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1796" name="Google Shape;1796;p11"/>
            <p:cNvGrpSpPr/>
            <p:nvPr/>
          </p:nvGrpSpPr>
          <p:grpSpPr>
            <a:xfrm>
              <a:off x="4632438" y="4603875"/>
              <a:ext cx="142923" cy="130526"/>
              <a:chOff x="178100" y="3904645"/>
              <a:chExt cx="142923" cy="130526"/>
            </a:xfrm>
          </p:grpSpPr>
          <p:sp>
            <p:nvSpPr>
              <p:cNvPr id="1797" name="Google Shape;1797;p11"/>
              <p:cNvSpPr/>
              <p:nvPr/>
            </p:nvSpPr>
            <p:spPr>
              <a:xfrm>
                <a:off x="178100" y="3936863"/>
                <a:ext cx="40843" cy="98308"/>
              </a:xfrm>
              <a:custGeom>
                <a:avLst/>
                <a:gdLst/>
                <a:ahLst/>
                <a:cxnLst/>
                <a:rect l="l" t="t" r="r" b="b"/>
                <a:pathLst>
                  <a:path w="715" h="1721" extrusionOk="0">
                    <a:moveTo>
                      <a:pt x="237" y="1"/>
                    </a:moveTo>
                    <a:cubicBezTo>
                      <a:pt x="157" y="1"/>
                      <a:pt x="77" y="54"/>
                      <a:pt x="49" y="139"/>
                    </a:cubicBezTo>
                    <a:cubicBezTo>
                      <a:pt x="1" y="283"/>
                      <a:pt x="37" y="436"/>
                      <a:pt x="59" y="582"/>
                    </a:cubicBezTo>
                    <a:cubicBezTo>
                      <a:pt x="76" y="711"/>
                      <a:pt x="98" y="838"/>
                      <a:pt x="120" y="966"/>
                    </a:cubicBezTo>
                    <a:cubicBezTo>
                      <a:pt x="142" y="1093"/>
                      <a:pt x="158" y="1223"/>
                      <a:pt x="193" y="1347"/>
                    </a:cubicBezTo>
                    <a:cubicBezTo>
                      <a:pt x="234" y="1488"/>
                      <a:pt x="302" y="1592"/>
                      <a:pt x="413" y="1688"/>
                    </a:cubicBezTo>
                    <a:cubicBezTo>
                      <a:pt x="438" y="1709"/>
                      <a:pt x="467" y="1720"/>
                      <a:pt x="496" y="1720"/>
                    </a:cubicBezTo>
                    <a:cubicBezTo>
                      <a:pt x="533" y="1720"/>
                      <a:pt x="570" y="1702"/>
                      <a:pt x="594" y="1665"/>
                    </a:cubicBezTo>
                    <a:cubicBezTo>
                      <a:pt x="672" y="1542"/>
                      <a:pt x="715" y="1424"/>
                      <a:pt x="707" y="1275"/>
                    </a:cubicBezTo>
                    <a:cubicBezTo>
                      <a:pt x="700" y="1133"/>
                      <a:pt x="672" y="990"/>
                      <a:pt x="643" y="848"/>
                    </a:cubicBezTo>
                    <a:cubicBezTo>
                      <a:pt x="592" y="595"/>
                      <a:pt x="554" y="244"/>
                      <a:pt x="362" y="51"/>
                    </a:cubicBezTo>
                    <a:cubicBezTo>
                      <a:pt x="326" y="16"/>
                      <a:pt x="281" y="1"/>
                      <a:pt x="237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798" name="Google Shape;1798;p11"/>
              <p:cNvSpPr/>
              <p:nvPr/>
            </p:nvSpPr>
            <p:spPr>
              <a:xfrm>
                <a:off x="230654" y="3904645"/>
                <a:ext cx="37187" cy="110589"/>
              </a:xfrm>
              <a:custGeom>
                <a:avLst/>
                <a:gdLst/>
                <a:ahLst/>
                <a:cxnLst/>
                <a:rect l="l" t="t" r="r" b="b"/>
                <a:pathLst>
                  <a:path w="651" h="1936" extrusionOk="0">
                    <a:moveTo>
                      <a:pt x="399" y="0"/>
                    </a:moveTo>
                    <a:cubicBezTo>
                      <a:pt x="364" y="0"/>
                      <a:pt x="331" y="13"/>
                      <a:pt x="305" y="45"/>
                    </a:cubicBezTo>
                    <a:cubicBezTo>
                      <a:pt x="124" y="270"/>
                      <a:pt x="142" y="647"/>
                      <a:pt x="102" y="921"/>
                    </a:cubicBezTo>
                    <a:cubicBezTo>
                      <a:pt x="57" y="1239"/>
                      <a:pt x="0" y="1544"/>
                      <a:pt x="117" y="1853"/>
                    </a:cubicBezTo>
                    <a:cubicBezTo>
                      <a:pt x="136" y="1902"/>
                      <a:pt x="182" y="1936"/>
                      <a:pt x="229" y="1936"/>
                    </a:cubicBezTo>
                    <a:cubicBezTo>
                      <a:pt x="255" y="1936"/>
                      <a:pt x="282" y="1925"/>
                      <a:pt x="305" y="1902"/>
                    </a:cubicBezTo>
                    <a:cubicBezTo>
                      <a:pt x="542" y="1660"/>
                      <a:pt x="598" y="1348"/>
                      <a:pt x="625" y="1020"/>
                    </a:cubicBezTo>
                    <a:cubicBezTo>
                      <a:pt x="637" y="862"/>
                      <a:pt x="650" y="703"/>
                      <a:pt x="643" y="545"/>
                    </a:cubicBezTo>
                    <a:cubicBezTo>
                      <a:pt x="637" y="392"/>
                      <a:pt x="640" y="203"/>
                      <a:pt x="542" y="75"/>
                    </a:cubicBezTo>
                    <a:cubicBezTo>
                      <a:pt x="511" y="33"/>
                      <a:pt x="454" y="0"/>
                      <a:pt x="399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799" name="Google Shape;1799;p11"/>
              <p:cNvSpPr/>
              <p:nvPr/>
            </p:nvSpPr>
            <p:spPr>
              <a:xfrm>
                <a:off x="275667" y="3947545"/>
                <a:ext cx="45355" cy="85284"/>
              </a:xfrm>
              <a:custGeom>
                <a:avLst/>
                <a:gdLst/>
                <a:ahLst/>
                <a:cxnLst/>
                <a:rect l="l" t="t" r="r" b="b"/>
                <a:pathLst>
                  <a:path w="794" h="1493" extrusionOk="0">
                    <a:moveTo>
                      <a:pt x="528" y="0"/>
                    </a:moveTo>
                    <a:cubicBezTo>
                      <a:pt x="514" y="0"/>
                      <a:pt x="500" y="3"/>
                      <a:pt x="486" y="9"/>
                    </a:cubicBezTo>
                    <a:cubicBezTo>
                      <a:pt x="246" y="103"/>
                      <a:pt x="170" y="438"/>
                      <a:pt x="116" y="669"/>
                    </a:cubicBezTo>
                    <a:cubicBezTo>
                      <a:pt x="56" y="916"/>
                      <a:pt x="1" y="1211"/>
                      <a:pt x="155" y="1435"/>
                    </a:cubicBezTo>
                    <a:cubicBezTo>
                      <a:pt x="182" y="1473"/>
                      <a:pt x="219" y="1492"/>
                      <a:pt x="257" y="1492"/>
                    </a:cubicBezTo>
                    <a:cubicBezTo>
                      <a:pt x="286" y="1492"/>
                      <a:pt x="315" y="1481"/>
                      <a:pt x="342" y="1459"/>
                    </a:cubicBezTo>
                    <a:cubicBezTo>
                      <a:pt x="531" y="1295"/>
                      <a:pt x="571" y="1040"/>
                      <a:pt x="622" y="809"/>
                    </a:cubicBezTo>
                    <a:cubicBezTo>
                      <a:pt x="667" y="603"/>
                      <a:pt x="793" y="275"/>
                      <a:pt x="670" y="86"/>
                    </a:cubicBezTo>
                    <a:cubicBezTo>
                      <a:pt x="642" y="40"/>
                      <a:pt x="585" y="0"/>
                      <a:pt x="528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1800" name="Google Shape;1800;p11"/>
            <p:cNvGrpSpPr/>
            <p:nvPr/>
          </p:nvGrpSpPr>
          <p:grpSpPr>
            <a:xfrm>
              <a:off x="6178388" y="4603875"/>
              <a:ext cx="142923" cy="130526"/>
              <a:chOff x="178100" y="3904645"/>
              <a:chExt cx="142923" cy="130526"/>
            </a:xfrm>
          </p:grpSpPr>
          <p:sp>
            <p:nvSpPr>
              <p:cNvPr id="1801" name="Google Shape;1801;p11"/>
              <p:cNvSpPr/>
              <p:nvPr/>
            </p:nvSpPr>
            <p:spPr>
              <a:xfrm>
                <a:off x="178100" y="3936863"/>
                <a:ext cx="40843" cy="98308"/>
              </a:xfrm>
              <a:custGeom>
                <a:avLst/>
                <a:gdLst/>
                <a:ahLst/>
                <a:cxnLst/>
                <a:rect l="l" t="t" r="r" b="b"/>
                <a:pathLst>
                  <a:path w="715" h="1721" extrusionOk="0">
                    <a:moveTo>
                      <a:pt x="237" y="1"/>
                    </a:moveTo>
                    <a:cubicBezTo>
                      <a:pt x="157" y="1"/>
                      <a:pt x="77" y="54"/>
                      <a:pt x="49" y="139"/>
                    </a:cubicBezTo>
                    <a:cubicBezTo>
                      <a:pt x="1" y="283"/>
                      <a:pt x="37" y="436"/>
                      <a:pt x="59" y="582"/>
                    </a:cubicBezTo>
                    <a:cubicBezTo>
                      <a:pt x="76" y="711"/>
                      <a:pt x="98" y="838"/>
                      <a:pt x="120" y="966"/>
                    </a:cubicBezTo>
                    <a:cubicBezTo>
                      <a:pt x="142" y="1093"/>
                      <a:pt x="158" y="1223"/>
                      <a:pt x="193" y="1347"/>
                    </a:cubicBezTo>
                    <a:cubicBezTo>
                      <a:pt x="234" y="1488"/>
                      <a:pt x="302" y="1592"/>
                      <a:pt x="413" y="1688"/>
                    </a:cubicBezTo>
                    <a:cubicBezTo>
                      <a:pt x="438" y="1709"/>
                      <a:pt x="467" y="1720"/>
                      <a:pt x="496" y="1720"/>
                    </a:cubicBezTo>
                    <a:cubicBezTo>
                      <a:pt x="533" y="1720"/>
                      <a:pt x="570" y="1702"/>
                      <a:pt x="594" y="1665"/>
                    </a:cubicBezTo>
                    <a:cubicBezTo>
                      <a:pt x="672" y="1542"/>
                      <a:pt x="715" y="1424"/>
                      <a:pt x="707" y="1275"/>
                    </a:cubicBezTo>
                    <a:cubicBezTo>
                      <a:pt x="700" y="1133"/>
                      <a:pt x="672" y="990"/>
                      <a:pt x="643" y="848"/>
                    </a:cubicBezTo>
                    <a:cubicBezTo>
                      <a:pt x="592" y="595"/>
                      <a:pt x="554" y="244"/>
                      <a:pt x="362" y="51"/>
                    </a:cubicBezTo>
                    <a:cubicBezTo>
                      <a:pt x="326" y="16"/>
                      <a:pt x="281" y="1"/>
                      <a:pt x="237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802" name="Google Shape;1802;p11"/>
              <p:cNvSpPr/>
              <p:nvPr/>
            </p:nvSpPr>
            <p:spPr>
              <a:xfrm>
                <a:off x="230654" y="3904645"/>
                <a:ext cx="37187" cy="110589"/>
              </a:xfrm>
              <a:custGeom>
                <a:avLst/>
                <a:gdLst/>
                <a:ahLst/>
                <a:cxnLst/>
                <a:rect l="l" t="t" r="r" b="b"/>
                <a:pathLst>
                  <a:path w="651" h="1936" extrusionOk="0">
                    <a:moveTo>
                      <a:pt x="399" y="0"/>
                    </a:moveTo>
                    <a:cubicBezTo>
                      <a:pt x="364" y="0"/>
                      <a:pt x="331" y="13"/>
                      <a:pt x="305" y="45"/>
                    </a:cubicBezTo>
                    <a:cubicBezTo>
                      <a:pt x="124" y="270"/>
                      <a:pt x="142" y="647"/>
                      <a:pt x="102" y="921"/>
                    </a:cubicBezTo>
                    <a:cubicBezTo>
                      <a:pt x="57" y="1239"/>
                      <a:pt x="0" y="1544"/>
                      <a:pt x="117" y="1853"/>
                    </a:cubicBezTo>
                    <a:cubicBezTo>
                      <a:pt x="136" y="1902"/>
                      <a:pt x="182" y="1936"/>
                      <a:pt x="229" y="1936"/>
                    </a:cubicBezTo>
                    <a:cubicBezTo>
                      <a:pt x="255" y="1936"/>
                      <a:pt x="282" y="1925"/>
                      <a:pt x="305" y="1902"/>
                    </a:cubicBezTo>
                    <a:cubicBezTo>
                      <a:pt x="542" y="1660"/>
                      <a:pt x="598" y="1348"/>
                      <a:pt x="625" y="1020"/>
                    </a:cubicBezTo>
                    <a:cubicBezTo>
                      <a:pt x="637" y="862"/>
                      <a:pt x="650" y="703"/>
                      <a:pt x="643" y="545"/>
                    </a:cubicBezTo>
                    <a:cubicBezTo>
                      <a:pt x="637" y="392"/>
                      <a:pt x="640" y="203"/>
                      <a:pt x="542" y="75"/>
                    </a:cubicBezTo>
                    <a:cubicBezTo>
                      <a:pt x="511" y="33"/>
                      <a:pt x="454" y="0"/>
                      <a:pt x="399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803" name="Google Shape;1803;p11"/>
              <p:cNvSpPr/>
              <p:nvPr/>
            </p:nvSpPr>
            <p:spPr>
              <a:xfrm>
                <a:off x="275667" y="3947545"/>
                <a:ext cx="45355" cy="85284"/>
              </a:xfrm>
              <a:custGeom>
                <a:avLst/>
                <a:gdLst/>
                <a:ahLst/>
                <a:cxnLst/>
                <a:rect l="l" t="t" r="r" b="b"/>
                <a:pathLst>
                  <a:path w="794" h="1493" extrusionOk="0">
                    <a:moveTo>
                      <a:pt x="528" y="0"/>
                    </a:moveTo>
                    <a:cubicBezTo>
                      <a:pt x="514" y="0"/>
                      <a:pt x="500" y="3"/>
                      <a:pt x="486" y="9"/>
                    </a:cubicBezTo>
                    <a:cubicBezTo>
                      <a:pt x="246" y="103"/>
                      <a:pt x="170" y="438"/>
                      <a:pt x="116" y="669"/>
                    </a:cubicBezTo>
                    <a:cubicBezTo>
                      <a:pt x="56" y="916"/>
                      <a:pt x="1" y="1211"/>
                      <a:pt x="155" y="1435"/>
                    </a:cubicBezTo>
                    <a:cubicBezTo>
                      <a:pt x="182" y="1473"/>
                      <a:pt x="219" y="1492"/>
                      <a:pt x="257" y="1492"/>
                    </a:cubicBezTo>
                    <a:cubicBezTo>
                      <a:pt x="286" y="1492"/>
                      <a:pt x="315" y="1481"/>
                      <a:pt x="342" y="1459"/>
                    </a:cubicBezTo>
                    <a:cubicBezTo>
                      <a:pt x="531" y="1295"/>
                      <a:pt x="571" y="1040"/>
                      <a:pt x="622" y="809"/>
                    </a:cubicBezTo>
                    <a:cubicBezTo>
                      <a:pt x="667" y="603"/>
                      <a:pt x="793" y="275"/>
                      <a:pt x="670" y="86"/>
                    </a:cubicBezTo>
                    <a:cubicBezTo>
                      <a:pt x="642" y="40"/>
                      <a:pt x="585" y="0"/>
                      <a:pt x="528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1804" name="Google Shape;1804;p11"/>
            <p:cNvGrpSpPr/>
            <p:nvPr/>
          </p:nvGrpSpPr>
          <p:grpSpPr>
            <a:xfrm>
              <a:off x="5250150" y="4638600"/>
              <a:ext cx="142923" cy="130526"/>
              <a:chOff x="178100" y="3904645"/>
              <a:chExt cx="142923" cy="130526"/>
            </a:xfrm>
          </p:grpSpPr>
          <p:sp>
            <p:nvSpPr>
              <p:cNvPr id="1805" name="Google Shape;1805;p11"/>
              <p:cNvSpPr/>
              <p:nvPr/>
            </p:nvSpPr>
            <p:spPr>
              <a:xfrm>
                <a:off x="178100" y="3936863"/>
                <a:ext cx="40843" cy="98308"/>
              </a:xfrm>
              <a:custGeom>
                <a:avLst/>
                <a:gdLst/>
                <a:ahLst/>
                <a:cxnLst/>
                <a:rect l="l" t="t" r="r" b="b"/>
                <a:pathLst>
                  <a:path w="715" h="1721" extrusionOk="0">
                    <a:moveTo>
                      <a:pt x="237" y="1"/>
                    </a:moveTo>
                    <a:cubicBezTo>
                      <a:pt x="157" y="1"/>
                      <a:pt x="77" y="54"/>
                      <a:pt x="49" y="139"/>
                    </a:cubicBezTo>
                    <a:cubicBezTo>
                      <a:pt x="1" y="283"/>
                      <a:pt x="37" y="436"/>
                      <a:pt x="59" y="582"/>
                    </a:cubicBezTo>
                    <a:cubicBezTo>
                      <a:pt x="76" y="711"/>
                      <a:pt x="98" y="838"/>
                      <a:pt x="120" y="966"/>
                    </a:cubicBezTo>
                    <a:cubicBezTo>
                      <a:pt x="142" y="1093"/>
                      <a:pt x="158" y="1223"/>
                      <a:pt x="193" y="1347"/>
                    </a:cubicBezTo>
                    <a:cubicBezTo>
                      <a:pt x="234" y="1488"/>
                      <a:pt x="302" y="1592"/>
                      <a:pt x="413" y="1688"/>
                    </a:cubicBezTo>
                    <a:cubicBezTo>
                      <a:pt x="438" y="1709"/>
                      <a:pt x="467" y="1720"/>
                      <a:pt x="496" y="1720"/>
                    </a:cubicBezTo>
                    <a:cubicBezTo>
                      <a:pt x="533" y="1720"/>
                      <a:pt x="570" y="1702"/>
                      <a:pt x="594" y="1665"/>
                    </a:cubicBezTo>
                    <a:cubicBezTo>
                      <a:pt x="672" y="1542"/>
                      <a:pt x="715" y="1424"/>
                      <a:pt x="707" y="1275"/>
                    </a:cubicBezTo>
                    <a:cubicBezTo>
                      <a:pt x="700" y="1133"/>
                      <a:pt x="672" y="990"/>
                      <a:pt x="643" y="848"/>
                    </a:cubicBezTo>
                    <a:cubicBezTo>
                      <a:pt x="592" y="595"/>
                      <a:pt x="554" y="244"/>
                      <a:pt x="362" y="51"/>
                    </a:cubicBezTo>
                    <a:cubicBezTo>
                      <a:pt x="326" y="16"/>
                      <a:pt x="281" y="1"/>
                      <a:pt x="237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806" name="Google Shape;1806;p11"/>
              <p:cNvSpPr/>
              <p:nvPr/>
            </p:nvSpPr>
            <p:spPr>
              <a:xfrm>
                <a:off x="230654" y="3904645"/>
                <a:ext cx="37187" cy="110589"/>
              </a:xfrm>
              <a:custGeom>
                <a:avLst/>
                <a:gdLst/>
                <a:ahLst/>
                <a:cxnLst/>
                <a:rect l="l" t="t" r="r" b="b"/>
                <a:pathLst>
                  <a:path w="651" h="1936" extrusionOk="0">
                    <a:moveTo>
                      <a:pt x="399" y="0"/>
                    </a:moveTo>
                    <a:cubicBezTo>
                      <a:pt x="364" y="0"/>
                      <a:pt x="331" y="13"/>
                      <a:pt x="305" y="45"/>
                    </a:cubicBezTo>
                    <a:cubicBezTo>
                      <a:pt x="124" y="270"/>
                      <a:pt x="142" y="647"/>
                      <a:pt x="102" y="921"/>
                    </a:cubicBezTo>
                    <a:cubicBezTo>
                      <a:pt x="57" y="1239"/>
                      <a:pt x="0" y="1544"/>
                      <a:pt x="117" y="1853"/>
                    </a:cubicBezTo>
                    <a:cubicBezTo>
                      <a:pt x="136" y="1902"/>
                      <a:pt x="182" y="1936"/>
                      <a:pt x="229" y="1936"/>
                    </a:cubicBezTo>
                    <a:cubicBezTo>
                      <a:pt x="255" y="1936"/>
                      <a:pt x="282" y="1925"/>
                      <a:pt x="305" y="1902"/>
                    </a:cubicBezTo>
                    <a:cubicBezTo>
                      <a:pt x="542" y="1660"/>
                      <a:pt x="598" y="1348"/>
                      <a:pt x="625" y="1020"/>
                    </a:cubicBezTo>
                    <a:cubicBezTo>
                      <a:pt x="637" y="862"/>
                      <a:pt x="650" y="703"/>
                      <a:pt x="643" y="545"/>
                    </a:cubicBezTo>
                    <a:cubicBezTo>
                      <a:pt x="637" y="392"/>
                      <a:pt x="640" y="203"/>
                      <a:pt x="542" y="75"/>
                    </a:cubicBezTo>
                    <a:cubicBezTo>
                      <a:pt x="511" y="33"/>
                      <a:pt x="454" y="0"/>
                      <a:pt x="399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807" name="Google Shape;1807;p11"/>
              <p:cNvSpPr/>
              <p:nvPr/>
            </p:nvSpPr>
            <p:spPr>
              <a:xfrm>
                <a:off x="275667" y="3947545"/>
                <a:ext cx="45355" cy="85284"/>
              </a:xfrm>
              <a:custGeom>
                <a:avLst/>
                <a:gdLst/>
                <a:ahLst/>
                <a:cxnLst/>
                <a:rect l="l" t="t" r="r" b="b"/>
                <a:pathLst>
                  <a:path w="794" h="1493" extrusionOk="0">
                    <a:moveTo>
                      <a:pt x="528" y="0"/>
                    </a:moveTo>
                    <a:cubicBezTo>
                      <a:pt x="514" y="0"/>
                      <a:pt x="500" y="3"/>
                      <a:pt x="486" y="9"/>
                    </a:cubicBezTo>
                    <a:cubicBezTo>
                      <a:pt x="246" y="103"/>
                      <a:pt x="170" y="438"/>
                      <a:pt x="116" y="669"/>
                    </a:cubicBezTo>
                    <a:cubicBezTo>
                      <a:pt x="56" y="916"/>
                      <a:pt x="1" y="1211"/>
                      <a:pt x="155" y="1435"/>
                    </a:cubicBezTo>
                    <a:cubicBezTo>
                      <a:pt x="182" y="1473"/>
                      <a:pt x="219" y="1492"/>
                      <a:pt x="257" y="1492"/>
                    </a:cubicBezTo>
                    <a:cubicBezTo>
                      <a:pt x="286" y="1492"/>
                      <a:pt x="315" y="1481"/>
                      <a:pt x="342" y="1459"/>
                    </a:cubicBezTo>
                    <a:cubicBezTo>
                      <a:pt x="531" y="1295"/>
                      <a:pt x="571" y="1040"/>
                      <a:pt x="622" y="809"/>
                    </a:cubicBezTo>
                    <a:cubicBezTo>
                      <a:pt x="667" y="603"/>
                      <a:pt x="793" y="275"/>
                      <a:pt x="670" y="86"/>
                    </a:cubicBezTo>
                    <a:cubicBezTo>
                      <a:pt x="642" y="40"/>
                      <a:pt x="585" y="0"/>
                      <a:pt x="528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1808" name="Google Shape;1808;p11"/>
            <p:cNvGrpSpPr/>
            <p:nvPr/>
          </p:nvGrpSpPr>
          <p:grpSpPr>
            <a:xfrm flipH="1">
              <a:off x="3748221" y="4689922"/>
              <a:ext cx="88313" cy="132981"/>
              <a:chOff x="712664" y="3994329"/>
              <a:chExt cx="88313" cy="132981"/>
            </a:xfrm>
          </p:grpSpPr>
          <p:sp>
            <p:nvSpPr>
              <p:cNvPr id="1809" name="Google Shape;1809;p11"/>
              <p:cNvSpPr/>
              <p:nvPr/>
            </p:nvSpPr>
            <p:spPr>
              <a:xfrm>
                <a:off x="712664" y="4006439"/>
                <a:ext cx="44613" cy="91225"/>
              </a:xfrm>
              <a:custGeom>
                <a:avLst/>
                <a:gdLst/>
                <a:ahLst/>
                <a:cxnLst/>
                <a:rect l="l" t="t" r="r" b="b"/>
                <a:pathLst>
                  <a:path w="781" h="1597" extrusionOk="0">
                    <a:moveTo>
                      <a:pt x="221" y="1"/>
                    </a:moveTo>
                    <a:cubicBezTo>
                      <a:pt x="138" y="1"/>
                      <a:pt x="60" y="44"/>
                      <a:pt x="44" y="145"/>
                    </a:cubicBezTo>
                    <a:cubicBezTo>
                      <a:pt x="1" y="407"/>
                      <a:pt x="81" y="683"/>
                      <a:pt x="139" y="938"/>
                    </a:cubicBezTo>
                    <a:cubicBezTo>
                      <a:pt x="196" y="1187"/>
                      <a:pt x="264" y="1427"/>
                      <a:pt x="489" y="1579"/>
                    </a:cubicBezTo>
                    <a:cubicBezTo>
                      <a:pt x="506" y="1591"/>
                      <a:pt x="526" y="1596"/>
                      <a:pt x="546" y="1596"/>
                    </a:cubicBezTo>
                    <a:cubicBezTo>
                      <a:pt x="589" y="1596"/>
                      <a:pt x="632" y="1573"/>
                      <a:pt x="652" y="1535"/>
                    </a:cubicBezTo>
                    <a:cubicBezTo>
                      <a:pt x="780" y="1308"/>
                      <a:pt x="735" y="1060"/>
                      <a:pt x="674" y="820"/>
                    </a:cubicBezTo>
                    <a:cubicBezTo>
                      <a:pt x="614" y="582"/>
                      <a:pt x="569" y="295"/>
                      <a:pt x="422" y="97"/>
                    </a:cubicBezTo>
                    <a:cubicBezTo>
                      <a:pt x="377" y="36"/>
                      <a:pt x="297" y="1"/>
                      <a:pt x="221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810" name="Google Shape;1810;p11"/>
              <p:cNvSpPr/>
              <p:nvPr/>
            </p:nvSpPr>
            <p:spPr>
              <a:xfrm>
                <a:off x="767617" y="3994329"/>
                <a:ext cx="33360" cy="132981"/>
              </a:xfrm>
              <a:custGeom>
                <a:avLst/>
                <a:gdLst/>
                <a:ahLst/>
                <a:cxnLst/>
                <a:rect l="l" t="t" r="r" b="b"/>
                <a:pathLst>
                  <a:path w="584" h="2328" extrusionOk="0">
                    <a:moveTo>
                      <a:pt x="295" y="1"/>
                    </a:moveTo>
                    <a:cubicBezTo>
                      <a:pt x="171" y="1"/>
                      <a:pt x="45" y="86"/>
                      <a:pt x="30" y="255"/>
                    </a:cubicBezTo>
                    <a:cubicBezTo>
                      <a:pt x="0" y="597"/>
                      <a:pt x="2" y="946"/>
                      <a:pt x="6" y="1290"/>
                    </a:cubicBezTo>
                    <a:cubicBezTo>
                      <a:pt x="9" y="1631"/>
                      <a:pt x="24" y="1959"/>
                      <a:pt x="178" y="2270"/>
                    </a:cubicBezTo>
                    <a:cubicBezTo>
                      <a:pt x="198" y="2309"/>
                      <a:pt x="239" y="2328"/>
                      <a:pt x="281" y="2328"/>
                    </a:cubicBezTo>
                    <a:cubicBezTo>
                      <a:pt x="323" y="2328"/>
                      <a:pt x="365" y="2309"/>
                      <a:pt x="385" y="2270"/>
                    </a:cubicBezTo>
                    <a:cubicBezTo>
                      <a:pt x="543" y="1960"/>
                      <a:pt x="560" y="1631"/>
                      <a:pt x="569" y="1290"/>
                    </a:cubicBezTo>
                    <a:cubicBezTo>
                      <a:pt x="576" y="946"/>
                      <a:pt x="583" y="597"/>
                      <a:pt x="557" y="255"/>
                    </a:cubicBezTo>
                    <a:cubicBezTo>
                      <a:pt x="544" y="85"/>
                      <a:pt x="420" y="1"/>
                      <a:pt x="295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1811" name="Google Shape;1811;p11"/>
            <p:cNvGrpSpPr/>
            <p:nvPr/>
          </p:nvGrpSpPr>
          <p:grpSpPr>
            <a:xfrm flipH="1">
              <a:off x="5698684" y="4628872"/>
              <a:ext cx="88313" cy="132981"/>
              <a:chOff x="712664" y="3994329"/>
              <a:chExt cx="88313" cy="132981"/>
            </a:xfrm>
          </p:grpSpPr>
          <p:sp>
            <p:nvSpPr>
              <p:cNvPr id="1812" name="Google Shape;1812;p11"/>
              <p:cNvSpPr/>
              <p:nvPr/>
            </p:nvSpPr>
            <p:spPr>
              <a:xfrm>
                <a:off x="712664" y="4006439"/>
                <a:ext cx="44613" cy="91225"/>
              </a:xfrm>
              <a:custGeom>
                <a:avLst/>
                <a:gdLst/>
                <a:ahLst/>
                <a:cxnLst/>
                <a:rect l="l" t="t" r="r" b="b"/>
                <a:pathLst>
                  <a:path w="781" h="1597" extrusionOk="0">
                    <a:moveTo>
                      <a:pt x="221" y="1"/>
                    </a:moveTo>
                    <a:cubicBezTo>
                      <a:pt x="138" y="1"/>
                      <a:pt x="60" y="44"/>
                      <a:pt x="44" y="145"/>
                    </a:cubicBezTo>
                    <a:cubicBezTo>
                      <a:pt x="1" y="407"/>
                      <a:pt x="81" y="683"/>
                      <a:pt x="139" y="938"/>
                    </a:cubicBezTo>
                    <a:cubicBezTo>
                      <a:pt x="196" y="1187"/>
                      <a:pt x="264" y="1427"/>
                      <a:pt x="489" y="1579"/>
                    </a:cubicBezTo>
                    <a:cubicBezTo>
                      <a:pt x="506" y="1591"/>
                      <a:pt x="526" y="1596"/>
                      <a:pt x="546" y="1596"/>
                    </a:cubicBezTo>
                    <a:cubicBezTo>
                      <a:pt x="589" y="1596"/>
                      <a:pt x="632" y="1573"/>
                      <a:pt x="652" y="1535"/>
                    </a:cubicBezTo>
                    <a:cubicBezTo>
                      <a:pt x="780" y="1308"/>
                      <a:pt x="735" y="1060"/>
                      <a:pt x="674" y="820"/>
                    </a:cubicBezTo>
                    <a:cubicBezTo>
                      <a:pt x="614" y="582"/>
                      <a:pt x="569" y="295"/>
                      <a:pt x="422" y="97"/>
                    </a:cubicBezTo>
                    <a:cubicBezTo>
                      <a:pt x="377" y="36"/>
                      <a:pt x="297" y="1"/>
                      <a:pt x="221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813" name="Google Shape;1813;p11"/>
              <p:cNvSpPr/>
              <p:nvPr/>
            </p:nvSpPr>
            <p:spPr>
              <a:xfrm>
                <a:off x="767617" y="3994329"/>
                <a:ext cx="33360" cy="132981"/>
              </a:xfrm>
              <a:custGeom>
                <a:avLst/>
                <a:gdLst/>
                <a:ahLst/>
                <a:cxnLst/>
                <a:rect l="l" t="t" r="r" b="b"/>
                <a:pathLst>
                  <a:path w="584" h="2328" extrusionOk="0">
                    <a:moveTo>
                      <a:pt x="295" y="1"/>
                    </a:moveTo>
                    <a:cubicBezTo>
                      <a:pt x="171" y="1"/>
                      <a:pt x="45" y="86"/>
                      <a:pt x="30" y="255"/>
                    </a:cubicBezTo>
                    <a:cubicBezTo>
                      <a:pt x="0" y="597"/>
                      <a:pt x="2" y="946"/>
                      <a:pt x="6" y="1290"/>
                    </a:cubicBezTo>
                    <a:cubicBezTo>
                      <a:pt x="9" y="1631"/>
                      <a:pt x="24" y="1959"/>
                      <a:pt x="178" y="2270"/>
                    </a:cubicBezTo>
                    <a:cubicBezTo>
                      <a:pt x="198" y="2309"/>
                      <a:pt x="239" y="2328"/>
                      <a:pt x="281" y="2328"/>
                    </a:cubicBezTo>
                    <a:cubicBezTo>
                      <a:pt x="323" y="2328"/>
                      <a:pt x="365" y="2309"/>
                      <a:pt x="385" y="2270"/>
                    </a:cubicBezTo>
                    <a:cubicBezTo>
                      <a:pt x="543" y="1960"/>
                      <a:pt x="560" y="1631"/>
                      <a:pt x="569" y="1290"/>
                    </a:cubicBezTo>
                    <a:cubicBezTo>
                      <a:pt x="576" y="946"/>
                      <a:pt x="583" y="597"/>
                      <a:pt x="557" y="255"/>
                    </a:cubicBezTo>
                    <a:cubicBezTo>
                      <a:pt x="544" y="85"/>
                      <a:pt x="420" y="1"/>
                      <a:pt x="295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sp>
          <p:nvSpPr>
            <p:cNvPr id="1814" name="Google Shape;1814;p11"/>
            <p:cNvSpPr/>
            <p:nvPr/>
          </p:nvSpPr>
          <p:spPr>
            <a:xfrm flipH="1">
              <a:off x="4996151" y="4643980"/>
              <a:ext cx="33188" cy="102763"/>
            </a:xfrm>
            <a:custGeom>
              <a:avLst/>
              <a:gdLst/>
              <a:ahLst/>
              <a:cxnLst/>
              <a:rect l="l" t="t" r="r" b="b"/>
              <a:pathLst>
                <a:path w="581" h="1799" extrusionOk="0">
                  <a:moveTo>
                    <a:pt x="300" y="0"/>
                  </a:moveTo>
                  <a:cubicBezTo>
                    <a:pt x="224" y="0"/>
                    <a:pt x="148" y="46"/>
                    <a:pt x="114" y="137"/>
                  </a:cubicBezTo>
                  <a:cubicBezTo>
                    <a:pt x="22" y="389"/>
                    <a:pt x="32" y="700"/>
                    <a:pt x="16" y="968"/>
                  </a:cubicBezTo>
                  <a:cubicBezTo>
                    <a:pt x="0" y="1232"/>
                    <a:pt x="5" y="1500"/>
                    <a:pt x="120" y="1743"/>
                  </a:cubicBezTo>
                  <a:cubicBezTo>
                    <a:pt x="136" y="1778"/>
                    <a:pt x="178" y="1799"/>
                    <a:pt x="219" y="1799"/>
                  </a:cubicBezTo>
                  <a:cubicBezTo>
                    <a:pt x="248" y="1799"/>
                    <a:pt x="276" y="1788"/>
                    <a:pt x="293" y="1765"/>
                  </a:cubicBezTo>
                  <a:cubicBezTo>
                    <a:pt x="467" y="1544"/>
                    <a:pt x="522" y="1270"/>
                    <a:pt x="540" y="994"/>
                  </a:cubicBezTo>
                  <a:cubicBezTo>
                    <a:pt x="554" y="722"/>
                    <a:pt x="580" y="397"/>
                    <a:pt x="484" y="137"/>
                  </a:cubicBezTo>
                  <a:cubicBezTo>
                    <a:pt x="451" y="46"/>
                    <a:pt x="375" y="0"/>
                    <a:pt x="300" y="0"/>
                  </a:cubicBezTo>
                  <a:close/>
                </a:path>
              </a:pathLst>
            </a:custGeom>
            <a:solidFill>
              <a:srgbClr val="191919">
                <a:alpha val="59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15" name="Google Shape;1815;p11"/>
            <p:cNvSpPr/>
            <p:nvPr/>
          </p:nvSpPr>
          <p:spPr>
            <a:xfrm flipH="1">
              <a:off x="4154313" y="4643980"/>
              <a:ext cx="33188" cy="102763"/>
            </a:xfrm>
            <a:custGeom>
              <a:avLst/>
              <a:gdLst/>
              <a:ahLst/>
              <a:cxnLst/>
              <a:rect l="l" t="t" r="r" b="b"/>
              <a:pathLst>
                <a:path w="581" h="1799" extrusionOk="0">
                  <a:moveTo>
                    <a:pt x="300" y="0"/>
                  </a:moveTo>
                  <a:cubicBezTo>
                    <a:pt x="224" y="0"/>
                    <a:pt x="148" y="46"/>
                    <a:pt x="114" y="137"/>
                  </a:cubicBezTo>
                  <a:cubicBezTo>
                    <a:pt x="22" y="389"/>
                    <a:pt x="32" y="700"/>
                    <a:pt x="16" y="968"/>
                  </a:cubicBezTo>
                  <a:cubicBezTo>
                    <a:pt x="0" y="1232"/>
                    <a:pt x="5" y="1500"/>
                    <a:pt x="120" y="1743"/>
                  </a:cubicBezTo>
                  <a:cubicBezTo>
                    <a:pt x="136" y="1778"/>
                    <a:pt x="178" y="1799"/>
                    <a:pt x="219" y="1799"/>
                  </a:cubicBezTo>
                  <a:cubicBezTo>
                    <a:pt x="248" y="1799"/>
                    <a:pt x="276" y="1788"/>
                    <a:pt x="293" y="1765"/>
                  </a:cubicBezTo>
                  <a:cubicBezTo>
                    <a:pt x="467" y="1544"/>
                    <a:pt x="522" y="1270"/>
                    <a:pt x="540" y="994"/>
                  </a:cubicBezTo>
                  <a:cubicBezTo>
                    <a:pt x="554" y="722"/>
                    <a:pt x="580" y="397"/>
                    <a:pt x="484" y="137"/>
                  </a:cubicBezTo>
                  <a:cubicBezTo>
                    <a:pt x="451" y="46"/>
                    <a:pt x="375" y="0"/>
                    <a:pt x="300" y="0"/>
                  </a:cubicBezTo>
                  <a:close/>
                </a:path>
              </a:pathLst>
            </a:custGeom>
            <a:solidFill>
              <a:srgbClr val="191919">
                <a:alpha val="59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816" name="Google Shape;1816;p11"/>
          <p:cNvSpPr txBox="1">
            <a:spLocks noGrp="1"/>
          </p:cNvSpPr>
          <p:nvPr>
            <p:ph type="title" hasCustomPrompt="1"/>
          </p:nvPr>
        </p:nvSpPr>
        <p:spPr>
          <a:xfrm>
            <a:off x="960000" y="1050433"/>
            <a:ext cx="10272000" cy="201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9600"/>
              <a:buNone/>
              <a:defRPr sz="13333"/>
            </a:lvl1pPr>
            <a:lvl2pPr lvl="1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2pPr>
            <a:lvl3pPr lvl="2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3pPr>
            <a:lvl4pPr lvl="3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4pPr>
            <a:lvl5pPr lvl="4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5pPr>
            <a:lvl6pPr lvl="5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6pPr>
            <a:lvl7pPr lvl="6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7pPr>
            <a:lvl8pPr lvl="7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8pPr>
            <a:lvl9pPr lvl="8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9pPr>
          </a:lstStyle>
          <a:p>
            <a:r>
              <a:t>xx%</a:t>
            </a:r>
          </a:p>
        </p:txBody>
      </p:sp>
      <p:sp>
        <p:nvSpPr>
          <p:cNvPr id="1817" name="Google Shape;1817;p11"/>
          <p:cNvSpPr txBox="1">
            <a:spLocks noGrp="1"/>
          </p:cNvSpPr>
          <p:nvPr>
            <p:ph type="subTitle" idx="1"/>
          </p:nvPr>
        </p:nvSpPr>
        <p:spPr>
          <a:xfrm>
            <a:off x="960000" y="3065300"/>
            <a:ext cx="10272000" cy="60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9pPr>
          </a:lstStyle>
          <a:p>
            <a:endParaRPr/>
          </a:p>
        </p:txBody>
      </p:sp>
      <p:sp>
        <p:nvSpPr>
          <p:cNvPr id="1818" name="Google Shape;1818;p11"/>
          <p:cNvSpPr/>
          <p:nvPr/>
        </p:nvSpPr>
        <p:spPr>
          <a:xfrm>
            <a:off x="4941996" y="111005"/>
            <a:ext cx="1051072" cy="805572"/>
          </a:xfrm>
          <a:custGeom>
            <a:avLst/>
            <a:gdLst/>
            <a:ahLst/>
            <a:cxnLst/>
            <a:rect l="l" t="t" r="r" b="b"/>
            <a:pathLst>
              <a:path w="9391" h="7160" extrusionOk="0">
                <a:moveTo>
                  <a:pt x="2614" y="1"/>
                </a:moveTo>
                <a:cubicBezTo>
                  <a:pt x="2400" y="1"/>
                  <a:pt x="2183" y="47"/>
                  <a:pt x="1975" y="140"/>
                </a:cubicBezTo>
                <a:cubicBezTo>
                  <a:pt x="1069" y="553"/>
                  <a:pt x="393" y="1542"/>
                  <a:pt x="178" y="2710"/>
                </a:cubicBezTo>
                <a:cubicBezTo>
                  <a:pt x="1" y="3877"/>
                  <a:pt x="355" y="4854"/>
                  <a:pt x="1065" y="5617"/>
                </a:cubicBezTo>
                <a:cubicBezTo>
                  <a:pt x="1815" y="6422"/>
                  <a:pt x="2776" y="6758"/>
                  <a:pt x="3736" y="6939"/>
                </a:cubicBezTo>
                <a:cubicBezTo>
                  <a:pt x="4465" y="7077"/>
                  <a:pt x="5203" y="7160"/>
                  <a:pt x="5941" y="7160"/>
                </a:cubicBezTo>
                <a:cubicBezTo>
                  <a:pt x="6337" y="7160"/>
                  <a:pt x="6733" y="7136"/>
                  <a:pt x="7127" y="7083"/>
                </a:cubicBezTo>
                <a:cubicBezTo>
                  <a:pt x="7965" y="6970"/>
                  <a:pt x="9022" y="6777"/>
                  <a:pt x="9299" y="5584"/>
                </a:cubicBezTo>
                <a:cubicBezTo>
                  <a:pt x="9391" y="5192"/>
                  <a:pt x="9347" y="4747"/>
                  <a:pt x="9114" y="4447"/>
                </a:cubicBezTo>
                <a:cubicBezTo>
                  <a:pt x="8907" y="4183"/>
                  <a:pt x="8623" y="4088"/>
                  <a:pt x="8337" y="4039"/>
                </a:cubicBezTo>
                <a:cubicBezTo>
                  <a:pt x="8779" y="3573"/>
                  <a:pt x="9131" y="2918"/>
                  <a:pt x="9082" y="2173"/>
                </a:cubicBezTo>
                <a:cubicBezTo>
                  <a:pt x="9032" y="1405"/>
                  <a:pt x="8553" y="857"/>
                  <a:pt x="8015" y="566"/>
                </a:cubicBezTo>
                <a:cubicBezTo>
                  <a:pt x="7588" y="333"/>
                  <a:pt x="7118" y="223"/>
                  <a:pt x="6644" y="223"/>
                </a:cubicBezTo>
                <a:cubicBezTo>
                  <a:pt x="5742" y="223"/>
                  <a:pt x="4827" y="624"/>
                  <a:pt x="4164" y="1349"/>
                </a:cubicBezTo>
                <a:cubicBezTo>
                  <a:pt x="3962" y="476"/>
                  <a:pt x="3304" y="1"/>
                  <a:pt x="2614" y="1"/>
                </a:cubicBezTo>
                <a:close/>
              </a:path>
            </a:pathLst>
          </a:custGeom>
          <a:solidFill>
            <a:schemeClr val="lt1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819" name="Google Shape;1819;p11"/>
          <p:cNvSpPr/>
          <p:nvPr/>
        </p:nvSpPr>
        <p:spPr>
          <a:xfrm>
            <a:off x="10715530" y="1901396"/>
            <a:ext cx="894156" cy="575713"/>
          </a:xfrm>
          <a:custGeom>
            <a:avLst/>
            <a:gdLst/>
            <a:ahLst/>
            <a:cxnLst/>
            <a:rect l="l" t="t" r="r" b="b"/>
            <a:pathLst>
              <a:path w="7989" h="5117" extrusionOk="0">
                <a:moveTo>
                  <a:pt x="4064" y="1"/>
                </a:moveTo>
                <a:cubicBezTo>
                  <a:pt x="4004" y="1"/>
                  <a:pt x="3945" y="3"/>
                  <a:pt x="3886" y="6"/>
                </a:cubicBezTo>
                <a:cubicBezTo>
                  <a:pt x="3121" y="50"/>
                  <a:pt x="2232" y="309"/>
                  <a:pt x="1759" y="958"/>
                </a:cubicBezTo>
                <a:cubicBezTo>
                  <a:pt x="1448" y="1387"/>
                  <a:pt x="1381" y="1979"/>
                  <a:pt x="1634" y="2434"/>
                </a:cubicBezTo>
                <a:cubicBezTo>
                  <a:pt x="1553" y="2421"/>
                  <a:pt x="1471" y="2414"/>
                  <a:pt x="1390" y="2414"/>
                </a:cubicBezTo>
                <a:cubicBezTo>
                  <a:pt x="673" y="2414"/>
                  <a:pt x="3" y="2914"/>
                  <a:pt x="2" y="3718"/>
                </a:cubicBezTo>
                <a:cubicBezTo>
                  <a:pt x="0" y="4885"/>
                  <a:pt x="1385" y="4936"/>
                  <a:pt x="2284" y="5051"/>
                </a:cubicBezTo>
                <a:cubicBezTo>
                  <a:pt x="2620" y="5094"/>
                  <a:pt x="2959" y="5116"/>
                  <a:pt x="3298" y="5116"/>
                </a:cubicBezTo>
                <a:cubicBezTo>
                  <a:pt x="4209" y="5116"/>
                  <a:pt x="5119" y="4956"/>
                  <a:pt x="5960" y="4602"/>
                </a:cubicBezTo>
                <a:cubicBezTo>
                  <a:pt x="6804" y="4247"/>
                  <a:pt x="7988" y="3697"/>
                  <a:pt x="7541" y="2619"/>
                </a:cubicBezTo>
                <a:cubicBezTo>
                  <a:pt x="7540" y="2606"/>
                  <a:pt x="7534" y="2596"/>
                  <a:pt x="7526" y="2583"/>
                </a:cubicBezTo>
                <a:cubicBezTo>
                  <a:pt x="7521" y="2566"/>
                  <a:pt x="7509" y="2553"/>
                  <a:pt x="7497" y="2545"/>
                </a:cubicBezTo>
                <a:cubicBezTo>
                  <a:pt x="7307" y="2277"/>
                  <a:pt x="6985" y="2175"/>
                  <a:pt x="6649" y="2175"/>
                </a:cubicBezTo>
                <a:cubicBezTo>
                  <a:pt x="6446" y="2175"/>
                  <a:pt x="6239" y="2212"/>
                  <a:pt x="6052" y="2272"/>
                </a:cubicBezTo>
                <a:cubicBezTo>
                  <a:pt x="6256" y="1810"/>
                  <a:pt x="6177" y="1259"/>
                  <a:pt x="5887" y="825"/>
                </a:cubicBezTo>
                <a:cubicBezTo>
                  <a:pt x="5488" y="225"/>
                  <a:pt x="4755" y="1"/>
                  <a:pt x="4064" y="1"/>
                </a:cubicBezTo>
                <a:close/>
              </a:path>
            </a:pathLst>
          </a:custGeom>
          <a:solidFill>
            <a:schemeClr val="lt1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820" name="Google Shape;1820;p11"/>
          <p:cNvSpPr/>
          <p:nvPr/>
        </p:nvSpPr>
        <p:spPr>
          <a:xfrm>
            <a:off x="137453" y="-426528"/>
            <a:ext cx="1435752" cy="920669"/>
          </a:xfrm>
          <a:custGeom>
            <a:avLst/>
            <a:gdLst/>
            <a:ahLst/>
            <a:cxnLst/>
            <a:rect l="l" t="t" r="r" b="b"/>
            <a:pathLst>
              <a:path w="12828" h="8183" extrusionOk="0">
                <a:moveTo>
                  <a:pt x="6502" y="0"/>
                </a:moveTo>
                <a:cubicBezTo>
                  <a:pt x="5439" y="0"/>
                  <a:pt x="3609" y="540"/>
                  <a:pt x="3710" y="2187"/>
                </a:cubicBezTo>
                <a:cubicBezTo>
                  <a:pt x="3499" y="2097"/>
                  <a:pt x="3263" y="2055"/>
                  <a:pt x="3016" y="2055"/>
                </a:cubicBezTo>
                <a:cubicBezTo>
                  <a:pt x="1966" y="2055"/>
                  <a:pt x="720" y="2819"/>
                  <a:pt x="393" y="3917"/>
                </a:cubicBezTo>
                <a:cubicBezTo>
                  <a:pt x="1" y="5233"/>
                  <a:pt x="432" y="6736"/>
                  <a:pt x="1433" y="7332"/>
                </a:cubicBezTo>
                <a:cubicBezTo>
                  <a:pt x="2530" y="7985"/>
                  <a:pt x="3851" y="8183"/>
                  <a:pt x="5133" y="8183"/>
                </a:cubicBezTo>
                <a:cubicBezTo>
                  <a:pt x="5497" y="8183"/>
                  <a:pt x="5858" y="8167"/>
                  <a:pt x="6209" y="8141"/>
                </a:cubicBezTo>
                <a:cubicBezTo>
                  <a:pt x="7798" y="8023"/>
                  <a:pt x="9720" y="7899"/>
                  <a:pt x="11092" y="7014"/>
                </a:cubicBezTo>
                <a:cubicBezTo>
                  <a:pt x="12296" y="6240"/>
                  <a:pt x="12827" y="4630"/>
                  <a:pt x="12396" y="3353"/>
                </a:cubicBezTo>
                <a:cubicBezTo>
                  <a:pt x="12088" y="2442"/>
                  <a:pt x="11202" y="2083"/>
                  <a:pt x="10471" y="2083"/>
                </a:cubicBezTo>
                <a:cubicBezTo>
                  <a:pt x="10177" y="2083"/>
                  <a:pt x="9908" y="2141"/>
                  <a:pt x="9712" y="2244"/>
                </a:cubicBezTo>
                <a:cubicBezTo>
                  <a:pt x="9510" y="631"/>
                  <a:pt x="8448" y="48"/>
                  <a:pt x="6581" y="1"/>
                </a:cubicBezTo>
                <a:cubicBezTo>
                  <a:pt x="6555" y="0"/>
                  <a:pt x="6529" y="0"/>
                  <a:pt x="6502" y="0"/>
                </a:cubicBezTo>
                <a:close/>
              </a:path>
            </a:pathLst>
          </a:custGeom>
          <a:solidFill>
            <a:schemeClr val="lt1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821" name="Google Shape;1821;p11"/>
          <p:cNvSpPr/>
          <p:nvPr/>
        </p:nvSpPr>
        <p:spPr>
          <a:xfrm>
            <a:off x="9381850" y="441451"/>
            <a:ext cx="1333679" cy="820311"/>
          </a:xfrm>
          <a:custGeom>
            <a:avLst/>
            <a:gdLst/>
            <a:ahLst/>
            <a:cxnLst/>
            <a:rect l="l" t="t" r="r" b="b"/>
            <a:pathLst>
              <a:path w="11916" h="7291" extrusionOk="0">
                <a:moveTo>
                  <a:pt x="6303" y="1"/>
                </a:moveTo>
                <a:cubicBezTo>
                  <a:pt x="6187" y="1"/>
                  <a:pt x="6069" y="8"/>
                  <a:pt x="5950" y="24"/>
                </a:cubicBezTo>
                <a:cubicBezTo>
                  <a:pt x="4322" y="239"/>
                  <a:pt x="3324" y="1831"/>
                  <a:pt x="3679" y="3363"/>
                </a:cubicBezTo>
                <a:cubicBezTo>
                  <a:pt x="3308" y="3204"/>
                  <a:pt x="2893" y="3115"/>
                  <a:pt x="2485" y="3115"/>
                </a:cubicBezTo>
                <a:cubicBezTo>
                  <a:pt x="1812" y="3115"/>
                  <a:pt x="1156" y="3356"/>
                  <a:pt x="732" y="3922"/>
                </a:cubicBezTo>
                <a:cubicBezTo>
                  <a:pt x="1" y="4899"/>
                  <a:pt x="766" y="6006"/>
                  <a:pt x="1655" y="6535"/>
                </a:cubicBezTo>
                <a:cubicBezTo>
                  <a:pt x="2629" y="7114"/>
                  <a:pt x="3800" y="7291"/>
                  <a:pt x="4938" y="7291"/>
                </a:cubicBezTo>
                <a:cubicBezTo>
                  <a:pt x="5263" y="7291"/>
                  <a:pt x="5585" y="7276"/>
                  <a:pt x="5899" y="7253"/>
                </a:cubicBezTo>
                <a:cubicBezTo>
                  <a:pt x="7310" y="7148"/>
                  <a:pt x="9018" y="7035"/>
                  <a:pt x="10236" y="6253"/>
                </a:cubicBezTo>
                <a:cubicBezTo>
                  <a:pt x="11306" y="5566"/>
                  <a:pt x="11915" y="4153"/>
                  <a:pt x="11041" y="3070"/>
                </a:cubicBezTo>
                <a:cubicBezTo>
                  <a:pt x="11033" y="3061"/>
                  <a:pt x="11025" y="3048"/>
                  <a:pt x="11011" y="3035"/>
                </a:cubicBezTo>
                <a:cubicBezTo>
                  <a:pt x="11000" y="3020"/>
                  <a:pt x="10987" y="3010"/>
                  <a:pt x="10974" y="3003"/>
                </a:cubicBezTo>
                <a:cubicBezTo>
                  <a:pt x="10648" y="2716"/>
                  <a:pt x="10185" y="2548"/>
                  <a:pt x="9734" y="2548"/>
                </a:cubicBezTo>
                <a:cubicBezTo>
                  <a:pt x="9479" y="2548"/>
                  <a:pt x="9228" y="2601"/>
                  <a:pt x="9008" y="2717"/>
                </a:cubicBezTo>
                <a:cubicBezTo>
                  <a:pt x="8986" y="1234"/>
                  <a:pt x="7787" y="1"/>
                  <a:pt x="6303" y="1"/>
                </a:cubicBezTo>
                <a:close/>
              </a:path>
            </a:pathLst>
          </a:custGeom>
          <a:solidFill>
            <a:schemeClr val="lt1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822" name="Google Shape;1822;p11"/>
          <p:cNvSpPr/>
          <p:nvPr/>
        </p:nvSpPr>
        <p:spPr>
          <a:xfrm>
            <a:off x="3309535" y="110997"/>
            <a:ext cx="495373" cy="303889"/>
          </a:xfrm>
          <a:custGeom>
            <a:avLst/>
            <a:gdLst/>
            <a:ahLst/>
            <a:cxnLst/>
            <a:rect l="l" t="t" r="r" b="b"/>
            <a:pathLst>
              <a:path w="4426" h="2701" extrusionOk="0">
                <a:moveTo>
                  <a:pt x="1232" y="0"/>
                </a:moveTo>
                <a:cubicBezTo>
                  <a:pt x="1131" y="0"/>
                  <a:pt x="1029" y="17"/>
                  <a:pt x="931" y="53"/>
                </a:cubicBezTo>
                <a:cubicBezTo>
                  <a:pt x="504" y="207"/>
                  <a:pt x="183" y="582"/>
                  <a:pt x="84" y="1022"/>
                </a:cubicBezTo>
                <a:cubicBezTo>
                  <a:pt x="1" y="1463"/>
                  <a:pt x="167" y="1831"/>
                  <a:pt x="502" y="2119"/>
                </a:cubicBezTo>
                <a:cubicBezTo>
                  <a:pt x="856" y="2424"/>
                  <a:pt x="1310" y="2551"/>
                  <a:pt x="1761" y="2618"/>
                </a:cubicBezTo>
                <a:cubicBezTo>
                  <a:pt x="2103" y="2669"/>
                  <a:pt x="2448" y="2701"/>
                  <a:pt x="2791" y="2701"/>
                </a:cubicBezTo>
                <a:cubicBezTo>
                  <a:pt x="2981" y="2701"/>
                  <a:pt x="3170" y="2691"/>
                  <a:pt x="3359" y="2670"/>
                </a:cubicBezTo>
                <a:cubicBezTo>
                  <a:pt x="3754" y="2629"/>
                  <a:pt x="4251" y="2556"/>
                  <a:pt x="4382" y="2106"/>
                </a:cubicBezTo>
                <a:cubicBezTo>
                  <a:pt x="4425" y="1959"/>
                  <a:pt x="4404" y="1791"/>
                  <a:pt x="4294" y="1678"/>
                </a:cubicBezTo>
                <a:cubicBezTo>
                  <a:pt x="4198" y="1577"/>
                  <a:pt x="4064" y="1541"/>
                  <a:pt x="3928" y="1523"/>
                </a:cubicBezTo>
                <a:cubicBezTo>
                  <a:pt x="4137" y="1348"/>
                  <a:pt x="4305" y="1100"/>
                  <a:pt x="4280" y="819"/>
                </a:cubicBezTo>
                <a:cubicBezTo>
                  <a:pt x="4256" y="531"/>
                  <a:pt x="4031" y="322"/>
                  <a:pt x="3777" y="213"/>
                </a:cubicBezTo>
                <a:cubicBezTo>
                  <a:pt x="3576" y="125"/>
                  <a:pt x="3354" y="83"/>
                  <a:pt x="3131" y="83"/>
                </a:cubicBezTo>
                <a:cubicBezTo>
                  <a:pt x="2706" y="83"/>
                  <a:pt x="2274" y="235"/>
                  <a:pt x="1961" y="509"/>
                </a:cubicBezTo>
                <a:cubicBezTo>
                  <a:pt x="1866" y="179"/>
                  <a:pt x="1557" y="0"/>
                  <a:pt x="1232" y="0"/>
                </a:cubicBezTo>
                <a:close/>
              </a:path>
            </a:pathLst>
          </a:custGeom>
          <a:solidFill>
            <a:schemeClr val="lt1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823" name="Google Shape;1823;p11"/>
          <p:cNvSpPr/>
          <p:nvPr/>
        </p:nvSpPr>
        <p:spPr>
          <a:xfrm>
            <a:off x="7484353" y="177143"/>
            <a:ext cx="719108" cy="539936"/>
          </a:xfrm>
          <a:custGeom>
            <a:avLst/>
            <a:gdLst/>
            <a:ahLst/>
            <a:cxnLst/>
            <a:rect l="l" t="t" r="r" b="b"/>
            <a:pathLst>
              <a:path w="6425" h="4799" extrusionOk="0">
                <a:moveTo>
                  <a:pt x="4638" y="1"/>
                </a:moveTo>
                <a:cubicBezTo>
                  <a:pt x="4166" y="1"/>
                  <a:pt x="3715" y="320"/>
                  <a:pt x="3579" y="903"/>
                </a:cubicBezTo>
                <a:cubicBezTo>
                  <a:pt x="3124" y="416"/>
                  <a:pt x="2496" y="147"/>
                  <a:pt x="1878" y="147"/>
                </a:cubicBezTo>
                <a:cubicBezTo>
                  <a:pt x="1554" y="147"/>
                  <a:pt x="1234" y="221"/>
                  <a:pt x="942" y="376"/>
                </a:cubicBezTo>
                <a:cubicBezTo>
                  <a:pt x="573" y="571"/>
                  <a:pt x="246" y="940"/>
                  <a:pt x="212" y="1454"/>
                </a:cubicBezTo>
                <a:cubicBezTo>
                  <a:pt x="177" y="1954"/>
                  <a:pt x="419" y="2393"/>
                  <a:pt x="722" y="2705"/>
                </a:cubicBezTo>
                <a:cubicBezTo>
                  <a:pt x="527" y="2737"/>
                  <a:pt x="332" y="2801"/>
                  <a:pt x="190" y="2977"/>
                </a:cubicBezTo>
                <a:cubicBezTo>
                  <a:pt x="30" y="3178"/>
                  <a:pt x="1" y="3477"/>
                  <a:pt x="62" y="3740"/>
                </a:cubicBezTo>
                <a:cubicBezTo>
                  <a:pt x="251" y="4540"/>
                  <a:pt x="974" y="4668"/>
                  <a:pt x="1548" y="4744"/>
                </a:cubicBezTo>
                <a:cubicBezTo>
                  <a:pt x="1825" y="4781"/>
                  <a:pt x="2103" y="4798"/>
                  <a:pt x="2381" y="4798"/>
                </a:cubicBezTo>
                <a:cubicBezTo>
                  <a:pt x="2879" y="4798"/>
                  <a:pt x="3377" y="4743"/>
                  <a:pt x="3870" y="4652"/>
                </a:cubicBezTo>
                <a:cubicBezTo>
                  <a:pt x="4527" y="4532"/>
                  <a:pt x="5183" y="4306"/>
                  <a:pt x="5696" y="3764"/>
                </a:cubicBezTo>
                <a:cubicBezTo>
                  <a:pt x="6183" y="3253"/>
                  <a:pt x="6425" y="2598"/>
                  <a:pt x="6305" y="1816"/>
                </a:cubicBezTo>
                <a:cubicBezTo>
                  <a:pt x="6158" y="1032"/>
                  <a:pt x="5695" y="369"/>
                  <a:pt x="5075" y="95"/>
                </a:cubicBezTo>
                <a:cubicBezTo>
                  <a:pt x="4933" y="31"/>
                  <a:pt x="4785" y="1"/>
                  <a:pt x="4638" y="1"/>
                </a:cubicBezTo>
                <a:close/>
              </a:path>
            </a:pathLst>
          </a:custGeom>
          <a:solidFill>
            <a:schemeClr val="lt1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824" name="Google Shape;1824;p11"/>
          <p:cNvSpPr/>
          <p:nvPr/>
        </p:nvSpPr>
        <p:spPr>
          <a:xfrm>
            <a:off x="329405" y="750360"/>
            <a:ext cx="93904" cy="94059"/>
          </a:xfrm>
          <a:custGeom>
            <a:avLst/>
            <a:gdLst/>
            <a:ahLst/>
            <a:cxnLst/>
            <a:rect l="l" t="t" r="r" b="b"/>
            <a:pathLst>
              <a:path w="839" h="836" extrusionOk="0">
                <a:moveTo>
                  <a:pt x="408" y="0"/>
                </a:moveTo>
                <a:cubicBezTo>
                  <a:pt x="354" y="0"/>
                  <a:pt x="305" y="11"/>
                  <a:pt x="258" y="37"/>
                </a:cubicBezTo>
                <a:cubicBezTo>
                  <a:pt x="207" y="53"/>
                  <a:pt x="162" y="82"/>
                  <a:pt x="124" y="123"/>
                </a:cubicBezTo>
                <a:cubicBezTo>
                  <a:pt x="83" y="161"/>
                  <a:pt x="54" y="205"/>
                  <a:pt x="38" y="257"/>
                </a:cubicBezTo>
                <a:cubicBezTo>
                  <a:pt x="12" y="307"/>
                  <a:pt x="0" y="362"/>
                  <a:pt x="2" y="417"/>
                </a:cubicBezTo>
                <a:cubicBezTo>
                  <a:pt x="8" y="454"/>
                  <a:pt x="11" y="493"/>
                  <a:pt x="16" y="530"/>
                </a:cubicBezTo>
                <a:cubicBezTo>
                  <a:pt x="37" y="599"/>
                  <a:pt x="73" y="661"/>
                  <a:pt x="124" y="713"/>
                </a:cubicBezTo>
                <a:cubicBezTo>
                  <a:pt x="150" y="735"/>
                  <a:pt x="180" y="757"/>
                  <a:pt x="207" y="779"/>
                </a:cubicBezTo>
                <a:cubicBezTo>
                  <a:pt x="274" y="815"/>
                  <a:pt x="344" y="836"/>
                  <a:pt x="419" y="836"/>
                </a:cubicBezTo>
                <a:cubicBezTo>
                  <a:pt x="422" y="836"/>
                  <a:pt x="425" y="836"/>
                  <a:pt x="428" y="836"/>
                </a:cubicBezTo>
                <a:cubicBezTo>
                  <a:pt x="483" y="836"/>
                  <a:pt x="532" y="824"/>
                  <a:pt x="579" y="799"/>
                </a:cubicBezTo>
                <a:cubicBezTo>
                  <a:pt x="630" y="782"/>
                  <a:pt x="675" y="752"/>
                  <a:pt x="715" y="713"/>
                </a:cubicBezTo>
                <a:cubicBezTo>
                  <a:pt x="754" y="675"/>
                  <a:pt x="783" y="632"/>
                  <a:pt x="799" y="578"/>
                </a:cubicBezTo>
                <a:cubicBezTo>
                  <a:pt x="825" y="528"/>
                  <a:pt x="838" y="474"/>
                  <a:pt x="835" y="417"/>
                </a:cubicBezTo>
                <a:cubicBezTo>
                  <a:pt x="831" y="381"/>
                  <a:pt x="827" y="343"/>
                  <a:pt x="821" y="307"/>
                </a:cubicBezTo>
                <a:cubicBezTo>
                  <a:pt x="802" y="235"/>
                  <a:pt x="766" y="175"/>
                  <a:pt x="715" y="123"/>
                </a:cubicBezTo>
                <a:cubicBezTo>
                  <a:pt x="687" y="101"/>
                  <a:pt x="658" y="79"/>
                  <a:pt x="630" y="57"/>
                </a:cubicBezTo>
                <a:cubicBezTo>
                  <a:pt x="564" y="19"/>
                  <a:pt x="496" y="0"/>
                  <a:pt x="419" y="0"/>
                </a:cubicBezTo>
                <a:cubicBezTo>
                  <a:pt x="415" y="0"/>
                  <a:pt x="412" y="0"/>
                  <a:pt x="408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825" name="Google Shape;1825;p11"/>
          <p:cNvSpPr/>
          <p:nvPr/>
        </p:nvSpPr>
        <p:spPr>
          <a:xfrm flipH="1">
            <a:off x="10844070" y="-357"/>
            <a:ext cx="719108" cy="539936"/>
          </a:xfrm>
          <a:custGeom>
            <a:avLst/>
            <a:gdLst/>
            <a:ahLst/>
            <a:cxnLst/>
            <a:rect l="l" t="t" r="r" b="b"/>
            <a:pathLst>
              <a:path w="6425" h="4799" extrusionOk="0">
                <a:moveTo>
                  <a:pt x="4638" y="1"/>
                </a:moveTo>
                <a:cubicBezTo>
                  <a:pt x="4166" y="1"/>
                  <a:pt x="3715" y="320"/>
                  <a:pt x="3579" y="903"/>
                </a:cubicBezTo>
                <a:cubicBezTo>
                  <a:pt x="3124" y="416"/>
                  <a:pt x="2496" y="147"/>
                  <a:pt x="1878" y="147"/>
                </a:cubicBezTo>
                <a:cubicBezTo>
                  <a:pt x="1554" y="147"/>
                  <a:pt x="1234" y="221"/>
                  <a:pt x="942" y="376"/>
                </a:cubicBezTo>
                <a:cubicBezTo>
                  <a:pt x="573" y="571"/>
                  <a:pt x="246" y="940"/>
                  <a:pt x="212" y="1454"/>
                </a:cubicBezTo>
                <a:cubicBezTo>
                  <a:pt x="177" y="1954"/>
                  <a:pt x="419" y="2393"/>
                  <a:pt x="722" y="2705"/>
                </a:cubicBezTo>
                <a:cubicBezTo>
                  <a:pt x="527" y="2737"/>
                  <a:pt x="332" y="2801"/>
                  <a:pt x="190" y="2977"/>
                </a:cubicBezTo>
                <a:cubicBezTo>
                  <a:pt x="30" y="3178"/>
                  <a:pt x="1" y="3477"/>
                  <a:pt x="62" y="3740"/>
                </a:cubicBezTo>
                <a:cubicBezTo>
                  <a:pt x="251" y="4540"/>
                  <a:pt x="974" y="4668"/>
                  <a:pt x="1548" y="4744"/>
                </a:cubicBezTo>
                <a:cubicBezTo>
                  <a:pt x="1825" y="4781"/>
                  <a:pt x="2103" y="4798"/>
                  <a:pt x="2381" y="4798"/>
                </a:cubicBezTo>
                <a:cubicBezTo>
                  <a:pt x="2879" y="4798"/>
                  <a:pt x="3377" y="4743"/>
                  <a:pt x="3870" y="4652"/>
                </a:cubicBezTo>
                <a:cubicBezTo>
                  <a:pt x="4527" y="4532"/>
                  <a:pt x="5183" y="4306"/>
                  <a:pt x="5696" y="3764"/>
                </a:cubicBezTo>
                <a:cubicBezTo>
                  <a:pt x="6183" y="3253"/>
                  <a:pt x="6425" y="2598"/>
                  <a:pt x="6305" y="1816"/>
                </a:cubicBezTo>
                <a:cubicBezTo>
                  <a:pt x="6158" y="1032"/>
                  <a:pt x="5695" y="369"/>
                  <a:pt x="5075" y="95"/>
                </a:cubicBezTo>
                <a:cubicBezTo>
                  <a:pt x="4933" y="31"/>
                  <a:pt x="4785" y="1"/>
                  <a:pt x="4638" y="1"/>
                </a:cubicBezTo>
                <a:close/>
              </a:path>
            </a:pathLst>
          </a:custGeom>
          <a:solidFill>
            <a:schemeClr val="lt1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826" name="Google Shape;1826;p11"/>
          <p:cNvSpPr/>
          <p:nvPr/>
        </p:nvSpPr>
        <p:spPr>
          <a:xfrm>
            <a:off x="1073089" y="1617344"/>
            <a:ext cx="93904" cy="94059"/>
          </a:xfrm>
          <a:custGeom>
            <a:avLst/>
            <a:gdLst/>
            <a:ahLst/>
            <a:cxnLst/>
            <a:rect l="l" t="t" r="r" b="b"/>
            <a:pathLst>
              <a:path w="839" h="836" extrusionOk="0">
                <a:moveTo>
                  <a:pt x="408" y="0"/>
                </a:moveTo>
                <a:cubicBezTo>
                  <a:pt x="354" y="0"/>
                  <a:pt x="305" y="11"/>
                  <a:pt x="258" y="37"/>
                </a:cubicBezTo>
                <a:cubicBezTo>
                  <a:pt x="207" y="53"/>
                  <a:pt x="162" y="82"/>
                  <a:pt x="124" y="123"/>
                </a:cubicBezTo>
                <a:cubicBezTo>
                  <a:pt x="83" y="161"/>
                  <a:pt x="54" y="205"/>
                  <a:pt x="38" y="257"/>
                </a:cubicBezTo>
                <a:cubicBezTo>
                  <a:pt x="12" y="307"/>
                  <a:pt x="0" y="362"/>
                  <a:pt x="2" y="417"/>
                </a:cubicBezTo>
                <a:cubicBezTo>
                  <a:pt x="8" y="454"/>
                  <a:pt x="11" y="493"/>
                  <a:pt x="16" y="530"/>
                </a:cubicBezTo>
                <a:cubicBezTo>
                  <a:pt x="37" y="599"/>
                  <a:pt x="73" y="661"/>
                  <a:pt x="124" y="713"/>
                </a:cubicBezTo>
                <a:cubicBezTo>
                  <a:pt x="150" y="735"/>
                  <a:pt x="180" y="757"/>
                  <a:pt x="207" y="779"/>
                </a:cubicBezTo>
                <a:cubicBezTo>
                  <a:pt x="274" y="815"/>
                  <a:pt x="344" y="836"/>
                  <a:pt x="419" y="836"/>
                </a:cubicBezTo>
                <a:cubicBezTo>
                  <a:pt x="422" y="836"/>
                  <a:pt x="425" y="836"/>
                  <a:pt x="428" y="836"/>
                </a:cubicBezTo>
                <a:cubicBezTo>
                  <a:pt x="483" y="836"/>
                  <a:pt x="532" y="824"/>
                  <a:pt x="579" y="799"/>
                </a:cubicBezTo>
                <a:cubicBezTo>
                  <a:pt x="630" y="782"/>
                  <a:pt x="675" y="752"/>
                  <a:pt x="715" y="713"/>
                </a:cubicBezTo>
                <a:cubicBezTo>
                  <a:pt x="754" y="675"/>
                  <a:pt x="783" y="632"/>
                  <a:pt x="799" y="578"/>
                </a:cubicBezTo>
                <a:cubicBezTo>
                  <a:pt x="825" y="528"/>
                  <a:pt x="838" y="474"/>
                  <a:pt x="835" y="417"/>
                </a:cubicBezTo>
                <a:cubicBezTo>
                  <a:pt x="831" y="381"/>
                  <a:pt x="827" y="343"/>
                  <a:pt x="821" y="307"/>
                </a:cubicBezTo>
                <a:cubicBezTo>
                  <a:pt x="802" y="235"/>
                  <a:pt x="766" y="175"/>
                  <a:pt x="715" y="123"/>
                </a:cubicBezTo>
                <a:cubicBezTo>
                  <a:pt x="687" y="101"/>
                  <a:pt x="658" y="79"/>
                  <a:pt x="630" y="57"/>
                </a:cubicBezTo>
                <a:cubicBezTo>
                  <a:pt x="564" y="19"/>
                  <a:pt x="496" y="0"/>
                  <a:pt x="419" y="0"/>
                </a:cubicBezTo>
                <a:cubicBezTo>
                  <a:pt x="415" y="0"/>
                  <a:pt x="412" y="0"/>
                  <a:pt x="408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827" name="Google Shape;1827;p11"/>
          <p:cNvSpPr/>
          <p:nvPr/>
        </p:nvSpPr>
        <p:spPr>
          <a:xfrm>
            <a:off x="11682289" y="1960393"/>
            <a:ext cx="93904" cy="94059"/>
          </a:xfrm>
          <a:custGeom>
            <a:avLst/>
            <a:gdLst/>
            <a:ahLst/>
            <a:cxnLst/>
            <a:rect l="l" t="t" r="r" b="b"/>
            <a:pathLst>
              <a:path w="839" h="836" extrusionOk="0">
                <a:moveTo>
                  <a:pt x="408" y="0"/>
                </a:moveTo>
                <a:cubicBezTo>
                  <a:pt x="354" y="0"/>
                  <a:pt x="305" y="11"/>
                  <a:pt x="258" y="37"/>
                </a:cubicBezTo>
                <a:cubicBezTo>
                  <a:pt x="207" y="53"/>
                  <a:pt x="162" y="82"/>
                  <a:pt x="124" y="123"/>
                </a:cubicBezTo>
                <a:cubicBezTo>
                  <a:pt x="83" y="161"/>
                  <a:pt x="54" y="205"/>
                  <a:pt x="38" y="257"/>
                </a:cubicBezTo>
                <a:cubicBezTo>
                  <a:pt x="12" y="307"/>
                  <a:pt x="0" y="362"/>
                  <a:pt x="2" y="417"/>
                </a:cubicBezTo>
                <a:cubicBezTo>
                  <a:pt x="8" y="454"/>
                  <a:pt x="11" y="493"/>
                  <a:pt x="16" y="530"/>
                </a:cubicBezTo>
                <a:cubicBezTo>
                  <a:pt x="37" y="599"/>
                  <a:pt x="73" y="661"/>
                  <a:pt x="124" y="713"/>
                </a:cubicBezTo>
                <a:cubicBezTo>
                  <a:pt x="150" y="735"/>
                  <a:pt x="180" y="757"/>
                  <a:pt x="207" y="779"/>
                </a:cubicBezTo>
                <a:cubicBezTo>
                  <a:pt x="274" y="815"/>
                  <a:pt x="344" y="836"/>
                  <a:pt x="419" y="836"/>
                </a:cubicBezTo>
                <a:cubicBezTo>
                  <a:pt x="422" y="836"/>
                  <a:pt x="425" y="836"/>
                  <a:pt x="428" y="836"/>
                </a:cubicBezTo>
                <a:cubicBezTo>
                  <a:pt x="483" y="836"/>
                  <a:pt x="532" y="824"/>
                  <a:pt x="579" y="799"/>
                </a:cubicBezTo>
                <a:cubicBezTo>
                  <a:pt x="630" y="782"/>
                  <a:pt x="675" y="752"/>
                  <a:pt x="715" y="713"/>
                </a:cubicBezTo>
                <a:cubicBezTo>
                  <a:pt x="754" y="675"/>
                  <a:pt x="783" y="632"/>
                  <a:pt x="799" y="578"/>
                </a:cubicBezTo>
                <a:cubicBezTo>
                  <a:pt x="825" y="528"/>
                  <a:pt x="838" y="474"/>
                  <a:pt x="835" y="417"/>
                </a:cubicBezTo>
                <a:cubicBezTo>
                  <a:pt x="831" y="381"/>
                  <a:pt x="827" y="343"/>
                  <a:pt x="821" y="307"/>
                </a:cubicBezTo>
                <a:cubicBezTo>
                  <a:pt x="802" y="235"/>
                  <a:pt x="766" y="175"/>
                  <a:pt x="715" y="123"/>
                </a:cubicBezTo>
                <a:cubicBezTo>
                  <a:pt x="687" y="101"/>
                  <a:pt x="658" y="79"/>
                  <a:pt x="630" y="57"/>
                </a:cubicBezTo>
                <a:cubicBezTo>
                  <a:pt x="564" y="19"/>
                  <a:pt x="496" y="0"/>
                  <a:pt x="419" y="0"/>
                </a:cubicBezTo>
                <a:cubicBezTo>
                  <a:pt x="415" y="0"/>
                  <a:pt x="412" y="0"/>
                  <a:pt x="408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828" name="Google Shape;1828;p11"/>
          <p:cNvSpPr/>
          <p:nvPr/>
        </p:nvSpPr>
        <p:spPr>
          <a:xfrm>
            <a:off x="2584672" y="935360"/>
            <a:ext cx="93904" cy="94059"/>
          </a:xfrm>
          <a:custGeom>
            <a:avLst/>
            <a:gdLst/>
            <a:ahLst/>
            <a:cxnLst/>
            <a:rect l="l" t="t" r="r" b="b"/>
            <a:pathLst>
              <a:path w="839" h="836" extrusionOk="0">
                <a:moveTo>
                  <a:pt x="408" y="0"/>
                </a:moveTo>
                <a:cubicBezTo>
                  <a:pt x="354" y="0"/>
                  <a:pt x="305" y="11"/>
                  <a:pt x="258" y="37"/>
                </a:cubicBezTo>
                <a:cubicBezTo>
                  <a:pt x="207" y="53"/>
                  <a:pt x="162" y="82"/>
                  <a:pt x="124" y="123"/>
                </a:cubicBezTo>
                <a:cubicBezTo>
                  <a:pt x="83" y="161"/>
                  <a:pt x="54" y="205"/>
                  <a:pt x="38" y="257"/>
                </a:cubicBezTo>
                <a:cubicBezTo>
                  <a:pt x="12" y="307"/>
                  <a:pt x="0" y="362"/>
                  <a:pt x="2" y="417"/>
                </a:cubicBezTo>
                <a:cubicBezTo>
                  <a:pt x="8" y="454"/>
                  <a:pt x="11" y="493"/>
                  <a:pt x="16" y="530"/>
                </a:cubicBezTo>
                <a:cubicBezTo>
                  <a:pt x="37" y="599"/>
                  <a:pt x="73" y="661"/>
                  <a:pt x="124" y="713"/>
                </a:cubicBezTo>
                <a:cubicBezTo>
                  <a:pt x="150" y="735"/>
                  <a:pt x="180" y="757"/>
                  <a:pt x="207" y="779"/>
                </a:cubicBezTo>
                <a:cubicBezTo>
                  <a:pt x="274" y="815"/>
                  <a:pt x="344" y="836"/>
                  <a:pt x="419" y="836"/>
                </a:cubicBezTo>
                <a:cubicBezTo>
                  <a:pt x="422" y="836"/>
                  <a:pt x="425" y="836"/>
                  <a:pt x="428" y="836"/>
                </a:cubicBezTo>
                <a:cubicBezTo>
                  <a:pt x="483" y="836"/>
                  <a:pt x="532" y="824"/>
                  <a:pt x="579" y="799"/>
                </a:cubicBezTo>
                <a:cubicBezTo>
                  <a:pt x="630" y="782"/>
                  <a:pt x="675" y="752"/>
                  <a:pt x="715" y="713"/>
                </a:cubicBezTo>
                <a:cubicBezTo>
                  <a:pt x="754" y="675"/>
                  <a:pt x="783" y="632"/>
                  <a:pt x="799" y="578"/>
                </a:cubicBezTo>
                <a:cubicBezTo>
                  <a:pt x="825" y="528"/>
                  <a:pt x="838" y="474"/>
                  <a:pt x="835" y="417"/>
                </a:cubicBezTo>
                <a:cubicBezTo>
                  <a:pt x="831" y="381"/>
                  <a:pt x="827" y="343"/>
                  <a:pt x="821" y="307"/>
                </a:cubicBezTo>
                <a:cubicBezTo>
                  <a:pt x="802" y="235"/>
                  <a:pt x="766" y="175"/>
                  <a:pt x="715" y="123"/>
                </a:cubicBezTo>
                <a:cubicBezTo>
                  <a:pt x="687" y="101"/>
                  <a:pt x="658" y="79"/>
                  <a:pt x="630" y="57"/>
                </a:cubicBezTo>
                <a:cubicBezTo>
                  <a:pt x="564" y="19"/>
                  <a:pt x="496" y="0"/>
                  <a:pt x="419" y="0"/>
                </a:cubicBezTo>
                <a:cubicBezTo>
                  <a:pt x="415" y="0"/>
                  <a:pt x="412" y="0"/>
                  <a:pt x="408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829" name="Google Shape;1829;p11"/>
          <p:cNvSpPr/>
          <p:nvPr/>
        </p:nvSpPr>
        <p:spPr>
          <a:xfrm>
            <a:off x="522956" y="3537393"/>
            <a:ext cx="93904" cy="94059"/>
          </a:xfrm>
          <a:custGeom>
            <a:avLst/>
            <a:gdLst/>
            <a:ahLst/>
            <a:cxnLst/>
            <a:rect l="l" t="t" r="r" b="b"/>
            <a:pathLst>
              <a:path w="839" h="836" extrusionOk="0">
                <a:moveTo>
                  <a:pt x="408" y="0"/>
                </a:moveTo>
                <a:cubicBezTo>
                  <a:pt x="354" y="0"/>
                  <a:pt x="305" y="11"/>
                  <a:pt x="258" y="37"/>
                </a:cubicBezTo>
                <a:cubicBezTo>
                  <a:pt x="207" y="53"/>
                  <a:pt x="162" y="82"/>
                  <a:pt x="124" y="123"/>
                </a:cubicBezTo>
                <a:cubicBezTo>
                  <a:pt x="83" y="161"/>
                  <a:pt x="54" y="205"/>
                  <a:pt x="38" y="257"/>
                </a:cubicBezTo>
                <a:cubicBezTo>
                  <a:pt x="12" y="307"/>
                  <a:pt x="0" y="362"/>
                  <a:pt x="2" y="417"/>
                </a:cubicBezTo>
                <a:cubicBezTo>
                  <a:pt x="8" y="454"/>
                  <a:pt x="11" y="493"/>
                  <a:pt x="16" y="530"/>
                </a:cubicBezTo>
                <a:cubicBezTo>
                  <a:pt x="37" y="599"/>
                  <a:pt x="73" y="661"/>
                  <a:pt x="124" y="713"/>
                </a:cubicBezTo>
                <a:cubicBezTo>
                  <a:pt x="150" y="735"/>
                  <a:pt x="180" y="757"/>
                  <a:pt x="207" y="779"/>
                </a:cubicBezTo>
                <a:cubicBezTo>
                  <a:pt x="274" y="815"/>
                  <a:pt x="344" y="836"/>
                  <a:pt x="419" y="836"/>
                </a:cubicBezTo>
                <a:cubicBezTo>
                  <a:pt x="422" y="836"/>
                  <a:pt x="425" y="836"/>
                  <a:pt x="428" y="836"/>
                </a:cubicBezTo>
                <a:cubicBezTo>
                  <a:pt x="483" y="836"/>
                  <a:pt x="532" y="824"/>
                  <a:pt x="579" y="799"/>
                </a:cubicBezTo>
                <a:cubicBezTo>
                  <a:pt x="630" y="782"/>
                  <a:pt x="675" y="752"/>
                  <a:pt x="715" y="713"/>
                </a:cubicBezTo>
                <a:cubicBezTo>
                  <a:pt x="754" y="675"/>
                  <a:pt x="783" y="632"/>
                  <a:pt x="799" y="578"/>
                </a:cubicBezTo>
                <a:cubicBezTo>
                  <a:pt x="825" y="528"/>
                  <a:pt x="838" y="474"/>
                  <a:pt x="835" y="417"/>
                </a:cubicBezTo>
                <a:cubicBezTo>
                  <a:pt x="831" y="381"/>
                  <a:pt x="827" y="343"/>
                  <a:pt x="821" y="307"/>
                </a:cubicBezTo>
                <a:cubicBezTo>
                  <a:pt x="802" y="235"/>
                  <a:pt x="766" y="175"/>
                  <a:pt x="715" y="123"/>
                </a:cubicBezTo>
                <a:cubicBezTo>
                  <a:pt x="687" y="101"/>
                  <a:pt x="658" y="79"/>
                  <a:pt x="630" y="57"/>
                </a:cubicBezTo>
                <a:cubicBezTo>
                  <a:pt x="564" y="19"/>
                  <a:pt x="496" y="0"/>
                  <a:pt x="419" y="0"/>
                </a:cubicBezTo>
                <a:cubicBezTo>
                  <a:pt x="415" y="0"/>
                  <a:pt x="412" y="0"/>
                  <a:pt x="408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830" name="Google Shape;1830;p11"/>
          <p:cNvSpPr/>
          <p:nvPr/>
        </p:nvSpPr>
        <p:spPr>
          <a:xfrm>
            <a:off x="10040439" y="69444"/>
            <a:ext cx="93904" cy="94059"/>
          </a:xfrm>
          <a:custGeom>
            <a:avLst/>
            <a:gdLst/>
            <a:ahLst/>
            <a:cxnLst/>
            <a:rect l="l" t="t" r="r" b="b"/>
            <a:pathLst>
              <a:path w="839" h="836" extrusionOk="0">
                <a:moveTo>
                  <a:pt x="408" y="0"/>
                </a:moveTo>
                <a:cubicBezTo>
                  <a:pt x="354" y="0"/>
                  <a:pt x="305" y="11"/>
                  <a:pt x="258" y="37"/>
                </a:cubicBezTo>
                <a:cubicBezTo>
                  <a:pt x="207" y="53"/>
                  <a:pt x="162" y="82"/>
                  <a:pt x="124" y="123"/>
                </a:cubicBezTo>
                <a:cubicBezTo>
                  <a:pt x="83" y="161"/>
                  <a:pt x="54" y="205"/>
                  <a:pt x="38" y="257"/>
                </a:cubicBezTo>
                <a:cubicBezTo>
                  <a:pt x="12" y="307"/>
                  <a:pt x="0" y="362"/>
                  <a:pt x="2" y="417"/>
                </a:cubicBezTo>
                <a:cubicBezTo>
                  <a:pt x="8" y="454"/>
                  <a:pt x="11" y="493"/>
                  <a:pt x="16" y="530"/>
                </a:cubicBezTo>
                <a:cubicBezTo>
                  <a:pt x="37" y="599"/>
                  <a:pt x="73" y="661"/>
                  <a:pt x="124" y="713"/>
                </a:cubicBezTo>
                <a:cubicBezTo>
                  <a:pt x="150" y="735"/>
                  <a:pt x="180" y="757"/>
                  <a:pt x="207" y="779"/>
                </a:cubicBezTo>
                <a:cubicBezTo>
                  <a:pt x="274" y="815"/>
                  <a:pt x="344" y="836"/>
                  <a:pt x="419" y="836"/>
                </a:cubicBezTo>
                <a:cubicBezTo>
                  <a:pt x="422" y="836"/>
                  <a:pt x="425" y="836"/>
                  <a:pt x="428" y="836"/>
                </a:cubicBezTo>
                <a:cubicBezTo>
                  <a:pt x="483" y="836"/>
                  <a:pt x="532" y="824"/>
                  <a:pt x="579" y="799"/>
                </a:cubicBezTo>
                <a:cubicBezTo>
                  <a:pt x="630" y="782"/>
                  <a:pt x="675" y="752"/>
                  <a:pt x="715" y="713"/>
                </a:cubicBezTo>
                <a:cubicBezTo>
                  <a:pt x="754" y="675"/>
                  <a:pt x="783" y="632"/>
                  <a:pt x="799" y="578"/>
                </a:cubicBezTo>
                <a:cubicBezTo>
                  <a:pt x="825" y="528"/>
                  <a:pt x="838" y="474"/>
                  <a:pt x="835" y="417"/>
                </a:cubicBezTo>
                <a:cubicBezTo>
                  <a:pt x="831" y="381"/>
                  <a:pt x="827" y="343"/>
                  <a:pt x="821" y="307"/>
                </a:cubicBezTo>
                <a:cubicBezTo>
                  <a:pt x="802" y="235"/>
                  <a:pt x="766" y="175"/>
                  <a:pt x="715" y="123"/>
                </a:cubicBezTo>
                <a:cubicBezTo>
                  <a:pt x="687" y="101"/>
                  <a:pt x="658" y="79"/>
                  <a:pt x="630" y="57"/>
                </a:cubicBezTo>
                <a:cubicBezTo>
                  <a:pt x="564" y="19"/>
                  <a:pt x="496" y="0"/>
                  <a:pt x="419" y="0"/>
                </a:cubicBezTo>
                <a:cubicBezTo>
                  <a:pt x="415" y="0"/>
                  <a:pt x="412" y="0"/>
                  <a:pt x="408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831" name="Google Shape;1831;p11"/>
          <p:cNvSpPr/>
          <p:nvPr/>
        </p:nvSpPr>
        <p:spPr>
          <a:xfrm>
            <a:off x="11231989" y="1219144"/>
            <a:ext cx="93904" cy="94059"/>
          </a:xfrm>
          <a:custGeom>
            <a:avLst/>
            <a:gdLst/>
            <a:ahLst/>
            <a:cxnLst/>
            <a:rect l="l" t="t" r="r" b="b"/>
            <a:pathLst>
              <a:path w="839" h="836" extrusionOk="0">
                <a:moveTo>
                  <a:pt x="408" y="0"/>
                </a:moveTo>
                <a:cubicBezTo>
                  <a:pt x="354" y="0"/>
                  <a:pt x="305" y="11"/>
                  <a:pt x="258" y="37"/>
                </a:cubicBezTo>
                <a:cubicBezTo>
                  <a:pt x="207" y="53"/>
                  <a:pt x="162" y="82"/>
                  <a:pt x="124" y="123"/>
                </a:cubicBezTo>
                <a:cubicBezTo>
                  <a:pt x="83" y="161"/>
                  <a:pt x="54" y="205"/>
                  <a:pt x="38" y="257"/>
                </a:cubicBezTo>
                <a:cubicBezTo>
                  <a:pt x="12" y="307"/>
                  <a:pt x="0" y="362"/>
                  <a:pt x="2" y="417"/>
                </a:cubicBezTo>
                <a:cubicBezTo>
                  <a:pt x="8" y="454"/>
                  <a:pt x="11" y="493"/>
                  <a:pt x="16" y="530"/>
                </a:cubicBezTo>
                <a:cubicBezTo>
                  <a:pt x="37" y="599"/>
                  <a:pt x="73" y="661"/>
                  <a:pt x="124" y="713"/>
                </a:cubicBezTo>
                <a:cubicBezTo>
                  <a:pt x="150" y="735"/>
                  <a:pt x="180" y="757"/>
                  <a:pt x="207" y="779"/>
                </a:cubicBezTo>
                <a:cubicBezTo>
                  <a:pt x="274" y="815"/>
                  <a:pt x="344" y="836"/>
                  <a:pt x="419" y="836"/>
                </a:cubicBezTo>
                <a:cubicBezTo>
                  <a:pt x="422" y="836"/>
                  <a:pt x="425" y="836"/>
                  <a:pt x="428" y="836"/>
                </a:cubicBezTo>
                <a:cubicBezTo>
                  <a:pt x="483" y="836"/>
                  <a:pt x="532" y="824"/>
                  <a:pt x="579" y="799"/>
                </a:cubicBezTo>
                <a:cubicBezTo>
                  <a:pt x="630" y="782"/>
                  <a:pt x="675" y="752"/>
                  <a:pt x="715" y="713"/>
                </a:cubicBezTo>
                <a:cubicBezTo>
                  <a:pt x="754" y="675"/>
                  <a:pt x="783" y="632"/>
                  <a:pt x="799" y="578"/>
                </a:cubicBezTo>
                <a:cubicBezTo>
                  <a:pt x="825" y="528"/>
                  <a:pt x="838" y="474"/>
                  <a:pt x="835" y="417"/>
                </a:cubicBezTo>
                <a:cubicBezTo>
                  <a:pt x="831" y="381"/>
                  <a:pt x="827" y="343"/>
                  <a:pt x="821" y="307"/>
                </a:cubicBezTo>
                <a:cubicBezTo>
                  <a:pt x="802" y="235"/>
                  <a:pt x="766" y="175"/>
                  <a:pt x="715" y="123"/>
                </a:cubicBezTo>
                <a:cubicBezTo>
                  <a:pt x="687" y="101"/>
                  <a:pt x="658" y="79"/>
                  <a:pt x="630" y="57"/>
                </a:cubicBezTo>
                <a:cubicBezTo>
                  <a:pt x="564" y="19"/>
                  <a:pt x="496" y="0"/>
                  <a:pt x="419" y="0"/>
                </a:cubicBezTo>
                <a:cubicBezTo>
                  <a:pt x="415" y="0"/>
                  <a:pt x="412" y="0"/>
                  <a:pt x="408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832" name="Google Shape;1832;p11"/>
          <p:cNvSpPr/>
          <p:nvPr/>
        </p:nvSpPr>
        <p:spPr>
          <a:xfrm>
            <a:off x="8771472" y="804560"/>
            <a:ext cx="93904" cy="94059"/>
          </a:xfrm>
          <a:custGeom>
            <a:avLst/>
            <a:gdLst/>
            <a:ahLst/>
            <a:cxnLst/>
            <a:rect l="l" t="t" r="r" b="b"/>
            <a:pathLst>
              <a:path w="839" h="836" extrusionOk="0">
                <a:moveTo>
                  <a:pt x="408" y="0"/>
                </a:moveTo>
                <a:cubicBezTo>
                  <a:pt x="354" y="0"/>
                  <a:pt x="305" y="11"/>
                  <a:pt x="258" y="37"/>
                </a:cubicBezTo>
                <a:cubicBezTo>
                  <a:pt x="207" y="53"/>
                  <a:pt x="162" y="82"/>
                  <a:pt x="124" y="123"/>
                </a:cubicBezTo>
                <a:cubicBezTo>
                  <a:pt x="83" y="161"/>
                  <a:pt x="54" y="205"/>
                  <a:pt x="38" y="257"/>
                </a:cubicBezTo>
                <a:cubicBezTo>
                  <a:pt x="12" y="307"/>
                  <a:pt x="0" y="362"/>
                  <a:pt x="2" y="417"/>
                </a:cubicBezTo>
                <a:cubicBezTo>
                  <a:pt x="8" y="454"/>
                  <a:pt x="11" y="493"/>
                  <a:pt x="16" y="530"/>
                </a:cubicBezTo>
                <a:cubicBezTo>
                  <a:pt x="37" y="599"/>
                  <a:pt x="73" y="661"/>
                  <a:pt x="124" y="713"/>
                </a:cubicBezTo>
                <a:cubicBezTo>
                  <a:pt x="150" y="735"/>
                  <a:pt x="180" y="757"/>
                  <a:pt x="207" y="779"/>
                </a:cubicBezTo>
                <a:cubicBezTo>
                  <a:pt x="274" y="815"/>
                  <a:pt x="344" y="836"/>
                  <a:pt x="419" y="836"/>
                </a:cubicBezTo>
                <a:cubicBezTo>
                  <a:pt x="422" y="836"/>
                  <a:pt x="425" y="836"/>
                  <a:pt x="428" y="836"/>
                </a:cubicBezTo>
                <a:cubicBezTo>
                  <a:pt x="483" y="836"/>
                  <a:pt x="532" y="824"/>
                  <a:pt x="579" y="799"/>
                </a:cubicBezTo>
                <a:cubicBezTo>
                  <a:pt x="630" y="782"/>
                  <a:pt x="675" y="752"/>
                  <a:pt x="715" y="713"/>
                </a:cubicBezTo>
                <a:cubicBezTo>
                  <a:pt x="754" y="675"/>
                  <a:pt x="783" y="632"/>
                  <a:pt x="799" y="578"/>
                </a:cubicBezTo>
                <a:cubicBezTo>
                  <a:pt x="825" y="528"/>
                  <a:pt x="838" y="474"/>
                  <a:pt x="835" y="417"/>
                </a:cubicBezTo>
                <a:cubicBezTo>
                  <a:pt x="831" y="381"/>
                  <a:pt x="827" y="343"/>
                  <a:pt x="821" y="307"/>
                </a:cubicBezTo>
                <a:cubicBezTo>
                  <a:pt x="802" y="235"/>
                  <a:pt x="766" y="175"/>
                  <a:pt x="715" y="123"/>
                </a:cubicBezTo>
                <a:cubicBezTo>
                  <a:pt x="687" y="101"/>
                  <a:pt x="658" y="79"/>
                  <a:pt x="630" y="57"/>
                </a:cubicBezTo>
                <a:cubicBezTo>
                  <a:pt x="564" y="19"/>
                  <a:pt x="496" y="0"/>
                  <a:pt x="419" y="0"/>
                </a:cubicBezTo>
                <a:cubicBezTo>
                  <a:pt x="415" y="0"/>
                  <a:pt x="412" y="0"/>
                  <a:pt x="408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833" name="Google Shape;1833;p11"/>
          <p:cNvSpPr/>
          <p:nvPr/>
        </p:nvSpPr>
        <p:spPr>
          <a:xfrm>
            <a:off x="11900705" y="3478393"/>
            <a:ext cx="93904" cy="94059"/>
          </a:xfrm>
          <a:custGeom>
            <a:avLst/>
            <a:gdLst/>
            <a:ahLst/>
            <a:cxnLst/>
            <a:rect l="l" t="t" r="r" b="b"/>
            <a:pathLst>
              <a:path w="839" h="836" extrusionOk="0">
                <a:moveTo>
                  <a:pt x="408" y="0"/>
                </a:moveTo>
                <a:cubicBezTo>
                  <a:pt x="354" y="0"/>
                  <a:pt x="305" y="11"/>
                  <a:pt x="258" y="37"/>
                </a:cubicBezTo>
                <a:cubicBezTo>
                  <a:pt x="207" y="53"/>
                  <a:pt x="162" y="82"/>
                  <a:pt x="124" y="123"/>
                </a:cubicBezTo>
                <a:cubicBezTo>
                  <a:pt x="83" y="161"/>
                  <a:pt x="54" y="205"/>
                  <a:pt x="38" y="257"/>
                </a:cubicBezTo>
                <a:cubicBezTo>
                  <a:pt x="12" y="307"/>
                  <a:pt x="0" y="362"/>
                  <a:pt x="2" y="417"/>
                </a:cubicBezTo>
                <a:cubicBezTo>
                  <a:pt x="8" y="454"/>
                  <a:pt x="11" y="493"/>
                  <a:pt x="16" y="530"/>
                </a:cubicBezTo>
                <a:cubicBezTo>
                  <a:pt x="37" y="599"/>
                  <a:pt x="73" y="661"/>
                  <a:pt x="124" y="713"/>
                </a:cubicBezTo>
                <a:cubicBezTo>
                  <a:pt x="150" y="735"/>
                  <a:pt x="180" y="757"/>
                  <a:pt x="207" y="779"/>
                </a:cubicBezTo>
                <a:cubicBezTo>
                  <a:pt x="274" y="815"/>
                  <a:pt x="344" y="836"/>
                  <a:pt x="419" y="836"/>
                </a:cubicBezTo>
                <a:cubicBezTo>
                  <a:pt x="422" y="836"/>
                  <a:pt x="425" y="836"/>
                  <a:pt x="428" y="836"/>
                </a:cubicBezTo>
                <a:cubicBezTo>
                  <a:pt x="483" y="836"/>
                  <a:pt x="532" y="824"/>
                  <a:pt x="579" y="799"/>
                </a:cubicBezTo>
                <a:cubicBezTo>
                  <a:pt x="630" y="782"/>
                  <a:pt x="675" y="752"/>
                  <a:pt x="715" y="713"/>
                </a:cubicBezTo>
                <a:cubicBezTo>
                  <a:pt x="754" y="675"/>
                  <a:pt x="783" y="632"/>
                  <a:pt x="799" y="578"/>
                </a:cubicBezTo>
                <a:cubicBezTo>
                  <a:pt x="825" y="528"/>
                  <a:pt x="838" y="474"/>
                  <a:pt x="835" y="417"/>
                </a:cubicBezTo>
                <a:cubicBezTo>
                  <a:pt x="831" y="381"/>
                  <a:pt x="827" y="343"/>
                  <a:pt x="821" y="307"/>
                </a:cubicBezTo>
                <a:cubicBezTo>
                  <a:pt x="802" y="235"/>
                  <a:pt x="766" y="175"/>
                  <a:pt x="715" y="123"/>
                </a:cubicBezTo>
                <a:cubicBezTo>
                  <a:pt x="687" y="101"/>
                  <a:pt x="658" y="79"/>
                  <a:pt x="630" y="57"/>
                </a:cubicBezTo>
                <a:cubicBezTo>
                  <a:pt x="564" y="19"/>
                  <a:pt x="496" y="0"/>
                  <a:pt x="419" y="0"/>
                </a:cubicBezTo>
                <a:cubicBezTo>
                  <a:pt x="415" y="0"/>
                  <a:pt x="412" y="0"/>
                  <a:pt x="408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834" name="Google Shape;1834;p11"/>
          <p:cNvSpPr/>
          <p:nvPr/>
        </p:nvSpPr>
        <p:spPr>
          <a:xfrm>
            <a:off x="6648205" y="844427"/>
            <a:ext cx="93904" cy="94059"/>
          </a:xfrm>
          <a:custGeom>
            <a:avLst/>
            <a:gdLst/>
            <a:ahLst/>
            <a:cxnLst/>
            <a:rect l="l" t="t" r="r" b="b"/>
            <a:pathLst>
              <a:path w="839" h="836" extrusionOk="0">
                <a:moveTo>
                  <a:pt x="408" y="0"/>
                </a:moveTo>
                <a:cubicBezTo>
                  <a:pt x="354" y="0"/>
                  <a:pt x="305" y="11"/>
                  <a:pt x="258" y="37"/>
                </a:cubicBezTo>
                <a:cubicBezTo>
                  <a:pt x="207" y="53"/>
                  <a:pt x="162" y="82"/>
                  <a:pt x="124" y="123"/>
                </a:cubicBezTo>
                <a:cubicBezTo>
                  <a:pt x="83" y="161"/>
                  <a:pt x="54" y="205"/>
                  <a:pt x="38" y="257"/>
                </a:cubicBezTo>
                <a:cubicBezTo>
                  <a:pt x="12" y="307"/>
                  <a:pt x="0" y="362"/>
                  <a:pt x="2" y="417"/>
                </a:cubicBezTo>
                <a:cubicBezTo>
                  <a:pt x="8" y="454"/>
                  <a:pt x="11" y="493"/>
                  <a:pt x="16" y="530"/>
                </a:cubicBezTo>
                <a:cubicBezTo>
                  <a:pt x="37" y="599"/>
                  <a:pt x="73" y="661"/>
                  <a:pt x="124" y="713"/>
                </a:cubicBezTo>
                <a:cubicBezTo>
                  <a:pt x="150" y="735"/>
                  <a:pt x="180" y="757"/>
                  <a:pt x="207" y="779"/>
                </a:cubicBezTo>
                <a:cubicBezTo>
                  <a:pt x="274" y="815"/>
                  <a:pt x="344" y="836"/>
                  <a:pt x="419" y="836"/>
                </a:cubicBezTo>
                <a:cubicBezTo>
                  <a:pt x="422" y="836"/>
                  <a:pt x="425" y="836"/>
                  <a:pt x="428" y="836"/>
                </a:cubicBezTo>
                <a:cubicBezTo>
                  <a:pt x="483" y="836"/>
                  <a:pt x="532" y="824"/>
                  <a:pt x="579" y="799"/>
                </a:cubicBezTo>
                <a:cubicBezTo>
                  <a:pt x="630" y="782"/>
                  <a:pt x="675" y="752"/>
                  <a:pt x="715" y="713"/>
                </a:cubicBezTo>
                <a:cubicBezTo>
                  <a:pt x="754" y="675"/>
                  <a:pt x="783" y="632"/>
                  <a:pt x="799" y="578"/>
                </a:cubicBezTo>
                <a:cubicBezTo>
                  <a:pt x="825" y="528"/>
                  <a:pt x="838" y="474"/>
                  <a:pt x="835" y="417"/>
                </a:cubicBezTo>
                <a:cubicBezTo>
                  <a:pt x="831" y="381"/>
                  <a:pt x="827" y="343"/>
                  <a:pt x="821" y="307"/>
                </a:cubicBezTo>
                <a:cubicBezTo>
                  <a:pt x="802" y="235"/>
                  <a:pt x="766" y="175"/>
                  <a:pt x="715" y="123"/>
                </a:cubicBezTo>
                <a:cubicBezTo>
                  <a:pt x="687" y="101"/>
                  <a:pt x="658" y="79"/>
                  <a:pt x="630" y="57"/>
                </a:cubicBezTo>
                <a:cubicBezTo>
                  <a:pt x="564" y="19"/>
                  <a:pt x="496" y="0"/>
                  <a:pt x="419" y="0"/>
                </a:cubicBezTo>
                <a:cubicBezTo>
                  <a:pt x="415" y="0"/>
                  <a:pt x="412" y="0"/>
                  <a:pt x="408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835" name="Google Shape;1835;p11"/>
          <p:cNvSpPr/>
          <p:nvPr/>
        </p:nvSpPr>
        <p:spPr>
          <a:xfrm>
            <a:off x="11871605" y="292460"/>
            <a:ext cx="93904" cy="94059"/>
          </a:xfrm>
          <a:custGeom>
            <a:avLst/>
            <a:gdLst/>
            <a:ahLst/>
            <a:cxnLst/>
            <a:rect l="l" t="t" r="r" b="b"/>
            <a:pathLst>
              <a:path w="839" h="836" extrusionOk="0">
                <a:moveTo>
                  <a:pt x="408" y="0"/>
                </a:moveTo>
                <a:cubicBezTo>
                  <a:pt x="354" y="0"/>
                  <a:pt x="305" y="11"/>
                  <a:pt x="258" y="37"/>
                </a:cubicBezTo>
                <a:cubicBezTo>
                  <a:pt x="207" y="53"/>
                  <a:pt x="162" y="82"/>
                  <a:pt x="124" y="123"/>
                </a:cubicBezTo>
                <a:cubicBezTo>
                  <a:pt x="83" y="161"/>
                  <a:pt x="54" y="205"/>
                  <a:pt x="38" y="257"/>
                </a:cubicBezTo>
                <a:cubicBezTo>
                  <a:pt x="12" y="307"/>
                  <a:pt x="0" y="362"/>
                  <a:pt x="2" y="417"/>
                </a:cubicBezTo>
                <a:cubicBezTo>
                  <a:pt x="8" y="454"/>
                  <a:pt x="11" y="493"/>
                  <a:pt x="16" y="530"/>
                </a:cubicBezTo>
                <a:cubicBezTo>
                  <a:pt x="37" y="599"/>
                  <a:pt x="73" y="661"/>
                  <a:pt x="124" y="713"/>
                </a:cubicBezTo>
                <a:cubicBezTo>
                  <a:pt x="150" y="735"/>
                  <a:pt x="180" y="757"/>
                  <a:pt x="207" y="779"/>
                </a:cubicBezTo>
                <a:cubicBezTo>
                  <a:pt x="274" y="815"/>
                  <a:pt x="344" y="836"/>
                  <a:pt x="419" y="836"/>
                </a:cubicBezTo>
                <a:cubicBezTo>
                  <a:pt x="422" y="836"/>
                  <a:pt x="425" y="836"/>
                  <a:pt x="428" y="836"/>
                </a:cubicBezTo>
                <a:cubicBezTo>
                  <a:pt x="483" y="836"/>
                  <a:pt x="532" y="824"/>
                  <a:pt x="579" y="799"/>
                </a:cubicBezTo>
                <a:cubicBezTo>
                  <a:pt x="630" y="782"/>
                  <a:pt x="675" y="752"/>
                  <a:pt x="715" y="713"/>
                </a:cubicBezTo>
                <a:cubicBezTo>
                  <a:pt x="754" y="675"/>
                  <a:pt x="783" y="632"/>
                  <a:pt x="799" y="578"/>
                </a:cubicBezTo>
                <a:cubicBezTo>
                  <a:pt x="825" y="528"/>
                  <a:pt x="838" y="474"/>
                  <a:pt x="835" y="417"/>
                </a:cubicBezTo>
                <a:cubicBezTo>
                  <a:pt x="831" y="381"/>
                  <a:pt x="827" y="343"/>
                  <a:pt x="821" y="307"/>
                </a:cubicBezTo>
                <a:cubicBezTo>
                  <a:pt x="802" y="235"/>
                  <a:pt x="766" y="175"/>
                  <a:pt x="715" y="123"/>
                </a:cubicBezTo>
                <a:cubicBezTo>
                  <a:pt x="687" y="101"/>
                  <a:pt x="658" y="79"/>
                  <a:pt x="630" y="57"/>
                </a:cubicBezTo>
                <a:cubicBezTo>
                  <a:pt x="564" y="19"/>
                  <a:pt x="496" y="0"/>
                  <a:pt x="419" y="0"/>
                </a:cubicBezTo>
                <a:cubicBezTo>
                  <a:pt x="415" y="0"/>
                  <a:pt x="412" y="0"/>
                  <a:pt x="408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1836" name="Google Shape;1836;p11"/>
          <p:cNvGrpSpPr/>
          <p:nvPr/>
        </p:nvGrpSpPr>
        <p:grpSpPr>
          <a:xfrm flipH="1">
            <a:off x="1821524" y="5553468"/>
            <a:ext cx="630947" cy="693209"/>
            <a:chOff x="1799697" y="4222450"/>
            <a:chExt cx="473210" cy="519907"/>
          </a:xfrm>
        </p:grpSpPr>
        <p:sp>
          <p:nvSpPr>
            <p:cNvPr id="1837" name="Google Shape;1837;p11"/>
            <p:cNvSpPr/>
            <p:nvPr/>
          </p:nvSpPr>
          <p:spPr>
            <a:xfrm>
              <a:off x="1799697" y="4414446"/>
              <a:ext cx="247323" cy="202499"/>
            </a:xfrm>
            <a:custGeom>
              <a:avLst/>
              <a:gdLst/>
              <a:ahLst/>
              <a:cxnLst/>
              <a:rect l="l" t="t" r="r" b="b"/>
              <a:pathLst>
                <a:path w="3621" h="2908" extrusionOk="0">
                  <a:moveTo>
                    <a:pt x="665" y="0"/>
                  </a:moveTo>
                  <a:cubicBezTo>
                    <a:pt x="444" y="0"/>
                    <a:pt x="292" y="59"/>
                    <a:pt x="177" y="182"/>
                  </a:cubicBezTo>
                  <a:cubicBezTo>
                    <a:pt x="0" y="371"/>
                    <a:pt x="13" y="699"/>
                    <a:pt x="212" y="1062"/>
                  </a:cubicBezTo>
                  <a:cubicBezTo>
                    <a:pt x="410" y="1421"/>
                    <a:pt x="736" y="1762"/>
                    <a:pt x="1157" y="2047"/>
                  </a:cubicBezTo>
                  <a:cubicBezTo>
                    <a:pt x="1328" y="2164"/>
                    <a:pt x="1514" y="2269"/>
                    <a:pt x="1710" y="2364"/>
                  </a:cubicBezTo>
                  <a:cubicBezTo>
                    <a:pt x="2275" y="2637"/>
                    <a:pt x="2973" y="2844"/>
                    <a:pt x="3533" y="2907"/>
                  </a:cubicBezTo>
                  <a:cubicBezTo>
                    <a:pt x="3536" y="2907"/>
                    <a:pt x="3539" y="2908"/>
                    <a:pt x="3541" y="2908"/>
                  </a:cubicBezTo>
                  <a:cubicBezTo>
                    <a:pt x="3566" y="2908"/>
                    <a:pt x="3587" y="2896"/>
                    <a:pt x="3600" y="2878"/>
                  </a:cubicBezTo>
                  <a:cubicBezTo>
                    <a:pt x="3616" y="2856"/>
                    <a:pt x="3620" y="2828"/>
                    <a:pt x="3609" y="2804"/>
                  </a:cubicBezTo>
                  <a:cubicBezTo>
                    <a:pt x="3211" y="1861"/>
                    <a:pt x="2723" y="1182"/>
                    <a:pt x="1976" y="526"/>
                  </a:cubicBezTo>
                  <a:cubicBezTo>
                    <a:pt x="1924" y="481"/>
                    <a:pt x="1863" y="432"/>
                    <a:pt x="1791" y="384"/>
                  </a:cubicBezTo>
                  <a:cubicBezTo>
                    <a:pt x="1544" y="217"/>
                    <a:pt x="1252" y="81"/>
                    <a:pt x="1050" y="43"/>
                  </a:cubicBezTo>
                  <a:cubicBezTo>
                    <a:pt x="901" y="15"/>
                    <a:pt x="775" y="0"/>
                    <a:pt x="665" y="0"/>
                  </a:cubicBez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38" name="Google Shape;1838;p11"/>
            <p:cNvSpPr/>
            <p:nvPr/>
          </p:nvSpPr>
          <p:spPr>
            <a:xfrm>
              <a:off x="2043206" y="4464795"/>
              <a:ext cx="229701" cy="151735"/>
            </a:xfrm>
            <a:custGeom>
              <a:avLst/>
              <a:gdLst/>
              <a:ahLst/>
              <a:cxnLst/>
              <a:rect l="l" t="t" r="r" b="b"/>
              <a:pathLst>
                <a:path w="3363" h="2179" extrusionOk="0">
                  <a:moveTo>
                    <a:pt x="2500" y="1"/>
                  </a:moveTo>
                  <a:cubicBezTo>
                    <a:pt x="2359" y="1"/>
                    <a:pt x="2227" y="17"/>
                    <a:pt x="2129" y="43"/>
                  </a:cubicBezTo>
                  <a:cubicBezTo>
                    <a:pt x="1726" y="151"/>
                    <a:pt x="1297" y="284"/>
                    <a:pt x="902" y="614"/>
                  </a:cubicBezTo>
                  <a:cubicBezTo>
                    <a:pt x="532" y="926"/>
                    <a:pt x="83" y="1579"/>
                    <a:pt x="4" y="2085"/>
                  </a:cubicBezTo>
                  <a:cubicBezTo>
                    <a:pt x="0" y="2107"/>
                    <a:pt x="6" y="2127"/>
                    <a:pt x="20" y="2143"/>
                  </a:cubicBezTo>
                  <a:cubicBezTo>
                    <a:pt x="26" y="2148"/>
                    <a:pt x="32" y="2152"/>
                    <a:pt x="36" y="2156"/>
                  </a:cubicBezTo>
                  <a:cubicBezTo>
                    <a:pt x="48" y="2164"/>
                    <a:pt x="61" y="2170"/>
                    <a:pt x="76" y="2170"/>
                  </a:cubicBezTo>
                  <a:cubicBezTo>
                    <a:pt x="199" y="2175"/>
                    <a:pt x="317" y="2178"/>
                    <a:pt x="432" y="2178"/>
                  </a:cubicBezTo>
                  <a:cubicBezTo>
                    <a:pt x="1088" y="2178"/>
                    <a:pt x="1601" y="2082"/>
                    <a:pt x="1992" y="1887"/>
                  </a:cubicBezTo>
                  <a:cubicBezTo>
                    <a:pt x="2548" y="1608"/>
                    <a:pt x="3187" y="1155"/>
                    <a:pt x="3319" y="718"/>
                  </a:cubicBezTo>
                  <a:cubicBezTo>
                    <a:pt x="3362" y="572"/>
                    <a:pt x="3348" y="435"/>
                    <a:pt x="3276" y="313"/>
                  </a:cubicBezTo>
                  <a:cubicBezTo>
                    <a:pt x="3241" y="252"/>
                    <a:pt x="3190" y="198"/>
                    <a:pt x="3125" y="154"/>
                  </a:cubicBezTo>
                  <a:cubicBezTo>
                    <a:pt x="2959" y="41"/>
                    <a:pt x="2719" y="1"/>
                    <a:pt x="2500" y="1"/>
                  </a:cubicBez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39" name="Google Shape;1839;p11"/>
            <p:cNvSpPr/>
            <p:nvPr/>
          </p:nvSpPr>
          <p:spPr>
            <a:xfrm>
              <a:off x="2019504" y="4414376"/>
              <a:ext cx="43850" cy="327981"/>
            </a:xfrm>
            <a:custGeom>
              <a:avLst/>
              <a:gdLst/>
              <a:ahLst/>
              <a:cxnLst/>
              <a:rect l="l" t="t" r="r" b="b"/>
              <a:pathLst>
                <a:path w="642" h="4710" extrusionOk="0">
                  <a:moveTo>
                    <a:pt x="238" y="1"/>
                  </a:moveTo>
                  <a:cubicBezTo>
                    <a:pt x="230" y="1"/>
                    <a:pt x="222" y="1"/>
                    <a:pt x="214" y="2"/>
                  </a:cubicBezTo>
                  <a:cubicBezTo>
                    <a:pt x="153" y="9"/>
                    <a:pt x="96" y="40"/>
                    <a:pt x="56" y="88"/>
                  </a:cubicBezTo>
                  <a:cubicBezTo>
                    <a:pt x="16" y="138"/>
                    <a:pt x="0" y="199"/>
                    <a:pt x="5" y="261"/>
                  </a:cubicBezTo>
                  <a:cubicBezTo>
                    <a:pt x="156" y="1650"/>
                    <a:pt x="168" y="3058"/>
                    <a:pt x="38" y="4452"/>
                  </a:cubicBezTo>
                  <a:cubicBezTo>
                    <a:pt x="32" y="4536"/>
                    <a:pt x="70" y="4621"/>
                    <a:pt x="142" y="4667"/>
                  </a:cubicBezTo>
                  <a:cubicBezTo>
                    <a:pt x="175" y="4689"/>
                    <a:pt x="213" y="4704"/>
                    <a:pt x="252" y="4708"/>
                  </a:cubicBezTo>
                  <a:cubicBezTo>
                    <a:pt x="260" y="4709"/>
                    <a:pt x="267" y="4709"/>
                    <a:pt x="275" y="4709"/>
                  </a:cubicBezTo>
                  <a:cubicBezTo>
                    <a:pt x="329" y="4709"/>
                    <a:pt x="382" y="4690"/>
                    <a:pt x="424" y="4656"/>
                  </a:cubicBezTo>
                  <a:cubicBezTo>
                    <a:pt x="474" y="4615"/>
                    <a:pt x="503" y="4558"/>
                    <a:pt x="507" y="4497"/>
                  </a:cubicBezTo>
                  <a:cubicBezTo>
                    <a:pt x="641" y="3074"/>
                    <a:pt x="628" y="1633"/>
                    <a:pt x="474" y="212"/>
                  </a:cubicBezTo>
                  <a:cubicBezTo>
                    <a:pt x="467" y="142"/>
                    <a:pt x="430" y="81"/>
                    <a:pt x="372" y="43"/>
                  </a:cubicBezTo>
                  <a:cubicBezTo>
                    <a:pt x="332" y="15"/>
                    <a:pt x="286" y="1"/>
                    <a:pt x="238" y="1"/>
                  </a:cubicBez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40" name="Google Shape;1840;p11"/>
            <p:cNvSpPr/>
            <p:nvPr/>
          </p:nvSpPr>
          <p:spPr>
            <a:xfrm>
              <a:off x="1964997" y="4222450"/>
              <a:ext cx="153066" cy="272273"/>
            </a:xfrm>
            <a:custGeom>
              <a:avLst/>
              <a:gdLst/>
              <a:ahLst/>
              <a:cxnLst/>
              <a:rect l="l" t="t" r="r" b="b"/>
              <a:pathLst>
                <a:path w="2241" h="3910" extrusionOk="0">
                  <a:moveTo>
                    <a:pt x="1035" y="1"/>
                  </a:moveTo>
                  <a:cubicBezTo>
                    <a:pt x="974" y="1"/>
                    <a:pt x="913" y="10"/>
                    <a:pt x="854" y="27"/>
                  </a:cubicBezTo>
                  <a:cubicBezTo>
                    <a:pt x="443" y="148"/>
                    <a:pt x="160" y="725"/>
                    <a:pt x="115" y="1095"/>
                  </a:cubicBezTo>
                  <a:cubicBezTo>
                    <a:pt x="1" y="2000"/>
                    <a:pt x="329" y="2939"/>
                    <a:pt x="1085" y="3882"/>
                  </a:cubicBezTo>
                  <a:cubicBezTo>
                    <a:pt x="1093" y="3888"/>
                    <a:pt x="1098" y="3892"/>
                    <a:pt x="1104" y="3896"/>
                  </a:cubicBezTo>
                  <a:cubicBezTo>
                    <a:pt x="1114" y="3904"/>
                    <a:pt x="1129" y="3909"/>
                    <a:pt x="1144" y="3909"/>
                  </a:cubicBezTo>
                  <a:cubicBezTo>
                    <a:pt x="1165" y="3909"/>
                    <a:pt x="1187" y="3901"/>
                    <a:pt x="1202" y="3885"/>
                  </a:cubicBezTo>
                  <a:cubicBezTo>
                    <a:pt x="1648" y="3386"/>
                    <a:pt x="1945" y="2867"/>
                    <a:pt x="2081" y="2335"/>
                  </a:cubicBezTo>
                  <a:cubicBezTo>
                    <a:pt x="2241" y="1710"/>
                    <a:pt x="2165" y="1067"/>
                    <a:pt x="1877" y="573"/>
                  </a:cubicBezTo>
                  <a:cubicBezTo>
                    <a:pt x="1778" y="404"/>
                    <a:pt x="1639" y="256"/>
                    <a:pt x="1488" y="154"/>
                  </a:cubicBezTo>
                  <a:cubicBezTo>
                    <a:pt x="1340" y="52"/>
                    <a:pt x="1185" y="1"/>
                    <a:pt x="1035" y="1"/>
                  </a:cubicBez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41" name="Google Shape;1841;p11"/>
            <p:cNvSpPr/>
            <p:nvPr/>
          </p:nvSpPr>
          <p:spPr>
            <a:xfrm>
              <a:off x="2039723" y="4245988"/>
              <a:ext cx="54369" cy="235854"/>
            </a:xfrm>
            <a:custGeom>
              <a:avLst/>
              <a:gdLst/>
              <a:ahLst/>
              <a:cxnLst/>
              <a:rect l="l" t="t" r="r" b="b"/>
              <a:pathLst>
                <a:path w="796" h="3387" extrusionOk="0">
                  <a:moveTo>
                    <a:pt x="378" y="0"/>
                  </a:moveTo>
                  <a:cubicBezTo>
                    <a:pt x="369" y="0"/>
                    <a:pt x="359" y="2"/>
                    <a:pt x="350" y="5"/>
                  </a:cubicBezTo>
                  <a:cubicBezTo>
                    <a:pt x="312" y="21"/>
                    <a:pt x="294" y="65"/>
                    <a:pt x="309" y="103"/>
                  </a:cubicBezTo>
                  <a:cubicBezTo>
                    <a:pt x="564" y="728"/>
                    <a:pt x="644" y="1292"/>
                    <a:pt x="552" y="1828"/>
                  </a:cubicBezTo>
                  <a:cubicBezTo>
                    <a:pt x="462" y="2362"/>
                    <a:pt x="230" y="2859"/>
                    <a:pt x="15" y="3277"/>
                  </a:cubicBezTo>
                  <a:cubicBezTo>
                    <a:pt x="0" y="3311"/>
                    <a:pt x="12" y="3353"/>
                    <a:pt x="42" y="3373"/>
                  </a:cubicBezTo>
                  <a:cubicBezTo>
                    <a:pt x="44" y="3375"/>
                    <a:pt x="48" y="3376"/>
                    <a:pt x="50" y="3379"/>
                  </a:cubicBezTo>
                  <a:cubicBezTo>
                    <a:pt x="60" y="3384"/>
                    <a:pt x="71" y="3386"/>
                    <a:pt x="82" y="3386"/>
                  </a:cubicBezTo>
                  <a:cubicBezTo>
                    <a:pt x="110" y="3386"/>
                    <a:pt x="137" y="3372"/>
                    <a:pt x="150" y="3346"/>
                  </a:cubicBezTo>
                  <a:cubicBezTo>
                    <a:pt x="370" y="2917"/>
                    <a:pt x="608" y="2407"/>
                    <a:pt x="702" y="1853"/>
                  </a:cubicBezTo>
                  <a:cubicBezTo>
                    <a:pt x="796" y="1291"/>
                    <a:pt x="714" y="699"/>
                    <a:pt x="449" y="46"/>
                  </a:cubicBezTo>
                  <a:cubicBezTo>
                    <a:pt x="437" y="17"/>
                    <a:pt x="408" y="0"/>
                    <a:pt x="378" y="0"/>
                  </a:cubicBezTo>
                  <a:close/>
                </a:path>
              </a:pathLst>
            </a:custGeom>
            <a:solidFill>
              <a:srgbClr val="191919">
                <a:alpha val="136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42" name="Google Shape;1842;p11"/>
            <p:cNvSpPr/>
            <p:nvPr/>
          </p:nvSpPr>
          <p:spPr>
            <a:xfrm>
              <a:off x="2065884" y="4510827"/>
              <a:ext cx="192408" cy="92545"/>
            </a:xfrm>
            <a:custGeom>
              <a:avLst/>
              <a:gdLst/>
              <a:ahLst/>
              <a:cxnLst/>
              <a:rect l="l" t="t" r="r" b="b"/>
              <a:pathLst>
                <a:path w="2817" h="1329" extrusionOk="0">
                  <a:moveTo>
                    <a:pt x="2732" y="0"/>
                  </a:moveTo>
                  <a:cubicBezTo>
                    <a:pt x="2709" y="0"/>
                    <a:pt x="2687" y="10"/>
                    <a:pt x="2673" y="29"/>
                  </a:cubicBezTo>
                  <a:cubicBezTo>
                    <a:pt x="2440" y="327"/>
                    <a:pt x="1861" y="701"/>
                    <a:pt x="1468" y="866"/>
                  </a:cubicBezTo>
                  <a:cubicBezTo>
                    <a:pt x="1023" y="1049"/>
                    <a:pt x="446" y="1154"/>
                    <a:pt x="73" y="1179"/>
                  </a:cubicBezTo>
                  <a:cubicBezTo>
                    <a:pt x="31" y="1181"/>
                    <a:pt x="0" y="1217"/>
                    <a:pt x="2" y="1256"/>
                  </a:cubicBezTo>
                  <a:cubicBezTo>
                    <a:pt x="3" y="1283"/>
                    <a:pt x="16" y="1303"/>
                    <a:pt x="35" y="1315"/>
                  </a:cubicBezTo>
                  <a:cubicBezTo>
                    <a:pt x="45" y="1324"/>
                    <a:pt x="60" y="1328"/>
                    <a:pt x="75" y="1328"/>
                  </a:cubicBezTo>
                  <a:cubicBezTo>
                    <a:pt x="78" y="1328"/>
                    <a:pt x="80" y="1328"/>
                    <a:pt x="82" y="1328"/>
                  </a:cubicBezTo>
                  <a:cubicBezTo>
                    <a:pt x="440" y="1306"/>
                    <a:pt x="1035" y="1208"/>
                    <a:pt x="1526" y="1004"/>
                  </a:cubicBezTo>
                  <a:cubicBezTo>
                    <a:pt x="1937" y="834"/>
                    <a:pt x="2536" y="448"/>
                    <a:pt x="2791" y="123"/>
                  </a:cubicBezTo>
                  <a:cubicBezTo>
                    <a:pt x="2816" y="89"/>
                    <a:pt x="2812" y="42"/>
                    <a:pt x="2778" y="16"/>
                  </a:cubicBezTo>
                  <a:cubicBezTo>
                    <a:pt x="2765" y="6"/>
                    <a:pt x="2748" y="0"/>
                    <a:pt x="2732" y="0"/>
                  </a:cubicBezTo>
                  <a:close/>
                </a:path>
              </a:pathLst>
            </a:custGeom>
            <a:solidFill>
              <a:srgbClr val="191919">
                <a:alpha val="136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43" name="Google Shape;1843;p11"/>
            <p:cNvSpPr/>
            <p:nvPr/>
          </p:nvSpPr>
          <p:spPr>
            <a:xfrm>
              <a:off x="1821555" y="4457274"/>
              <a:ext cx="201151" cy="136972"/>
            </a:xfrm>
            <a:custGeom>
              <a:avLst/>
              <a:gdLst/>
              <a:ahLst/>
              <a:cxnLst/>
              <a:rect l="l" t="t" r="r" b="b"/>
              <a:pathLst>
                <a:path w="2945" h="1967" extrusionOk="0">
                  <a:moveTo>
                    <a:pt x="84" y="0"/>
                  </a:moveTo>
                  <a:cubicBezTo>
                    <a:pt x="76" y="0"/>
                    <a:pt x="68" y="1"/>
                    <a:pt x="61" y="4"/>
                  </a:cubicBezTo>
                  <a:cubicBezTo>
                    <a:pt x="23" y="17"/>
                    <a:pt x="1" y="61"/>
                    <a:pt x="14" y="99"/>
                  </a:cubicBezTo>
                  <a:cubicBezTo>
                    <a:pt x="132" y="449"/>
                    <a:pt x="453" y="871"/>
                    <a:pt x="792" y="1129"/>
                  </a:cubicBezTo>
                  <a:cubicBezTo>
                    <a:pt x="832" y="1166"/>
                    <a:pt x="874" y="1198"/>
                    <a:pt x="918" y="1224"/>
                  </a:cubicBezTo>
                  <a:cubicBezTo>
                    <a:pt x="1212" y="1425"/>
                    <a:pt x="1508" y="1543"/>
                    <a:pt x="1843" y="1679"/>
                  </a:cubicBezTo>
                  <a:lnTo>
                    <a:pt x="1894" y="1697"/>
                  </a:lnTo>
                  <a:cubicBezTo>
                    <a:pt x="2136" y="1797"/>
                    <a:pt x="2422" y="1864"/>
                    <a:pt x="2652" y="1919"/>
                  </a:cubicBezTo>
                  <a:cubicBezTo>
                    <a:pt x="2720" y="1935"/>
                    <a:pt x="2784" y="1950"/>
                    <a:pt x="2843" y="1964"/>
                  </a:cubicBezTo>
                  <a:cubicBezTo>
                    <a:pt x="2849" y="1966"/>
                    <a:pt x="2855" y="1966"/>
                    <a:pt x="2861" y="1966"/>
                  </a:cubicBezTo>
                  <a:cubicBezTo>
                    <a:pt x="2895" y="1966"/>
                    <a:pt x="2925" y="1943"/>
                    <a:pt x="2935" y="1909"/>
                  </a:cubicBezTo>
                  <a:cubicBezTo>
                    <a:pt x="2945" y="1869"/>
                    <a:pt x="2920" y="1829"/>
                    <a:pt x="2879" y="1818"/>
                  </a:cubicBezTo>
                  <a:cubicBezTo>
                    <a:pt x="2821" y="1804"/>
                    <a:pt x="2755" y="1786"/>
                    <a:pt x="2687" y="1770"/>
                  </a:cubicBezTo>
                  <a:cubicBezTo>
                    <a:pt x="2462" y="1718"/>
                    <a:pt x="2181" y="1651"/>
                    <a:pt x="1951" y="1558"/>
                  </a:cubicBezTo>
                  <a:lnTo>
                    <a:pt x="1900" y="1537"/>
                  </a:lnTo>
                  <a:cubicBezTo>
                    <a:pt x="1525" y="1389"/>
                    <a:pt x="1205" y="1257"/>
                    <a:pt x="883" y="1011"/>
                  </a:cubicBezTo>
                  <a:cubicBezTo>
                    <a:pt x="569" y="772"/>
                    <a:pt x="265" y="368"/>
                    <a:pt x="155" y="51"/>
                  </a:cubicBezTo>
                  <a:cubicBezTo>
                    <a:pt x="146" y="20"/>
                    <a:pt x="116" y="0"/>
                    <a:pt x="84" y="0"/>
                  </a:cubicBezTo>
                  <a:close/>
                </a:path>
              </a:pathLst>
            </a:custGeom>
            <a:solidFill>
              <a:srgbClr val="191919">
                <a:alpha val="136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44" name="Google Shape;1844;p11"/>
            <p:cNvSpPr/>
            <p:nvPr/>
          </p:nvSpPr>
          <p:spPr>
            <a:xfrm>
              <a:off x="2033097" y="4234915"/>
              <a:ext cx="23906" cy="244697"/>
            </a:xfrm>
            <a:custGeom>
              <a:avLst/>
              <a:gdLst/>
              <a:ahLst/>
              <a:cxnLst/>
              <a:rect l="l" t="t" r="r" b="b"/>
              <a:pathLst>
                <a:path w="350" h="3514" extrusionOk="0">
                  <a:moveTo>
                    <a:pt x="79" y="0"/>
                  </a:moveTo>
                  <a:cubicBezTo>
                    <a:pt x="76" y="0"/>
                    <a:pt x="74" y="1"/>
                    <a:pt x="71" y="1"/>
                  </a:cubicBezTo>
                  <a:cubicBezTo>
                    <a:pt x="30" y="7"/>
                    <a:pt x="1" y="45"/>
                    <a:pt x="7" y="85"/>
                  </a:cubicBezTo>
                  <a:cubicBezTo>
                    <a:pt x="168" y="1244"/>
                    <a:pt x="200" y="2307"/>
                    <a:pt x="107" y="3432"/>
                  </a:cubicBezTo>
                  <a:cubicBezTo>
                    <a:pt x="103" y="3461"/>
                    <a:pt x="116" y="3487"/>
                    <a:pt x="138" y="3502"/>
                  </a:cubicBezTo>
                  <a:cubicBezTo>
                    <a:pt x="148" y="3509"/>
                    <a:pt x="160" y="3512"/>
                    <a:pt x="174" y="3513"/>
                  </a:cubicBezTo>
                  <a:cubicBezTo>
                    <a:pt x="177" y="3514"/>
                    <a:pt x="180" y="3514"/>
                    <a:pt x="182" y="3514"/>
                  </a:cubicBezTo>
                  <a:cubicBezTo>
                    <a:pt x="221" y="3514"/>
                    <a:pt x="250" y="3484"/>
                    <a:pt x="254" y="3446"/>
                  </a:cubicBezTo>
                  <a:cubicBezTo>
                    <a:pt x="349" y="2309"/>
                    <a:pt x="319" y="1235"/>
                    <a:pt x="154" y="65"/>
                  </a:cubicBezTo>
                  <a:cubicBezTo>
                    <a:pt x="148" y="27"/>
                    <a:pt x="115" y="0"/>
                    <a:pt x="79" y="0"/>
                  </a:cubicBezTo>
                  <a:close/>
                </a:path>
              </a:pathLst>
            </a:custGeom>
            <a:solidFill>
              <a:srgbClr val="191919">
                <a:alpha val="136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45" name="Google Shape;1845;p11"/>
            <p:cNvSpPr/>
            <p:nvPr/>
          </p:nvSpPr>
          <p:spPr>
            <a:xfrm>
              <a:off x="2065269" y="4494670"/>
              <a:ext cx="194389" cy="107934"/>
            </a:xfrm>
            <a:custGeom>
              <a:avLst/>
              <a:gdLst/>
              <a:ahLst/>
              <a:cxnLst/>
              <a:rect l="l" t="t" r="r" b="b"/>
              <a:pathLst>
                <a:path w="2846" h="1550" extrusionOk="0">
                  <a:moveTo>
                    <a:pt x="2760" y="1"/>
                  </a:moveTo>
                  <a:cubicBezTo>
                    <a:pt x="2749" y="1"/>
                    <a:pt x="2739" y="3"/>
                    <a:pt x="2729" y="8"/>
                  </a:cubicBezTo>
                  <a:lnTo>
                    <a:pt x="2692" y="24"/>
                  </a:lnTo>
                  <a:cubicBezTo>
                    <a:pt x="1760" y="448"/>
                    <a:pt x="879" y="849"/>
                    <a:pt x="44" y="1414"/>
                  </a:cubicBezTo>
                  <a:cubicBezTo>
                    <a:pt x="9" y="1437"/>
                    <a:pt x="1" y="1483"/>
                    <a:pt x="24" y="1518"/>
                  </a:cubicBezTo>
                  <a:cubicBezTo>
                    <a:pt x="31" y="1525"/>
                    <a:pt x="37" y="1531"/>
                    <a:pt x="44" y="1537"/>
                  </a:cubicBezTo>
                  <a:cubicBezTo>
                    <a:pt x="56" y="1545"/>
                    <a:pt x="71" y="1549"/>
                    <a:pt x="86" y="1549"/>
                  </a:cubicBezTo>
                  <a:cubicBezTo>
                    <a:pt x="101" y="1549"/>
                    <a:pt x="115" y="1545"/>
                    <a:pt x="127" y="1537"/>
                  </a:cubicBezTo>
                  <a:cubicBezTo>
                    <a:pt x="955" y="978"/>
                    <a:pt x="1830" y="580"/>
                    <a:pt x="2755" y="159"/>
                  </a:cubicBezTo>
                  <a:lnTo>
                    <a:pt x="2792" y="143"/>
                  </a:lnTo>
                  <a:cubicBezTo>
                    <a:pt x="2829" y="126"/>
                    <a:pt x="2845" y="81"/>
                    <a:pt x="2828" y="44"/>
                  </a:cubicBezTo>
                  <a:cubicBezTo>
                    <a:pt x="2815" y="17"/>
                    <a:pt x="2788" y="1"/>
                    <a:pt x="2760" y="1"/>
                  </a:cubicBezTo>
                  <a:close/>
                </a:path>
              </a:pathLst>
            </a:custGeom>
            <a:solidFill>
              <a:srgbClr val="191919">
                <a:alpha val="136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46" name="Google Shape;1846;p11"/>
            <p:cNvSpPr/>
            <p:nvPr/>
          </p:nvSpPr>
          <p:spPr>
            <a:xfrm>
              <a:off x="1824834" y="4439446"/>
              <a:ext cx="197667" cy="154242"/>
            </a:xfrm>
            <a:custGeom>
              <a:avLst/>
              <a:gdLst/>
              <a:ahLst/>
              <a:cxnLst/>
              <a:rect l="l" t="t" r="r" b="b"/>
              <a:pathLst>
                <a:path w="2894" h="2215" extrusionOk="0">
                  <a:moveTo>
                    <a:pt x="86" y="0"/>
                  </a:moveTo>
                  <a:cubicBezTo>
                    <a:pt x="70" y="0"/>
                    <a:pt x="53" y="6"/>
                    <a:pt x="39" y="18"/>
                  </a:cubicBezTo>
                  <a:cubicBezTo>
                    <a:pt x="5" y="43"/>
                    <a:pt x="1" y="91"/>
                    <a:pt x="27" y="123"/>
                  </a:cubicBezTo>
                  <a:cubicBezTo>
                    <a:pt x="262" y="416"/>
                    <a:pt x="699" y="837"/>
                    <a:pt x="1024" y="1082"/>
                  </a:cubicBezTo>
                  <a:cubicBezTo>
                    <a:pt x="1168" y="1188"/>
                    <a:pt x="1320" y="1296"/>
                    <a:pt x="1482" y="1407"/>
                  </a:cubicBezTo>
                  <a:cubicBezTo>
                    <a:pt x="1834" y="1647"/>
                    <a:pt x="2245" y="1901"/>
                    <a:pt x="2771" y="2206"/>
                  </a:cubicBezTo>
                  <a:cubicBezTo>
                    <a:pt x="2784" y="2212"/>
                    <a:pt x="2797" y="2215"/>
                    <a:pt x="2809" y="2215"/>
                  </a:cubicBezTo>
                  <a:cubicBezTo>
                    <a:pt x="2835" y="2215"/>
                    <a:pt x="2860" y="2202"/>
                    <a:pt x="2873" y="2178"/>
                  </a:cubicBezTo>
                  <a:cubicBezTo>
                    <a:pt x="2894" y="2142"/>
                    <a:pt x="2882" y="2096"/>
                    <a:pt x="2846" y="2076"/>
                  </a:cubicBezTo>
                  <a:cubicBezTo>
                    <a:pt x="2085" y="1633"/>
                    <a:pt x="1565" y="1301"/>
                    <a:pt x="1113" y="961"/>
                  </a:cubicBezTo>
                  <a:cubicBezTo>
                    <a:pt x="798" y="725"/>
                    <a:pt x="373" y="314"/>
                    <a:pt x="144" y="28"/>
                  </a:cubicBezTo>
                  <a:cubicBezTo>
                    <a:pt x="130" y="10"/>
                    <a:pt x="108" y="0"/>
                    <a:pt x="86" y="0"/>
                  </a:cubicBezTo>
                  <a:close/>
                </a:path>
              </a:pathLst>
            </a:custGeom>
            <a:solidFill>
              <a:srgbClr val="191919">
                <a:alpha val="136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47" name="Google Shape;1847;p11"/>
            <p:cNvSpPr/>
            <p:nvPr/>
          </p:nvSpPr>
          <p:spPr>
            <a:xfrm>
              <a:off x="2065474" y="4482484"/>
              <a:ext cx="184144" cy="120051"/>
            </a:xfrm>
            <a:custGeom>
              <a:avLst/>
              <a:gdLst/>
              <a:ahLst/>
              <a:cxnLst/>
              <a:rect l="l" t="t" r="r" b="b"/>
              <a:pathLst>
                <a:path w="2696" h="1724" extrusionOk="0">
                  <a:moveTo>
                    <a:pt x="2541" y="0"/>
                  </a:moveTo>
                  <a:cubicBezTo>
                    <a:pt x="2142" y="0"/>
                    <a:pt x="1587" y="115"/>
                    <a:pt x="1261" y="270"/>
                  </a:cubicBezTo>
                  <a:cubicBezTo>
                    <a:pt x="865" y="458"/>
                    <a:pt x="325" y="948"/>
                    <a:pt x="17" y="1617"/>
                  </a:cubicBezTo>
                  <a:cubicBezTo>
                    <a:pt x="0" y="1653"/>
                    <a:pt x="12" y="1691"/>
                    <a:pt x="41" y="1712"/>
                  </a:cubicBezTo>
                  <a:lnTo>
                    <a:pt x="51" y="1716"/>
                  </a:lnTo>
                  <a:cubicBezTo>
                    <a:pt x="62" y="1721"/>
                    <a:pt x="73" y="1723"/>
                    <a:pt x="84" y="1723"/>
                  </a:cubicBezTo>
                  <a:cubicBezTo>
                    <a:pt x="112" y="1723"/>
                    <a:pt x="138" y="1708"/>
                    <a:pt x="152" y="1679"/>
                  </a:cubicBezTo>
                  <a:cubicBezTo>
                    <a:pt x="445" y="1044"/>
                    <a:pt x="952" y="582"/>
                    <a:pt x="1325" y="404"/>
                  </a:cubicBezTo>
                  <a:cubicBezTo>
                    <a:pt x="1632" y="258"/>
                    <a:pt x="2159" y="151"/>
                    <a:pt x="2539" y="151"/>
                  </a:cubicBezTo>
                  <a:cubicBezTo>
                    <a:pt x="2565" y="151"/>
                    <a:pt x="2591" y="151"/>
                    <a:pt x="2615" y="152"/>
                  </a:cubicBezTo>
                  <a:cubicBezTo>
                    <a:pt x="2616" y="152"/>
                    <a:pt x="2617" y="152"/>
                    <a:pt x="2618" y="152"/>
                  </a:cubicBezTo>
                  <a:cubicBezTo>
                    <a:pt x="2659" y="152"/>
                    <a:pt x="2691" y="119"/>
                    <a:pt x="2694" y="81"/>
                  </a:cubicBezTo>
                  <a:cubicBezTo>
                    <a:pt x="2695" y="38"/>
                    <a:pt x="2662" y="3"/>
                    <a:pt x="2622" y="2"/>
                  </a:cubicBezTo>
                  <a:cubicBezTo>
                    <a:pt x="2596" y="1"/>
                    <a:pt x="2569" y="0"/>
                    <a:pt x="2541" y="0"/>
                  </a:cubicBezTo>
                  <a:close/>
                </a:path>
              </a:pathLst>
            </a:custGeom>
            <a:solidFill>
              <a:srgbClr val="191919">
                <a:alpha val="136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48" name="Google Shape;1848;p11"/>
            <p:cNvSpPr/>
            <p:nvPr/>
          </p:nvSpPr>
          <p:spPr>
            <a:xfrm>
              <a:off x="1994573" y="4237492"/>
              <a:ext cx="56828" cy="244349"/>
            </a:xfrm>
            <a:custGeom>
              <a:avLst/>
              <a:gdLst/>
              <a:ahLst/>
              <a:cxnLst/>
              <a:rect l="l" t="t" r="r" b="b"/>
              <a:pathLst>
                <a:path w="832" h="3509" extrusionOk="0">
                  <a:moveTo>
                    <a:pt x="261" y="1"/>
                  </a:moveTo>
                  <a:cubicBezTo>
                    <a:pt x="226" y="1"/>
                    <a:pt x="194" y="28"/>
                    <a:pt x="187" y="64"/>
                  </a:cubicBezTo>
                  <a:cubicBezTo>
                    <a:pt x="1" y="1216"/>
                    <a:pt x="171" y="2390"/>
                    <a:pt x="680" y="3466"/>
                  </a:cubicBezTo>
                  <a:cubicBezTo>
                    <a:pt x="686" y="3479"/>
                    <a:pt x="693" y="3488"/>
                    <a:pt x="703" y="3495"/>
                  </a:cubicBezTo>
                  <a:cubicBezTo>
                    <a:pt x="716" y="3504"/>
                    <a:pt x="731" y="3508"/>
                    <a:pt x="746" y="3508"/>
                  </a:cubicBezTo>
                  <a:cubicBezTo>
                    <a:pt x="756" y="3508"/>
                    <a:pt x="767" y="3506"/>
                    <a:pt x="778" y="3501"/>
                  </a:cubicBezTo>
                  <a:cubicBezTo>
                    <a:pt x="817" y="3482"/>
                    <a:pt x="832" y="3438"/>
                    <a:pt x="814" y="3400"/>
                  </a:cubicBezTo>
                  <a:cubicBezTo>
                    <a:pt x="319" y="2354"/>
                    <a:pt x="154" y="1209"/>
                    <a:pt x="336" y="88"/>
                  </a:cubicBezTo>
                  <a:cubicBezTo>
                    <a:pt x="343" y="48"/>
                    <a:pt x="314" y="8"/>
                    <a:pt x="273" y="2"/>
                  </a:cubicBezTo>
                  <a:cubicBezTo>
                    <a:pt x="269" y="1"/>
                    <a:pt x="265" y="1"/>
                    <a:pt x="261" y="1"/>
                  </a:cubicBezTo>
                  <a:close/>
                </a:path>
              </a:pathLst>
            </a:custGeom>
            <a:solidFill>
              <a:srgbClr val="191919">
                <a:alpha val="136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49" name="Google Shape;1849;p11"/>
            <p:cNvSpPr/>
            <p:nvPr/>
          </p:nvSpPr>
          <p:spPr>
            <a:xfrm>
              <a:off x="1835148" y="4424892"/>
              <a:ext cx="187559" cy="169561"/>
            </a:xfrm>
            <a:custGeom>
              <a:avLst/>
              <a:gdLst/>
              <a:ahLst/>
              <a:cxnLst/>
              <a:rect l="l" t="t" r="r" b="b"/>
              <a:pathLst>
                <a:path w="2746" h="2435" extrusionOk="0">
                  <a:moveTo>
                    <a:pt x="78" y="1"/>
                  </a:moveTo>
                  <a:cubicBezTo>
                    <a:pt x="39" y="1"/>
                    <a:pt x="7" y="29"/>
                    <a:pt x="4" y="68"/>
                  </a:cubicBezTo>
                  <a:cubicBezTo>
                    <a:pt x="0" y="110"/>
                    <a:pt x="29" y="147"/>
                    <a:pt x="71" y="150"/>
                  </a:cubicBezTo>
                  <a:cubicBezTo>
                    <a:pt x="293" y="173"/>
                    <a:pt x="614" y="317"/>
                    <a:pt x="831" y="449"/>
                  </a:cubicBezTo>
                  <a:cubicBezTo>
                    <a:pt x="1108" y="616"/>
                    <a:pt x="1342" y="788"/>
                    <a:pt x="1654" y="1128"/>
                  </a:cubicBezTo>
                  <a:cubicBezTo>
                    <a:pt x="1943" y="1441"/>
                    <a:pt x="2244" y="1884"/>
                    <a:pt x="2465" y="2209"/>
                  </a:cubicBezTo>
                  <a:cubicBezTo>
                    <a:pt x="2514" y="2279"/>
                    <a:pt x="2558" y="2345"/>
                    <a:pt x="2599" y="2403"/>
                  </a:cubicBezTo>
                  <a:cubicBezTo>
                    <a:pt x="2606" y="2409"/>
                    <a:pt x="2612" y="2416"/>
                    <a:pt x="2619" y="2422"/>
                  </a:cubicBezTo>
                  <a:cubicBezTo>
                    <a:pt x="2632" y="2430"/>
                    <a:pt x="2647" y="2434"/>
                    <a:pt x="2662" y="2434"/>
                  </a:cubicBezTo>
                  <a:cubicBezTo>
                    <a:pt x="2676" y="2434"/>
                    <a:pt x="2691" y="2430"/>
                    <a:pt x="2704" y="2422"/>
                  </a:cubicBezTo>
                  <a:cubicBezTo>
                    <a:pt x="2739" y="2399"/>
                    <a:pt x="2746" y="2351"/>
                    <a:pt x="2722" y="2318"/>
                  </a:cubicBezTo>
                  <a:cubicBezTo>
                    <a:pt x="2682" y="2262"/>
                    <a:pt x="2638" y="2196"/>
                    <a:pt x="2588" y="2125"/>
                  </a:cubicBezTo>
                  <a:cubicBezTo>
                    <a:pt x="2365" y="1797"/>
                    <a:pt x="2059" y="1346"/>
                    <a:pt x="1764" y="1026"/>
                  </a:cubicBezTo>
                  <a:cubicBezTo>
                    <a:pt x="1440" y="673"/>
                    <a:pt x="1195" y="494"/>
                    <a:pt x="908" y="319"/>
                  </a:cubicBezTo>
                  <a:cubicBezTo>
                    <a:pt x="676" y="179"/>
                    <a:pt x="332" y="26"/>
                    <a:pt x="86" y="1"/>
                  </a:cubicBezTo>
                  <a:cubicBezTo>
                    <a:pt x="83" y="1"/>
                    <a:pt x="80" y="1"/>
                    <a:pt x="78" y="1"/>
                  </a:cubicBezTo>
                  <a:close/>
                </a:path>
              </a:pathLst>
            </a:custGeom>
            <a:solidFill>
              <a:srgbClr val="191919">
                <a:alpha val="136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850" name="Google Shape;1850;p11"/>
          <p:cNvGrpSpPr/>
          <p:nvPr/>
        </p:nvGrpSpPr>
        <p:grpSpPr>
          <a:xfrm>
            <a:off x="2706230" y="5187742"/>
            <a:ext cx="556997" cy="883813"/>
            <a:chOff x="1296693" y="4078131"/>
            <a:chExt cx="417748" cy="662860"/>
          </a:xfrm>
        </p:grpSpPr>
        <p:sp>
          <p:nvSpPr>
            <p:cNvPr id="1851" name="Google Shape;1851;p11"/>
            <p:cNvSpPr/>
            <p:nvPr/>
          </p:nvSpPr>
          <p:spPr>
            <a:xfrm>
              <a:off x="1482074" y="4131614"/>
              <a:ext cx="149241" cy="234043"/>
            </a:xfrm>
            <a:custGeom>
              <a:avLst/>
              <a:gdLst/>
              <a:ahLst/>
              <a:cxnLst/>
              <a:rect l="l" t="t" r="r" b="b"/>
              <a:pathLst>
                <a:path w="2185" h="3361" extrusionOk="0">
                  <a:moveTo>
                    <a:pt x="1092" y="1"/>
                  </a:moveTo>
                  <a:cubicBezTo>
                    <a:pt x="681" y="1"/>
                    <a:pt x="280" y="260"/>
                    <a:pt x="117" y="637"/>
                  </a:cubicBezTo>
                  <a:cubicBezTo>
                    <a:pt x="2" y="903"/>
                    <a:pt x="0" y="1202"/>
                    <a:pt x="16" y="1492"/>
                  </a:cubicBezTo>
                  <a:cubicBezTo>
                    <a:pt x="53" y="2123"/>
                    <a:pt x="162" y="2753"/>
                    <a:pt x="343" y="3361"/>
                  </a:cubicBezTo>
                  <a:cubicBezTo>
                    <a:pt x="563" y="3345"/>
                    <a:pt x="1054" y="2969"/>
                    <a:pt x="1558" y="2406"/>
                  </a:cubicBezTo>
                  <a:cubicBezTo>
                    <a:pt x="1764" y="2177"/>
                    <a:pt x="1931" y="1909"/>
                    <a:pt x="2041" y="1620"/>
                  </a:cubicBezTo>
                  <a:cubicBezTo>
                    <a:pt x="2150" y="1333"/>
                    <a:pt x="2185" y="1007"/>
                    <a:pt x="2084" y="715"/>
                  </a:cubicBezTo>
                  <a:cubicBezTo>
                    <a:pt x="1947" y="315"/>
                    <a:pt x="1551" y="17"/>
                    <a:pt x="1128" y="1"/>
                  </a:cubicBezTo>
                  <a:cubicBezTo>
                    <a:pt x="1116" y="1"/>
                    <a:pt x="1104" y="1"/>
                    <a:pt x="1092" y="1"/>
                  </a:cubicBezTo>
                  <a:close/>
                </a:path>
              </a:pathLst>
            </a:custGeom>
            <a:solidFill>
              <a:schemeClr val="accent2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52" name="Google Shape;1852;p11"/>
            <p:cNvSpPr/>
            <p:nvPr/>
          </p:nvSpPr>
          <p:spPr>
            <a:xfrm>
              <a:off x="1401337" y="4078131"/>
              <a:ext cx="139815" cy="280768"/>
            </a:xfrm>
            <a:custGeom>
              <a:avLst/>
              <a:gdLst/>
              <a:ahLst/>
              <a:cxnLst/>
              <a:rect l="l" t="t" r="r" b="b"/>
              <a:pathLst>
                <a:path w="2047" h="4032" extrusionOk="0">
                  <a:moveTo>
                    <a:pt x="1001" y="1"/>
                  </a:moveTo>
                  <a:cubicBezTo>
                    <a:pt x="941" y="1"/>
                    <a:pt x="882" y="12"/>
                    <a:pt x="827" y="38"/>
                  </a:cubicBezTo>
                  <a:cubicBezTo>
                    <a:pt x="725" y="84"/>
                    <a:pt x="647" y="172"/>
                    <a:pt x="579" y="261"/>
                  </a:cubicBezTo>
                  <a:cubicBezTo>
                    <a:pt x="184" y="781"/>
                    <a:pt x="0" y="1446"/>
                    <a:pt x="29" y="2097"/>
                  </a:cubicBezTo>
                  <a:cubicBezTo>
                    <a:pt x="59" y="2750"/>
                    <a:pt x="419" y="3643"/>
                    <a:pt x="665" y="3922"/>
                  </a:cubicBezTo>
                  <a:cubicBezTo>
                    <a:pt x="732" y="3997"/>
                    <a:pt x="815" y="4031"/>
                    <a:pt x="900" y="4031"/>
                  </a:cubicBezTo>
                  <a:cubicBezTo>
                    <a:pt x="1046" y="4031"/>
                    <a:pt x="1201" y="3930"/>
                    <a:pt x="1300" y="3763"/>
                  </a:cubicBezTo>
                  <a:cubicBezTo>
                    <a:pt x="1813" y="2899"/>
                    <a:pt x="2046" y="1549"/>
                    <a:pt x="1675" y="618"/>
                  </a:cubicBezTo>
                  <a:cubicBezTo>
                    <a:pt x="1603" y="440"/>
                    <a:pt x="1512" y="264"/>
                    <a:pt x="1364" y="140"/>
                  </a:cubicBezTo>
                  <a:cubicBezTo>
                    <a:pt x="1264" y="55"/>
                    <a:pt x="1131" y="1"/>
                    <a:pt x="1001" y="1"/>
                  </a:cubicBezTo>
                  <a:close/>
                </a:path>
              </a:pathLst>
            </a:custGeom>
            <a:solidFill>
              <a:schemeClr val="accent1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53" name="Google Shape;1853;p11"/>
            <p:cNvSpPr/>
            <p:nvPr/>
          </p:nvSpPr>
          <p:spPr>
            <a:xfrm>
              <a:off x="1433304" y="4096376"/>
              <a:ext cx="29712" cy="244628"/>
            </a:xfrm>
            <a:custGeom>
              <a:avLst/>
              <a:gdLst/>
              <a:ahLst/>
              <a:cxnLst/>
              <a:rect l="l" t="t" r="r" b="b"/>
              <a:pathLst>
                <a:path w="435" h="3513" extrusionOk="0">
                  <a:moveTo>
                    <a:pt x="323" y="1"/>
                  </a:moveTo>
                  <a:cubicBezTo>
                    <a:pt x="277" y="1"/>
                    <a:pt x="236" y="34"/>
                    <a:pt x="226" y="82"/>
                  </a:cubicBezTo>
                  <a:cubicBezTo>
                    <a:pt x="7" y="1175"/>
                    <a:pt x="0" y="2176"/>
                    <a:pt x="206" y="3428"/>
                  </a:cubicBezTo>
                  <a:cubicBezTo>
                    <a:pt x="213" y="3464"/>
                    <a:pt x="239" y="3495"/>
                    <a:pt x="274" y="3507"/>
                  </a:cubicBezTo>
                  <a:cubicBezTo>
                    <a:pt x="286" y="3510"/>
                    <a:pt x="297" y="3512"/>
                    <a:pt x="308" y="3512"/>
                  </a:cubicBezTo>
                  <a:cubicBezTo>
                    <a:pt x="312" y="3512"/>
                    <a:pt x="317" y="3512"/>
                    <a:pt x="321" y="3511"/>
                  </a:cubicBezTo>
                  <a:cubicBezTo>
                    <a:pt x="376" y="3502"/>
                    <a:pt x="414" y="3450"/>
                    <a:pt x="405" y="3394"/>
                  </a:cubicBezTo>
                  <a:cubicBezTo>
                    <a:pt x="201" y="2151"/>
                    <a:pt x="206" y="1204"/>
                    <a:pt x="423" y="121"/>
                  </a:cubicBezTo>
                  <a:cubicBezTo>
                    <a:pt x="434" y="67"/>
                    <a:pt x="399" y="13"/>
                    <a:pt x="344" y="3"/>
                  </a:cubicBezTo>
                  <a:cubicBezTo>
                    <a:pt x="337" y="2"/>
                    <a:pt x="330" y="1"/>
                    <a:pt x="323" y="1"/>
                  </a:cubicBezTo>
                  <a:close/>
                </a:path>
              </a:pathLst>
            </a:custGeom>
            <a:solidFill>
              <a:srgbClr val="191919">
                <a:alpha val="136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54" name="Google Shape;1854;p11"/>
            <p:cNvSpPr/>
            <p:nvPr/>
          </p:nvSpPr>
          <p:spPr>
            <a:xfrm>
              <a:off x="1465407" y="4086348"/>
              <a:ext cx="38523" cy="254655"/>
            </a:xfrm>
            <a:custGeom>
              <a:avLst/>
              <a:gdLst/>
              <a:ahLst/>
              <a:cxnLst/>
              <a:rect l="l" t="t" r="r" b="b"/>
              <a:pathLst>
                <a:path w="564" h="3657" extrusionOk="0">
                  <a:moveTo>
                    <a:pt x="117" y="0"/>
                  </a:moveTo>
                  <a:cubicBezTo>
                    <a:pt x="108" y="0"/>
                    <a:pt x="99" y="2"/>
                    <a:pt x="90" y="4"/>
                  </a:cubicBezTo>
                  <a:cubicBezTo>
                    <a:pt x="34" y="22"/>
                    <a:pt x="5" y="77"/>
                    <a:pt x="20" y="131"/>
                  </a:cubicBezTo>
                  <a:cubicBezTo>
                    <a:pt x="358" y="1298"/>
                    <a:pt x="355" y="2219"/>
                    <a:pt x="15" y="3531"/>
                  </a:cubicBezTo>
                  <a:cubicBezTo>
                    <a:pt x="1" y="3582"/>
                    <a:pt x="30" y="3636"/>
                    <a:pt x="78" y="3652"/>
                  </a:cubicBezTo>
                  <a:cubicBezTo>
                    <a:pt x="81" y="3654"/>
                    <a:pt x="84" y="3654"/>
                    <a:pt x="90" y="3654"/>
                  </a:cubicBezTo>
                  <a:cubicBezTo>
                    <a:pt x="98" y="3656"/>
                    <a:pt x="106" y="3657"/>
                    <a:pt x="114" y="3657"/>
                  </a:cubicBezTo>
                  <a:cubicBezTo>
                    <a:pt x="158" y="3657"/>
                    <a:pt x="200" y="3627"/>
                    <a:pt x="212" y="3581"/>
                  </a:cubicBezTo>
                  <a:cubicBezTo>
                    <a:pt x="562" y="2231"/>
                    <a:pt x="563" y="1279"/>
                    <a:pt x="215" y="74"/>
                  </a:cubicBezTo>
                  <a:cubicBezTo>
                    <a:pt x="202" y="28"/>
                    <a:pt x="161" y="0"/>
                    <a:pt x="117" y="0"/>
                  </a:cubicBezTo>
                  <a:close/>
                </a:path>
              </a:pathLst>
            </a:custGeom>
            <a:solidFill>
              <a:srgbClr val="191919">
                <a:alpha val="136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55" name="Google Shape;1855;p11"/>
            <p:cNvSpPr/>
            <p:nvPr/>
          </p:nvSpPr>
          <p:spPr>
            <a:xfrm>
              <a:off x="1525584" y="4151949"/>
              <a:ext cx="188856" cy="237873"/>
            </a:xfrm>
            <a:custGeom>
              <a:avLst/>
              <a:gdLst/>
              <a:ahLst/>
              <a:cxnLst/>
              <a:rect l="l" t="t" r="r" b="b"/>
              <a:pathLst>
                <a:path w="2765" h="3416" extrusionOk="0">
                  <a:moveTo>
                    <a:pt x="2242" y="0"/>
                  </a:moveTo>
                  <a:cubicBezTo>
                    <a:pt x="2235" y="0"/>
                    <a:pt x="2227" y="0"/>
                    <a:pt x="2220" y="1"/>
                  </a:cubicBezTo>
                  <a:cubicBezTo>
                    <a:pt x="2026" y="7"/>
                    <a:pt x="1847" y="90"/>
                    <a:pt x="1680" y="189"/>
                  </a:cubicBezTo>
                  <a:cubicBezTo>
                    <a:pt x="813" y="693"/>
                    <a:pt x="165" y="1900"/>
                    <a:pt x="35" y="2894"/>
                  </a:cubicBezTo>
                  <a:cubicBezTo>
                    <a:pt x="0" y="3173"/>
                    <a:pt x="138" y="3416"/>
                    <a:pt x="373" y="3416"/>
                  </a:cubicBezTo>
                  <a:cubicBezTo>
                    <a:pt x="394" y="3416"/>
                    <a:pt x="416" y="3414"/>
                    <a:pt x="439" y="3410"/>
                  </a:cubicBezTo>
                  <a:cubicBezTo>
                    <a:pt x="803" y="3344"/>
                    <a:pt x="1638" y="2862"/>
                    <a:pt x="2064" y="2366"/>
                  </a:cubicBezTo>
                  <a:cubicBezTo>
                    <a:pt x="2488" y="1872"/>
                    <a:pt x="2753" y="1232"/>
                    <a:pt x="2762" y="581"/>
                  </a:cubicBezTo>
                  <a:cubicBezTo>
                    <a:pt x="2765" y="467"/>
                    <a:pt x="2758" y="352"/>
                    <a:pt x="2707" y="253"/>
                  </a:cubicBezTo>
                  <a:cubicBezTo>
                    <a:pt x="2622" y="88"/>
                    <a:pt x="2428" y="0"/>
                    <a:pt x="2242" y="0"/>
                  </a:cubicBezTo>
                  <a:close/>
                </a:path>
              </a:pathLst>
            </a:custGeom>
            <a:solidFill>
              <a:schemeClr val="accent1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56" name="Google Shape;1856;p11"/>
            <p:cNvSpPr/>
            <p:nvPr/>
          </p:nvSpPr>
          <p:spPr>
            <a:xfrm>
              <a:off x="1552223" y="4181754"/>
              <a:ext cx="153886" cy="196301"/>
            </a:xfrm>
            <a:custGeom>
              <a:avLst/>
              <a:gdLst/>
              <a:ahLst/>
              <a:cxnLst/>
              <a:rect l="l" t="t" r="r" b="b"/>
              <a:pathLst>
                <a:path w="2253" h="2819" extrusionOk="0">
                  <a:moveTo>
                    <a:pt x="2141" y="0"/>
                  </a:moveTo>
                  <a:cubicBezTo>
                    <a:pt x="2103" y="0"/>
                    <a:pt x="2067" y="21"/>
                    <a:pt x="2048" y="55"/>
                  </a:cubicBezTo>
                  <a:cubicBezTo>
                    <a:pt x="1553" y="1042"/>
                    <a:pt x="971" y="1792"/>
                    <a:pt x="44" y="2645"/>
                  </a:cubicBezTo>
                  <a:cubicBezTo>
                    <a:pt x="5" y="2683"/>
                    <a:pt x="1" y="2747"/>
                    <a:pt x="39" y="2786"/>
                  </a:cubicBezTo>
                  <a:cubicBezTo>
                    <a:pt x="52" y="2799"/>
                    <a:pt x="66" y="2808"/>
                    <a:pt x="81" y="2814"/>
                  </a:cubicBezTo>
                  <a:cubicBezTo>
                    <a:pt x="91" y="2817"/>
                    <a:pt x="101" y="2818"/>
                    <a:pt x="111" y="2818"/>
                  </a:cubicBezTo>
                  <a:cubicBezTo>
                    <a:pt x="137" y="2818"/>
                    <a:pt x="162" y="2809"/>
                    <a:pt x="181" y="2791"/>
                  </a:cubicBezTo>
                  <a:cubicBezTo>
                    <a:pt x="1114" y="1932"/>
                    <a:pt x="1728" y="1139"/>
                    <a:pt x="2229" y="146"/>
                  </a:cubicBezTo>
                  <a:cubicBezTo>
                    <a:pt x="2252" y="96"/>
                    <a:pt x="2232" y="36"/>
                    <a:pt x="2184" y="10"/>
                  </a:cubicBezTo>
                  <a:cubicBezTo>
                    <a:pt x="2170" y="3"/>
                    <a:pt x="2155" y="0"/>
                    <a:pt x="2141" y="0"/>
                  </a:cubicBezTo>
                  <a:close/>
                </a:path>
              </a:pathLst>
            </a:custGeom>
            <a:solidFill>
              <a:srgbClr val="191919">
                <a:alpha val="136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57" name="Google Shape;1857;p11"/>
            <p:cNvSpPr/>
            <p:nvPr/>
          </p:nvSpPr>
          <p:spPr>
            <a:xfrm>
              <a:off x="1537196" y="4162673"/>
              <a:ext cx="160852" cy="203822"/>
            </a:xfrm>
            <a:custGeom>
              <a:avLst/>
              <a:gdLst/>
              <a:ahLst/>
              <a:cxnLst/>
              <a:rect l="l" t="t" r="r" b="b"/>
              <a:pathLst>
                <a:path w="2355" h="2927" extrusionOk="0">
                  <a:moveTo>
                    <a:pt x="2239" y="1"/>
                  </a:moveTo>
                  <a:cubicBezTo>
                    <a:pt x="2219" y="1"/>
                    <a:pt x="2199" y="7"/>
                    <a:pt x="2181" y="20"/>
                  </a:cubicBezTo>
                  <a:cubicBezTo>
                    <a:pt x="1165" y="755"/>
                    <a:pt x="578" y="1502"/>
                    <a:pt x="22" y="2783"/>
                  </a:cubicBezTo>
                  <a:cubicBezTo>
                    <a:pt x="1" y="2834"/>
                    <a:pt x="24" y="2894"/>
                    <a:pt x="75" y="2916"/>
                  </a:cubicBezTo>
                  <a:cubicBezTo>
                    <a:pt x="76" y="2919"/>
                    <a:pt x="81" y="2920"/>
                    <a:pt x="82" y="2920"/>
                  </a:cubicBezTo>
                  <a:cubicBezTo>
                    <a:pt x="94" y="2924"/>
                    <a:pt x="105" y="2926"/>
                    <a:pt x="116" y="2926"/>
                  </a:cubicBezTo>
                  <a:cubicBezTo>
                    <a:pt x="156" y="2926"/>
                    <a:pt x="192" y="2903"/>
                    <a:pt x="206" y="2864"/>
                  </a:cubicBezTo>
                  <a:cubicBezTo>
                    <a:pt x="747" y="1619"/>
                    <a:pt x="1314" y="893"/>
                    <a:pt x="2299" y="182"/>
                  </a:cubicBezTo>
                  <a:cubicBezTo>
                    <a:pt x="2343" y="150"/>
                    <a:pt x="2354" y="87"/>
                    <a:pt x="2321" y="42"/>
                  </a:cubicBezTo>
                  <a:cubicBezTo>
                    <a:pt x="2301" y="16"/>
                    <a:pt x="2271" y="1"/>
                    <a:pt x="2239" y="1"/>
                  </a:cubicBezTo>
                  <a:close/>
                </a:path>
              </a:pathLst>
            </a:custGeom>
            <a:solidFill>
              <a:srgbClr val="191919">
                <a:alpha val="136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58" name="Google Shape;1858;p11"/>
            <p:cNvSpPr/>
            <p:nvPr/>
          </p:nvSpPr>
          <p:spPr>
            <a:xfrm>
              <a:off x="1420735" y="4255920"/>
              <a:ext cx="201561" cy="154659"/>
            </a:xfrm>
            <a:custGeom>
              <a:avLst/>
              <a:gdLst/>
              <a:ahLst/>
              <a:cxnLst/>
              <a:rect l="l" t="t" r="r" b="b"/>
              <a:pathLst>
                <a:path w="2951" h="2221" extrusionOk="0">
                  <a:moveTo>
                    <a:pt x="1559" y="0"/>
                  </a:moveTo>
                  <a:cubicBezTo>
                    <a:pt x="1426" y="0"/>
                    <a:pt x="1313" y="58"/>
                    <a:pt x="1210" y="160"/>
                  </a:cubicBezTo>
                  <a:cubicBezTo>
                    <a:pt x="978" y="394"/>
                    <a:pt x="1016" y="815"/>
                    <a:pt x="1016" y="815"/>
                  </a:cubicBezTo>
                  <a:cubicBezTo>
                    <a:pt x="1016" y="815"/>
                    <a:pt x="914" y="430"/>
                    <a:pt x="796" y="299"/>
                  </a:cubicBezTo>
                  <a:cubicBezTo>
                    <a:pt x="718" y="211"/>
                    <a:pt x="608" y="156"/>
                    <a:pt x="494" y="156"/>
                  </a:cubicBezTo>
                  <a:cubicBezTo>
                    <a:pt x="438" y="156"/>
                    <a:pt x="381" y="169"/>
                    <a:pt x="327" y="198"/>
                  </a:cubicBezTo>
                  <a:cubicBezTo>
                    <a:pt x="88" y="328"/>
                    <a:pt x="0" y="528"/>
                    <a:pt x="67" y="815"/>
                  </a:cubicBezTo>
                  <a:cubicBezTo>
                    <a:pt x="174" y="1264"/>
                    <a:pt x="525" y="1791"/>
                    <a:pt x="678" y="1925"/>
                  </a:cubicBezTo>
                  <a:cubicBezTo>
                    <a:pt x="898" y="2119"/>
                    <a:pt x="1084" y="2221"/>
                    <a:pt x="1318" y="2221"/>
                  </a:cubicBezTo>
                  <a:cubicBezTo>
                    <a:pt x="1424" y="2221"/>
                    <a:pt x="1539" y="2200"/>
                    <a:pt x="1672" y="2157"/>
                  </a:cubicBezTo>
                  <a:cubicBezTo>
                    <a:pt x="1872" y="2093"/>
                    <a:pt x="2173" y="1938"/>
                    <a:pt x="2488" y="1750"/>
                  </a:cubicBezTo>
                  <a:cubicBezTo>
                    <a:pt x="2844" y="1539"/>
                    <a:pt x="2950" y="1299"/>
                    <a:pt x="2848" y="1092"/>
                  </a:cubicBezTo>
                  <a:cubicBezTo>
                    <a:pt x="2770" y="934"/>
                    <a:pt x="2606" y="855"/>
                    <a:pt x="2435" y="855"/>
                  </a:cubicBezTo>
                  <a:cubicBezTo>
                    <a:pt x="2409" y="855"/>
                    <a:pt x="2383" y="856"/>
                    <a:pt x="2357" y="860"/>
                  </a:cubicBezTo>
                  <a:cubicBezTo>
                    <a:pt x="2106" y="895"/>
                    <a:pt x="1898" y="1118"/>
                    <a:pt x="1898" y="1118"/>
                  </a:cubicBezTo>
                  <a:cubicBezTo>
                    <a:pt x="1898" y="1118"/>
                    <a:pt x="2047" y="926"/>
                    <a:pt x="2108" y="655"/>
                  </a:cubicBezTo>
                  <a:cubicBezTo>
                    <a:pt x="2203" y="246"/>
                    <a:pt x="1924" y="96"/>
                    <a:pt x="1738" y="32"/>
                  </a:cubicBezTo>
                  <a:cubicBezTo>
                    <a:pt x="1674" y="11"/>
                    <a:pt x="1615" y="0"/>
                    <a:pt x="1559" y="0"/>
                  </a:cubicBez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59" name="Google Shape;1859;p11"/>
            <p:cNvSpPr/>
            <p:nvPr/>
          </p:nvSpPr>
          <p:spPr>
            <a:xfrm>
              <a:off x="1296693" y="4422777"/>
              <a:ext cx="165087" cy="250477"/>
            </a:xfrm>
            <a:custGeom>
              <a:avLst/>
              <a:gdLst/>
              <a:ahLst/>
              <a:cxnLst/>
              <a:rect l="l" t="t" r="r" b="b"/>
              <a:pathLst>
                <a:path w="2417" h="3597" extrusionOk="0">
                  <a:moveTo>
                    <a:pt x="1" y="0"/>
                  </a:moveTo>
                  <a:lnTo>
                    <a:pt x="1" y="0"/>
                  </a:lnTo>
                  <a:cubicBezTo>
                    <a:pt x="260" y="1465"/>
                    <a:pt x="1161" y="2803"/>
                    <a:pt x="2417" y="3597"/>
                  </a:cubicBezTo>
                  <a:cubicBezTo>
                    <a:pt x="1873" y="2249"/>
                    <a:pt x="1044" y="1014"/>
                    <a:pt x="1" y="0"/>
                  </a:cubicBez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60" name="Google Shape;1860;p11"/>
            <p:cNvSpPr/>
            <p:nvPr/>
          </p:nvSpPr>
          <p:spPr>
            <a:xfrm rot="350661">
              <a:off x="1464139" y="4451163"/>
              <a:ext cx="105937" cy="193104"/>
            </a:xfrm>
            <a:custGeom>
              <a:avLst/>
              <a:gdLst/>
              <a:ahLst/>
              <a:cxnLst/>
              <a:rect l="l" t="t" r="r" b="b"/>
              <a:pathLst>
                <a:path w="1551" h="2773" extrusionOk="0">
                  <a:moveTo>
                    <a:pt x="1410" y="1"/>
                  </a:moveTo>
                  <a:lnTo>
                    <a:pt x="1410" y="1"/>
                  </a:lnTo>
                  <a:cubicBezTo>
                    <a:pt x="996" y="827"/>
                    <a:pt x="584" y="1650"/>
                    <a:pt x="171" y="2475"/>
                  </a:cubicBezTo>
                  <a:lnTo>
                    <a:pt x="113" y="2634"/>
                  </a:lnTo>
                  <a:lnTo>
                    <a:pt x="27" y="2364"/>
                  </a:lnTo>
                  <a:cubicBezTo>
                    <a:pt x="18" y="2359"/>
                    <a:pt x="11" y="2353"/>
                    <a:pt x="1" y="2347"/>
                  </a:cubicBezTo>
                  <a:lnTo>
                    <a:pt x="1" y="2347"/>
                  </a:lnTo>
                  <a:cubicBezTo>
                    <a:pt x="40" y="2442"/>
                    <a:pt x="78" y="2539"/>
                    <a:pt x="113" y="2636"/>
                  </a:cubicBezTo>
                  <a:lnTo>
                    <a:pt x="64" y="2773"/>
                  </a:lnTo>
                  <a:cubicBezTo>
                    <a:pt x="492" y="2434"/>
                    <a:pt x="890" y="2048"/>
                    <a:pt x="1158" y="1575"/>
                  </a:cubicBezTo>
                  <a:cubicBezTo>
                    <a:pt x="1426" y="1099"/>
                    <a:pt x="1550" y="528"/>
                    <a:pt x="1410" y="1"/>
                  </a:cubicBez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61" name="Google Shape;1861;p11"/>
            <p:cNvSpPr/>
            <p:nvPr/>
          </p:nvSpPr>
          <p:spPr>
            <a:xfrm>
              <a:off x="1545386" y="4171075"/>
              <a:ext cx="21242" cy="37185"/>
            </a:xfrm>
            <a:custGeom>
              <a:avLst/>
              <a:gdLst/>
              <a:ahLst/>
              <a:cxnLst/>
              <a:rect l="l" t="t" r="r" b="b"/>
              <a:pathLst>
                <a:path w="311" h="534" extrusionOk="0">
                  <a:moveTo>
                    <a:pt x="196" y="1"/>
                  </a:moveTo>
                  <a:cubicBezTo>
                    <a:pt x="166" y="1"/>
                    <a:pt x="136" y="15"/>
                    <a:pt x="114" y="47"/>
                  </a:cubicBezTo>
                  <a:cubicBezTo>
                    <a:pt x="66" y="116"/>
                    <a:pt x="41" y="206"/>
                    <a:pt x="22" y="286"/>
                  </a:cubicBezTo>
                  <a:cubicBezTo>
                    <a:pt x="6" y="366"/>
                    <a:pt x="0" y="441"/>
                    <a:pt x="53" y="508"/>
                  </a:cubicBezTo>
                  <a:cubicBezTo>
                    <a:pt x="65" y="525"/>
                    <a:pt x="80" y="534"/>
                    <a:pt x="97" y="534"/>
                  </a:cubicBezTo>
                  <a:cubicBezTo>
                    <a:pt x="106" y="534"/>
                    <a:pt x="116" y="532"/>
                    <a:pt x="126" y="527"/>
                  </a:cubicBezTo>
                  <a:cubicBezTo>
                    <a:pt x="264" y="464"/>
                    <a:pt x="311" y="232"/>
                    <a:pt x="293" y="94"/>
                  </a:cubicBezTo>
                  <a:cubicBezTo>
                    <a:pt x="287" y="36"/>
                    <a:pt x="242" y="1"/>
                    <a:pt x="19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62" name="Google Shape;1862;p11"/>
            <p:cNvSpPr/>
            <p:nvPr/>
          </p:nvSpPr>
          <p:spPr>
            <a:xfrm>
              <a:off x="1570842" y="4158162"/>
              <a:ext cx="19466" cy="28411"/>
            </a:xfrm>
            <a:custGeom>
              <a:avLst/>
              <a:gdLst/>
              <a:ahLst/>
              <a:cxnLst/>
              <a:rect l="l" t="t" r="r" b="b"/>
              <a:pathLst>
                <a:path w="285" h="408" extrusionOk="0">
                  <a:moveTo>
                    <a:pt x="196" y="0"/>
                  </a:moveTo>
                  <a:cubicBezTo>
                    <a:pt x="176" y="0"/>
                    <a:pt x="155" y="7"/>
                    <a:pt x="139" y="20"/>
                  </a:cubicBezTo>
                  <a:cubicBezTo>
                    <a:pt x="94" y="59"/>
                    <a:pt x="59" y="103"/>
                    <a:pt x="35" y="158"/>
                  </a:cubicBezTo>
                  <a:cubicBezTo>
                    <a:pt x="22" y="186"/>
                    <a:pt x="12" y="215"/>
                    <a:pt x="6" y="244"/>
                  </a:cubicBezTo>
                  <a:cubicBezTo>
                    <a:pt x="0" y="272"/>
                    <a:pt x="0" y="300"/>
                    <a:pt x="12" y="325"/>
                  </a:cubicBezTo>
                  <a:cubicBezTo>
                    <a:pt x="15" y="336"/>
                    <a:pt x="21" y="345"/>
                    <a:pt x="28" y="352"/>
                  </a:cubicBezTo>
                  <a:cubicBezTo>
                    <a:pt x="35" y="361"/>
                    <a:pt x="39" y="365"/>
                    <a:pt x="38" y="365"/>
                  </a:cubicBezTo>
                  <a:cubicBezTo>
                    <a:pt x="38" y="365"/>
                    <a:pt x="37" y="364"/>
                    <a:pt x="34" y="361"/>
                  </a:cubicBezTo>
                  <a:lnTo>
                    <a:pt x="34" y="361"/>
                  </a:lnTo>
                  <a:cubicBezTo>
                    <a:pt x="51" y="388"/>
                    <a:pt x="81" y="408"/>
                    <a:pt x="113" y="408"/>
                  </a:cubicBezTo>
                  <a:cubicBezTo>
                    <a:pt x="121" y="408"/>
                    <a:pt x="129" y="406"/>
                    <a:pt x="137" y="403"/>
                  </a:cubicBezTo>
                  <a:cubicBezTo>
                    <a:pt x="172" y="390"/>
                    <a:pt x="200" y="381"/>
                    <a:pt x="223" y="352"/>
                  </a:cubicBezTo>
                  <a:cubicBezTo>
                    <a:pt x="245" y="325"/>
                    <a:pt x="260" y="279"/>
                    <a:pt x="268" y="244"/>
                  </a:cubicBezTo>
                  <a:cubicBezTo>
                    <a:pt x="285" y="177"/>
                    <a:pt x="283" y="118"/>
                    <a:pt x="267" y="52"/>
                  </a:cubicBezTo>
                  <a:cubicBezTo>
                    <a:pt x="259" y="17"/>
                    <a:pt x="228" y="0"/>
                    <a:pt x="19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63" name="Google Shape;1863;p11"/>
            <p:cNvSpPr/>
            <p:nvPr/>
          </p:nvSpPr>
          <p:spPr>
            <a:xfrm rot="487005" flipH="1">
              <a:off x="1446104" y="4368547"/>
              <a:ext cx="43856" cy="371208"/>
            </a:xfrm>
            <a:custGeom>
              <a:avLst/>
              <a:gdLst/>
              <a:ahLst/>
              <a:cxnLst/>
              <a:rect l="l" t="t" r="r" b="b"/>
              <a:pathLst>
                <a:path w="642" h="4710" extrusionOk="0">
                  <a:moveTo>
                    <a:pt x="238" y="1"/>
                  </a:moveTo>
                  <a:cubicBezTo>
                    <a:pt x="230" y="1"/>
                    <a:pt x="222" y="1"/>
                    <a:pt x="214" y="2"/>
                  </a:cubicBezTo>
                  <a:cubicBezTo>
                    <a:pt x="153" y="9"/>
                    <a:pt x="96" y="40"/>
                    <a:pt x="56" y="88"/>
                  </a:cubicBezTo>
                  <a:cubicBezTo>
                    <a:pt x="16" y="138"/>
                    <a:pt x="0" y="199"/>
                    <a:pt x="5" y="261"/>
                  </a:cubicBezTo>
                  <a:cubicBezTo>
                    <a:pt x="156" y="1650"/>
                    <a:pt x="168" y="3058"/>
                    <a:pt x="38" y="4452"/>
                  </a:cubicBezTo>
                  <a:cubicBezTo>
                    <a:pt x="32" y="4536"/>
                    <a:pt x="70" y="4621"/>
                    <a:pt x="142" y="4667"/>
                  </a:cubicBezTo>
                  <a:cubicBezTo>
                    <a:pt x="175" y="4689"/>
                    <a:pt x="213" y="4704"/>
                    <a:pt x="252" y="4708"/>
                  </a:cubicBezTo>
                  <a:cubicBezTo>
                    <a:pt x="260" y="4709"/>
                    <a:pt x="267" y="4709"/>
                    <a:pt x="275" y="4709"/>
                  </a:cubicBezTo>
                  <a:cubicBezTo>
                    <a:pt x="329" y="4709"/>
                    <a:pt x="382" y="4690"/>
                    <a:pt x="424" y="4656"/>
                  </a:cubicBezTo>
                  <a:cubicBezTo>
                    <a:pt x="474" y="4615"/>
                    <a:pt x="503" y="4558"/>
                    <a:pt x="507" y="4497"/>
                  </a:cubicBezTo>
                  <a:cubicBezTo>
                    <a:pt x="641" y="3074"/>
                    <a:pt x="628" y="1633"/>
                    <a:pt x="474" y="212"/>
                  </a:cubicBezTo>
                  <a:cubicBezTo>
                    <a:pt x="467" y="142"/>
                    <a:pt x="430" y="81"/>
                    <a:pt x="372" y="43"/>
                  </a:cubicBezTo>
                  <a:cubicBezTo>
                    <a:pt x="332" y="15"/>
                    <a:pt x="286" y="1"/>
                    <a:pt x="238" y="1"/>
                  </a:cubicBez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864" name="Google Shape;1864;p11"/>
          <p:cNvGrpSpPr/>
          <p:nvPr/>
        </p:nvGrpSpPr>
        <p:grpSpPr>
          <a:xfrm>
            <a:off x="3396580" y="5522468"/>
            <a:ext cx="630947" cy="693209"/>
            <a:chOff x="1799697" y="4222450"/>
            <a:chExt cx="473210" cy="519907"/>
          </a:xfrm>
        </p:grpSpPr>
        <p:sp>
          <p:nvSpPr>
            <p:cNvPr id="1865" name="Google Shape;1865;p11"/>
            <p:cNvSpPr/>
            <p:nvPr/>
          </p:nvSpPr>
          <p:spPr>
            <a:xfrm>
              <a:off x="1799697" y="4414446"/>
              <a:ext cx="247323" cy="202499"/>
            </a:xfrm>
            <a:custGeom>
              <a:avLst/>
              <a:gdLst/>
              <a:ahLst/>
              <a:cxnLst/>
              <a:rect l="l" t="t" r="r" b="b"/>
              <a:pathLst>
                <a:path w="3621" h="2908" extrusionOk="0">
                  <a:moveTo>
                    <a:pt x="665" y="0"/>
                  </a:moveTo>
                  <a:cubicBezTo>
                    <a:pt x="444" y="0"/>
                    <a:pt x="292" y="59"/>
                    <a:pt x="177" y="182"/>
                  </a:cubicBezTo>
                  <a:cubicBezTo>
                    <a:pt x="0" y="371"/>
                    <a:pt x="13" y="699"/>
                    <a:pt x="212" y="1062"/>
                  </a:cubicBezTo>
                  <a:cubicBezTo>
                    <a:pt x="410" y="1421"/>
                    <a:pt x="736" y="1762"/>
                    <a:pt x="1157" y="2047"/>
                  </a:cubicBezTo>
                  <a:cubicBezTo>
                    <a:pt x="1328" y="2164"/>
                    <a:pt x="1514" y="2269"/>
                    <a:pt x="1710" y="2364"/>
                  </a:cubicBezTo>
                  <a:cubicBezTo>
                    <a:pt x="2275" y="2637"/>
                    <a:pt x="2973" y="2844"/>
                    <a:pt x="3533" y="2907"/>
                  </a:cubicBezTo>
                  <a:cubicBezTo>
                    <a:pt x="3536" y="2907"/>
                    <a:pt x="3539" y="2908"/>
                    <a:pt x="3541" y="2908"/>
                  </a:cubicBezTo>
                  <a:cubicBezTo>
                    <a:pt x="3566" y="2908"/>
                    <a:pt x="3587" y="2896"/>
                    <a:pt x="3600" y="2878"/>
                  </a:cubicBezTo>
                  <a:cubicBezTo>
                    <a:pt x="3616" y="2856"/>
                    <a:pt x="3620" y="2828"/>
                    <a:pt x="3609" y="2804"/>
                  </a:cubicBezTo>
                  <a:cubicBezTo>
                    <a:pt x="3211" y="1861"/>
                    <a:pt x="2723" y="1182"/>
                    <a:pt x="1976" y="526"/>
                  </a:cubicBezTo>
                  <a:cubicBezTo>
                    <a:pt x="1924" y="481"/>
                    <a:pt x="1863" y="432"/>
                    <a:pt x="1791" y="384"/>
                  </a:cubicBezTo>
                  <a:cubicBezTo>
                    <a:pt x="1544" y="217"/>
                    <a:pt x="1252" y="81"/>
                    <a:pt x="1050" y="43"/>
                  </a:cubicBezTo>
                  <a:cubicBezTo>
                    <a:pt x="901" y="15"/>
                    <a:pt x="775" y="0"/>
                    <a:pt x="665" y="0"/>
                  </a:cubicBez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66" name="Google Shape;1866;p11"/>
            <p:cNvSpPr/>
            <p:nvPr/>
          </p:nvSpPr>
          <p:spPr>
            <a:xfrm>
              <a:off x="2043206" y="4464795"/>
              <a:ext cx="229701" cy="151735"/>
            </a:xfrm>
            <a:custGeom>
              <a:avLst/>
              <a:gdLst/>
              <a:ahLst/>
              <a:cxnLst/>
              <a:rect l="l" t="t" r="r" b="b"/>
              <a:pathLst>
                <a:path w="3363" h="2179" extrusionOk="0">
                  <a:moveTo>
                    <a:pt x="2500" y="1"/>
                  </a:moveTo>
                  <a:cubicBezTo>
                    <a:pt x="2359" y="1"/>
                    <a:pt x="2227" y="17"/>
                    <a:pt x="2129" y="43"/>
                  </a:cubicBezTo>
                  <a:cubicBezTo>
                    <a:pt x="1726" y="151"/>
                    <a:pt x="1297" y="284"/>
                    <a:pt x="902" y="614"/>
                  </a:cubicBezTo>
                  <a:cubicBezTo>
                    <a:pt x="532" y="926"/>
                    <a:pt x="83" y="1579"/>
                    <a:pt x="4" y="2085"/>
                  </a:cubicBezTo>
                  <a:cubicBezTo>
                    <a:pt x="0" y="2107"/>
                    <a:pt x="6" y="2127"/>
                    <a:pt x="20" y="2143"/>
                  </a:cubicBezTo>
                  <a:cubicBezTo>
                    <a:pt x="26" y="2148"/>
                    <a:pt x="32" y="2152"/>
                    <a:pt x="36" y="2156"/>
                  </a:cubicBezTo>
                  <a:cubicBezTo>
                    <a:pt x="48" y="2164"/>
                    <a:pt x="61" y="2170"/>
                    <a:pt x="76" y="2170"/>
                  </a:cubicBezTo>
                  <a:cubicBezTo>
                    <a:pt x="199" y="2175"/>
                    <a:pt x="317" y="2178"/>
                    <a:pt x="432" y="2178"/>
                  </a:cubicBezTo>
                  <a:cubicBezTo>
                    <a:pt x="1088" y="2178"/>
                    <a:pt x="1601" y="2082"/>
                    <a:pt x="1992" y="1887"/>
                  </a:cubicBezTo>
                  <a:cubicBezTo>
                    <a:pt x="2548" y="1608"/>
                    <a:pt x="3187" y="1155"/>
                    <a:pt x="3319" y="718"/>
                  </a:cubicBezTo>
                  <a:cubicBezTo>
                    <a:pt x="3362" y="572"/>
                    <a:pt x="3348" y="435"/>
                    <a:pt x="3276" y="313"/>
                  </a:cubicBezTo>
                  <a:cubicBezTo>
                    <a:pt x="3241" y="252"/>
                    <a:pt x="3190" y="198"/>
                    <a:pt x="3125" y="154"/>
                  </a:cubicBezTo>
                  <a:cubicBezTo>
                    <a:pt x="2959" y="41"/>
                    <a:pt x="2719" y="1"/>
                    <a:pt x="2500" y="1"/>
                  </a:cubicBez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67" name="Google Shape;1867;p11"/>
            <p:cNvSpPr/>
            <p:nvPr/>
          </p:nvSpPr>
          <p:spPr>
            <a:xfrm>
              <a:off x="2019504" y="4414376"/>
              <a:ext cx="43850" cy="327981"/>
            </a:xfrm>
            <a:custGeom>
              <a:avLst/>
              <a:gdLst/>
              <a:ahLst/>
              <a:cxnLst/>
              <a:rect l="l" t="t" r="r" b="b"/>
              <a:pathLst>
                <a:path w="642" h="4710" extrusionOk="0">
                  <a:moveTo>
                    <a:pt x="238" y="1"/>
                  </a:moveTo>
                  <a:cubicBezTo>
                    <a:pt x="230" y="1"/>
                    <a:pt x="222" y="1"/>
                    <a:pt x="214" y="2"/>
                  </a:cubicBezTo>
                  <a:cubicBezTo>
                    <a:pt x="153" y="9"/>
                    <a:pt x="96" y="40"/>
                    <a:pt x="56" y="88"/>
                  </a:cubicBezTo>
                  <a:cubicBezTo>
                    <a:pt x="16" y="138"/>
                    <a:pt x="0" y="199"/>
                    <a:pt x="5" y="261"/>
                  </a:cubicBezTo>
                  <a:cubicBezTo>
                    <a:pt x="156" y="1650"/>
                    <a:pt x="168" y="3058"/>
                    <a:pt x="38" y="4452"/>
                  </a:cubicBezTo>
                  <a:cubicBezTo>
                    <a:pt x="32" y="4536"/>
                    <a:pt x="70" y="4621"/>
                    <a:pt x="142" y="4667"/>
                  </a:cubicBezTo>
                  <a:cubicBezTo>
                    <a:pt x="175" y="4689"/>
                    <a:pt x="213" y="4704"/>
                    <a:pt x="252" y="4708"/>
                  </a:cubicBezTo>
                  <a:cubicBezTo>
                    <a:pt x="260" y="4709"/>
                    <a:pt x="267" y="4709"/>
                    <a:pt x="275" y="4709"/>
                  </a:cubicBezTo>
                  <a:cubicBezTo>
                    <a:pt x="329" y="4709"/>
                    <a:pt x="382" y="4690"/>
                    <a:pt x="424" y="4656"/>
                  </a:cubicBezTo>
                  <a:cubicBezTo>
                    <a:pt x="474" y="4615"/>
                    <a:pt x="503" y="4558"/>
                    <a:pt x="507" y="4497"/>
                  </a:cubicBezTo>
                  <a:cubicBezTo>
                    <a:pt x="641" y="3074"/>
                    <a:pt x="628" y="1633"/>
                    <a:pt x="474" y="212"/>
                  </a:cubicBezTo>
                  <a:cubicBezTo>
                    <a:pt x="467" y="142"/>
                    <a:pt x="430" y="81"/>
                    <a:pt x="372" y="43"/>
                  </a:cubicBezTo>
                  <a:cubicBezTo>
                    <a:pt x="332" y="15"/>
                    <a:pt x="286" y="1"/>
                    <a:pt x="238" y="1"/>
                  </a:cubicBez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68" name="Google Shape;1868;p11"/>
            <p:cNvSpPr/>
            <p:nvPr/>
          </p:nvSpPr>
          <p:spPr>
            <a:xfrm>
              <a:off x="1964997" y="4222450"/>
              <a:ext cx="153066" cy="272273"/>
            </a:xfrm>
            <a:custGeom>
              <a:avLst/>
              <a:gdLst/>
              <a:ahLst/>
              <a:cxnLst/>
              <a:rect l="l" t="t" r="r" b="b"/>
              <a:pathLst>
                <a:path w="2241" h="3910" extrusionOk="0">
                  <a:moveTo>
                    <a:pt x="1035" y="1"/>
                  </a:moveTo>
                  <a:cubicBezTo>
                    <a:pt x="974" y="1"/>
                    <a:pt x="913" y="10"/>
                    <a:pt x="854" y="27"/>
                  </a:cubicBezTo>
                  <a:cubicBezTo>
                    <a:pt x="443" y="148"/>
                    <a:pt x="160" y="725"/>
                    <a:pt x="115" y="1095"/>
                  </a:cubicBezTo>
                  <a:cubicBezTo>
                    <a:pt x="1" y="2000"/>
                    <a:pt x="329" y="2939"/>
                    <a:pt x="1085" y="3882"/>
                  </a:cubicBezTo>
                  <a:cubicBezTo>
                    <a:pt x="1093" y="3888"/>
                    <a:pt x="1098" y="3892"/>
                    <a:pt x="1104" y="3896"/>
                  </a:cubicBezTo>
                  <a:cubicBezTo>
                    <a:pt x="1114" y="3904"/>
                    <a:pt x="1129" y="3909"/>
                    <a:pt x="1144" y="3909"/>
                  </a:cubicBezTo>
                  <a:cubicBezTo>
                    <a:pt x="1165" y="3909"/>
                    <a:pt x="1187" y="3901"/>
                    <a:pt x="1202" y="3885"/>
                  </a:cubicBezTo>
                  <a:cubicBezTo>
                    <a:pt x="1648" y="3386"/>
                    <a:pt x="1945" y="2867"/>
                    <a:pt x="2081" y="2335"/>
                  </a:cubicBezTo>
                  <a:cubicBezTo>
                    <a:pt x="2241" y="1710"/>
                    <a:pt x="2165" y="1067"/>
                    <a:pt x="1877" y="573"/>
                  </a:cubicBezTo>
                  <a:cubicBezTo>
                    <a:pt x="1778" y="404"/>
                    <a:pt x="1639" y="256"/>
                    <a:pt x="1488" y="154"/>
                  </a:cubicBezTo>
                  <a:cubicBezTo>
                    <a:pt x="1340" y="52"/>
                    <a:pt x="1185" y="1"/>
                    <a:pt x="1035" y="1"/>
                  </a:cubicBez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69" name="Google Shape;1869;p11"/>
            <p:cNvSpPr/>
            <p:nvPr/>
          </p:nvSpPr>
          <p:spPr>
            <a:xfrm>
              <a:off x="2039723" y="4245988"/>
              <a:ext cx="54369" cy="235854"/>
            </a:xfrm>
            <a:custGeom>
              <a:avLst/>
              <a:gdLst/>
              <a:ahLst/>
              <a:cxnLst/>
              <a:rect l="l" t="t" r="r" b="b"/>
              <a:pathLst>
                <a:path w="796" h="3387" extrusionOk="0">
                  <a:moveTo>
                    <a:pt x="378" y="0"/>
                  </a:moveTo>
                  <a:cubicBezTo>
                    <a:pt x="369" y="0"/>
                    <a:pt x="359" y="2"/>
                    <a:pt x="350" y="5"/>
                  </a:cubicBezTo>
                  <a:cubicBezTo>
                    <a:pt x="312" y="21"/>
                    <a:pt x="294" y="65"/>
                    <a:pt x="309" y="103"/>
                  </a:cubicBezTo>
                  <a:cubicBezTo>
                    <a:pt x="564" y="728"/>
                    <a:pt x="644" y="1292"/>
                    <a:pt x="552" y="1828"/>
                  </a:cubicBezTo>
                  <a:cubicBezTo>
                    <a:pt x="462" y="2362"/>
                    <a:pt x="230" y="2859"/>
                    <a:pt x="15" y="3277"/>
                  </a:cubicBezTo>
                  <a:cubicBezTo>
                    <a:pt x="0" y="3311"/>
                    <a:pt x="12" y="3353"/>
                    <a:pt x="42" y="3373"/>
                  </a:cubicBezTo>
                  <a:cubicBezTo>
                    <a:pt x="44" y="3375"/>
                    <a:pt x="48" y="3376"/>
                    <a:pt x="50" y="3379"/>
                  </a:cubicBezTo>
                  <a:cubicBezTo>
                    <a:pt x="60" y="3384"/>
                    <a:pt x="71" y="3386"/>
                    <a:pt x="82" y="3386"/>
                  </a:cubicBezTo>
                  <a:cubicBezTo>
                    <a:pt x="110" y="3386"/>
                    <a:pt x="137" y="3372"/>
                    <a:pt x="150" y="3346"/>
                  </a:cubicBezTo>
                  <a:cubicBezTo>
                    <a:pt x="370" y="2917"/>
                    <a:pt x="608" y="2407"/>
                    <a:pt x="702" y="1853"/>
                  </a:cubicBezTo>
                  <a:cubicBezTo>
                    <a:pt x="796" y="1291"/>
                    <a:pt x="714" y="699"/>
                    <a:pt x="449" y="46"/>
                  </a:cubicBezTo>
                  <a:cubicBezTo>
                    <a:pt x="437" y="17"/>
                    <a:pt x="408" y="0"/>
                    <a:pt x="378" y="0"/>
                  </a:cubicBezTo>
                  <a:close/>
                </a:path>
              </a:pathLst>
            </a:custGeom>
            <a:solidFill>
              <a:srgbClr val="191919">
                <a:alpha val="136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70" name="Google Shape;1870;p11"/>
            <p:cNvSpPr/>
            <p:nvPr/>
          </p:nvSpPr>
          <p:spPr>
            <a:xfrm>
              <a:off x="2065884" y="4510827"/>
              <a:ext cx="192408" cy="92545"/>
            </a:xfrm>
            <a:custGeom>
              <a:avLst/>
              <a:gdLst/>
              <a:ahLst/>
              <a:cxnLst/>
              <a:rect l="l" t="t" r="r" b="b"/>
              <a:pathLst>
                <a:path w="2817" h="1329" extrusionOk="0">
                  <a:moveTo>
                    <a:pt x="2732" y="0"/>
                  </a:moveTo>
                  <a:cubicBezTo>
                    <a:pt x="2709" y="0"/>
                    <a:pt x="2687" y="10"/>
                    <a:pt x="2673" y="29"/>
                  </a:cubicBezTo>
                  <a:cubicBezTo>
                    <a:pt x="2440" y="327"/>
                    <a:pt x="1861" y="701"/>
                    <a:pt x="1468" y="866"/>
                  </a:cubicBezTo>
                  <a:cubicBezTo>
                    <a:pt x="1023" y="1049"/>
                    <a:pt x="446" y="1154"/>
                    <a:pt x="73" y="1179"/>
                  </a:cubicBezTo>
                  <a:cubicBezTo>
                    <a:pt x="31" y="1181"/>
                    <a:pt x="0" y="1217"/>
                    <a:pt x="2" y="1256"/>
                  </a:cubicBezTo>
                  <a:cubicBezTo>
                    <a:pt x="3" y="1283"/>
                    <a:pt x="16" y="1303"/>
                    <a:pt x="35" y="1315"/>
                  </a:cubicBezTo>
                  <a:cubicBezTo>
                    <a:pt x="45" y="1324"/>
                    <a:pt x="60" y="1328"/>
                    <a:pt x="75" y="1328"/>
                  </a:cubicBezTo>
                  <a:cubicBezTo>
                    <a:pt x="78" y="1328"/>
                    <a:pt x="80" y="1328"/>
                    <a:pt x="82" y="1328"/>
                  </a:cubicBezTo>
                  <a:cubicBezTo>
                    <a:pt x="440" y="1306"/>
                    <a:pt x="1035" y="1208"/>
                    <a:pt x="1526" y="1004"/>
                  </a:cubicBezTo>
                  <a:cubicBezTo>
                    <a:pt x="1937" y="834"/>
                    <a:pt x="2536" y="448"/>
                    <a:pt x="2791" y="123"/>
                  </a:cubicBezTo>
                  <a:cubicBezTo>
                    <a:pt x="2816" y="89"/>
                    <a:pt x="2812" y="42"/>
                    <a:pt x="2778" y="16"/>
                  </a:cubicBezTo>
                  <a:cubicBezTo>
                    <a:pt x="2765" y="6"/>
                    <a:pt x="2748" y="0"/>
                    <a:pt x="2732" y="0"/>
                  </a:cubicBezTo>
                  <a:close/>
                </a:path>
              </a:pathLst>
            </a:custGeom>
            <a:solidFill>
              <a:srgbClr val="191919">
                <a:alpha val="136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71" name="Google Shape;1871;p11"/>
            <p:cNvSpPr/>
            <p:nvPr/>
          </p:nvSpPr>
          <p:spPr>
            <a:xfrm>
              <a:off x="1821555" y="4457274"/>
              <a:ext cx="201151" cy="136972"/>
            </a:xfrm>
            <a:custGeom>
              <a:avLst/>
              <a:gdLst/>
              <a:ahLst/>
              <a:cxnLst/>
              <a:rect l="l" t="t" r="r" b="b"/>
              <a:pathLst>
                <a:path w="2945" h="1967" extrusionOk="0">
                  <a:moveTo>
                    <a:pt x="84" y="0"/>
                  </a:moveTo>
                  <a:cubicBezTo>
                    <a:pt x="76" y="0"/>
                    <a:pt x="68" y="1"/>
                    <a:pt x="61" y="4"/>
                  </a:cubicBezTo>
                  <a:cubicBezTo>
                    <a:pt x="23" y="17"/>
                    <a:pt x="1" y="61"/>
                    <a:pt x="14" y="99"/>
                  </a:cubicBezTo>
                  <a:cubicBezTo>
                    <a:pt x="132" y="449"/>
                    <a:pt x="453" y="871"/>
                    <a:pt x="792" y="1129"/>
                  </a:cubicBezTo>
                  <a:cubicBezTo>
                    <a:pt x="832" y="1166"/>
                    <a:pt x="874" y="1198"/>
                    <a:pt x="918" y="1224"/>
                  </a:cubicBezTo>
                  <a:cubicBezTo>
                    <a:pt x="1212" y="1425"/>
                    <a:pt x="1508" y="1543"/>
                    <a:pt x="1843" y="1679"/>
                  </a:cubicBezTo>
                  <a:lnTo>
                    <a:pt x="1894" y="1697"/>
                  </a:lnTo>
                  <a:cubicBezTo>
                    <a:pt x="2136" y="1797"/>
                    <a:pt x="2422" y="1864"/>
                    <a:pt x="2652" y="1919"/>
                  </a:cubicBezTo>
                  <a:cubicBezTo>
                    <a:pt x="2720" y="1935"/>
                    <a:pt x="2784" y="1950"/>
                    <a:pt x="2843" y="1964"/>
                  </a:cubicBezTo>
                  <a:cubicBezTo>
                    <a:pt x="2849" y="1966"/>
                    <a:pt x="2855" y="1966"/>
                    <a:pt x="2861" y="1966"/>
                  </a:cubicBezTo>
                  <a:cubicBezTo>
                    <a:pt x="2895" y="1966"/>
                    <a:pt x="2925" y="1943"/>
                    <a:pt x="2935" y="1909"/>
                  </a:cubicBezTo>
                  <a:cubicBezTo>
                    <a:pt x="2945" y="1869"/>
                    <a:pt x="2920" y="1829"/>
                    <a:pt x="2879" y="1818"/>
                  </a:cubicBezTo>
                  <a:cubicBezTo>
                    <a:pt x="2821" y="1804"/>
                    <a:pt x="2755" y="1786"/>
                    <a:pt x="2687" y="1770"/>
                  </a:cubicBezTo>
                  <a:cubicBezTo>
                    <a:pt x="2462" y="1718"/>
                    <a:pt x="2181" y="1651"/>
                    <a:pt x="1951" y="1558"/>
                  </a:cubicBezTo>
                  <a:lnTo>
                    <a:pt x="1900" y="1537"/>
                  </a:lnTo>
                  <a:cubicBezTo>
                    <a:pt x="1525" y="1389"/>
                    <a:pt x="1205" y="1257"/>
                    <a:pt x="883" y="1011"/>
                  </a:cubicBezTo>
                  <a:cubicBezTo>
                    <a:pt x="569" y="772"/>
                    <a:pt x="265" y="368"/>
                    <a:pt x="155" y="51"/>
                  </a:cubicBezTo>
                  <a:cubicBezTo>
                    <a:pt x="146" y="20"/>
                    <a:pt x="116" y="0"/>
                    <a:pt x="84" y="0"/>
                  </a:cubicBezTo>
                  <a:close/>
                </a:path>
              </a:pathLst>
            </a:custGeom>
            <a:solidFill>
              <a:srgbClr val="191919">
                <a:alpha val="136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72" name="Google Shape;1872;p11"/>
            <p:cNvSpPr/>
            <p:nvPr/>
          </p:nvSpPr>
          <p:spPr>
            <a:xfrm>
              <a:off x="2033097" y="4234915"/>
              <a:ext cx="23906" cy="244697"/>
            </a:xfrm>
            <a:custGeom>
              <a:avLst/>
              <a:gdLst/>
              <a:ahLst/>
              <a:cxnLst/>
              <a:rect l="l" t="t" r="r" b="b"/>
              <a:pathLst>
                <a:path w="350" h="3514" extrusionOk="0">
                  <a:moveTo>
                    <a:pt x="79" y="0"/>
                  </a:moveTo>
                  <a:cubicBezTo>
                    <a:pt x="76" y="0"/>
                    <a:pt x="74" y="1"/>
                    <a:pt x="71" y="1"/>
                  </a:cubicBezTo>
                  <a:cubicBezTo>
                    <a:pt x="30" y="7"/>
                    <a:pt x="1" y="45"/>
                    <a:pt x="7" y="85"/>
                  </a:cubicBezTo>
                  <a:cubicBezTo>
                    <a:pt x="168" y="1244"/>
                    <a:pt x="200" y="2307"/>
                    <a:pt x="107" y="3432"/>
                  </a:cubicBezTo>
                  <a:cubicBezTo>
                    <a:pt x="103" y="3461"/>
                    <a:pt x="116" y="3487"/>
                    <a:pt x="138" y="3502"/>
                  </a:cubicBezTo>
                  <a:cubicBezTo>
                    <a:pt x="148" y="3509"/>
                    <a:pt x="160" y="3512"/>
                    <a:pt x="174" y="3513"/>
                  </a:cubicBezTo>
                  <a:cubicBezTo>
                    <a:pt x="177" y="3514"/>
                    <a:pt x="180" y="3514"/>
                    <a:pt x="182" y="3514"/>
                  </a:cubicBezTo>
                  <a:cubicBezTo>
                    <a:pt x="221" y="3514"/>
                    <a:pt x="250" y="3484"/>
                    <a:pt x="254" y="3446"/>
                  </a:cubicBezTo>
                  <a:cubicBezTo>
                    <a:pt x="349" y="2309"/>
                    <a:pt x="319" y="1235"/>
                    <a:pt x="154" y="65"/>
                  </a:cubicBezTo>
                  <a:cubicBezTo>
                    <a:pt x="148" y="27"/>
                    <a:pt x="115" y="0"/>
                    <a:pt x="79" y="0"/>
                  </a:cubicBezTo>
                  <a:close/>
                </a:path>
              </a:pathLst>
            </a:custGeom>
            <a:solidFill>
              <a:srgbClr val="191919">
                <a:alpha val="136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73" name="Google Shape;1873;p11"/>
            <p:cNvSpPr/>
            <p:nvPr/>
          </p:nvSpPr>
          <p:spPr>
            <a:xfrm>
              <a:off x="2065269" y="4494670"/>
              <a:ext cx="194389" cy="107934"/>
            </a:xfrm>
            <a:custGeom>
              <a:avLst/>
              <a:gdLst/>
              <a:ahLst/>
              <a:cxnLst/>
              <a:rect l="l" t="t" r="r" b="b"/>
              <a:pathLst>
                <a:path w="2846" h="1550" extrusionOk="0">
                  <a:moveTo>
                    <a:pt x="2760" y="1"/>
                  </a:moveTo>
                  <a:cubicBezTo>
                    <a:pt x="2749" y="1"/>
                    <a:pt x="2739" y="3"/>
                    <a:pt x="2729" y="8"/>
                  </a:cubicBezTo>
                  <a:lnTo>
                    <a:pt x="2692" y="24"/>
                  </a:lnTo>
                  <a:cubicBezTo>
                    <a:pt x="1760" y="448"/>
                    <a:pt x="879" y="849"/>
                    <a:pt x="44" y="1414"/>
                  </a:cubicBezTo>
                  <a:cubicBezTo>
                    <a:pt x="9" y="1437"/>
                    <a:pt x="1" y="1483"/>
                    <a:pt x="24" y="1518"/>
                  </a:cubicBezTo>
                  <a:cubicBezTo>
                    <a:pt x="31" y="1525"/>
                    <a:pt x="37" y="1531"/>
                    <a:pt x="44" y="1537"/>
                  </a:cubicBezTo>
                  <a:cubicBezTo>
                    <a:pt x="56" y="1545"/>
                    <a:pt x="71" y="1549"/>
                    <a:pt x="86" y="1549"/>
                  </a:cubicBezTo>
                  <a:cubicBezTo>
                    <a:pt x="101" y="1549"/>
                    <a:pt x="115" y="1545"/>
                    <a:pt x="127" y="1537"/>
                  </a:cubicBezTo>
                  <a:cubicBezTo>
                    <a:pt x="955" y="978"/>
                    <a:pt x="1830" y="580"/>
                    <a:pt x="2755" y="159"/>
                  </a:cubicBezTo>
                  <a:lnTo>
                    <a:pt x="2792" y="143"/>
                  </a:lnTo>
                  <a:cubicBezTo>
                    <a:pt x="2829" y="126"/>
                    <a:pt x="2845" y="81"/>
                    <a:pt x="2828" y="44"/>
                  </a:cubicBezTo>
                  <a:cubicBezTo>
                    <a:pt x="2815" y="17"/>
                    <a:pt x="2788" y="1"/>
                    <a:pt x="2760" y="1"/>
                  </a:cubicBezTo>
                  <a:close/>
                </a:path>
              </a:pathLst>
            </a:custGeom>
            <a:solidFill>
              <a:srgbClr val="191919">
                <a:alpha val="136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74" name="Google Shape;1874;p11"/>
            <p:cNvSpPr/>
            <p:nvPr/>
          </p:nvSpPr>
          <p:spPr>
            <a:xfrm>
              <a:off x="1824834" y="4439446"/>
              <a:ext cx="197667" cy="154242"/>
            </a:xfrm>
            <a:custGeom>
              <a:avLst/>
              <a:gdLst/>
              <a:ahLst/>
              <a:cxnLst/>
              <a:rect l="l" t="t" r="r" b="b"/>
              <a:pathLst>
                <a:path w="2894" h="2215" extrusionOk="0">
                  <a:moveTo>
                    <a:pt x="86" y="0"/>
                  </a:moveTo>
                  <a:cubicBezTo>
                    <a:pt x="70" y="0"/>
                    <a:pt x="53" y="6"/>
                    <a:pt x="39" y="18"/>
                  </a:cubicBezTo>
                  <a:cubicBezTo>
                    <a:pt x="5" y="43"/>
                    <a:pt x="1" y="91"/>
                    <a:pt x="27" y="123"/>
                  </a:cubicBezTo>
                  <a:cubicBezTo>
                    <a:pt x="262" y="416"/>
                    <a:pt x="699" y="837"/>
                    <a:pt x="1024" y="1082"/>
                  </a:cubicBezTo>
                  <a:cubicBezTo>
                    <a:pt x="1168" y="1188"/>
                    <a:pt x="1320" y="1296"/>
                    <a:pt x="1482" y="1407"/>
                  </a:cubicBezTo>
                  <a:cubicBezTo>
                    <a:pt x="1834" y="1647"/>
                    <a:pt x="2245" y="1901"/>
                    <a:pt x="2771" y="2206"/>
                  </a:cubicBezTo>
                  <a:cubicBezTo>
                    <a:pt x="2784" y="2212"/>
                    <a:pt x="2797" y="2215"/>
                    <a:pt x="2809" y="2215"/>
                  </a:cubicBezTo>
                  <a:cubicBezTo>
                    <a:pt x="2835" y="2215"/>
                    <a:pt x="2860" y="2202"/>
                    <a:pt x="2873" y="2178"/>
                  </a:cubicBezTo>
                  <a:cubicBezTo>
                    <a:pt x="2894" y="2142"/>
                    <a:pt x="2882" y="2096"/>
                    <a:pt x="2846" y="2076"/>
                  </a:cubicBezTo>
                  <a:cubicBezTo>
                    <a:pt x="2085" y="1633"/>
                    <a:pt x="1565" y="1301"/>
                    <a:pt x="1113" y="961"/>
                  </a:cubicBezTo>
                  <a:cubicBezTo>
                    <a:pt x="798" y="725"/>
                    <a:pt x="373" y="314"/>
                    <a:pt x="144" y="28"/>
                  </a:cubicBezTo>
                  <a:cubicBezTo>
                    <a:pt x="130" y="10"/>
                    <a:pt x="108" y="0"/>
                    <a:pt x="86" y="0"/>
                  </a:cubicBezTo>
                  <a:close/>
                </a:path>
              </a:pathLst>
            </a:custGeom>
            <a:solidFill>
              <a:srgbClr val="191919">
                <a:alpha val="136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75" name="Google Shape;1875;p11"/>
            <p:cNvSpPr/>
            <p:nvPr/>
          </p:nvSpPr>
          <p:spPr>
            <a:xfrm>
              <a:off x="2065474" y="4482484"/>
              <a:ext cx="184144" cy="120051"/>
            </a:xfrm>
            <a:custGeom>
              <a:avLst/>
              <a:gdLst/>
              <a:ahLst/>
              <a:cxnLst/>
              <a:rect l="l" t="t" r="r" b="b"/>
              <a:pathLst>
                <a:path w="2696" h="1724" extrusionOk="0">
                  <a:moveTo>
                    <a:pt x="2541" y="0"/>
                  </a:moveTo>
                  <a:cubicBezTo>
                    <a:pt x="2142" y="0"/>
                    <a:pt x="1587" y="115"/>
                    <a:pt x="1261" y="270"/>
                  </a:cubicBezTo>
                  <a:cubicBezTo>
                    <a:pt x="865" y="458"/>
                    <a:pt x="325" y="948"/>
                    <a:pt x="17" y="1617"/>
                  </a:cubicBezTo>
                  <a:cubicBezTo>
                    <a:pt x="0" y="1653"/>
                    <a:pt x="12" y="1691"/>
                    <a:pt x="41" y="1712"/>
                  </a:cubicBezTo>
                  <a:lnTo>
                    <a:pt x="51" y="1716"/>
                  </a:lnTo>
                  <a:cubicBezTo>
                    <a:pt x="62" y="1721"/>
                    <a:pt x="73" y="1723"/>
                    <a:pt x="84" y="1723"/>
                  </a:cubicBezTo>
                  <a:cubicBezTo>
                    <a:pt x="112" y="1723"/>
                    <a:pt x="138" y="1708"/>
                    <a:pt x="152" y="1679"/>
                  </a:cubicBezTo>
                  <a:cubicBezTo>
                    <a:pt x="445" y="1044"/>
                    <a:pt x="952" y="582"/>
                    <a:pt x="1325" y="404"/>
                  </a:cubicBezTo>
                  <a:cubicBezTo>
                    <a:pt x="1632" y="258"/>
                    <a:pt x="2159" y="151"/>
                    <a:pt x="2539" y="151"/>
                  </a:cubicBezTo>
                  <a:cubicBezTo>
                    <a:pt x="2565" y="151"/>
                    <a:pt x="2591" y="151"/>
                    <a:pt x="2615" y="152"/>
                  </a:cubicBezTo>
                  <a:cubicBezTo>
                    <a:pt x="2616" y="152"/>
                    <a:pt x="2617" y="152"/>
                    <a:pt x="2618" y="152"/>
                  </a:cubicBezTo>
                  <a:cubicBezTo>
                    <a:pt x="2659" y="152"/>
                    <a:pt x="2691" y="119"/>
                    <a:pt x="2694" y="81"/>
                  </a:cubicBezTo>
                  <a:cubicBezTo>
                    <a:pt x="2695" y="38"/>
                    <a:pt x="2662" y="3"/>
                    <a:pt x="2622" y="2"/>
                  </a:cubicBezTo>
                  <a:cubicBezTo>
                    <a:pt x="2596" y="1"/>
                    <a:pt x="2569" y="0"/>
                    <a:pt x="2541" y="0"/>
                  </a:cubicBezTo>
                  <a:close/>
                </a:path>
              </a:pathLst>
            </a:custGeom>
            <a:solidFill>
              <a:srgbClr val="191919">
                <a:alpha val="136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76" name="Google Shape;1876;p11"/>
            <p:cNvSpPr/>
            <p:nvPr/>
          </p:nvSpPr>
          <p:spPr>
            <a:xfrm>
              <a:off x="1994573" y="4237492"/>
              <a:ext cx="56828" cy="244349"/>
            </a:xfrm>
            <a:custGeom>
              <a:avLst/>
              <a:gdLst/>
              <a:ahLst/>
              <a:cxnLst/>
              <a:rect l="l" t="t" r="r" b="b"/>
              <a:pathLst>
                <a:path w="832" h="3509" extrusionOk="0">
                  <a:moveTo>
                    <a:pt x="261" y="1"/>
                  </a:moveTo>
                  <a:cubicBezTo>
                    <a:pt x="226" y="1"/>
                    <a:pt x="194" y="28"/>
                    <a:pt x="187" y="64"/>
                  </a:cubicBezTo>
                  <a:cubicBezTo>
                    <a:pt x="1" y="1216"/>
                    <a:pt x="171" y="2390"/>
                    <a:pt x="680" y="3466"/>
                  </a:cubicBezTo>
                  <a:cubicBezTo>
                    <a:pt x="686" y="3479"/>
                    <a:pt x="693" y="3488"/>
                    <a:pt x="703" y="3495"/>
                  </a:cubicBezTo>
                  <a:cubicBezTo>
                    <a:pt x="716" y="3504"/>
                    <a:pt x="731" y="3508"/>
                    <a:pt x="746" y="3508"/>
                  </a:cubicBezTo>
                  <a:cubicBezTo>
                    <a:pt x="756" y="3508"/>
                    <a:pt x="767" y="3506"/>
                    <a:pt x="778" y="3501"/>
                  </a:cubicBezTo>
                  <a:cubicBezTo>
                    <a:pt x="817" y="3482"/>
                    <a:pt x="832" y="3438"/>
                    <a:pt x="814" y="3400"/>
                  </a:cubicBezTo>
                  <a:cubicBezTo>
                    <a:pt x="319" y="2354"/>
                    <a:pt x="154" y="1209"/>
                    <a:pt x="336" y="88"/>
                  </a:cubicBezTo>
                  <a:cubicBezTo>
                    <a:pt x="343" y="48"/>
                    <a:pt x="314" y="8"/>
                    <a:pt x="273" y="2"/>
                  </a:cubicBezTo>
                  <a:cubicBezTo>
                    <a:pt x="269" y="1"/>
                    <a:pt x="265" y="1"/>
                    <a:pt x="261" y="1"/>
                  </a:cubicBezTo>
                  <a:close/>
                </a:path>
              </a:pathLst>
            </a:custGeom>
            <a:solidFill>
              <a:srgbClr val="191919">
                <a:alpha val="136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77" name="Google Shape;1877;p11"/>
            <p:cNvSpPr/>
            <p:nvPr/>
          </p:nvSpPr>
          <p:spPr>
            <a:xfrm>
              <a:off x="1835148" y="4424892"/>
              <a:ext cx="187559" cy="169561"/>
            </a:xfrm>
            <a:custGeom>
              <a:avLst/>
              <a:gdLst/>
              <a:ahLst/>
              <a:cxnLst/>
              <a:rect l="l" t="t" r="r" b="b"/>
              <a:pathLst>
                <a:path w="2746" h="2435" extrusionOk="0">
                  <a:moveTo>
                    <a:pt x="78" y="1"/>
                  </a:moveTo>
                  <a:cubicBezTo>
                    <a:pt x="39" y="1"/>
                    <a:pt x="7" y="29"/>
                    <a:pt x="4" y="68"/>
                  </a:cubicBezTo>
                  <a:cubicBezTo>
                    <a:pt x="0" y="110"/>
                    <a:pt x="29" y="147"/>
                    <a:pt x="71" y="150"/>
                  </a:cubicBezTo>
                  <a:cubicBezTo>
                    <a:pt x="293" y="173"/>
                    <a:pt x="614" y="317"/>
                    <a:pt x="831" y="449"/>
                  </a:cubicBezTo>
                  <a:cubicBezTo>
                    <a:pt x="1108" y="616"/>
                    <a:pt x="1342" y="788"/>
                    <a:pt x="1654" y="1128"/>
                  </a:cubicBezTo>
                  <a:cubicBezTo>
                    <a:pt x="1943" y="1441"/>
                    <a:pt x="2244" y="1884"/>
                    <a:pt x="2465" y="2209"/>
                  </a:cubicBezTo>
                  <a:cubicBezTo>
                    <a:pt x="2514" y="2279"/>
                    <a:pt x="2558" y="2345"/>
                    <a:pt x="2599" y="2403"/>
                  </a:cubicBezTo>
                  <a:cubicBezTo>
                    <a:pt x="2606" y="2409"/>
                    <a:pt x="2612" y="2416"/>
                    <a:pt x="2619" y="2422"/>
                  </a:cubicBezTo>
                  <a:cubicBezTo>
                    <a:pt x="2632" y="2430"/>
                    <a:pt x="2647" y="2434"/>
                    <a:pt x="2662" y="2434"/>
                  </a:cubicBezTo>
                  <a:cubicBezTo>
                    <a:pt x="2676" y="2434"/>
                    <a:pt x="2691" y="2430"/>
                    <a:pt x="2704" y="2422"/>
                  </a:cubicBezTo>
                  <a:cubicBezTo>
                    <a:pt x="2739" y="2399"/>
                    <a:pt x="2746" y="2351"/>
                    <a:pt x="2722" y="2318"/>
                  </a:cubicBezTo>
                  <a:cubicBezTo>
                    <a:pt x="2682" y="2262"/>
                    <a:pt x="2638" y="2196"/>
                    <a:pt x="2588" y="2125"/>
                  </a:cubicBezTo>
                  <a:cubicBezTo>
                    <a:pt x="2365" y="1797"/>
                    <a:pt x="2059" y="1346"/>
                    <a:pt x="1764" y="1026"/>
                  </a:cubicBezTo>
                  <a:cubicBezTo>
                    <a:pt x="1440" y="673"/>
                    <a:pt x="1195" y="494"/>
                    <a:pt x="908" y="319"/>
                  </a:cubicBezTo>
                  <a:cubicBezTo>
                    <a:pt x="676" y="179"/>
                    <a:pt x="332" y="26"/>
                    <a:pt x="86" y="1"/>
                  </a:cubicBezTo>
                  <a:cubicBezTo>
                    <a:pt x="83" y="1"/>
                    <a:pt x="80" y="1"/>
                    <a:pt x="78" y="1"/>
                  </a:cubicBezTo>
                  <a:close/>
                </a:path>
              </a:pathLst>
            </a:custGeom>
            <a:solidFill>
              <a:srgbClr val="191919">
                <a:alpha val="136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878" name="Google Shape;1878;p11"/>
          <p:cNvSpPr/>
          <p:nvPr/>
        </p:nvSpPr>
        <p:spPr>
          <a:xfrm flipH="1">
            <a:off x="-225297" y="2155193"/>
            <a:ext cx="719108" cy="539936"/>
          </a:xfrm>
          <a:custGeom>
            <a:avLst/>
            <a:gdLst/>
            <a:ahLst/>
            <a:cxnLst/>
            <a:rect l="l" t="t" r="r" b="b"/>
            <a:pathLst>
              <a:path w="6425" h="4799" extrusionOk="0">
                <a:moveTo>
                  <a:pt x="4638" y="1"/>
                </a:moveTo>
                <a:cubicBezTo>
                  <a:pt x="4166" y="1"/>
                  <a:pt x="3715" y="320"/>
                  <a:pt x="3579" y="903"/>
                </a:cubicBezTo>
                <a:cubicBezTo>
                  <a:pt x="3124" y="416"/>
                  <a:pt x="2496" y="147"/>
                  <a:pt x="1878" y="147"/>
                </a:cubicBezTo>
                <a:cubicBezTo>
                  <a:pt x="1554" y="147"/>
                  <a:pt x="1234" y="221"/>
                  <a:pt x="942" y="376"/>
                </a:cubicBezTo>
                <a:cubicBezTo>
                  <a:pt x="573" y="571"/>
                  <a:pt x="246" y="940"/>
                  <a:pt x="212" y="1454"/>
                </a:cubicBezTo>
                <a:cubicBezTo>
                  <a:pt x="177" y="1954"/>
                  <a:pt x="419" y="2393"/>
                  <a:pt x="722" y="2705"/>
                </a:cubicBezTo>
                <a:cubicBezTo>
                  <a:pt x="527" y="2737"/>
                  <a:pt x="332" y="2801"/>
                  <a:pt x="190" y="2977"/>
                </a:cubicBezTo>
                <a:cubicBezTo>
                  <a:pt x="30" y="3178"/>
                  <a:pt x="1" y="3477"/>
                  <a:pt x="62" y="3740"/>
                </a:cubicBezTo>
                <a:cubicBezTo>
                  <a:pt x="251" y="4540"/>
                  <a:pt x="974" y="4668"/>
                  <a:pt x="1548" y="4744"/>
                </a:cubicBezTo>
                <a:cubicBezTo>
                  <a:pt x="1825" y="4781"/>
                  <a:pt x="2103" y="4798"/>
                  <a:pt x="2381" y="4798"/>
                </a:cubicBezTo>
                <a:cubicBezTo>
                  <a:pt x="2879" y="4798"/>
                  <a:pt x="3377" y="4743"/>
                  <a:pt x="3870" y="4652"/>
                </a:cubicBezTo>
                <a:cubicBezTo>
                  <a:pt x="4527" y="4532"/>
                  <a:pt x="5183" y="4306"/>
                  <a:pt x="5696" y="3764"/>
                </a:cubicBezTo>
                <a:cubicBezTo>
                  <a:pt x="6183" y="3253"/>
                  <a:pt x="6425" y="2598"/>
                  <a:pt x="6305" y="1816"/>
                </a:cubicBezTo>
                <a:cubicBezTo>
                  <a:pt x="6158" y="1032"/>
                  <a:pt x="5695" y="369"/>
                  <a:pt x="5075" y="95"/>
                </a:cubicBezTo>
                <a:cubicBezTo>
                  <a:pt x="4933" y="31"/>
                  <a:pt x="4785" y="1"/>
                  <a:pt x="4638" y="1"/>
                </a:cubicBezTo>
                <a:close/>
              </a:path>
            </a:pathLst>
          </a:custGeom>
          <a:solidFill>
            <a:schemeClr val="lt1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1879" name="Google Shape;1879;p11"/>
          <p:cNvGrpSpPr/>
          <p:nvPr/>
        </p:nvGrpSpPr>
        <p:grpSpPr>
          <a:xfrm flipH="1">
            <a:off x="959996" y="5187742"/>
            <a:ext cx="556997" cy="883813"/>
            <a:chOff x="1296693" y="4078131"/>
            <a:chExt cx="417748" cy="662860"/>
          </a:xfrm>
        </p:grpSpPr>
        <p:sp>
          <p:nvSpPr>
            <p:cNvPr id="1880" name="Google Shape;1880;p11"/>
            <p:cNvSpPr/>
            <p:nvPr/>
          </p:nvSpPr>
          <p:spPr>
            <a:xfrm>
              <a:off x="1482074" y="4131614"/>
              <a:ext cx="149241" cy="234043"/>
            </a:xfrm>
            <a:custGeom>
              <a:avLst/>
              <a:gdLst/>
              <a:ahLst/>
              <a:cxnLst/>
              <a:rect l="l" t="t" r="r" b="b"/>
              <a:pathLst>
                <a:path w="2185" h="3361" extrusionOk="0">
                  <a:moveTo>
                    <a:pt x="1092" y="1"/>
                  </a:moveTo>
                  <a:cubicBezTo>
                    <a:pt x="681" y="1"/>
                    <a:pt x="280" y="260"/>
                    <a:pt x="117" y="637"/>
                  </a:cubicBezTo>
                  <a:cubicBezTo>
                    <a:pt x="2" y="903"/>
                    <a:pt x="0" y="1202"/>
                    <a:pt x="16" y="1492"/>
                  </a:cubicBezTo>
                  <a:cubicBezTo>
                    <a:pt x="53" y="2123"/>
                    <a:pt x="162" y="2753"/>
                    <a:pt x="343" y="3361"/>
                  </a:cubicBezTo>
                  <a:cubicBezTo>
                    <a:pt x="563" y="3345"/>
                    <a:pt x="1054" y="2969"/>
                    <a:pt x="1558" y="2406"/>
                  </a:cubicBezTo>
                  <a:cubicBezTo>
                    <a:pt x="1764" y="2177"/>
                    <a:pt x="1931" y="1909"/>
                    <a:pt x="2041" y="1620"/>
                  </a:cubicBezTo>
                  <a:cubicBezTo>
                    <a:pt x="2150" y="1333"/>
                    <a:pt x="2185" y="1007"/>
                    <a:pt x="2084" y="715"/>
                  </a:cubicBezTo>
                  <a:cubicBezTo>
                    <a:pt x="1947" y="315"/>
                    <a:pt x="1551" y="17"/>
                    <a:pt x="1128" y="1"/>
                  </a:cubicBezTo>
                  <a:cubicBezTo>
                    <a:pt x="1116" y="1"/>
                    <a:pt x="1104" y="1"/>
                    <a:pt x="1092" y="1"/>
                  </a:cubicBezTo>
                  <a:close/>
                </a:path>
              </a:pathLst>
            </a:custGeom>
            <a:solidFill>
              <a:schemeClr val="accent2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81" name="Google Shape;1881;p11"/>
            <p:cNvSpPr/>
            <p:nvPr/>
          </p:nvSpPr>
          <p:spPr>
            <a:xfrm>
              <a:off x="1401337" y="4078131"/>
              <a:ext cx="139815" cy="280768"/>
            </a:xfrm>
            <a:custGeom>
              <a:avLst/>
              <a:gdLst/>
              <a:ahLst/>
              <a:cxnLst/>
              <a:rect l="l" t="t" r="r" b="b"/>
              <a:pathLst>
                <a:path w="2047" h="4032" extrusionOk="0">
                  <a:moveTo>
                    <a:pt x="1001" y="1"/>
                  </a:moveTo>
                  <a:cubicBezTo>
                    <a:pt x="941" y="1"/>
                    <a:pt x="882" y="12"/>
                    <a:pt x="827" y="38"/>
                  </a:cubicBezTo>
                  <a:cubicBezTo>
                    <a:pt x="725" y="84"/>
                    <a:pt x="647" y="172"/>
                    <a:pt x="579" y="261"/>
                  </a:cubicBezTo>
                  <a:cubicBezTo>
                    <a:pt x="184" y="781"/>
                    <a:pt x="0" y="1446"/>
                    <a:pt x="29" y="2097"/>
                  </a:cubicBezTo>
                  <a:cubicBezTo>
                    <a:pt x="59" y="2750"/>
                    <a:pt x="419" y="3643"/>
                    <a:pt x="665" y="3922"/>
                  </a:cubicBezTo>
                  <a:cubicBezTo>
                    <a:pt x="732" y="3997"/>
                    <a:pt x="815" y="4031"/>
                    <a:pt x="900" y="4031"/>
                  </a:cubicBezTo>
                  <a:cubicBezTo>
                    <a:pt x="1046" y="4031"/>
                    <a:pt x="1201" y="3930"/>
                    <a:pt x="1300" y="3763"/>
                  </a:cubicBezTo>
                  <a:cubicBezTo>
                    <a:pt x="1813" y="2899"/>
                    <a:pt x="2046" y="1549"/>
                    <a:pt x="1675" y="618"/>
                  </a:cubicBezTo>
                  <a:cubicBezTo>
                    <a:pt x="1603" y="440"/>
                    <a:pt x="1512" y="264"/>
                    <a:pt x="1364" y="140"/>
                  </a:cubicBezTo>
                  <a:cubicBezTo>
                    <a:pt x="1264" y="55"/>
                    <a:pt x="1131" y="1"/>
                    <a:pt x="1001" y="1"/>
                  </a:cubicBezTo>
                  <a:close/>
                </a:path>
              </a:pathLst>
            </a:custGeom>
            <a:solidFill>
              <a:schemeClr val="accent1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82" name="Google Shape;1882;p11"/>
            <p:cNvSpPr/>
            <p:nvPr/>
          </p:nvSpPr>
          <p:spPr>
            <a:xfrm>
              <a:off x="1433304" y="4096376"/>
              <a:ext cx="29712" cy="244628"/>
            </a:xfrm>
            <a:custGeom>
              <a:avLst/>
              <a:gdLst/>
              <a:ahLst/>
              <a:cxnLst/>
              <a:rect l="l" t="t" r="r" b="b"/>
              <a:pathLst>
                <a:path w="435" h="3513" extrusionOk="0">
                  <a:moveTo>
                    <a:pt x="323" y="1"/>
                  </a:moveTo>
                  <a:cubicBezTo>
                    <a:pt x="277" y="1"/>
                    <a:pt x="236" y="34"/>
                    <a:pt x="226" y="82"/>
                  </a:cubicBezTo>
                  <a:cubicBezTo>
                    <a:pt x="7" y="1175"/>
                    <a:pt x="0" y="2176"/>
                    <a:pt x="206" y="3428"/>
                  </a:cubicBezTo>
                  <a:cubicBezTo>
                    <a:pt x="213" y="3464"/>
                    <a:pt x="239" y="3495"/>
                    <a:pt x="274" y="3507"/>
                  </a:cubicBezTo>
                  <a:cubicBezTo>
                    <a:pt x="286" y="3510"/>
                    <a:pt x="297" y="3512"/>
                    <a:pt x="308" y="3512"/>
                  </a:cubicBezTo>
                  <a:cubicBezTo>
                    <a:pt x="312" y="3512"/>
                    <a:pt x="317" y="3512"/>
                    <a:pt x="321" y="3511"/>
                  </a:cubicBezTo>
                  <a:cubicBezTo>
                    <a:pt x="376" y="3502"/>
                    <a:pt x="414" y="3450"/>
                    <a:pt x="405" y="3394"/>
                  </a:cubicBezTo>
                  <a:cubicBezTo>
                    <a:pt x="201" y="2151"/>
                    <a:pt x="206" y="1204"/>
                    <a:pt x="423" y="121"/>
                  </a:cubicBezTo>
                  <a:cubicBezTo>
                    <a:pt x="434" y="67"/>
                    <a:pt x="399" y="13"/>
                    <a:pt x="344" y="3"/>
                  </a:cubicBezTo>
                  <a:cubicBezTo>
                    <a:pt x="337" y="2"/>
                    <a:pt x="330" y="1"/>
                    <a:pt x="323" y="1"/>
                  </a:cubicBezTo>
                  <a:close/>
                </a:path>
              </a:pathLst>
            </a:custGeom>
            <a:solidFill>
              <a:srgbClr val="191919">
                <a:alpha val="136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83" name="Google Shape;1883;p11"/>
            <p:cNvSpPr/>
            <p:nvPr/>
          </p:nvSpPr>
          <p:spPr>
            <a:xfrm>
              <a:off x="1465407" y="4086348"/>
              <a:ext cx="38523" cy="254655"/>
            </a:xfrm>
            <a:custGeom>
              <a:avLst/>
              <a:gdLst/>
              <a:ahLst/>
              <a:cxnLst/>
              <a:rect l="l" t="t" r="r" b="b"/>
              <a:pathLst>
                <a:path w="564" h="3657" extrusionOk="0">
                  <a:moveTo>
                    <a:pt x="117" y="0"/>
                  </a:moveTo>
                  <a:cubicBezTo>
                    <a:pt x="108" y="0"/>
                    <a:pt x="99" y="2"/>
                    <a:pt x="90" y="4"/>
                  </a:cubicBezTo>
                  <a:cubicBezTo>
                    <a:pt x="34" y="22"/>
                    <a:pt x="5" y="77"/>
                    <a:pt x="20" y="131"/>
                  </a:cubicBezTo>
                  <a:cubicBezTo>
                    <a:pt x="358" y="1298"/>
                    <a:pt x="355" y="2219"/>
                    <a:pt x="15" y="3531"/>
                  </a:cubicBezTo>
                  <a:cubicBezTo>
                    <a:pt x="1" y="3582"/>
                    <a:pt x="30" y="3636"/>
                    <a:pt x="78" y="3652"/>
                  </a:cubicBezTo>
                  <a:cubicBezTo>
                    <a:pt x="81" y="3654"/>
                    <a:pt x="84" y="3654"/>
                    <a:pt x="90" y="3654"/>
                  </a:cubicBezTo>
                  <a:cubicBezTo>
                    <a:pt x="98" y="3656"/>
                    <a:pt x="106" y="3657"/>
                    <a:pt x="114" y="3657"/>
                  </a:cubicBezTo>
                  <a:cubicBezTo>
                    <a:pt x="158" y="3657"/>
                    <a:pt x="200" y="3627"/>
                    <a:pt x="212" y="3581"/>
                  </a:cubicBezTo>
                  <a:cubicBezTo>
                    <a:pt x="562" y="2231"/>
                    <a:pt x="563" y="1279"/>
                    <a:pt x="215" y="74"/>
                  </a:cubicBezTo>
                  <a:cubicBezTo>
                    <a:pt x="202" y="28"/>
                    <a:pt x="161" y="0"/>
                    <a:pt x="117" y="0"/>
                  </a:cubicBezTo>
                  <a:close/>
                </a:path>
              </a:pathLst>
            </a:custGeom>
            <a:solidFill>
              <a:srgbClr val="191919">
                <a:alpha val="136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84" name="Google Shape;1884;p11"/>
            <p:cNvSpPr/>
            <p:nvPr/>
          </p:nvSpPr>
          <p:spPr>
            <a:xfrm>
              <a:off x="1525584" y="4151949"/>
              <a:ext cx="188856" cy="237873"/>
            </a:xfrm>
            <a:custGeom>
              <a:avLst/>
              <a:gdLst/>
              <a:ahLst/>
              <a:cxnLst/>
              <a:rect l="l" t="t" r="r" b="b"/>
              <a:pathLst>
                <a:path w="2765" h="3416" extrusionOk="0">
                  <a:moveTo>
                    <a:pt x="2242" y="0"/>
                  </a:moveTo>
                  <a:cubicBezTo>
                    <a:pt x="2235" y="0"/>
                    <a:pt x="2227" y="0"/>
                    <a:pt x="2220" y="1"/>
                  </a:cubicBezTo>
                  <a:cubicBezTo>
                    <a:pt x="2026" y="7"/>
                    <a:pt x="1847" y="90"/>
                    <a:pt x="1680" y="189"/>
                  </a:cubicBezTo>
                  <a:cubicBezTo>
                    <a:pt x="813" y="693"/>
                    <a:pt x="165" y="1900"/>
                    <a:pt x="35" y="2894"/>
                  </a:cubicBezTo>
                  <a:cubicBezTo>
                    <a:pt x="0" y="3173"/>
                    <a:pt x="138" y="3416"/>
                    <a:pt x="373" y="3416"/>
                  </a:cubicBezTo>
                  <a:cubicBezTo>
                    <a:pt x="394" y="3416"/>
                    <a:pt x="416" y="3414"/>
                    <a:pt x="439" y="3410"/>
                  </a:cubicBezTo>
                  <a:cubicBezTo>
                    <a:pt x="803" y="3344"/>
                    <a:pt x="1638" y="2862"/>
                    <a:pt x="2064" y="2366"/>
                  </a:cubicBezTo>
                  <a:cubicBezTo>
                    <a:pt x="2488" y="1872"/>
                    <a:pt x="2753" y="1232"/>
                    <a:pt x="2762" y="581"/>
                  </a:cubicBezTo>
                  <a:cubicBezTo>
                    <a:pt x="2765" y="467"/>
                    <a:pt x="2758" y="352"/>
                    <a:pt x="2707" y="253"/>
                  </a:cubicBezTo>
                  <a:cubicBezTo>
                    <a:pt x="2622" y="88"/>
                    <a:pt x="2428" y="0"/>
                    <a:pt x="2242" y="0"/>
                  </a:cubicBezTo>
                  <a:close/>
                </a:path>
              </a:pathLst>
            </a:custGeom>
            <a:solidFill>
              <a:schemeClr val="accent1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85" name="Google Shape;1885;p11"/>
            <p:cNvSpPr/>
            <p:nvPr/>
          </p:nvSpPr>
          <p:spPr>
            <a:xfrm>
              <a:off x="1552223" y="4181754"/>
              <a:ext cx="153886" cy="196301"/>
            </a:xfrm>
            <a:custGeom>
              <a:avLst/>
              <a:gdLst/>
              <a:ahLst/>
              <a:cxnLst/>
              <a:rect l="l" t="t" r="r" b="b"/>
              <a:pathLst>
                <a:path w="2253" h="2819" extrusionOk="0">
                  <a:moveTo>
                    <a:pt x="2141" y="0"/>
                  </a:moveTo>
                  <a:cubicBezTo>
                    <a:pt x="2103" y="0"/>
                    <a:pt x="2067" y="21"/>
                    <a:pt x="2048" y="55"/>
                  </a:cubicBezTo>
                  <a:cubicBezTo>
                    <a:pt x="1553" y="1042"/>
                    <a:pt x="971" y="1792"/>
                    <a:pt x="44" y="2645"/>
                  </a:cubicBezTo>
                  <a:cubicBezTo>
                    <a:pt x="5" y="2683"/>
                    <a:pt x="1" y="2747"/>
                    <a:pt x="39" y="2786"/>
                  </a:cubicBezTo>
                  <a:cubicBezTo>
                    <a:pt x="52" y="2799"/>
                    <a:pt x="66" y="2808"/>
                    <a:pt x="81" y="2814"/>
                  </a:cubicBezTo>
                  <a:cubicBezTo>
                    <a:pt x="91" y="2817"/>
                    <a:pt x="101" y="2818"/>
                    <a:pt x="111" y="2818"/>
                  </a:cubicBezTo>
                  <a:cubicBezTo>
                    <a:pt x="137" y="2818"/>
                    <a:pt x="162" y="2809"/>
                    <a:pt x="181" y="2791"/>
                  </a:cubicBezTo>
                  <a:cubicBezTo>
                    <a:pt x="1114" y="1932"/>
                    <a:pt x="1728" y="1139"/>
                    <a:pt x="2229" y="146"/>
                  </a:cubicBezTo>
                  <a:cubicBezTo>
                    <a:pt x="2252" y="96"/>
                    <a:pt x="2232" y="36"/>
                    <a:pt x="2184" y="10"/>
                  </a:cubicBezTo>
                  <a:cubicBezTo>
                    <a:pt x="2170" y="3"/>
                    <a:pt x="2155" y="0"/>
                    <a:pt x="2141" y="0"/>
                  </a:cubicBezTo>
                  <a:close/>
                </a:path>
              </a:pathLst>
            </a:custGeom>
            <a:solidFill>
              <a:srgbClr val="191919">
                <a:alpha val="136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86" name="Google Shape;1886;p11"/>
            <p:cNvSpPr/>
            <p:nvPr/>
          </p:nvSpPr>
          <p:spPr>
            <a:xfrm>
              <a:off x="1537196" y="4162673"/>
              <a:ext cx="160852" cy="203822"/>
            </a:xfrm>
            <a:custGeom>
              <a:avLst/>
              <a:gdLst/>
              <a:ahLst/>
              <a:cxnLst/>
              <a:rect l="l" t="t" r="r" b="b"/>
              <a:pathLst>
                <a:path w="2355" h="2927" extrusionOk="0">
                  <a:moveTo>
                    <a:pt x="2239" y="1"/>
                  </a:moveTo>
                  <a:cubicBezTo>
                    <a:pt x="2219" y="1"/>
                    <a:pt x="2199" y="7"/>
                    <a:pt x="2181" y="20"/>
                  </a:cubicBezTo>
                  <a:cubicBezTo>
                    <a:pt x="1165" y="755"/>
                    <a:pt x="578" y="1502"/>
                    <a:pt x="22" y="2783"/>
                  </a:cubicBezTo>
                  <a:cubicBezTo>
                    <a:pt x="1" y="2834"/>
                    <a:pt x="24" y="2894"/>
                    <a:pt x="75" y="2916"/>
                  </a:cubicBezTo>
                  <a:cubicBezTo>
                    <a:pt x="76" y="2919"/>
                    <a:pt x="81" y="2920"/>
                    <a:pt x="82" y="2920"/>
                  </a:cubicBezTo>
                  <a:cubicBezTo>
                    <a:pt x="94" y="2924"/>
                    <a:pt x="105" y="2926"/>
                    <a:pt x="116" y="2926"/>
                  </a:cubicBezTo>
                  <a:cubicBezTo>
                    <a:pt x="156" y="2926"/>
                    <a:pt x="192" y="2903"/>
                    <a:pt x="206" y="2864"/>
                  </a:cubicBezTo>
                  <a:cubicBezTo>
                    <a:pt x="747" y="1619"/>
                    <a:pt x="1314" y="893"/>
                    <a:pt x="2299" y="182"/>
                  </a:cubicBezTo>
                  <a:cubicBezTo>
                    <a:pt x="2343" y="150"/>
                    <a:pt x="2354" y="87"/>
                    <a:pt x="2321" y="42"/>
                  </a:cubicBezTo>
                  <a:cubicBezTo>
                    <a:pt x="2301" y="16"/>
                    <a:pt x="2271" y="1"/>
                    <a:pt x="2239" y="1"/>
                  </a:cubicBezTo>
                  <a:close/>
                </a:path>
              </a:pathLst>
            </a:custGeom>
            <a:solidFill>
              <a:srgbClr val="191919">
                <a:alpha val="136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87" name="Google Shape;1887;p11"/>
            <p:cNvSpPr/>
            <p:nvPr/>
          </p:nvSpPr>
          <p:spPr>
            <a:xfrm>
              <a:off x="1420735" y="4255920"/>
              <a:ext cx="201561" cy="154659"/>
            </a:xfrm>
            <a:custGeom>
              <a:avLst/>
              <a:gdLst/>
              <a:ahLst/>
              <a:cxnLst/>
              <a:rect l="l" t="t" r="r" b="b"/>
              <a:pathLst>
                <a:path w="2951" h="2221" extrusionOk="0">
                  <a:moveTo>
                    <a:pt x="1559" y="0"/>
                  </a:moveTo>
                  <a:cubicBezTo>
                    <a:pt x="1426" y="0"/>
                    <a:pt x="1313" y="58"/>
                    <a:pt x="1210" y="160"/>
                  </a:cubicBezTo>
                  <a:cubicBezTo>
                    <a:pt x="978" y="394"/>
                    <a:pt x="1016" y="815"/>
                    <a:pt x="1016" y="815"/>
                  </a:cubicBezTo>
                  <a:cubicBezTo>
                    <a:pt x="1016" y="815"/>
                    <a:pt x="914" y="430"/>
                    <a:pt x="796" y="299"/>
                  </a:cubicBezTo>
                  <a:cubicBezTo>
                    <a:pt x="718" y="211"/>
                    <a:pt x="608" y="156"/>
                    <a:pt x="494" y="156"/>
                  </a:cubicBezTo>
                  <a:cubicBezTo>
                    <a:pt x="438" y="156"/>
                    <a:pt x="381" y="169"/>
                    <a:pt x="327" y="198"/>
                  </a:cubicBezTo>
                  <a:cubicBezTo>
                    <a:pt x="88" y="328"/>
                    <a:pt x="0" y="528"/>
                    <a:pt x="67" y="815"/>
                  </a:cubicBezTo>
                  <a:cubicBezTo>
                    <a:pt x="174" y="1264"/>
                    <a:pt x="525" y="1791"/>
                    <a:pt x="678" y="1925"/>
                  </a:cubicBezTo>
                  <a:cubicBezTo>
                    <a:pt x="898" y="2119"/>
                    <a:pt x="1084" y="2221"/>
                    <a:pt x="1318" y="2221"/>
                  </a:cubicBezTo>
                  <a:cubicBezTo>
                    <a:pt x="1424" y="2221"/>
                    <a:pt x="1539" y="2200"/>
                    <a:pt x="1672" y="2157"/>
                  </a:cubicBezTo>
                  <a:cubicBezTo>
                    <a:pt x="1872" y="2093"/>
                    <a:pt x="2173" y="1938"/>
                    <a:pt x="2488" y="1750"/>
                  </a:cubicBezTo>
                  <a:cubicBezTo>
                    <a:pt x="2844" y="1539"/>
                    <a:pt x="2950" y="1299"/>
                    <a:pt x="2848" y="1092"/>
                  </a:cubicBezTo>
                  <a:cubicBezTo>
                    <a:pt x="2770" y="934"/>
                    <a:pt x="2606" y="855"/>
                    <a:pt x="2435" y="855"/>
                  </a:cubicBezTo>
                  <a:cubicBezTo>
                    <a:pt x="2409" y="855"/>
                    <a:pt x="2383" y="856"/>
                    <a:pt x="2357" y="860"/>
                  </a:cubicBezTo>
                  <a:cubicBezTo>
                    <a:pt x="2106" y="895"/>
                    <a:pt x="1898" y="1118"/>
                    <a:pt x="1898" y="1118"/>
                  </a:cubicBezTo>
                  <a:cubicBezTo>
                    <a:pt x="1898" y="1118"/>
                    <a:pt x="2047" y="926"/>
                    <a:pt x="2108" y="655"/>
                  </a:cubicBezTo>
                  <a:cubicBezTo>
                    <a:pt x="2203" y="246"/>
                    <a:pt x="1924" y="96"/>
                    <a:pt x="1738" y="32"/>
                  </a:cubicBezTo>
                  <a:cubicBezTo>
                    <a:pt x="1674" y="11"/>
                    <a:pt x="1615" y="0"/>
                    <a:pt x="1559" y="0"/>
                  </a:cubicBez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88" name="Google Shape;1888;p11"/>
            <p:cNvSpPr/>
            <p:nvPr/>
          </p:nvSpPr>
          <p:spPr>
            <a:xfrm>
              <a:off x="1296693" y="4422777"/>
              <a:ext cx="165087" cy="250477"/>
            </a:xfrm>
            <a:custGeom>
              <a:avLst/>
              <a:gdLst/>
              <a:ahLst/>
              <a:cxnLst/>
              <a:rect l="l" t="t" r="r" b="b"/>
              <a:pathLst>
                <a:path w="2417" h="3597" extrusionOk="0">
                  <a:moveTo>
                    <a:pt x="1" y="0"/>
                  </a:moveTo>
                  <a:lnTo>
                    <a:pt x="1" y="0"/>
                  </a:lnTo>
                  <a:cubicBezTo>
                    <a:pt x="260" y="1465"/>
                    <a:pt x="1161" y="2803"/>
                    <a:pt x="2417" y="3597"/>
                  </a:cubicBezTo>
                  <a:cubicBezTo>
                    <a:pt x="1873" y="2249"/>
                    <a:pt x="1044" y="1014"/>
                    <a:pt x="1" y="0"/>
                  </a:cubicBez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89" name="Google Shape;1889;p11"/>
            <p:cNvSpPr/>
            <p:nvPr/>
          </p:nvSpPr>
          <p:spPr>
            <a:xfrm rot="350661">
              <a:off x="1464139" y="4451163"/>
              <a:ext cx="105937" cy="193104"/>
            </a:xfrm>
            <a:custGeom>
              <a:avLst/>
              <a:gdLst/>
              <a:ahLst/>
              <a:cxnLst/>
              <a:rect l="l" t="t" r="r" b="b"/>
              <a:pathLst>
                <a:path w="1551" h="2773" extrusionOk="0">
                  <a:moveTo>
                    <a:pt x="1410" y="1"/>
                  </a:moveTo>
                  <a:lnTo>
                    <a:pt x="1410" y="1"/>
                  </a:lnTo>
                  <a:cubicBezTo>
                    <a:pt x="996" y="827"/>
                    <a:pt x="584" y="1650"/>
                    <a:pt x="171" y="2475"/>
                  </a:cubicBezTo>
                  <a:lnTo>
                    <a:pt x="113" y="2634"/>
                  </a:lnTo>
                  <a:lnTo>
                    <a:pt x="27" y="2364"/>
                  </a:lnTo>
                  <a:cubicBezTo>
                    <a:pt x="18" y="2359"/>
                    <a:pt x="11" y="2353"/>
                    <a:pt x="1" y="2347"/>
                  </a:cubicBezTo>
                  <a:lnTo>
                    <a:pt x="1" y="2347"/>
                  </a:lnTo>
                  <a:cubicBezTo>
                    <a:pt x="40" y="2442"/>
                    <a:pt x="78" y="2539"/>
                    <a:pt x="113" y="2636"/>
                  </a:cubicBezTo>
                  <a:lnTo>
                    <a:pt x="64" y="2773"/>
                  </a:lnTo>
                  <a:cubicBezTo>
                    <a:pt x="492" y="2434"/>
                    <a:pt x="890" y="2048"/>
                    <a:pt x="1158" y="1575"/>
                  </a:cubicBezTo>
                  <a:cubicBezTo>
                    <a:pt x="1426" y="1099"/>
                    <a:pt x="1550" y="528"/>
                    <a:pt x="1410" y="1"/>
                  </a:cubicBez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90" name="Google Shape;1890;p11"/>
            <p:cNvSpPr/>
            <p:nvPr/>
          </p:nvSpPr>
          <p:spPr>
            <a:xfrm>
              <a:off x="1545386" y="4171075"/>
              <a:ext cx="21242" cy="37185"/>
            </a:xfrm>
            <a:custGeom>
              <a:avLst/>
              <a:gdLst/>
              <a:ahLst/>
              <a:cxnLst/>
              <a:rect l="l" t="t" r="r" b="b"/>
              <a:pathLst>
                <a:path w="311" h="534" extrusionOk="0">
                  <a:moveTo>
                    <a:pt x="196" y="1"/>
                  </a:moveTo>
                  <a:cubicBezTo>
                    <a:pt x="166" y="1"/>
                    <a:pt x="136" y="15"/>
                    <a:pt x="114" y="47"/>
                  </a:cubicBezTo>
                  <a:cubicBezTo>
                    <a:pt x="66" y="116"/>
                    <a:pt x="41" y="206"/>
                    <a:pt x="22" y="286"/>
                  </a:cubicBezTo>
                  <a:cubicBezTo>
                    <a:pt x="6" y="366"/>
                    <a:pt x="0" y="441"/>
                    <a:pt x="53" y="508"/>
                  </a:cubicBezTo>
                  <a:cubicBezTo>
                    <a:pt x="65" y="525"/>
                    <a:pt x="80" y="534"/>
                    <a:pt x="97" y="534"/>
                  </a:cubicBezTo>
                  <a:cubicBezTo>
                    <a:pt x="106" y="534"/>
                    <a:pt x="116" y="532"/>
                    <a:pt x="126" y="527"/>
                  </a:cubicBezTo>
                  <a:cubicBezTo>
                    <a:pt x="264" y="464"/>
                    <a:pt x="311" y="232"/>
                    <a:pt x="293" y="94"/>
                  </a:cubicBezTo>
                  <a:cubicBezTo>
                    <a:pt x="287" y="36"/>
                    <a:pt x="242" y="1"/>
                    <a:pt x="19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91" name="Google Shape;1891;p11"/>
            <p:cNvSpPr/>
            <p:nvPr/>
          </p:nvSpPr>
          <p:spPr>
            <a:xfrm>
              <a:off x="1570842" y="4158162"/>
              <a:ext cx="19466" cy="28411"/>
            </a:xfrm>
            <a:custGeom>
              <a:avLst/>
              <a:gdLst/>
              <a:ahLst/>
              <a:cxnLst/>
              <a:rect l="l" t="t" r="r" b="b"/>
              <a:pathLst>
                <a:path w="285" h="408" extrusionOk="0">
                  <a:moveTo>
                    <a:pt x="196" y="0"/>
                  </a:moveTo>
                  <a:cubicBezTo>
                    <a:pt x="176" y="0"/>
                    <a:pt x="155" y="7"/>
                    <a:pt x="139" y="20"/>
                  </a:cubicBezTo>
                  <a:cubicBezTo>
                    <a:pt x="94" y="59"/>
                    <a:pt x="59" y="103"/>
                    <a:pt x="35" y="158"/>
                  </a:cubicBezTo>
                  <a:cubicBezTo>
                    <a:pt x="22" y="186"/>
                    <a:pt x="12" y="215"/>
                    <a:pt x="6" y="244"/>
                  </a:cubicBezTo>
                  <a:cubicBezTo>
                    <a:pt x="0" y="272"/>
                    <a:pt x="0" y="300"/>
                    <a:pt x="12" y="325"/>
                  </a:cubicBezTo>
                  <a:cubicBezTo>
                    <a:pt x="15" y="336"/>
                    <a:pt x="21" y="345"/>
                    <a:pt x="28" y="352"/>
                  </a:cubicBezTo>
                  <a:cubicBezTo>
                    <a:pt x="35" y="361"/>
                    <a:pt x="39" y="365"/>
                    <a:pt x="38" y="365"/>
                  </a:cubicBezTo>
                  <a:cubicBezTo>
                    <a:pt x="38" y="365"/>
                    <a:pt x="37" y="364"/>
                    <a:pt x="34" y="361"/>
                  </a:cubicBezTo>
                  <a:lnTo>
                    <a:pt x="34" y="361"/>
                  </a:lnTo>
                  <a:cubicBezTo>
                    <a:pt x="51" y="388"/>
                    <a:pt x="81" y="408"/>
                    <a:pt x="113" y="408"/>
                  </a:cubicBezTo>
                  <a:cubicBezTo>
                    <a:pt x="121" y="408"/>
                    <a:pt x="129" y="406"/>
                    <a:pt x="137" y="403"/>
                  </a:cubicBezTo>
                  <a:cubicBezTo>
                    <a:pt x="172" y="390"/>
                    <a:pt x="200" y="381"/>
                    <a:pt x="223" y="352"/>
                  </a:cubicBezTo>
                  <a:cubicBezTo>
                    <a:pt x="245" y="325"/>
                    <a:pt x="260" y="279"/>
                    <a:pt x="268" y="244"/>
                  </a:cubicBezTo>
                  <a:cubicBezTo>
                    <a:pt x="285" y="177"/>
                    <a:pt x="283" y="118"/>
                    <a:pt x="267" y="52"/>
                  </a:cubicBezTo>
                  <a:cubicBezTo>
                    <a:pt x="259" y="17"/>
                    <a:pt x="228" y="0"/>
                    <a:pt x="19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92" name="Google Shape;1892;p11"/>
            <p:cNvSpPr/>
            <p:nvPr/>
          </p:nvSpPr>
          <p:spPr>
            <a:xfrm rot="487005" flipH="1">
              <a:off x="1446104" y="4368547"/>
              <a:ext cx="43856" cy="371208"/>
            </a:xfrm>
            <a:custGeom>
              <a:avLst/>
              <a:gdLst/>
              <a:ahLst/>
              <a:cxnLst/>
              <a:rect l="l" t="t" r="r" b="b"/>
              <a:pathLst>
                <a:path w="642" h="4710" extrusionOk="0">
                  <a:moveTo>
                    <a:pt x="238" y="1"/>
                  </a:moveTo>
                  <a:cubicBezTo>
                    <a:pt x="230" y="1"/>
                    <a:pt x="222" y="1"/>
                    <a:pt x="214" y="2"/>
                  </a:cubicBezTo>
                  <a:cubicBezTo>
                    <a:pt x="153" y="9"/>
                    <a:pt x="96" y="40"/>
                    <a:pt x="56" y="88"/>
                  </a:cubicBezTo>
                  <a:cubicBezTo>
                    <a:pt x="16" y="138"/>
                    <a:pt x="0" y="199"/>
                    <a:pt x="5" y="261"/>
                  </a:cubicBezTo>
                  <a:cubicBezTo>
                    <a:pt x="156" y="1650"/>
                    <a:pt x="168" y="3058"/>
                    <a:pt x="38" y="4452"/>
                  </a:cubicBezTo>
                  <a:cubicBezTo>
                    <a:pt x="32" y="4536"/>
                    <a:pt x="70" y="4621"/>
                    <a:pt x="142" y="4667"/>
                  </a:cubicBezTo>
                  <a:cubicBezTo>
                    <a:pt x="175" y="4689"/>
                    <a:pt x="213" y="4704"/>
                    <a:pt x="252" y="4708"/>
                  </a:cubicBezTo>
                  <a:cubicBezTo>
                    <a:pt x="260" y="4709"/>
                    <a:pt x="267" y="4709"/>
                    <a:pt x="275" y="4709"/>
                  </a:cubicBezTo>
                  <a:cubicBezTo>
                    <a:pt x="329" y="4709"/>
                    <a:pt x="382" y="4690"/>
                    <a:pt x="424" y="4656"/>
                  </a:cubicBezTo>
                  <a:cubicBezTo>
                    <a:pt x="474" y="4615"/>
                    <a:pt x="503" y="4558"/>
                    <a:pt x="507" y="4497"/>
                  </a:cubicBezTo>
                  <a:cubicBezTo>
                    <a:pt x="641" y="3074"/>
                    <a:pt x="628" y="1633"/>
                    <a:pt x="474" y="212"/>
                  </a:cubicBezTo>
                  <a:cubicBezTo>
                    <a:pt x="467" y="142"/>
                    <a:pt x="430" y="81"/>
                    <a:pt x="372" y="43"/>
                  </a:cubicBezTo>
                  <a:cubicBezTo>
                    <a:pt x="332" y="15"/>
                    <a:pt x="286" y="1"/>
                    <a:pt x="238" y="1"/>
                  </a:cubicBez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893" name="Google Shape;1893;p11"/>
          <p:cNvGrpSpPr/>
          <p:nvPr/>
        </p:nvGrpSpPr>
        <p:grpSpPr>
          <a:xfrm flipH="1">
            <a:off x="4293696" y="5244875"/>
            <a:ext cx="556997" cy="883813"/>
            <a:chOff x="1296693" y="4078131"/>
            <a:chExt cx="417748" cy="662860"/>
          </a:xfrm>
        </p:grpSpPr>
        <p:sp>
          <p:nvSpPr>
            <p:cNvPr id="1894" name="Google Shape;1894;p11"/>
            <p:cNvSpPr/>
            <p:nvPr/>
          </p:nvSpPr>
          <p:spPr>
            <a:xfrm>
              <a:off x="1482074" y="4131614"/>
              <a:ext cx="149241" cy="234043"/>
            </a:xfrm>
            <a:custGeom>
              <a:avLst/>
              <a:gdLst/>
              <a:ahLst/>
              <a:cxnLst/>
              <a:rect l="l" t="t" r="r" b="b"/>
              <a:pathLst>
                <a:path w="2185" h="3361" extrusionOk="0">
                  <a:moveTo>
                    <a:pt x="1092" y="1"/>
                  </a:moveTo>
                  <a:cubicBezTo>
                    <a:pt x="681" y="1"/>
                    <a:pt x="280" y="260"/>
                    <a:pt x="117" y="637"/>
                  </a:cubicBezTo>
                  <a:cubicBezTo>
                    <a:pt x="2" y="903"/>
                    <a:pt x="0" y="1202"/>
                    <a:pt x="16" y="1492"/>
                  </a:cubicBezTo>
                  <a:cubicBezTo>
                    <a:pt x="53" y="2123"/>
                    <a:pt x="162" y="2753"/>
                    <a:pt x="343" y="3361"/>
                  </a:cubicBezTo>
                  <a:cubicBezTo>
                    <a:pt x="563" y="3345"/>
                    <a:pt x="1054" y="2969"/>
                    <a:pt x="1558" y="2406"/>
                  </a:cubicBezTo>
                  <a:cubicBezTo>
                    <a:pt x="1764" y="2177"/>
                    <a:pt x="1931" y="1909"/>
                    <a:pt x="2041" y="1620"/>
                  </a:cubicBezTo>
                  <a:cubicBezTo>
                    <a:pt x="2150" y="1333"/>
                    <a:pt x="2185" y="1007"/>
                    <a:pt x="2084" y="715"/>
                  </a:cubicBezTo>
                  <a:cubicBezTo>
                    <a:pt x="1947" y="315"/>
                    <a:pt x="1551" y="17"/>
                    <a:pt x="1128" y="1"/>
                  </a:cubicBezTo>
                  <a:cubicBezTo>
                    <a:pt x="1116" y="1"/>
                    <a:pt x="1104" y="1"/>
                    <a:pt x="1092" y="1"/>
                  </a:cubicBezTo>
                  <a:close/>
                </a:path>
              </a:pathLst>
            </a:custGeom>
            <a:solidFill>
              <a:schemeClr val="accent2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95" name="Google Shape;1895;p11"/>
            <p:cNvSpPr/>
            <p:nvPr/>
          </p:nvSpPr>
          <p:spPr>
            <a:xfrm>
              <a:off x="1401337" y="4078131"/>
              <a:ext cx="139815" cy="280768"/>
            </a:xfrm>
            <a:custGeom>
              <a:avLst/>
              <a:gdLst/>
              <a:ahLst/>
              <a:cxnLst/>
              <a:rect l="l" t="t" r="r" b="b"/>
              <a:pathLst>
                <a:path w="2047" h="4032" extrusionOk="0">
                  <a:moveTo>
                    <a:pt x="1001" y="1"/>
                  </a:moveTo>
                  <a:cubicBezTo>
                    <a:pt x="941" y="1"/>
                    <a:pt x="882" y="12"/>
                    <a:pt x="827" y="38"/>
                  </a:cubicBezTo>
                  <a:cubicBezTo>
                    <a:pt x="725" y="84"/>
                    <a:pt x="647" y="172"/>
                    <a:pt x="579" y="261"/>
                  </a:cubicBezTo>
                  <a:cubicBezTo>
                    <a:pt x="184" y="781"/>
                    <a:pt x="0" y="1446"/>
                    <a:pt x="29" y="2097"/>
                  </a:cubicBezTo>
                  <a:cubicBezTo>
                    <a:pt x="59" y="2750"/>
                    <a:pt x="419" y="3643"/>
                    <a:pt x="665" y="3922"/>
                  </a:cubicBezTo>
                  <a:cubicBezTo>
                    <a:pt x="732" y="3997"/>
                    <a:pt x="815" y="4031"/>
                    <a:pt x="900" y="4031"/>
                  </a:cubicBezTo>
                  <a:cubicBezTo>
                    <a:pt x="1046" y="4031"/>
                    <a:pt x="1201" y="3930"/>
                    <a:pt x="1300" y="3763"/>
                  </a:cubicBezTo>
                  <a:cubicBezTo>
                    <a:pt x="1813" y="2899"/>
                    <a:pt x="2046" y="1549"/>
                    <a:pt x="1675" y="618"/>
                  </a:cubicBezTo>
                  <a:cubicBezTo>
                    <a:pt x="1603" y="440"/>
                    <a:pt x="1512" y="264"/>
                    <a:pt x="1364" y="140"/>
                  </a:cubicBezTo>
                  <a:cubicBezTo>
                    <a:pt x="1264" y="55"/>
                    <a:pt x="1131" y="1"/>
                    <a:pt x="1001" y="1"/>
                  </a:cubicBezTo>
                  <a:close/>
                </a:path>
              </a:pathLst>
            </a:custGeom>
            <a:solidFill>
              <a:schemeClr val="accent1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96" name="Google Shape;1896;p11"/>
            <p:cNvSpPr/>
            <p:nvPr/>
          </p:nvSpPr>
          <p:spPr>
            <a:xfrm>
              <a:off x="1433304" y="4096376"/>
              <a:ext cx="29712" cy="244628"/>
            </a:xfrm>
            <a:custGeom>
              <a:avLst/>
              <a:gdLst/>
              <a:ahLst/>
              <a:cxnLst/>
              <a:rect l="l" t="t" r="r" b="b"/>
              <a:pathLst>
                <a:path w="435" h="3513" extrusionOk="0">
                  <a:moveTo>
                    <a:pt x="323" y="1"/>
                  </a:moveTo>
                  <a:cubicBezTo>
                    <a:pt x="277" y="1"/>
                    <a:pt x="236" y="34"/>
                    <a:pt x="226" y="82"/>
                  </a:cubicBezTo>
                  <a:cubicBezTo>
                    <a:pt x="7" y="1175"/>
                    <a:pt x="0" y="2176"/>
                    <a:pt x="206" y="3428"/>
                  </a:cubicBezTo>
                  <a:cubicBezTo>
                    <a:pt x="213" y="3464"/>
                    <a:pt x="239" y="3495"/>
                    <a:pt x="274" y="3507"/>
                  </a:cubicBezTo>
                  <a:cubicBezTo>
                    <a:pt x="286" y="3510"/>
                    <a:pt x="297" y="3512"/>
                    <a:pt x="308" y="3512"/>
                  </a:cubicBezTo>
                  <a:cubicBezTo>
                    <a:pt x="312" y="3512"/>
                    <a:pt x="317" y="3512"/>
                    <a:pt x="321" y="3511"/>
                  </a:cubicBezTo>
                  <a:cubicBezTo>
                    <a:pt x="376" y="3502"/>
                    <a:pt x="414" y="3450"/>
                    <a:pt x="405" y="3394"/>
                  </a:cubicBezTo>
                  <a:cubicBezTo>
                    <a:pt x="201" y="2151"/>
                    <a:pt x="206" y="1204"/>
                    <a:pt x="423" y="121"/>
                  </a:cubicBezTo>
                  <a:cubicBezTo>
                    <a:pt x="434" y="67"/>
                    <a:pt x="399" y="13"/>
                    <a:pt x="344" y="3"/>
                  </a:cubicBezTo>
                  <a:cubicBezTo>
                    <a:pt x="337" y="2"/>
                    <a:pt x="330" y="1"/>
                    <a:pt x="323" y="1"/>
                  </a:cubicBezTo>
                  <a:close/>
                </a:path>
              </a:pathLst>
            </a:custGeom>
            <a:solidFill>
              <a:srgbClr val="191919">
                <a:alpha val="136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97" name="Google Shape;1897;p11"/>
            <p:cNvSpPr/>
            <p:nvPr/>
          </p:nvSpPr>
          <p:spPr>
            <a:xfrm>
              <a:off x="1465407" y="4086348"/>
              <a:ext cx="38523" cy="254655"/>
            </a:xfrm>
            <a:custGeom>
              <a:avLst/>
              <a:gdLst/>
              <a:ahLst/>
              <a:cxnLst/>
              <a:rect l="l" t="t" r="r" b="b"/>
              <a:pathLst>
                <a:path w="564" h="3657" extrusionOk="0">
                  <a:moveTo>
                    <a:pt x="117" y="0"/>
                  </a:moveTo>
                  <a:cubicBezTo>
                    <a:pt x="108" y="0"/>
                    <a:pt x="99" y="2"/>
                    <a:pt x="90" y="4"/>
                  </a:cubicBezTo>
                  <a:cubicBezTo>
                    <a:pt x="34" y="22"/>
                    <a:pt x="5" y="77"/>
                    <a:pt x="20" y="131"/>
                  </a:cubicBezTo>
                  <a:cubicBezTo>
                    <a:pt x="358" y="1298"/>
                    <a:pt x="355" y="2219"/>
                    <a:pt x="15" y="3531"/>
                  </a:cubicBezTo>
                  <a:cubicBezTo>
                    <a:pt x="1" y="3582"/>
                    <a:pt x="30" y="3636"/>
                    <a:pt x="78" y="3652"/>
                  </a:cubicBezTo>
                  <a:cubicBezTo>
                    <a:pt x="81" y="3654"/>
                    <a:pt x="84" y="3654"/>
                    <a:pt x="90" y="3654"/>
                  </a:cubicBezTo>
                  <a:cubicBezTo>
                    <a:pt x="98" y="3656"/>
                    <a:pt x="106" y="3657"/>
                    <a:pt x="114" y="3657"/>
                  </a:cubicBezTo>
                  <a:cubicBezTo>
                    <a:pt x="158" y="3657"/>
                    <a:pt x="200" y="3627"/>
                    <a:pt x="212" y="3581"/>
                  </a:cubicBezTo>
                  <a:cubicBezTo>
                    <a:pt x="562" y="2231"/>
                    <a:pt x="563" y="1279"/>
                    <a:pt x="215" y="74"/>
                  </a:cubicBezTo>
                  <a:cubicBezTo>
                    <a:pt x="202" y="28"/>
                    <a:pt x="161" y="0"/>
                    <a:pt x="117" y="0"/>
                  </a:cubicBezTo>
                  <a:close/>
                </a:path>
              </a:pathLst>
            </a:custGeom>
            <a:solidFill>
              <a:srgbClr val="191919">
                <a:alpha val="136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98" name="Google Shape;1898;p11"/>
            <p:cNvSpPr/>
            <p:nvPr/>
          </p:nvSpPr>
          <p:spPr>
            <a:xfrm>
              <a:off x="1525584" y="4151949"/>
              <a:ext cx="188856" cy="237873"/>
            </a:xfrm>
            <a:custGeom>
              <a:avLst/>
              <a:gdLst/>
              <a:ahLst/>
              <a:cxnLst/>
              <a:rect l="l" t="t" r="r" b="b"/>
              <a:pathLst>
                <a:path w="2765" h="3416" extrusionOk="0">
                  <a:moveTo>
                    <a:pt x="2242" y="0"/>
                  </a:moveTo>
                  <a:cubicBezTo>
                    <a:pt x="2235" y="0"/>
                    <a:pt x="2227" y="0"/>
                    <a:pt x="2220" y="1"/>
                  </a:cubicBezTo>
                  <a:cubicBezTo>
                    <a:pt x="2026" y="7"/>
                    <a:pt x="1847" y="90"/>
                    <a:pt x="1680" y="189"/>
                  </a:cubicBezTo>
                  <a:cubicBezTo>
                    <a:pt x="813" y="693"/>
                    <a:pt x="165" y="1900"/>
                    <a:pt x="35" y="2894"/>
                  </a:cubicBezTo>
                  <a:cubicBezTo>
                    <a:pt x="0" y="3173"/>
                    <a:pt x="138" y="3416"/>
                    <a:pt x="373" y="3416"/>
                  </a:cubicBezTo>
                  <a:cubicBezTo>
                    <a:pt x="394" y="3416"/>
                    <a:pt x="416" y="3414"/>
                    <a:pt x="439" y="3410"/>
                  </a:cubicBezTo>
                  <a:cubicBezTo>
                    <a:pt x="803" y="3344"/>
                    <a:pt x="1638" y="2862"/>
                    <a:pt x="2064" y="2366"/>
                  </a:cubicBezTo>
                  <a:cubicBezTo>
                    <a:pt x="2488" y="1872"/>
                    <a:pt x="2753" y="1232"/>
                    <a:pt x="2762" y="581"/>
                  </a:cubicBezTo>
                  <a:cubicBezTo>
                    <a:pt x="2765" y="467"/>
                    <a:pt x="2758" y="352"/>
                    <a:pt x="2707" y="253"/>
                  </a:cubicBezTo>
                  <a:cubicBezTo>
                    <a:pt x="2622" y="88"/>
                    <a:pt x="2428" y="0"/>
                    <a:pt x="2242" y="0"/>
                  </a:cubicBezTo>
                  <a:close/>
                </a:path>
              </a:pathLst>
            </a:custGeom>
            <a:solidFill>
              <a:schemeClr val="accent1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99" name="Google Shape;1899;p11"/>
            <p:cNvSpPr/>
            <p:nvPr/>
          </p:nvSpPr>
          <p:spPr>
            <a:xfrm>
              <a:off x="1552223" y="4181754"/>
              <a:ext cx="153886" cy="196301"/>
            </a:xfrm>
            <a:custGeom>
              <a:avLst/>
              <a:gdLst/>
              <a:ahLst/>
              <a:cxnLst/>
              <a:rect l="l" t="t" r="r" b="b"/>
              <a:pathLst>
                <a:path w="2253" h="2819" extrusionOk="0">
                  <a:moveTo>
                    <a:pt x="2141" y="0"/>
                  </a:moveTo>
                  <a:cubicBezTo>
                    <a:pt x="2103" y="0"/>
                    <a:pt x="2067" y="21"/>
                    <a:pt x="2048" y="55"/>
                  </a:cubicBezTo>
                  <a:cubicBezTo>
                    <a:pt x="1553" y="1042"/>
                    <a:pt x="971" y="1792"/>
                    <a:pt x="44" y="2645"/>
                  </a:cubicBezTo>
                  <a:cubicBezTo>
                    <a:pt x="5" y="2683"/>
                    <a:pt x="1" y="2747"/>
                    <a:pt x="39" y="2786"/>
                  </a:cubicBezTo>
                  <a:cubicBezTo>
                    <a:pt x="52" y="2799"/>
                    <a:pt x="66" y="2808"/>
                    <a:pt x="81" y="2814"/>
                  </a:cubicBezTo>
                  <a:cubicBezTo>
                    <a:pt x="91" y="2817"/>
                    <a:pt x="101" y="2818"/>
                    <a:pt x="111" y="2818"/>
                  </a:cubicBezTo>
                  <a:cubicBezTo>
                    <a:pt x="137" y="2818"/>
                    <a:pt x="162" y="2809"/>
                    <a:pt x="181" y="2791"/>
                  </a:cubicBezTo>
                  <a:cubicBezTo>
                    <a:pt x="1114" y="1932"/>
                    <a:pt x="1728" y="1139"/>
                    <a:pt x="2229" y="146"/>
                  </a:cubicBezTo>
                  <a:cubicBezTo>
                    <a:pt x="2252" y="96"/>
                    <a:pt x="2232" y="36"/>
                    <a:pt x="2184" y="10"/>
                  </a:cubicBezTo>
                  <a:cubicBezTo>
                    <a:pt x="2170" y="3"/>
                    <a:pt x="2155" y="0"/>
                    <a:pt x="2141" y="0"/>
                  </a:cubicBezTo>
                  <a:close/>
                </a:path>
              </a:pathLst>
            </a:custGeom>
            <a:solidFill>
              <a:srgbClr val="191919">
                <a:alpha val="136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00" name="Google Shape;1900;p11"/>
            <p:cNvSpPr/>
            <p:nvPr/>
          </p:nvSpPr>
          <p:spPr>
            <a:xfrm>
              <a:off x="1537196" y="4162673"/>
              <a:ext cx="160852" cy="203822"/>
            </a:xfrm>
            <a:custGeom>
              <a:avLst/>
              <a:gdLst/>
              <a:ahLst/>
              <a:cxnLst/>
              <a:rect l="l" t="t" r="r" b="b"/>
              <a:pathLst>
                <a:path w="2355" h="2927" extrusionOk="0">
                  <a:moveTo>
                    <a:pt x="2239" y="1"/>
                  </a:moveTo>
                  <a:cubicBezTo>
                    <a:pt x="2219" y="1"/>
                    <a:pt x="2199" y="7"/>
                    <a:pt x="2181" y="20"/>
                  </a:cubicBezTo>
                  <a:cubicBezTo>
                    <a:pt x="1165" y="755"/>
                    <a:pt x="578" y="1502"/>
                    <a:pt x="22" y="2783"/>
                  </a:cubicBezTo>
                  <a:cubicBezTo>
                    <a:pt x="1" y="2834"/>
                    <a:pt x="24" y="2894"/>
                    <a:pt x="75" y="2916"/>
                  </a:cubicBezTo>
                  <a:cubicBezTo>
                    <a:pt x="76" y="2919"/>
                    <a:pt x="81" y="2920"/>
                    <a:pt x="82" y="2920"/>
                  </a:cubicBezTo>
                  <a:cubicBezTo>
                    <a:pt x="94" y="2924"/>
                    <a:pt x="105" y="2926"/>
                    <a:pt x="116" y="2926"/>
                  </a:cubicBezTo>
                  <a:cubicBezTo>
                    <a:pt x="156" y="2926"/>
                    <a:pt x="192" y="2903"/>
                    <a:pt x="206" y="2864"/>
                  </a:cubicBezTo>
                  <a:cubicBezTo>
                    <a:pt x="747" y="1619"/>
                    <a:pt x="1314" y="893"/>
                    <a:pt x="2299" y="182"/>
                  </a:cubicBezTo>
                  <a:cubicBezTo>
                    <a:pt x="2343" y="150"/>
                    <a:pt x="2354" y="87"/>
                    <a:pt x="2321" y="42"/>
                  </a:cubicBezTo>
                  <a:cubicBezTo>
                    <a:pt x="2301" y="16"/>
                    <a:pt x="2271" y="1"/>
                    <a:pt x="2239" y="1"/>
                  </a:cubicBezTo>
                  <a:close/>
                </a:path>
              </a:pathLst>
            </a:custGeom>
            <a:solidFill>
              <a:srgbClr val="191919">
                <a:alpha val="136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01" name="Google Shape;1901;p11"/>
            <p:cNvSpPr/>
            <p:nvPr/>
          </p:nvSpPr>
          <p:spPr>
            <a:xfrm>
              <a:off x="1420735" y="4255920"/>
              <a:ext cx="201561" cy="154659"/>
            </a:xfrm>
            <a:custGeom>
              <a:avLst/>
              <a:gdLst/>
              <a:ahLst/>
              <a:cxnLst/>
              <a:rect l="l" t="t" r="r" b="b"/>
              <a:pathLst>
                <a:path w="2951" h="2221" extrusionOk="0">
                  <a:moveTo>
                    <a:pt x="1559" y="0"/>
                  </a:moveTo>
                  <a:cubicBezTo>
                    <a:pt x="1426" y="0"/>
                    <a:pt x="1313" y="58"/>
                    <a:pt x="1210" y="160"/>
                  </a:cubicBezTo>
                  <a:cubicBezTo>
                    <a:pt x="978" y="394"/>
                    <a:pt x="1016" y="815"/>
                    <a:pt x="1016" y="815"/>
                  </a:cubicBezTo>
                  <a:cubicBezTo>
                    <a:pt x="1016" y="815"/>
                    <a:pt x="914" y="430"/>
                    <a:pt x="796" y="299"/>
                  </a:cubicBezTo>
                  <a:cubicBezTo>
                    <a:pt x="718" y="211"/>
                    <a:pt x="608" y="156"/>
                    <a:pt x="494" y="156"/>
                  </a:cubicBezTo>
                  <a:cubicBezTo>
                    <a:pt x="438" y="156"/>
                    <a:pt x="381" y="169"/>
                    <a:pt x="327" y="198"/>
                  </a:cubicBezTo>
                  <a:cubicBezTo>
                    <a:pt x="88" y="328"/>
                    <a:pt x="0" y="528"/>
                    <a:pt x="67" y="815"/>
                  </a:cubicBezTo>
                  <a:cubicBezTo>
                    <a:pt x="174" y="1264"/>
                    <a:pt x="525" y="1791"/>
                    <a:pt x="678" y="1925"/>
                  </a:cubicBezTo>
                  <a:cubicBezTo>
                    <a:pt x="898" y="2119"/>
                    <a:pt x="1084" y="2221"/>
                    <a:pt x="1318" y="2221"/>
                  </a:cubicBezTo>
                  <a:cubicBezTo>
                    <a:pt x="1424" y="2221"/>
                    <a:pt x="1539" y="2200"/>
                    <a:pt x="1672" y="2157"/>
                  </a:cubicBezTo>
                  <a:cubicBezTo>
                    <a:pt x="1872" y="2093"/>
                    <a:pt x="2173" y="1938"/>
                    <a:pt x="2488" y="1750"/>
                  </a:cubicBezTo>
                  <a:cubicBezTo>
                    <a:pt x="2844" y="1539"/>
                    <a:pt x="2950" y="1299"/>
                    <a:pt x="2848" y="1092"/>
                  </a:cubicBezTo>
                  <a:cubicBezTo>
                    <a:pt x="2770" y="934"/>
                    <a:pt x="2606" y="855"/>
                    <a:pt x="2435" y="855"/>
                  </a:cubicBezTo>
                  <a:cubicBezTo>
                    <a:pt x="2409" y="855"/>
                    <a:pt x="2383" y="856"/>
                    <a:pt x="2357" y="860"/>
                  </a:cubicBezTo>
                  <a:cubicBezTo>
                    <a:pt x="2106" y="895"/>
                    <a:pt x="1898" y="1118"/>
                    <a:pt x="1898" y="1118"/>
                  </a:cubicBezTo>
                  <a:cubicBezTo>
                    <a:pt x="1898" y="1118"/>
                    <a:pt x="2047" y="926"/>
                    <a:pt x="2108" y="655"/>
                  </a:cubicBezTo>
                  <a:cubicBezTo>
                    <a:pt x="2203" y="246"/>
                    <a:pt x="1924" y="96"/>
                    <a:pt x="1738" y="32"/>
                  </a:cubicBezTo>
                  <a:cubicBezTo>
                    <a:pt x="1674" y="11"/>
                    <a:pt x="1615" y="0"/>
                    <a:pt x="1559" y="0"/>
                  </a:cubicBez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02" name="Google Shape;1902;p11"/>
            <p:cNvSpPr/>
            <p:nvPr/>
          </p:nvSpPr>
          <p:spPr>
            <a:xfrm>
              <a:off x="1296693" y="4422777"/>
              <a:ext cx="165087" cy="250477"/>
            </a:xfrm>
            <a:custGeom>
              <a:avLst/>
              <a:gdLst/>
              <a:ahLst/>
              <a:cxnLst/>
              <a:rect l="l" t="t" r="r" b="b"/>
              <a:pathLst>
                <a:path w="2417" h="3597" extrusionOk="0">
                  <a:moveTo>
                    <a:pt x="1" y="0"/>
                  </a:moveTo>
                  <a:lnTo>
                    <a:pt x="1" y="0"/>
                  </a:lnTo>
                  <a:cubicBezTo>
                    <a:pt x="260" y="1465"/>
                    <a:pt x="1161" y="2803"/>
                    <a:pt x="2417" y="3597"/>
                  </a:cubicBezTo>
                  <a:cubicBezTo>
                    <a:pt x="1873" y="2249"/>
                    <a:pt x="1044" y="1014"/>
                    <a:pt x="1" y="0"/>
                  </a:cubicBez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03" name="Google Shape;1903;p11"/>
            <p:cNvSpPr/>
            <p:nvPr/>
          </p:nvSpPr>
          <p:spPr>
            <a:xfrm rot="350661">
              <a:off x="1464139" y="4451163"/>
              <a:ext cx="105937" cy="193104"/>
            </a:xfrm>
            <a:custGeom>
              <a:avLst/>
              <a:gdLst/>
              <a:ahLst/>
              <a:cxnLst/>
              <a:rect l="l" t="t" r="r" b="b"/>
              <a:pathLst>
                <a:path w="1551" h="2773" extrusionOk="0">
                  <a:moveTo>
                    <a:pt x="1410" y="1"/>
                  </a:moveTo>
                  <a:lnTo>
                    <a:pt x="1410" y="1"/>
                  </a:lnTo>
                  <a:cubicBezTo>
                    <a:pt x="996" y="827"/>
                    <a:pt x="584" y="1650"/>
                    <a:pt x="171" y="2475"/>
                  </a:cubicBezTo>
                  <a:lnTo>
                    <a:pt x="113" y="2634"/>
                  </a:lnTo>
                  <a:lnTo>
                    <a:pt x="27" y="2364"/>
                  </a:lnTo>
                  <a:cubicBezTo>
                    <a:pt x="18" y="2359"/>
                    <a:pt x="11" y="2353"/>
                    <a:pt x="1" y="2347"/>
                  </a:cubicBezTo>
                  <a:lnTo>
                    <a:pt x="1" y="2347"/>
                  </a:lnTo>
                  <a:cubicBezTo>
                    <a:pt x="40" y="2442"/>
                    <a:pt x="78" y="2539"/>
                    <a:pt x="113" y="2636"/>
                  </a:cubicBezTo>
                  <a:lnTo>
                    <a:pt x="64" y="2773"/>
                  </a:lnTo>
                  <a:cubicBezTo>
                    <a:pt x="492" y="2434"/>
                    <a:pt x="890" y="2048"/>
                    <a:pt x="1158" y="1575"/>
                  </a:cubicBezTo>
                  <a:cubicBezTo>
                    <a:pt x="1426" y="1099"/>
                    <a:pt x="1550" y="528"/>
                    <a:pt x="1410" y="1"/>
                  </a:cubicBez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04" name="Google Shape;1904;p11"/>
            <p:cNvSpPr/>
            <p:nvPr/>
          </p:nvSpPr>
          <p:spPr>
            <a:xfrm>
              <a:off x="1545386" y="4171075"/>
              <a:ext cx="21242" cy="37185"/>
            </a:xfrm>
            <a:custGeom>
              <a:avLst/>
              <a:gdLst/>
              <a:ahLst/>
              <a:cxnLst/>
              <a:rect l="l" t="t" r="r" b="b"/>
              <a:pathLst>
                <a:path w="311" h="534" extrusionOk="0">
                  <a:moveTo>
                    <a:pt x="196" y="1"/>
                  </a:moveTo>
                  <a:cubicBezTo>
                    <a:pt x="166" y="1"/>
                    <a:pt x="136" y="15"/>
                    <a:pt x="114" y="47"/>
                  </a:cubicBezTo>
                  <a:cubicBezTo>
                    <a:pt x="66" y="116"/>
                    <a:pt x="41" y="206"/>
                    <a:pt x="22" y="286"/>
                  </a:cubicBezTo>
                  <a:cubicBezTo>
                    <a:pt x="6" y="366"/>
                    <a:pt x="0" y="441"/>
                    <a:pt x="53" y="508"/>
                  </a:cubicBezTo>
                  <a:cubicBezTo>
                    <a:pt x="65" y="525"/>
                    <a:pt x="80" y="534"/>
                    <a:pt x="97" y="534"/>
                  </a:cubicBezTo>
                  <a:cubicBezTo>
                    <a:pt x="106" y="534"/>
                    <a:pt x="116" y="532"/>
                    <a:pt x="126" y="527"/>
                  </a:cubicBezTo>
                  <a:cubicBezTo>
                    <a:pt x="264" y="464"/>
                    <a:pt x="311" y="232"/>
                    <a:pt x="293" y="94"/>
                  </a:cubicBezTo>
                  <a:cubicBezTo>
                    <a:pt x="287" y="36"/>
                    <a:pt x="242" y="1"/>
                    <a:pt x="19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05" name="Google Shape;1905;p11"/>
            <p:cNvSpPr/>
            <p:nvPr/>
          </p:nvSpPr>
          <p:spPr>
            <a:xfrm>
              <a:off x="1570842" y="4158162"/>
              <a:ext cx="19466" cy="28411"/>
            </a:xfrm>
            <a:custGeom>
              <a:avLst/>
              <a:gdLst/>
              <a:ahLst/>
              <a:cxnLst/>
              <a:rect l="l" t="t" r="r" b="b"/>
              <a:pathLst>
                <a:path w="285" h="408" extrusionOk="0">
                  <a:moveTo>
                    <a:pt x="196" y="0"/>
                  </a:moveTo>
                  <a:cubicBezTo>
                    <a:pt x="176" y="0"/>
                    <a:pt x="155" y="7"/>
                    <a:pt x="139" y="20"/>
                  </a:cubicBezTo>
                  <a:cubicBezTo>
                    <a:pt x="94" y="59"/>
                    <a:pt x="59" y="103"/>
                    <a:pt x="35" y="158"/>
                  </a:cubicBezTo>
                  <a:cubicBezTo>
                    <a:pt x="22" y="186"/>
                    <a:pt x="12" y="215"/>
                    <a:pt x="6" y="244"/>
                  </a:cubicBezTo>
                  <a:cubicBezTo>
                    <a:pt x="0" y="272"/>
                    <a:pt x="0" y="300"/>
                    <a:pt x="12" y="325"/>
                  </a:cubicBezTo>
                  <a:cubicBezTo>
                    <a:pt x="15" y="336"/>
                    <a:pt x="21" y="345"/>
                    <a:pt x="28" y="352"/>
                  </a:cubicBezTo>
                  <a:cubicBezTo>
                    <a:pt x="35" y="361"/>
                    <a:pt x="39" y="365"/>
                    <a:pt x="38" y="365"/>
                  </a:cubicBezTo>
                  <a:cubicBezTo>
                    <a:pt x="38" y="365"/>
                    <a:pt x="37" y="364"/>
                    <a:pt x="34" y="361"/>
                  </a:cubicBezTo>
                  <a:lnTo>
                    <a:pt x="34" y="361"/>
                  </a:lnTo>
                  <a:cubicBezTo>
                    <a:pt x="51" y="388"/>
                    <a:pt x="81" y="408"/>
                    <a:pt x="113" y="408"/>
                  </a:cubicBezTo>
                  <a:cubicBezTo>
                    <a:pt x="121" y="408"/>
                    <a:pt x="129" y="406"/>
                    <a:pt x="137" y="403"/>
                  </a:cubicBezTo>
                  <a:cubicBezTo>
                    <a:pt x="172" y="390"/>
                    <a:pt x="200" y="381"/>
                    <a:pt x="223" y="352"/>
                  </a:cubicBezTo>
                  <a:cubicBezTo>
                    <a:pt x="245" y="325"/>
                    <a:pt x="260" y="279"/>
                    <a:pt x="268" y="244"/>
                  </a:cubicBezTo>
                  <a:cubicBezTo>
                    <a:pt x="285" y="177"/>
                    <a:pt x="283" y="118"/>
                    <a:pt x="267" y="52"/>
                  </a:cubicBezTo>
                  <a:cubicBezTo>
                    <a:pt x="259" y="17"/>
                    <a:pt x="228" y="0"/>
                    <a:pt x="19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06" name="Google Shape;1906;p11"/>
            <p:cNvSpPr/>
            <p:nvPr/>
          </p:nvSpPr>
          <p:spPr>
            <a:xfrm rot="487005" flipH="1">
              <a:off x="1446104" y="4368547"/>
              <a:ext cx="43856" cy="371208"/>
            </a:xfrm>
            <a:custGeom>
              <a:avLst/>
              <a:gdLst/>
              <a:ahLst/>
              <a:cxnLst/>
              <a:rect l="l" t="t" r="r" b="b"/>
              <a:pathLst>
                <a:path w="642" h="4710" extrusionOk="0">
                  <a:moveTo>
                    <a:pt x="238" y="1"/>
                  </a:moveTo>
                  <a:cubicBezTo>
                    <a:pt x="230" y="1"/>
                    <a:pt x="222" y="1"/>
                    <a:pt x="214" y="2"/>
                  </a:cubicBezTo>
                  <a:cubicBezTo>
                    <a:pt x="153" y="9"/>
                    <a:pt x="96" y="40"/>
                    <a:pt x="56" y="88"/>
                  </a:cubicBezTo>
                  <a:cubicBezTo>
                    <a:pt x="16" y="138"/>
                    <a:pt x="0" y="199"/>
                    <a:pt x="5" y="261"/>
                  </a:cubicBezTo>
                  <a:cubicBezTo>
                    <a:pt x="156" y="1650"/>
                    <a:pt x="168" y="3058"/>
                    <a:pt x="38" y="4452"/>
                  </a:cubicBezTo>
                  <a:cubicBezTo>
                    <a:pt x="32" y="4536"/>
                    <a:pt x="70" y="4621"/>
                    <a:pt x="142" y="4667"/>
                  </a:cubicBezTo>
                  <a:cubicBezTo>
                    <a:pt x="175" y="4689"/>
                    <a:pt x="213" y="4704"/>
                    <a:pt x="252" y="4708"/>
                  </a:cubicBezTo>
                  <a:cubicBezTo>
                    <a:pt x="260" y="4709"/>
                    <a:pt x="267" y="4709"/>
                    <a:pt x="275" y="4709"/>
                  </a:cubicBezTo>
                  <a:cubicBezTo>
                    <a:pt x="329" y="4709"/>
                    <a:pt x="382" y="4690"/>
                    <a:pt x="424" y="4656"/>
                  </a:cubicBezTo>
                  <a:cubicBezTo>
                    <a:pt x="474" y="4615"/>
                    <a:pt x="503" y="4558"/>
                    <a:pt x="507" y="4497"/>
                  </a:cubicBezTo>
                  <a:cubicBezTo>
                    <a:pt x="641" y="3074"/>
                    <a:pt x="628" y="1633"/>
                    <a:pt x="474" y="212"/>
                  </a:cubicBezTo>
                  <a:cubicBezTo>
                    <a:pt x="467" y="142"/>
                    <a:pt x="430" y="81"/>
                    <a:pt x="372" y="43"/>
                  </a:cubicBezTo>
                  <a:cubicBezTo>
                    <a:pt x="332" y="15"/>
                    <a:pt x="286" y="1"/>
                    <a:pt x="238" y="1"/>
                  </a:cubicBez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pic>
        <p:nvPicPr>
          <p:cNvPr id="251" name="Picture 250">
            <a:extLst>
              <a:ext uri="{FF2B5EF4-FFF2-40B4-BE49-F238E27FC236}">
                <a16:creationId xmlns:a16="http://schemas.microsoft.com/office/drawing/2014/main" id="{27056BDD-C8C6-48A6-BB0A-856C40E2E6F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94055" y="119888"/>
            <a:ext cx="1429935" cy="6856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20028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ndAc>
          <p:stSnd>
            <p:snd r:embed="rId1" name="chimes.wav"/>
          </p:stSnd>
        </p:sndAc>
      </p:transition>
    </mc:Choice>
    <mc:Fallback xmlns="">
      <p:transition spd="slow">
        <p:sndAc>
          <p:stSnd>
            <p:snd r:embed="rId4" name="chimes.wav"/>
          </p:stSnd>
        </p:sndAc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C45DD2-D417-48AC-8B05-D57C0A6B82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DC981F7-A199-49EC-82B6-B84AFBBA1F9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1A8D40C-E306-4A93-A6C6-7CD4567A10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FC4A36-6D6B-4B16-949A-EED7647A27DA}" type="datetimeFigureOut">
              <a:rPr lang="en-SG" smtClean="0"/>
              <a:t>16/9/2024</a:t>
            </a:fld>
            <a:endParaRPr lang="en-SG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75AF2BA-34EC-4596-AC5C-527DB2B9DE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52547BE-51D8-4AB6-9D51-03520E2AF7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87CFED-4268-4081-99B7-0E4C66B17699}" type="slidenum">
              <a:rPr lang="en-SG" smtClean="0"/>
              <a:t>‹#›</a:t>
            </a:fld>
            <a:endParaRPr lang="en-SG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1556C72-E19D-4AD1-A719-89BA6C08B95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38832" y="185738"/>
            <a:ext cx="1429935" cy="6856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465391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 1">
  <p:cSld name="Title and two columns 1">
    <p:spTree>
      <p:nvGrpSpPr>
        <p:cNvPr id="1" name="Shape 19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9" name="Google Shape;1909;p13"/>
          <p:cNvSpPr/>
          <p:nvPr/>
        </p:nvSpPr>
        <p:spPr>
          <a:xfrm>
            <a:off x="0" y="377135"/>
            <a:ext cx="12192032" cy="1778056"/>
          </a:xfrm>
          <a:custGeom>
            <a:avLst/>
            <a:gdLst/>
            <a:ahLst/>
            <a:cxnLst/>
            <a:rect l="l" t="t" r="r" b="b"/>
            <a:pathLst>
              <a:path w="108932" h="14048" extrusionOk="0">
                <a:moveTo>
                  <a:pt x="80728" y="1"/>
                </a:moveTo>
                <a:cubicBezTo>
                  <a:pt x="80331" y="1"/>
                  <a:pt x="79935" y="4"/>
                  <a:pt x="79537" y="10"/>
                </a:cubicBezTo>
                <a:cubicBezTo>
                  <a:pt x="75180" y="77"/>
                  <a:pt x="70825" y="482"/>
                  <a:pt x="66618" y="1109"/>
                </a:cubicBezTo>
                <a:cubicBezTo>
                  <a:pt x="59747" y="2130"/>
                  <a:pt x="52880" y="3876"/>
                  <a:pt x="45692" y="3876"/>
                </a:cubicBezTo>
                <a:cubicBezTo>
                  <a:pt x="44695" y="3876"/>
                  <a:pt x="43691" y="3842"/>
                  <a:pt x="42680" y="3768"/>
                </a:cubicBezTo>
                <a:cubicBezTo>
                  <a:pt x="34944" y="3203"/>
                  <a:pt x="27985" y="934"/>
                  <a:pt x="20231" y="409"/>
                </a:cubicBezTo>
                <a:cubicBezTo>
                  <a:pt x="17945" y="255"/>
                  <a:pt x="15639" y="183"/>
                  <a:pt x="13328" y="183"/>
                </a:cubicBezTo>
                <a:cubicBezTo>
                  <a:pt x="8868" y="183"/>
                  <a:pt x="4389" y="451"/>
                  <a:pt x="1" y="911"/>
                </a:cubicBezTo>
                <a:lnTo>
                  <a:pt x="1" y="11965"/>
                </a:lnTo>
                <a:cubicBezTo>
                  <a:pt x="693" y="12163"/>
                  <a:pt x="1356" y="12396"/>
                  <a:pt x="2035" y="12608"/>
                </a:cubicBezTo>
                <a:cubicBezTo>
                  <a:pt x="3039" y="12921"/>
                  <a:pt x="4108" y="13106"/>
                  <a:pt x="5223" y="13255"/>
                </a:cubicBezTo>
                <a:cubicBezTo>
                  <a:pt x="7490" y="13555"/>
                  <a:pt x="9843" y="13699"/>
                  <a:pt x="12156" y="13848"/>
                </a:cubicBezTo>
                <a:cubicBezTo>
                  <a:pt x="14148" y="13976"/>
                  <a:pt x="16147" y="14047"/>
                  <a:pt x="18145" y="14047"/>
                </a:cubicBezTo>
                <a:cubicBezTo>
                  <a:pt x="20586" y="14047"/>
                  <a:pt x="23025" y="13941"/>
                  <a:pt x="25446" y="13707"/>
                </a:cubicBezTo>
                <a:cubicBezTo>
                  <a:pt x="29573" y="13306"/>
                  <a:pt x="33545" y="12458"/>
                  <a:pt x="37522" y="11746"/>
                </a:cubicBezTo>
                <a:cubicBezTo>
                  <a:pt x="41371" y="11057"/>
                  <a:pt x="45309" y="10436"/>
                  <a:pt x="49363" y="10306"/>
                </a:cubicBezTo>
                <a:cubicBezTo>
                  <a:pt x="49833" y="10291"/>
                  <a:pt x="50301" y="10284"/>
                  <a:pt x="50769" y="10284"/>
                </a:cubicBezTo>
                <a:cubicBezTo>
                  <a:pt x="54590" y="10284"/>
                  <a:pt x="58329" y="10766"/>
                  <a:pt x="61990" y="11370"/>
                </a:cubicBezTo>
                <a:cubicBezTo>
                  <a:pt x="64106" y="11720"/>
                  <a:pt x="66202" y="12105"/>
                  <a:pt x="68318" y="12455"/>
                </a:cubicBezTo>
                <a:cubicBezTo>
                  <a:pt x="70446" y="12804"/>
                  <a:pt x="72542" y="13102"/>
                  <a:pt x="74773" y="13131"/>
                </a:cubicBezTo>
                <a:cubicBezTo>
                  <a:pt x="74938" y="13133"/>
                  <a:pt x="75102" y="13134"/>
                  <a:pt x="75266" y="13134"/>
                </a:cubicBezTo>
                <a:cubicBezTo>
                  <a:pt x="79336" y="13134"/>
                  <a:pt x="83318" y="12504"/>
                  <a:pt x="87187" y="11856"/>
                </a:cubicBezTo>
                <a:cubicBezTo>
                  <a:pt x="89161" y="11523"/>
                  <a:pt x="91131" y="11175"/>
                  <a:pt x="93128" y="10884"/>
                </a:cubicBezTo>
                <a:cubicBezTo>
                  <a:pt x="94703" y="10655"/>
                  <a:pt x="96304" y="10493"/>
                  <a:pt x="97895" y="10303"/>
                </a:cubicBezTo>
                <a:cubicBezTo>
                  <a:pt x="100734" y="9967"/>
                  <a:pt x="103595" y="9619"/>
                  <a:pt x="106505" y="9556"/>
                </a:cubicBezTo>
                <a:cubicBezTo>
                  <a:pt x="106791" y="9550"/>
                  <a:pt x="107084" y="9546"/>
                  <a:pt x="107382" y="9546"/>
                </a:cubicBezTo>
                <a:cubicBezTo>
                  <a:pt x="107891" y="9546"/>
                  <a:pt x="108413" y="9557"/>
                  <a:pt x="108932" y="9586"/>
                </a:cubicBezTo>
                <a:lnTo>
                  <a:pt x="108932" y="2594"/>
                </a:lnTo>
                <a:cubicBezTo>
                  <a:pt x="103344" y="2458"/>
                  <a:pt x="97739" y="1482"/>
                  <a:pt x="92390" y="788"/>
                </a:cubicBezTo>
                <a:cubicBezTo>
                  <a:pt x="88561" y="292"/>
                  <a:pt x="84658" y="1"/>
                  <a:pt x="80728" y="1"/>
                </a:cubicBezTo>
                <a:close/>
              </a:path>
            </a:pathLst>
          </a:custGeom>
          <a:solidFill>
            <a:srgbClr val="FFFFFF">
              <a:alpha val="1183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910" name="Google Shape;1910;p13"/>
          <p:cNvSpPr/>
          <p:nvPr/>
        </p:nvSpPr>
        <p:spPr>
          <a:xfrm>
            <a:off x="0" y="2952383"/>
            <a:ext cx="12191920" cy="3905571"/>
          </a:xfrm>
          <a:custGeom>
            <a:avLst/>
            <a:gdLst/>
            <a:ahLst/>
            <a:cxnLst/>
            <a:rect l="l" t="t" r="r" b="b"/>
            <a:pathLst>
              <a:path w="108931" h="30857" extrusionOk="0">
                <a:moveTo>
                  <a:pt x="82499" y="1"/>
                </a:moveTo>
                <a:cubicBezTo>
                  <a:pt x="81172" y="1"/>
                  <a:pt x="79839" y="32"/>
                  <a:pt x="78497" y="104"/>
                </a:cubicBezTo>
                <a:cubicBezTo>
                  <a:pt x="74034" y="343"/>
                  <a:pt x="69646" y="895"/>
                  <a:pt x="65316" y="1531"/>
                </a:cubicBezTo>
                <a:cubicBezTo>
                  <a:pt x="56889" y="2768"/>
                  <a:pt x="48502" y="4367"/>
                  <a:pt x="39737" y="4645"/>
                </a:cubicBezTo>
                <a:cubicBezTo>
                  <a:pt x="38892" y="4672"/>
                  <a:pt x="38045" y="4687"/>
                  <a:pt x="37198" y="4687"/>
                </a:cubicBezTo>
                <a:cubicBezTo>
                  <a:pt x="35874" y="4687"/>
                  <a:pt x="34549" y="4652"/>
                  <a:pt x="33230" y="4578"/>
                </a:cubicBezTo>
                <a:cubicBezTo>
                  <a:pt x="30848" y="4446"/>
                  <a:pt x="28505" y="4157"/>
                  <a:pt x="26160" y="3899"/>
                </a:cubicBezTo>
                <a:cubicBezTo>
                  <a:pt x="21022" y="3331"/>
                  <a:pt x="15854" y="2758"/>
                  <a:pt x="10608" y="2649"/>
                </a:cubicBezTo>
                <a:cubicBezTo>
                  <a:pt x="10143" y="2639"/>
                  <a:pt x="9680" y="2634"/>
                  <a:pt x="9220" y="2634"/>
                </a:cubicBezTo>
                <a:cubicBezTo>
                  <a:pt x="6066" y="2634"/>
                  <a:pt x="3022" y="2868"/>
                  <a:pt x="1" y="3431"/>
                </a:cubicBezTo>
                <a:lnTo>
                  <a:pt x="1" y="30857"/>
                </a:lnTo>
                <a:lnTo>
                  <a:pt x="108931" y="30857"/>
                </a:lnTo>
                <a:lnTo>
                  <a:pt x="108931" y="1818"/>
                </a:lnTo>
                <a:cubicBezTo>
                  <a:pt x="103411" y="1531"/>
                  <a:pt x="97911" y="936"/>
                  <a:pt x="92446" y="480"/>
                </a:cubicBezTo>
                <a:cubicBezTo>
                  <a:pt x="89116" y="201"/>
                  <a:pt x="85824" y="1"/>
                  <a:pt x="82499" y="1"/>
                </a:cubicBezTo>
                <a:close/>
              </a:path>
            </a:pathLst>
          </a:custGeom>
          <a:solidFill>
            <a:srgbClr val="FFFFFF">
              <a:alpha val="1183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911" name="Google Shape;1911;p13"/>
          <p:cNvSpPr/>
          <p:nvPr/>
        </p:nvSpPr>
        <p:spPr>
          <a:xfrm>
            <a:off x="0" y="6007234"/>
            <a:ext cx="12191920" cy="850789"/>
          </a:xfrm>
          <a:custGeom>
            <a:avLst/>
            <a:gdLst/>
            <a:ahLst/>
            <a:cxnLst/>
            <a:rect l="l" t="t" r="r" b="b"/>
            <a:pathLst>
              <a:path w="108931" h="26651" extrusionOk="0">
                <a:moveTo>
                  <a:pt x="40719" y="0"/>
                </a:moveTo>
                <a:cubicBezTo>
                  <a:pt x="33414" y="0"/>
                  <a:pt x="26245" y="987"/>
                  <a:pt x="18963" y="1234"/>
                </a:cubicBezTo>
                <a:cubicBezTo>
                  <a:pt x="18864" y="1237"/>
                  <a:pt x="18725" y="1239"/>
                  <a:pt x="18553" y="1239"/>
                </a:cubicBezTo>
                <a:cubicBezTo>
                  <a:pt x="16979" y="1239"/>
                  <a:pt x="12628" y="1111"/>
                  <a:pt x="10787" y="1056"/>
                </a:cubicBezTo>
                <a:cubicBezTo>
                  <a:pt x="9808" y="1028"/>
                  <a:pt x="8585" y="1006"/>
                  <a:pt x="7253" y="1006"/>
                </a:cubicBezTo>
                <a:cubicBezTo>
                  <a:pt x="4920" y="1006"/>
                  <a:pt x="2256" y="1073"/>
                  <a:pt x="1" y="1289"/>
                </a:cubicBezTo>
                <a:lnTo>
                  <a:pt x="1" y="26651"/>
                </a:lnTo>
                <a:lnTo>
                  <a:pt x="108931" y="26651"/>
                </a:lnTo>
                <a:lnTo>
                  <a:pt x="108931" y="695"/>
                </a:lnTo>
                <a:cubicBezTo>
                  <a:pt x="107402" y="594"/>
                  <a:pt x="105851" y="561"/>
                  <a:pt x="104306" y="559"/>
                </a:cubicBezTo>
                <a:cubicBezTo>
                  <a:pt x="104260" y="559"/>
                  <a:pt x="104215" y="559"/>
                  <a:pt x="104169" y="559"/>
                </a:cubicBezTo>
                <a:cubicBezTo>
                  <a:pt x="102593" y="559"/>
                  <a:pt x="101017" y="580"/>
                  <a:pt x="99441" y="580"/>
                </a:cubicBezTo>
                <a:cubicBezTo>
                  <a:pt x="99197" y="580"/>
                  <a:pt x="98952" y="579"/>
                  <a:pt x="98708" y="578"/>
                </a:cubicBezTo>
                <a:cubicBezTo>
                  <a:pt x="96715" y="566"/>
                  <a:pt x="94741" y="470"/>
                  <a:pt x="92753" y="400"/>
                </a:cubicBezTo>
                <a:cubicBezTo>
                  <a:pt x="90733" y="330"/>
                  <a:pt x="88712" y="301"/>
                  <a:pt x="86691" y="301"/>
                </a:cubicBezTo>
                <a:cubicBezTo>
                  <a:pt x="80241" y="301"/>
                  <a:pt x="73791" y="592"/>
                  <a:pt x="67351" y="743"/>
                </a:cubicBezTo>
                <a:cubicBezTo>
                  <a:pt x="64953" y="800"/>
                  <a:pt x="62552" y="841"/>
                  <a:pt x="60151" y="841"/>
                </a:cubicBezTo>
                <a:cubicBezTo>
                  <a:pt x="58367" y="841"/>
                  <a:pt x="56584" y="818"/>
                  <a:pt x="54802" y="762"/>
                </a:cubicBezTo>
                <a:cubicBezTo>
                  <a:pt x="52809" y="698"/>
                  <a:pt x="50819" y="588"/>
                  <a:pt x="48844" y="425"/>
                </a:cubicBezTo>
                <a:cubicBezTo>
                  <a:pt x="46717" y="247"/>
                  <a:pt x="44612" y="69"/>
                  <a:pt x="42461" y="20"/>
                </a:cubicBezTo>
                <a:cubicBezTo>
                  <a:pt x="41879" y="7"/>
                  <a:pt x="41299" y="0"/>
                  <a:pt x="40719" y="0"/>
                </a:cubicBezTo>
                <a:close/>
              </a:path>
            </a:pathLst>
          </a:custGeom>
          <a:solidFill>
            <a:srgbClr val="99D46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1912" name="Google Shape;1912;p13"/>
          <p:cNvGrpSpPr/>
          <p:nvPr/>
        </p:nvGrpSpPr>
        <p:grpSpPr>
          <a:xfrm>
            <a:off x="137451" y="6118346"/>
            <a:ext cx="11970264" cy="661941"/>
            <a:chOff x="103088" y="4588759"/>
            <a:chExt cx="8977698" cy="496456"/>
          </a:xfrm>
        </p:grpSpPr>
        <p:sp>
          <p:nvSpPr>
            <p:cNvPr id="1913" name="Google Shape;1913;p13"/>
            <p:cNvSpPr/>
            <p:nvPr/>
          </p:nvSpPr>
          <p:spPr>
            <a:xfrm>
              <a:off x="555409" y="4603868"/>
              <a:ext cx="33188" cy="102763"/>
            </a:xfrm>
            <a:custGeom>
              <a:avLst/>
              <a:gdLst/>
              <a:ahLst/>
              <a:cxnLst/>
              <a:rect l="l" t="t" r="r" b="b"/>
              <a:pathLst>
                <a:path w="581" h="1799" extrusionOk="0">
                  <a:moveTo>
                    <a:pt x="300" y="0"/>
                  </a:moveTo>
                  <a:cubicBezTo>
                    <a:pt x="224" y="0"/>
                    <a:pt x="148" y="46"/>
                    <a:pt x="114" y="137"/>
                  </a:cubicBezTo>
                  <a:cubicBezTo>
                    <a:pt x="22" y="389"/>
                    <a:pt x="32" y="700"/>
                    <a:pt x="16" y="968"/>
                  </a:cubicBezTo>
                  <a:cubicBezTo>
                    <a:pt x="0" y="1232"/>
                    <a:pt x="5" y="1500"/>
                    <a:pt x="120" y="1743"/>
                  </a:cubicBezTo>
                  <a:cubicBezTo>
                    <a:pt x="136" y="1778"/>
                    <a:pt x="178" y="1799"/>
                    <a:pt x="219" y="1799"/>
                  </a:cubicBezTo>
                  <a:cubicBezTo>
                    <a:pt x="248" y="1799"/>
                    <a:pt x="276" y="1788"/>
                    <a:pt x="293" y="1765"/>
                  </a:cubicBezTo>
                  <a:cubicBezTo>
                    <a:pt x="467" y="1544"/>
                    <a:pt x="522" y="1270"/>
                    <a:pt x="540" y="994"/>
                  </a:cubicBezTo>
                  <a:cubicBezTo>
                    <a:pt x="554" y="722"/>
                    <a:pt x="580" y="397"/>
                    <a:pt x="484" y="137"/>
                  </a:cubicBezTo>
                  <a:cubicBezTo>
                    <a:pt x="451" y="46"/>
                    <a:pt x="375" y="0"/>
                    <a:pt x="300" y="0"/>
                  </a:cubicBezTo>
                  <a:close/>
                </a:path>
              </a:pathLst>
            </a:custGeom>
            <a:solidFill>
              <a:srgbClr val="191919">
                <a:alpha val="59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1914" name="Google Shape;1914;p13"/>
            <p:cNvGrpSpPr/>
            <p:nvPr/>
          </p:nvGrpSpPr>
          <p:grpSpPr>
            <a:xfrm>
              <a:off x="103087" y="4641588"/>
              <a:ext cx="142923" cy="130526"/>
              <a:chOff x="178100" y="3904645"/>
              <a:chExt cx="142923" cy="130526"/>
            </a:xfrm>
          </p:grpSpPr>
          <p:sp>
            <p:nvSpPr>
              <p:cNvPr id="1915" name="Google Shape;1915;p13"/>
              <p:cNvSpPr/>
              <p:nvPr/>
            </p:nvSpPr>
            <p:spPr>
              <a:xfrm>
                <a:off x="178100" y="3936863"/>
                <a:ext cx="40843" cy="98308"/>
              </a:xfrm>
              <a:custGeom>
                <a:avLst/>
                <a:gdLst/>
                <a:ahLst/>
                <a:cxnLst/>
                <a:rect l="l" t="t" r="r" b="b"/>
                <a:pathLst>
                  <a:path w="715" h="1721" extrusionOk="0">
                    <a:moveTo>
                      <a:pt x="237" y="1"/>
                    </a:moveTo>
                    <a:cubicBezTo>
                      <a:pt x="157" y="1"/>
                      <a:pt x="77" y="54"/>
                      <a:pt x="49" y="139"/>
                    </a:cubicBezTo>
                    <a:cubicBezTo>
                      <a:pt x="1" y="283"/>
                      <a:pt x="37" y="436"/>
                      <a:pt x="59" y="582"/>
                    </a:cubicBezTo>
                    <a:cubicBezTo>
                      <a:pt x="76" y="711"/>
                      <a:pt x="98" y="838"/>
                      <a:pt x="120" y="966"/>
                    </a:cubicBezTo>
                    <a:cubicBezTo>
                      <a:pt x="142" y="1093"/>
                      <a:pt x="158" y="1223"/>
                      <a:pt x="193" y="1347"/>
                    </a:cubicBezTo>
                    <a:cubicBezTo>
                      <a:pt x="234" y="1488"/>
                      <a:pt x="302" y="1592"/>
                      <a:pt x="413" y="1688"/>
                    </a:cubicBezTo>
                    <a:cubicBezTo>
                      <a:pt x="438" y="1709"/>
                      <a:pt x="467" y="1720"/>
                      <a:pt x="496" y="1720"/>
                    </a:cubicBezTo>
                    <a:cubicBezTo>
                      <a:pt x="533" y="1720"/>
                      <a:pt x="570" y="1702"/>
                      <a:pt x="594" y="1665"/>
                    </a:cubicBezTo>
                    <a:cubicBezTo>
                      <a:pt x="672" y="1542"/>
                      <a:pt x="715" y="1424"/>
                      <a:pt x="707" y="1275"/>
                    </a:cubicBezTo>
                    <a:cubicBezTo>
                      <a:pt x="700" y="1133"/>
                      <a:pt x="672" y="990"/>
                      <a:pt x="643" y="848"/>
                    </a:cubicBezTo>
                    <a:cubicBezTo>
                      <a:pt x="592" y="595"/>
                      <a:pt x="554" y="244"/>
                      <a:pt x="362" y="51"/>
                    </a:cubicBezTo>
                    <a:cubicBezTo>
                      <a:pt x="326" y="16"/>
                      <a:pt x="281" y="1"/>
                      <a:pt x="237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916" name="Google Shape;1916;p13"/>
              <p:cNvSpPr/>
              <p:nvPr/>
            </p:nvSpPr>
            <p:spPr>
              <a:xfrm>
                <a:off x="230654" y="3904645"/>
                <a:ext cx="37187" cy="110589"/>
              </a:xfrm>
              <a:custGeom>
                <a:avLst/>
                <a:gdLst/>
                <a:ahLst/>
                <a:cxnLst/>
                <a:rect l="l" t="t" r="r" b="b"/>
                <a:pathLst>
                  <a:path w="651" h="1936" extrusionOk="0">
                    <a:moveTo>
                      <a:pt x="399" y="0"/>
                    </a:moveTo>
                    <a:cubicBezTo>
                      <a:pt x="364" y="0"/>
                      <a:pt x="331" y="13"/>
                      <a:pt x="305" y="45"/>
                    </a:cubicBezTo>
                    <a:cubicBezTo>
                      <a:pt x="124" y="270"/>
                      <a:pt x="142" y="647"/>
                      <a:pt x="102" y="921"/>
                    </a:cubicBezTo>
                    <a:cubicBezTo>
                      <a:pt x="57" y="1239"/>
                      <a:pt x="0" y="1544"/>
                      <a:pt x="117" y="1853"/>
                    </a:cubicBezTo>
                    <a:cubicBezTo>
                      <a:pt x="136" y="1902"/>
                      <a:pt x="182" y="1936"/>
                      <a:pt x="229" y="1936"/>
                    </a:cubicBezTo>
                    <a:cubicBezTo>
                      <a:pt x="255" y="1936"/>
                      <a:pt x="282" y="1925"/>
                      <a:pt x="305" y="1902"/>
                    </a:cubicBezTo>
                    <a:cubicBezTo>
                      <a:pt x="542" y="1660"/>
                      <a:pt x="598" y="1348"/>
                      <a:pt x="625" y="1020"/>
                    </a:cubicBezTo>
                    <a:cubicBezTo>
                      <a:pt x="637" y="862"/>
                      <a:pt x="650" y="703"/>
                      <a:pt x="643" y="545"/>
                    </a:cubicBezTo>
                    <a:cubicBezTo>
                      <a:pt x="637" y="392"/>
                      <a:pt x="640" y="203"/>
                      <a:pt x="542" y="75"/>
                    </a:cubicBezTo>
                    <a:cubicBezTo>
                      <a:pt x="511" y="33"/>
                      <a:pt x="454" y="0"/>
                      <a:pt x="399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917" name="Google Shape;1917;p13"/>
              <p:cNvSpPr/>
              <p:nvPr/>
            </p:nvSpPr>
            <p:spPr>
              <a:xfrm>
                <a:off x="275667" y="3947545"/>
                <a:ext cx="45355" cy="85284"/>
              </a:xfrm>
              <a:custGeom>
                <a:avLst/>
                <a:gdLst/>
                <a:ahLst/>
                <a:cxnLst/>
                <a:rect l="l" t="t" r="r" b="b"/>
                <a:pathLst>
                  <a:path w="794" h="1493" extrusionOk="0">
                    <a:moveTo>
                      <a:pt x="528" y="0"/>
                    </a:moveTo>
                    <a:cubicBezTo>
                      <a:pt x="514" y="0"/>
                      <a:pt x="500" y="3"/>
                      <a:pt x="486" y="9"/>
                    </a:cubicBezTo>
                    <a:cubicBezTo>
                      <a:pt x="246" y="103"/>
                      <a:pt x="170" y="438"/>
                      <a:pt x="116" y="669"/>
                    </a:cubicBezTo>
                    <a:cubicBezTo>
                      <a:pt x="56" y="916"/>
                      <a:pt x="1" y="1211"/>
                      <a:pt x="155" y="1435"/>
                    </a:cubicBezTo>
                    <a:cubicBezTo>
                      <a:pt x="182" y="1473"/>
                      <a:pt x="219" y="1492"/>
                      <a:pt x="257" y="1492"/>
                    </a:cubicBezTo>
                    <a:cubicBezTo>
                      <a:pt x="286" y="1492"/>
                      <a:pt x="315" y="1481"/>
                      <a:pt x="342" y="1459"/>
                    </a:cubicBezTo>
                    <a:cubicBezTo>
                      <a:pt x="531" y="1295"/>
                      <a:pt x="571" y="1040"/>
                      <a:pt x="622" y="809"/>
                    </a:cubicBezTo>
                    <a:cubicBezTo>
                      <a:pt x="667" y="603"/>
                      <a:pt x="793" y="275"/>
                      <a:pt x="670" y="86"/>
                    </a:cubicBezTo>
                    <a:cubicBezTo>
                      <a:pt x="642" y="40"/>
                      <a:pt x="585" y="0"/>
                      <a:pt x="528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1918" name="Google Shape;1918;p13"/>
            <p:cNvGrpSpPr/>
            <p:nvPr/>
          </p:nvGrpSpPr>
          <p:grpSpPr>
            <a:xfrm>
              <a:off x="779951" y="4682022"/>
              <a:ext cx="88313" cy="132981"/>
              <a:chOff x="712664" y="4070529"/>
              <a:chExt cx="88313" cy="132981"/>
            </a:xfrm>
          </p:grpSpPr>
          <p:sp>
            <p:nvSpPr>
              <p:cNvPr id="1919" name="Google Shape;1919;p13"/>
              <p:cNvSpPr/>
              <p:nvPr/>
            </p:nvSpPr>
            <p:spPr>
              <a:xfrm>
                <a:off x="712664" y="4082639"/>
                <a:ext cx="44613" cy="91225"/>
              </a:xfrm>
              <a:custGeom>
                <a:avLst/>
                <a:gdLst/>
                <a:ahLst/>
                <a:cxnLst/>
                <a:rect l="l" t="t" r="r" b="b"/>
                <a:pathLst>
                  <a:path w="781" h="1597" extrusionOk="0">
                    <a:moveTo>
                      <a:pt x="221" y="1"/>
                    </a:moveTo>
                    <a:cubicBezTo>
                      <a:pt x="138" y="1"/>
                      <a:pt x="60" y="44"/>
                      <a:pt x="44" y="145"/>
                    </a:cubicBezTo>
                    <a:cubicBezTo>
                      <a:pt x="1" y="407"/>
                      <a:pt x="81" y="683"/>
                      <a:pt x="139" y="938"/>
                    </a:cubicBezTo>
                    <a:cubicBezTo>
                      <a:pt x="196" y="1187"/>
                      <a:pt x="264" y="1427"/>
                      <a:pt x="489" y="1579"/>
                    </a:cubicBezTo>
                    <a:cubicBezTo>
                      <a:pt x="506" y="1591"/>
                      <a:pt x="526" y="1596"/>
                      <a:pt x="546" y="1596"/>
                    </a:cubicBezTo>
                    <a:cubicBezTo>
                      <a:pt x="589" y="1596"/>
                      <a:pt x="632" y="1573"/>
                      <a:pt x="652" y="1535"/>
                    </a:cubicBezTo>
                    <a:cubicBezTo>
                      <a:pt x="780" y="1308"/>
                      <a:pt x="735" y="1060"/>
                      <a:pt x="674" y="820"/>
                    </a:cubicBezTo>
                    <a:cubicBezTo>
                      <a:pt x="614" y="582"/>
                      <a:pt x="569" y="295"/>
                      <a:pt x="422" y="97"/>
                    </a:cubicBezTo>
                    <a:cubicBezTo>
                      <a:pt x="377" y="36"/>
                      <a:pt x="297" y="1"/>
                      <a:pt x="221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920" name="Google Shape;1920;p13"/>
              <p:cNvSpPr/>
              <p:nvPr/>
            </p:nvSpPr>
            <p:spPr>
              <a:xfrm>
                <a:off x="767617" y="4070529"/>
                <a:ext cx="33360" cy="132981"/>
              </a:xfrm>
              <a:custGeom>
                <a:avLst/>
                <a:gdLst/>
                <a:ahLst/>
                <a:cxnLst/>
                <a:rect l="l" t="t" r="r" b="b"/>
                <a:pathLst>
                  <a:path w="584" h="2328" extrusionOk="0">
                    <a:moveTo>
                      <a:pt x="295" y="1"/>
                    </a:moveTo>
                    <a:cubicBezTo>
                      <a:pt x="171" y="1"/>
                      <a:pt x="45" y="86"/>
                      <a:pt x="30" y="255"/>
                    </a:cubicBezTo>
                    <a:cubicBezTo>
                      <a:pt x="0" y="597"/>
                      <a:pt x="2" y="946"/>
                      <a:pt x="6" y="1290"/>
                    </a:cubicBezTo>
                    <a:cubicBezTo>
                      <a:pt x="9" y="1631"/>
                      <a:pt x="24" y="1959"/>
                      <a:pt x="178" y="2270"/>
                    </a:cubicBezTo>
                    <a:cubicBezTo>
                      <a:pt x="198" y="2309"/>
                      <a:pt x="239" y="2328"/>
                      <a:pt x="281" y="2328"/>
                    </a:cubicBezTo>
                    <a:cubicBezTo>
                      <a:pt x="323" y="2328"/>
                      <a:pt x="365" y="2309"/>
                      <a:pt x="385" y="2270"/>
                    </a:cubicBezTo>
                    <a:cubicBezTo>
                      <a:pt x="543" y="1960"/>
                      <a:pt x="560" y="1631"/>
                      <a:pt x="569" y="1290"/>
                    </a:cubicBezTo>
                    <a:cubicBezTo>
                      <a:pt x="576" y="946"/>
                      <a:pt x="583" y="597"/>
                      <a:pt x="557" y="255"/>
                    </a:cubicBezTo>
                    <a:cubicBezTo>
                      <a:pt x="544" y="85"/>
                      <a:pt x="420" y="1"/>
                      <a:pt x="295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1921" name="Google Shape;1921;p13"/>
            <p:cNvGrpSpPr/>
            <p:nvPr/>
          </p:nvGrpSpPr>
          <p:grpSpPr>
            <a:xfrm>
              <a:off x="432325" y="4835818"/>
              <a:ext cx="148749" cy="138123"/>
              <a:chOff x="417563" y="4145250"/>
              <a:chExt cx="148749" cy="138123"/>
            </a:xfrm>
          </p:grpSpPr>
          <p:sp>
            <p:nvSpPr>
              <p:cNvPr id="1922" name="Google Shape;1922;p13"/>
              <p:cNvSpPr/>
              <p:nvPr/>
            </p:nvSpPr>
            <p:spPr>
              <a:xfrm>
                <a:off x="417563" y="4179924"/>
                <a:ext cx="39186" cy="103449"/>
              </a:xfrm>
              <a:custGeom>
                <a:avLst/>
                <a:gdLst/>
                <a:ahLst/>
                <a:cxnLst/>
                <a:rect l="l" t="t" r="r" b="b"/>
                <a:pathLst>
                  <a:path w="686" h="1811" extrusionOk="0">
                    <a:moveTo>
                      <a:pt x="283" y="1"/>
                    </a:moveTo>
                    <a:cubicBezTo>
                      <a:pt x="215" y="1"/>
                      <a:pt x="148" y="32"/>
                      <a:pt x="118" y="96"/>
                    </a:cubicBezTo>
                    <a:cubicBezTo>
                      <a:pt x="0" y="348"/>
                      <a:pt x="83" y="703"/>
                      <a:pt x="102" y="970"/>
                    </a:cubicBezTo>
                    <a:cubicBezTo>
                      <a:pt x="112" y="1123"/>
                      <a:pt x="118" y="1280"/>
                      <a:pt x="141" y="1432"/>
                    </a:cubicBezTo>
                    <a:cubicBezTo>
                      <a:pt x="163" y="1569"/>
                      <a:pt x="227" y="1672"/>
                      <a:pt x="315" y="1777"/>
                    </a:cubicBezTo>
                    <a:cubicBezTo>
                      <a:pt x="333" y="1800"/>
                      <a:pt x="363" y="1811"/>
                      <a:pt x="394" y="1811"/>
                    </a:cubicBezTo>
                    <a:cubicBezTo>
                      <a:pt x="425" y="1811"/>
                      <a:pt x="456" y="1799"/>
                      <a:pt x="475" y="1777"/>
                    </a:cubicBezTo>
                    <a:cubicBezTo>
                      <a:pt x="685" y="1537"/>
                      <a:pt x="670" y="1245"/>
                      <a:pt x="647" y="944"/>
                    </a:cubicBezTo>
                    <a:cubicBezTo>
                      <a:pt x="625" y="670"/>
                      <a:pt x="621" y="266"/>
                      <a:pt x="421" y="56"/>
                    </a:cubicBezTo>
                    <a:cubicBezTo>
                      <a:pt x="386" y="19"/>
                      <a:pt x="334" y="1"/>
                      <a:pt x="283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923" name="Google Shape;1923;p13"/>
              <p:cNvSpPr/>
              <p:nvPr/>
            </p:nvSpPr>
            <p:spPr>
              <a:xfrm>
                <a:off x="469888" y="4145250"/>
                <a:ext cx="42556" cy="117101"/>
              </a:xfrm>
              <a:custGeom>
                <a:avLst/>
                <a:gdLst/>
                <a:ahLst/>
                <a:cxnLst/>
                <a:rect l="l" t="t" r="r" b="b"/>
                <a:pathLst>
                  <a:path w="745" h="2050" extrusionOk="0">
                    <a:moveTo>
                      <a:pt x="476" y="0"/>
                    </a:moveTo>
                    <a:cubicBezTo>
                      <a:pt x="449" y="0"/>
                      <a:pt x="419" y="8"/>
                      <a:pt x="384" y="23"/>
                    </a:cubicBezTo>
                    <a:cubicBezTo>
                      <a:pt x="243" y="88"/>
                      <a:pt x="219" y="278"/>
                      <a:pt x="192" y="415"/>
                    </a:cubicBezTo>
                    <a:cubicBezTo>
                      <a:pt x="158" y="589"/>
                      <a:pt x="132" y="764"/>
                      <a:pt x="104" y="936"/>
                    </a:cubicBezTo>
                    <a:cubicBezTo>
                      <a:pt x="47" y="1281"/>
                      <a:pt x="1" y="1611"/>
                      <a:pt x="84" y="1954"/>
                    </a:cubicBezTo>
                    <a:cubicBezTo>
                      <a:pt x="99" y="2020"/>
                      <a:pt x="150" y="2049"/>
                      <a:pt x="204" y="2049"/>
                    </a:cubicBezTo>
                    <a:cubicBezTo>
                      <a:pt x="250" y="2049"/>
                      <a:pt x="298" y="2027"/>
                      <a:pt x="327" y="1988"/>
                    </a:cubicBezTo>
                    <a:cubicBezTo>
                      <a:pt x="568" y="1660"/>
                      <a:pt x="617" y="1267"/>
                      <a:pt x="652" y="870"/>
                    </a:cubicBezTo>
                    <a:cubicBezTo>
                      <a:pt x="666" y="718"/>
                      <a:pt x="745" y="0"/>
                      <a:pt x="476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924" name="Google Shape;1924;p13"/>
              <p:cNvSpPr/>
              <p:nvPr/>
            </p:nvSpPr>
            <p:spPr>
              <a:xfrm>
                <a:off x="528840" y="4206144"/>
                <a:ext cx="37472" cy="75173"/>
              </a:xfrm>
              <a:custGeom>
                <a:avLst/>
                <a:gdLst/>
                <a:ahLst/>
                <a:cxnLst/>
                <a:rect l="l" t="t" r="r" b="b"/>
                <a:pathLst>
                  <a:path w="656" h="1316" extrusionOk="0">
                    <a:moveTo>
                      <a:pt x="371" y="0"/>
                    </a:moveTo>
                    <a:cubicBezTo>
                      <a:pt x="302" y="0"/>
                      <a:pt x="231" y="34"/>
                      <a:pt x="180" y="103"/>
                    </a:cubicBezTo>
                    <a:cubicBezTo>
                      <a:pt x="57" y="271"/>
                      <a:pt x="44" y="533"/>
                      <a:pt x="23" y="733"/>
                    </a:cubicBezTo>
                    <a:cubicBezTo>
                      <a:pt x="1" y="928"/>
                      <a:pt x="15" y="1125"/>
                      <a:pt x="152" y="1281"/>
                    </a:cubicBezTo>
                    <a:cubicBezTo>
                      <a:pt x="172" y="1303"/>
                      <a:pt x="205" y="1315"/>
                      <a:pt x="238" y="1315"/>
                    </a:cubicBezTo>
                    <a:cubicBezTo>
                      <a:pt x="259" y="1315"/>
                      <a:pt x="281" y="1310"/>
                      <a:pt x="298" y="1298"/>
                    </a:cubicBezTo>
                    <a:cubicBezTo>
                      <a:pt x="470" y="1186"/>
                      <a:pt x="536" y="999"/>
                      <a:pt x="566" y="805"/>
                    </a:cubicBezTo>
                    <a:cubicBezTo>
                      <a:pt x="598" y="604"/>
                      <a:pt x="655" y="349"/>
                      <a:pt x="581" y="154"/>
                    </a:cubicBezTo>
                    <a:cubicBezTo>
                      <a:pt x="541" y="53"/>
                      <a:pt x="457" y="0"/>
                      <a:pt x="371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sp>
          <p:nvSpPr>
            <p:cNvPr id="1925" name="Google Shape;1925;p13"/>
            <p:cNvSpPr/>
            <p:nvPr/>
          </p:nvSpPr>
          <p:spPr>
            <a:xfrm>
              <a:off x="1206009" y="4964780"/>
              <a:ext cx="33188" cy="102763"/>
            </a:xfrm>
            <a:custGeom>
              <a:avLst/>
              <a:gdLst/>
              <a:ahLst/>
              <a:cxnLst/>
              <a:rect l="l" t="t" r="r" b="b"/>
              <a:pathLst>
                <a:path w="581" h="1799" extrusionOk="0">
                  <a:moveTo>
                    <a:pt x="300" y="0"/>
                  </a:moveTo>
                  <a:cubicBezTo>
                    <a:pt x="224" y="0"/>
                    <a:pt x="148" y="46"/>
                    <a:pt x="114" y="137"/>
                  </a:cubicBezTo>
                  <a:cubicBezTo>
                    <a:pt x="22" y="389"/>
                    <a:pt x="32" y="700"/>
                    <a:pt x="16" y="968"/>
                  </a:cubicBezTo>
                  <a:cubicBezTo>
                    <a:pt x="0" y="1232"/>
                    <a:pt x="5" y="1500"/>
                    <a:pt x="120" y="1743"/>
                  </a:cubicBezTo>
                  <a:cubicBezTo>
                    <a:pt x="136" y="1778"/>
                    <a:pt x="178" y="1799"/>
                    <a:pt x="219" y="1799"/>
                  </a:cubicBezTo>
                  <a:cubicBezTo>
                    <a:pt x="248" y="1799"/>
                    <a:pt x="276" y="1788"/>
                    <a:pt x="293" y="1765"/>
                  </a:cubicBezTo>
                  <a:cubicBezTo>
                    <a:pt x="467" y="1544"/>
                    <a:pt x="522" y="1270"/>
                    <a:pt x="540" y="994"/>
                  </a:cubicBezTo>
                  <a:cubicBezTo>
                    <a:pt x="554" y="722"/>
                    <a:pt x="580" y="397"/>
                    <a:pt x="484" y="137"/>
                  </a:cubicBezTo>
                  <a:cubicBezTo>
                    <a:pt x="451" y="46"/>
                    <a:pt x="375" y="0"/>
                    <a:pt x="300" y="0"/>
                  </a:cubicBezTo>
                  <a:close/>
                </a:path>
              </a:pathLst>
            </a:custGeom>
            <a:solidFill>
              <a:srgbClr val="191919">
                <a:alpha val="59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1926" name="Google Shape;1926;p13"/>
            <p:cNvGrpSpPr/>
            <p:nvPr/>
          </p:nvGrpSpPr>
          <p:grpSpPr>
            <a:xfrm>
              <a:off x="834763" y="4933213"/>
              <a:ext cx="142923" cy="130526"/>
              <a:chOff x="178100" y="3904645"/>
              <a:chExt cx="142923" cy="130526"/>
            </a:xfrm>
          </p:grpSpPr>
          <p:sp>
            <p:nvSpPr>
              <p:cNvPr id="1927" name="Google Shape;1927;p13"/>
              <p:cNvSpPr/>
              <p:nvPr/>
            </p:nvSpPr>
            <p:spPr>
              <a:xfrm>
                <a:off x="178100" y="3936863"/>
                <a:ext cx="40843" cy="98308"/>
              </a:xfrm>
              <a:custGeom>
                <a:avLst/>
                <a:gdLst/>
                <a:ahLst/>
                <a:cxnLst/>
                <a:rect l="l" t="t" r="r" b="b"/>
                <a:pathLst>
                  <a:path w="715" h="1721" extrusionOk="0">
                    <a:moveTo>
                      <a:pt x="237" y="1"/>
                    </a:moveTo>
                    <a:cubicBezTo>
                      <a:pt x="157" y="1"/>
                      <a:pt x="77" y="54"/>
                      <a:pt x="49" y="139"/>
                    </a:cubicBezTo>
                    <a:cubicBezTo>
                      <a:pt x="1" y="283"/>
                      <a:pt x="37" y="436"/>
                      <a:pt x="59" y="582"/>
                    </a:cubicBezTo>
                    <a:cubicBezTo>
                      <a:pt x="76" y="711"/>
                      <a:pt x="98" y="838"/>
                      <a:pt x="120" y="966"/>
                    </a:cubicBezTo>
                    <a:cubicBezTo>
                      <a:pt x="142" y="1093"/>
                      <a:pt x="158" y="1223"/>
                      <a:pt x="193" y="1347"/>
                    </a:cubicBezTo>
                    <a:cubicBezTo>
                      <a:pt x="234" y="1488"/>
                      <a:pt x="302" y="1592"/>
                      <a:pt x="413" y="1688"/>
                    </a:cubicBezTo>
                    <a:cubicBezTo>
                      <a:pt x="438" y="1709"/>
                      <a:pt x="467" y="1720"/>
                      <a:pt x="496" y="1720"/>
                    </a:cubicBezTo>
                    <a:cubicBezTo>
                      <a:pt x="533" y="1720"/>
                      <a:pt x="570" y="1702"/>
                      <a:pt x="594" y="1665"/>
                    </a:cubicBezTo>
                    <a:cubicBezTo>
                      <a:pt x="672" y="1542"/>
                      <a:pt x="715" y="1424"/>
                      <a:pt x="707" y="1275"/>
                    </a:cubicBezTo>
                    <a:cubicBezTo>
                      <a:pt x="700" y="1133"/>
                      <a:pt x="672" y="990"/>
                      <a:pt x="643" y="848"/>
                    </a:cubicBezTo>
                    <a:cubicBezTo>
                      <a:pt x="592" y="595"/>
                      <a:pt x="554" y="244"/>
                      <a:pt x="362" y="51"/>
                    </a:cubicBezTo>
                    <a:cubicBezTo>
                      <a:pt x="326" y="16"/>
                      <a:pt x="281" y="1"/>
                      <a:pt x="237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928" name="Google Shape;1928;p13"/>
              <p:cNvSpPr/>
              <p:nvPr/>
            </p:nvSpPr>
            <p:spPr>
              <a:xfrm>
                <a:off x="230654" y="3904645"/>
                <a:ext cx="37187" cy="110589"/>
              </a:xfrm>
              <a:custGeom>
                <a:avLst/>
                <a:gdLst/>
                <a:ahLst/>
                <a:cxnLst/>
                <a:rect l="l" t="t" r="r" b="b"/>
                <a:pathLst>
                  <a:path w="651" h="1936" extrusionOk="0">
                    <a:moveTo>
                      <a:pt x="399" y="0"/>
                    </a:moveTo>
                    <a:cubicBezTo>
                      <a:pt x="364" y="0"/>
                      <a:pt x="331" y="13"/>
                      <a:pt x="305" y="45"/>
                    </a:cubicBezTo>
                    <a:cubicBezTo>
                      <a:pt x="124" y="270"/>
                      <a:pt x="142" y="647"/>
                      <a:pt x="102" y="921"/>
                    </a:cubicBezTo>
                    <a:cubicBezTo>
                      <a:pt x="57" y="1239"/>
                      <a:pt x="0" y="1544"/>
                      <a:pt x="117" y="1853"/>
                    </a:cubicBezTo>
                    <a:cubicBezTo>
                      <a:pt x="136" y="1902"/>
                      <a:pt x="182" y="1936"/>
                      <a:pt x="229" y="1936"/>
                    </a:cubicBezTo>
                    <a:cubicBezTo>
                      <a:pt x="255" y="1936"/>
                      <a:pt x="282" y="1925"/>
                      <a:pt x="305" y="1902"/>
                    </a:cubicBezTo>
                    <a:cubicBezTo>
                      <a:pt x="542" y="1660"/>
                      <a:pt x="598" y="1348"/>
                      <a:pt x="625" y="1020"/>
                    </a:cubicBezTo>
                    <a:cubicBezTo>
                      <a:pt x="637" y="862"/>
                      <a:pt x="650" y="703"/>
                      <a:pt x="643" y="545"/>
                    </a:cubicBezTo>
                    <a:cubicBezTo>
                      <a:pt x="637" y="392"/>
                      <a:pt x="640" y="203"/>
                      <a:pt x="542" y="75"/>
                    </a:cubicBezTo>
                    <a:cubicBezTo>
                      <a:pt x="511" y="33"/>
                      <a:pt x="454" y="0"/>
                      <a:pt x="399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929" name="Google Shape;1929;p13"/>
              <p:cNvSpPr/>
              <p:nvPr/>
            </p:nvSpPr>
            <p:spPr>
              <a:xfrm>
                <a:off x="275667" y="3947545"/>
                <a:ext cx="45355" cy="85284"/>
              </a:xfrm>
              <a:custGeom>
                <a:avLst/>
                <a:gdLst/>
                <a:ahLst/>
                <a:cxnLst/>
                <a:rect l="l" t="t" r="r" b="b"/>
                <a:pathLst>
                  <a:path w="794" h="1493" extrusionOk="0">
                    <a:moveTo>
                      <a:pt x="528" y="0"/>
                    </a:moveTo>
                    <a:cubicBezTo>
                      <a:pt x="514" y="0"/>
                      <a:pt x="500" y="3"/>
                      <a:pt x="486" y="9"/>
                    </a:cubicBezTo>
                    <a:cubicBezTo>
                      <a:pt x="246" y="103"/>
                      <a:pt x="170" y="438"/>
                      <a:pt x="116" y="669"/>
                    </a:cubicBezTo>
                    <a:cubicBezTo>
                      <a:pt x="56" y="916"/>
                      <a:pt x="1" y="1211"/>
                      <a:pt x="155" y="1435"/>
                    </a:cubicBezTo>
                    <a:cubicBezTo>
                      <a:pt x="182" y="1473"/>
                      <a:pt x="219" y="1492"/>
                      <a:pt x="257" y="1492"/>
                    </a:cubicBezTo>
                    <a:cubicBezTo>
                      <a:pt x="286" y="1492"/>
                      <a:pt x="315" y="1481"/>
                      <a:pt x="342" y="1459"/>
                    </a:cubicBezTo>
                    <a:cubicBezTo>
                      <a:pt x="531" y="1295"/>
                      <a:pt x="571" y="1040"/>
                      <a:pt x="622" y="809"/>
                    </a:cubicBezTo>
                    <a:cubicBezTo>
                      <a:pt x="667" y="603"/>
                      <a:pt x="793" y="275"/>
                      <a:pt x="670" y="86"/>
                    </a:cubicBezTo>
                    <a:cubicBezTo>
                      <a:pt x="642" y="40"/>
                      <a:pt x="585" y="0"/>
                      <a:pt x="528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1930" name="Google Shape;1930;p13"/>
            <p:cNvGrpSpPr/>
            <p:nvPr/>
          </p:nvGrpSpPr>
          <p:grpSpPr>
            <a:xfrm>
              <a:off x="5901800" y="4851518"/>
              <a:ext cx="148749" cy="138123"/>
              <a:chOff x="417563" y="4145250"/>
              <a:chExt cx="148749" cy="138123"/>
            </a:xfrm>
          </p:grpSpPr>
          <p:sp>
            <p:nvSpPr>
              <p:cNvPr id="1931" name="Google Shape;1931;p13"/>
              <p:cNvSpPr/>
              <p:nvPr/>
            </p:nvSpPr>
            <p:spPr>
              <a:xfrm>
                <a:off x="417563" y="4179924"/>
                <a:ext cx="39186" cy="103449"/>
              </a:xfrm>
              <a:custGeom>
                <a:avLst/>
                <a:gdLst/>
                <a:ahLst/>
                <a:cxnLst/>
                <a:rect l="l" t="t" r="r" b="b"/>
                <a:pathLst>
                  <a:path w="686" h="1811" extrusionOk="0">
                    <a:moveTo>
                      <a:pt x="283" y="1"/>
                    </a:moveTo>
                    <a:cubicBezTo>
                      <a:pt x="215" y="1"/>
                      <a:pt x="148" y="32"/>
                      <a:pt x="118" y="96"/>
                    </a:cubicBezTo>
                    <a:cubicBezTo>
                      <a:pt x="0" y="348"/>
                      <a:pt x="83" y="703"/>
                      <a:pt x="102" y="970"/>
                    </a:cubicBezTo>
                    <a:cubicBezTo>
                      <a:pt x="112" y="1123"/>
                      <a:pt x="118" y="1280"/>
                      <a:pt x="141" y="1432"/>
                    </a:cubicBezTo>
                    <a:cubicBezTo>
                      <a:pt x="163" y="1569"/>
                      <a:pt x="227" y="1672"/>
                      <a:pt x="315" y="1777"/>
                    </a:cubicBezTo>
                    <a:cubicBezTo>
                      <a:pt x="333" y="1800"/>
                      <a:pt x="363" y="1811"/>
                      <a:pt x="394" y="1811"/>
                    </a:cubicBezTo>
                    <a:cubicBezTo>
                      <a:pt x="425" y="1811"/>
                      <a:pt x="456" y="1799"/>
                      <a:pt x="475" y="1777"/>
                    </a:cubicBezTo>
                    <a:cubicBezTo>
                      <a:pt x="685" y="1537"/>
                      <a:pt x="670" y="1245"/>
                      <a:pt x="647" y="944"/>
                    </a:cubicBezTo>
                    <a:cubicBezTo>
                      <a:pt x="625" y="670"/>
                      <a:pt x="621" y="266"/>
                      <a:pt x="421" y="56"/>
                    </a:cubicBezTo>
                    <a:cubicBezTo>
                      <a:pt x="386" y="19"/>
                      <a:pt x="334" y="1"/>
                      <a:pt x="283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932" name="Google Shape;1932;p13"/>
              <p:cNvSpPr/>
              <p:nvPr/>
            </p:nvSpPr>
            <p:spPr>
              <a:xfrm>
                <a:off x="469888" y="4145250"/>
                <a:ext cx="42556" cy="117101"/>
              </a:xfrm>
              <a:custGeom>
                <a:avLst/>
                <a:gdLst/>
                <a:ahLst/>
                <a:cxnLst/>
                <a:rect l="l" t="t" r="r" b="b"/>
                <a:pathLst>
                  <a:path w="745" h="2050" extrusionOk="0">
                    <a:moveTo>
                      <a:pt x="476" y="0"/>
                    </a:moveTo>
                    <a:cubicBezTo>
                      <a:pt x="449" y="0"/>
                      <a:pt x="419" y="8"/>
                      <a:pt x="384" y="23"/>
                    </a:cubicBezTo>
                    <a:cubicBezTo>
                      <a:pt x="243" y="88"/>
                      <a:pt x="219" y="278"/>
                      <a:pt x="192" y="415"/>
                    </a:cubicBezTo>
                    <a:cubicBezTo>
                      <a:pt x="158" y="589"/>
                      <a:pt x="132" y="764"/>
                      <a:pt x="104" y="936"/>
                    </a:cubicBezTo>
                    <a:cubicBezTo>
                      <a:pt x="47" y="1281"/>
                      <a:pt x="1" y="1611"/>
                      <a:pt x="84" y="1954"/>
                    </a:cubicBezTo>
                    <a:cubicBezTo>
                      <a:pt x="99" y="2020"/>
                      <a:pt x="150" y="2049"/>
                      <a:pt x="204" y="2049"/>
                    </a:cubicBezTo>
                    <a:cubicBezTo>
                      <a:pt x="250" y="2049"/>
                      <a:pt x="298" y="2027"/>
                      <a:pt x="327" y="1988"/>
                    </a:cubicBezTo>
                    <a:cubicBezTo>
                      <a:pt x="568" y="1660"/>
                      <a:pt x="617" y="1267"/>
                      <a:pt x="652" y="870"/>
                    </a:cubicBezTo>
                    <a:cubicBezTo>
                      <a:pt x="666" y="718"/>
                      <a:pt x="745" y="0"/>
                      <a:pt x="476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933" name="Google Shape;1933;p13"/>
              <p:cNvSpPr/>
              <p:nvPr/>
            </p:nvSpPr>
            <p:spPr>
              <a:xfrm>
                <a:off x="528840" y="4206144"/>
                <a:ext cx="37472" cy="75173"/>
              </a:xfrm>
              <a:custGeom>
                <a:avLst/>
                <a:gdLst/>
                <a:ahLst/>
                <a:cxnLst/>
                <a:rect l="l" t="t" r="r" b="b"/>
                <a:pathLst>
                  <a:path w="656" h="1316" extrusionOk="0">
                    <a:moveTo>
                      <a:pt x="371" y="0"/>
                    </a:moveTo>
                    <a:cubicBezTo>
                      <a:pt x="302" y="0"/>
                      <a:pt x="231" y="34"/>
                      <a:pt x="180" y="103"/>
                    </a:cubicBezTo>
                    <a:cubicBezTo>
                      <a:pt x="57" y="271"/>
                      <a:pt x="44" y="533"/>
                      <a:pt x="23" y="733"/>
                    </a:cubicBezTo>
                    <a:cubicBezTo>
                      <a:pt x="1" y="928"/>
                      <a:pt x="15" y="1125"/>
                      <a:pt x="152" y="1281"/>
                    </a:cubicBezTo>
                    <a:cubicBezTo>
                      <a:pt x="172" y="1303"/>
                      <a:pt x="205" y="1315"/>
                      <a:pt x="238" y="1315"/>
                    </a:cubicBezTo>
                    <a:cubicBezTo>
                      <a:pt x="259" y="1315"/>
                      <a:pt x="281" y="1310"/>
                      <a:pt x="298" y="1298"/>
                    </a:cubicBezTo>
                    <a:cubicBezTo>
                      <a:pt x="470" y="1186"/>
                      <a:pt x="536" y="999"/>
                      <a:pt x="566" y="805"/>
                    </a:cubicBezTo>
                    <a:cubicBezTo>
                      <a:pt x="598" y="604"/>
                      <a:pt x="655" y="349"/>
                      <a:pt x="581" y="154"/>
                    </a:cubicBezTo>
                    <a:cubicBezTo>
                      <a:pt x="541" y="53"/>
                      <a:pt x="457" y="0"/>
                      <a:pt x="371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sp>
          <p:nvSpPr>
            <p:cNvPr id="1934" name="Google Shape;1934;p13"/>
            <p:cNvSpPr/>
            <p:nvPr/>
          </p:nvSpPr>
          <p:spPr>
            <a:xfrm>
              <a:off x="3194946" y="4869205"/>
              <a:ext cx="33188" cy="102763"/>
            </a:xfrm>
            <a:custGeom>
              <a:avLst/>
              <a:gdLst/>
              <a:ahLst/>
              <a:cxnLst/>
              <a:rect l="l" t="t" r="r" b="b"/>
              <a:pathLst>
                <a:path w="581" h="1799" extrusionOk="0">
                  <a:moveTo>
                    <a:pt x="300" y="0"/>
                  </a:moveTo>
                  <a:cubicBezTo>
                    <a:pt x="224" y="0"/>
                    <a:pt x="148" y="46"/>
                    <a:pt x="114" y="137"/>
                  </a:cubicBezTo>
                  <a:cubicBezTo>
                    <a:pt x="22" y="389"/>
                    <a:pt x="32" y="700"/>
                    <a:pt x="16" y="968"/>
                  </a:cubicBezTo>
                  <a:cubicBezTo>
                    <a:pt x="0" y="1232"/>
                    <a:pt x="5" y="1500"/>
                    <a:pt x="120" y="1743"/>
                  </a:cubicBezTo>
                  <a:cubicBezTo>
                    <a:pt x="136" y="1778"/>
                    <a:pt x="178" y="1799"/>
                    <a:pt x="219" y="1799"/>
                  </a:cubicBezTo>
                  <a:cubicBezTo>
                    <a:pt x="248" y="1799"/>
                    <a:pt x="276" y="1788"/>
                    <a:pt x="293" y="1765"/>
                  </a:cubicBezTo>
                  <a:cubicBezTo>
                    <a:pt x="467" y="1544"/>
                    <a:pt x="522" y="1270"/>
                    <a:pt x="540" y="994"/>
                  </a:cubicBezTo>
                  <a:cubicBezTo>
                    <a:pt x="554" y="722"/>
                    <a:pt x="580" y="397"/>
                    <a:pt x="484" y="137"/>
                  </a:cubicBezTo>
                  <a:cubicBezTo>
                    <a:pt x="451" y="46"/>
                    <a:pt x="375" y="0"/>
                    <a:pt x="300" y="0"/>
                  </a:cubicBezTo>
                  <a:close/>
                </a:path>
              </a:pathLst>
            </a:custGeom>
            <a:solidFill>
              <a:srgbClr val="191919">
                <a:alpha val="59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1935" name="Google Shape;1935;p13"/>
            <p:cNvGrpSpPr/>
            <p:nvPr/>
          </p:nvGrpSpPr>
          <p:grpSpPr>
            <a:xfrm>
              <a:off x="1088463" y="4638600"/>
              <a:ext cx="142923" cy="130526"/>
              <a:chOff x="178100" y="3904645"/>
              <a:chExt cx="142923" cy="130526"/>
            </a:xfrm>
          </p:grpSpPr>
          <p:sp>
            <p:nvSpPr>
              <p:cNvPr id="1936" name="Google Shape;1936;p13"/>
              <p:cNvSpPr/>
              <p:nvPr/>
            </p:nvSpPr>
            <p:spPr>
              <a:xfrm>
                <a:off x="178100" y="3936863"/>
                <a:ext cx="40843" cy="98308"/>
              </a:xfrm>
              <a:custGeom>
                <a:avLst/>
                <a:gdLst/>
                <a:ahLst/>
                <a:cxnLst/>
                <a:rect l="l" t="t" r="r" b="b"/>
                <a:pathLst>
                  <a:path w="715" h="1721" extrusionOk="0">
                    <a:moveTo>
                      <a:pt x="237" y="1"/>
                    </a:moveTo>
                    <a:cubicBezTo>
                      <a:pt x="157" y="1"/>
                      <a:pt x="77" y="54"/>
                      <a:pt x="49" y="139"/>
                    </a:cubicBezTo>
                    <a:cubicBezTo>
                      <a:pt x="1" y="283"/>
                      <a:pt x="37" y="436"/>
                      <a:pt x="59" y="582"/>
                    </a:cubicBezTo>
                    <a:cubicBezTo>
                      <a:pt x="76" y="711"/>
                      <a:pt x="98" y="838"/>
                      <a:pt x="120" y="966"/>
                    </a:cubicBezTo>
                    <a:cubicBezTo>
                      <a:pt x="142" y="1093"/>
                      <a:pt x="158" y="1223"/>
                      <a:pt x="193" y="1347"/>
                    </a:cubicBezTo>
                    <a:cubicBezTo>
                      <a:pt x="234" y="1488"/>
                      <a:pt x="302" y="1592"/>
                      <a:pt x="413" y="1688"/>
                    </a:cubicBezTo>
                    <a:cubicBezTo>
                      <a:pt x="438" y="1709"/>
                      <a:pt x="467" y="1720"/>
                      <a:pt x="496" y="1720"/>
                    </a:cubicBezTo>
                    <a:cubicBezTo>
                      <a:pt x="533" y="1720"/>
                      <a:pt x="570" y="1702"/>
                      <a:pt x="594" y="1665"/>
                    </a:cubicBezTo>
                    <a:cubicBezTo>
                      <a:pt x="672" y="1542"/>
                      <a:pt x="715" y="1424"/>
                      <a:pt x="707" y="1275"/>
                    </a:cubicBezTo>
                    <a:cubicBezTo>
                      <a:pt x="700" y="1133"/>
                      <a:pt x="672" y="990"/>
                      <a:pt x="643" y="848"/>
                    </a:cubicBezTo>
                    <a:cubicBezTo>
                      <a:pt x="592" y="595"/>
                      <a:pt x="554" y="244"/>
                      <a:pt x="362" y="51"/>
                    </a:cubicBezTo>
                    <a:cubicBezTo>
                      <a:pt x="326" y="16"/>
                      <a:pt x="281" y="1"/>
                      <a:pt x="237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937" name="Google Shape;1937;p13"/>
              <p:cNvSpPr/>
              <p:nvPr/>
            </p:nvSpPr>
            <p:spPr>
              <a:xfrm>
                <a:off x="230654" y="3904645"/>
                <a:ext cx="37187" cy="110589"/>
              </a:xfrm>
              <a:custGeom>
                <a:avLst/>
                <a:gdLst/>
                <a:ahLst/>
                <a:cxnLst/>
                <a:rect l="l" t="t" r="r" b="b"/>
                <a:pathLst>
                  <a:path w="651" h="1936" extrusionOk="0">
                    <a:moveTo>
                      <a:pt x="399" y="0"/>
                    </a:moveTo>
                    <a:cubicBezTo>
                      <a:pt x="364" y="0"/>
                      <a:pt x="331" y="13"/>
                      <a:pt x="305" y="45"/>
                    </a:cubicBezTo>
                    <a:cubicBezTo>
                      <a:pt x="124" y="270"/>
                      <a:pt x="142" y="647"/>
                      <a:pt x="102" y="921"/>
                    </a:cubicBezTo>
                    <a:cubicBezTo>
                      <a:pt x="57" y="1239"/>
                      <a:pt x="0" y="1544"/>
                      <a:pt x="117" y="1853"/>
                    </a:cubicBezTo>
                    <a:cubicBezTo>
                      <a:pt x="136" y="1902"/>
                      <a:pt x="182" y="1936"/>
                      <a:pt x="229" y="1936"/>
                    </a:cubicBezTo>
                    <a:cubicBezTo>
                      <a:pt x="255" y="1936"/>
                      <a:pt x="282" y="1925"/>
                      <a:pt x="305" y="1902"/>
                    </a:cubicBezTo>
                    <a:cubicBezTo>
                      <a:pt x="542" y="1660"/>
                      <a:pt x="598" y="1348"/>
                      <a:pt x="625" y="1020"/>
                    </a:cubicBezTo>
                    <a:cubicBezTo>
                      <a:pt x="637" y="862"/>
                      <a:pt x="650" y="703"/>
                      <a:pt x="643" y="545"/>
                    </a:cubicBezTo>
                    <a:cubicBezTo>
                      <a:pt x="637" y="392"/>
                      <a:pt x="640" y="203"/>
                      <a:pt x="542" y="75"/>
                    </a:cubicBezTo>
                    <a:cubicBezTo>
                      <a:pt x="511" y="33"/>
                      <a:pt x="454" y="0"/>
                      <a:pt x="399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938" name="Google Shape;1938;p13"/>
              <p:cNvSpPr/>
              <p:nvPr/>
            </p:nvSpPr>
            <p:spPr>
              <a:xfrm>
                <a:off x="275667" y="3947545"/>
                <a:ext cx="45355" cy="85284"/>
              </a:xfrm>
              <a:custGeom>
                <a:avLst/>
                <a:gdLst/>
                <a:ahLst/>
                <a:cxnLst/>
                <a:rect l="l" t="t" r="r" b="b"/>
                <a:pathLst>
                  <a:path w="794" h="1493" extrusionOk="0">
                    <a:moveTo>
                      <a:pt x="528" y="0"/>
                    </a:moveTo>
                    <a:cubicBezTo>
                      <a:pt x="514" y="0"/>
                      <a:pt x="500" y="3"/>
                      <a:pt x="486" y="9"/>
                    </a:cubicBezTo>
                    <a:cubicBezTo>
                      <a:pt x="246" y="103"/>
                      <a:pt x="170" y="438"/>
                      <a:pt x="116" y="669"/>
                    </a:cubicBezTo>
                    <a:cubicBezTo>
                      <a:pt x="56" y="916"/>
                      <a:pt x="1" y="1211"/>
                      <a:pt x="155" y="1435"/>
                    </a:cubicBezTo>
                    <a:cubicBezTo>
                      <a:pt x="182" y="1473"/>
                      <a:pt x="219" y="1492"/>
                      <a:pt x="257" y="1492"/>
                    </a:cubicBezTo>
                    <a:cubicBezTo>
                      <a:pt x="286" y="1492"/>
                      <a:pt x="315" y="1481"/>
                      <a:pt x="342" y="1459"/>
                    </a:cubicBezTo>
                    <a:cubicBezTo>
                      <a:pt x="531" y="1295"/>
                      <a:pt x="571" y="1040"/>
                      <a:pt x="622" y="809"/>
                    </a:cubicBezTo>
                    <a:cubicBezTo>
                      <a:pt x="667" y="603"/>
                      <a:pt x="793" y="275"/>
                      <a:pt x="670" y="86"/>
                    </a:cubicBezTo>
                    <a:cubicBezTo>
                      <a:pt x="642" y="40"/>
                      <a:pt x="585" y="0"/>
                      <a:pt x="528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1939" name="Google Shape;1939;p13"/>
            <p:cNvGrpSpPr/>
            <p:nvPr/>
          </p:nvGrpSpPr>
          <p:grpSpPr>
            <a:xfrm>
              <a:off x="1631214" y="4654247"/>
              <a:ext cx="88313" cy="132981"/>
              <a:chOff x="712664" y="3994329"/>
              <a:chExt cx="88313" cy="132981"/>
            </a:xfrm>
          </p:grpSpPr>
          <p:sp>
            <p:nvSpPr>
              <p:cNvPr id="1940" name="Google Shape;1940;p13"/>
              <p:cNvSpPr/>
              <p:nvPr/>
            </p:nvSpPr>
            <p:spPr>
              <a:xfrm>
                <a:off x="712664" y="4006439"/>
                <a:ext cx="44613" cy="91225"/>
              </a:xfrm>
              <a:custGeom>
                <a:avLst/>
                <a:gdLst/>
                <a:ahLst/>
                <a:cxnLst/>
                <a:rect l="l" t="t" r="r" b="b"/>
                <a:pathLst>
                  <a:path w="781" h="1597" extrusionOk="0">
                    <a:moveTo>
                      <a:pt x="221" y="1"/>
                    </a:moveTo>
                    <a:cubicBezTo>
                      <a:pt x="138" y="1"/>
                      <a:pt x="60" y="44"/>
                      <a:pt x="44" y="145"/>
                    </a:cubicBezTo>
                    <a:cubicBezTo>
                      <a:pt x="1" y="407"/>
                      <a:pt x="81" y="683"/>
                      <a:pt x="139" y="938"/>
                    </a:cubicBezTo>
                    <a:cubicBezTo>
                      <a:pt x="196" y="1187"/>
                      <a:pt x="264" y="1427"/>
                      <a:pt x="489" y="1579"/>
                    </a:cubicBezTo>
                    <a:cubicBezTo>
                      <a:pt x="506" y="1591"/>
                      <a:pt x="526" y="1596"/>
                      <a:pt x="546" y="1596"/>
                    </a:cubicBezTo>
                    <a:cubicBezTo>
                      <a:pt x="589" y="1596"/>
                      <a:pt x="632" y="1573"/>
                      <a:pt x="652" y="1535"/>
                    </a:cubicBezTo>
                    <a:cubicBezTo>
                      <a:pt x="780" y="1308"/>
                      <a:pt x="735" y="1060"/>
                      <a:pt x="674" y="820"/>
                    </a:cubicBezTo>
                    <a:cubicBezTo>
                      <a:pt x="614" y="582"/>
                      <a:pt x="569" y="295"/>
                      <a:pt x="422" y="97"/>
                    </a:cubicBezTo>
                    <a:cubicBezTo>
                      <a:pt x="377" y="36"/>
                      <a:pt x="297" y="1"/>
                      <a:pt x="221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941" name="Google Shape;1941;p13"/>
              <p:cNvSpPr/>
              <p:nvPr/>
            </p:nvSpPr>
            <p:spPr>
              <a:xfrm>
                <a:off x="767617" y="3994329"/>
                <a:ext cx="33360" cy="132981"/>
              </a:xfrm>
              <a:custGeom>
                <a:avLst/>
                <a:gdLst/>
                <a:ahLst/>
                <a:cxnLst/>
                <a:rect l="l" t="t" r="r" b="b"/>
                <a:pathLst>
                  <a:path w="584" h="2328" extrusionOk="0">
                    <a:moveTo>
                      <a:pt x="295" y="1"/>
                    </a:moveTo>
                    <a:cubicBezTo>
                      <a:pt x="171" y="1"/>
                      <a:pt x="45" y="86"/>
                      <a:pt x="30" y="255"/>
                    </a:cubicBezTo>
                    <a:cubicBezTo>
                      <a:pt x="0" y="597"/>
                      <a:pt x="2" y="946"/>
                      <a:pt x="6" y="1290"/>
                    </a:cubicBezTo>
                    <a:cubicBezTo>
                      <a:pt x="9" y="1631"/>
                      <a:pt x="24" y="1959"/>
                      <a:pt x="178" y="2270"/>
                    </a:cubicBezTo>
                    <a:cubicBezTo>
                      <a:pt x="198" y="2309"/>
                      <a:pt x="239" y="2328"/>
                      <a:pt x="281" y="2328"/>
                    </a:cubicBezTo>
                    <a:cubicBezTo>
                      <a:pt x="323" y="2328"/>
                      <a:pt x="365" y="2309"/>
                      <a:pt x="385" y="2270"/>
                    </a:cubicBezTo>
                    <a:cubicBezTo>
                      <a:pt x="543" y="1960"/>
                      <a:pt x="560" y="1631"/>
                      <a:pt x="569" y="1290"/>
                    </a:cubicBezTo>
                    <a:cubicBezTo>
                      <a:pt x="576" y="946"/>
                      <a:pt x="583" y="597"/>
                      <a:pt x="557" y="255"/>
                    </a:cubicBezTo>
                    <a:cubicBezTo>
                      <a:pt x="544" y="85"/>
                      <a:pt x="420" y="1"/>
                      <a:pt x="295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1942" name="Google Shape;1942;p13"/>
            <p:cNvGrpSpPr/>
            <p:nvPr/>
          </p:nvGrpSpPr>
          <p:grpSpPr>
            <a:xfrm>
              <a:off x="1430650" y="4814993"/>
              <a:ext cx="148749" cy="138123"/>
              <a:chOff x="417563" y="4145250"/>
              <a:chExt cx="148749" cy="138123"/>
            </a:xfrm>
          </p:grpSpPr>
          <p:sp>
            <p:nvSpPr>
              <p:cNvPr id="1943" name="Google Shape;1943;p13"/>
              <p:cNvSpPr/>
              <p:nvPr/>
            </p:nvSpPr>
            <p:spPr>
              <a:xfrm>
                <a:off x="417563" y="4179924"/>
                <a:ext cx="39186" cy="103449"/>
              </a:xfrm>
              <a:custGeom>
                <a:avLst/>
                <a:gdLst/>
                <a:ahLst/>
                <a:cxnLst/>
                <a:rect l="l" t="t" r="r" b="b"/>
                <a:pathLst>
                  <a:path w="686" h="1811" extrusionOk="0">
                    <a:moveTo>
                      <a:pt x="283" y="1"/>
                    </a:moveTo>
                    <a:cubicBezTo>
                      <a:pt x="215" y="1"/>
                      <a:pt x="148" y="32"/>
                      <a:pt x="118" y="96"/>
                    </a:cubicBezTo>
                    <a:cubicBezTo>
                      <a:pt x="0" y="348"/>
                      <a:pt x="83" y="703"/>
                      <a:pt x="102" y="970"/>
                    </a:cubicBezTo>
                    <a:cubicBezTo>
                      <a:pt x="112" y="1123"/>
                      <a:pt x="118" y="1280"/>
                      <a:pt x="141" y="1432"/>
                    </a:cubicBezTo>
                    <a:cubicBezTo>
                      <a:pt x="163" y="1569"/>
                      <a:pt x="227" y="1672"/>
                      <a:pt x="315" y="1777"/>
                    </a:cubicBezTo>
                    <a:cubicBezTo>
                      <a:pt x="333" y="1800"/>
                      <a:pt x="363" y="1811"/>
                      <a:pt x="394" y="1811"/>
                    </a:cubicBezTo>
                    <a:cubicBezTo>
                      <a:pt x="425" y="1811"/>
                      <a:pt x="456" y="1799"/>
                      <a:pt x="475" y="1777"/>
                    </a:cubicBezTo>
                    <a:cubicBezTo>
                      <a:pt x="685" y="1537"/>
                      <a:pt x="670" y="1245"/>
                      <a:pt x="647" y="944"/>
                    </a:cubicBezTo>
                    <a:cubicBezTo>
                      <a:pt x="625" y="670"/>
                      <a:pt x="621" y="266"/>
                      <a:pt x="421" y="56"/>
                    </a:cubicBezTo>
                    <a:cubicBezTo>
                      <a:pt x="386" y="19"/>
                      <a:pt x="334" y="1"/>
                      <a:pt x="283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944" name="Google Shape;1944;p13"/>
              <p:cNvSpPr/>
              <p:nvPr/>
            </p:nvSpPr>
            <p:spPr>
              <a:xfrm>
                <a:off x="469888" y="4145250"/>
                <a:ext cx="42556" cy="117101"/>
              </a:xfrm>
              <a:custGeom>
                <a:avLst/>
                <a:gdLst/>
                <a:ahLst/>
                <a:cxnLst/>
                <a:rect l="l" t="t" r="r" b="b"/>
                <a:pathLst>
                  <a:path w="745" h="2050" extrusionOk="0">
                    <a:moveTo>
                      <a:pt x="476" y="0"/>
                    </a:moveTo>
                    <a:cubicBezTo>
                      <a:pt x="449" y="0"/>
                      <a:pt x="419" y="8"/>
                      <a:pt x="384" y="23"/>
                    </a:cubicBezTo>
                    <a:cubicBezTo>
                      <a:pt x="243" y="88"/>
                      <a:pt x="219" y="278"/>
                      <a:pt x="192" y="415"/>
                    </a:cubicBezTo>
                    <a:cubicBezTo>
                      <a:pt x="158" y="589"/>
                      <a:pt x="132" y="764"/>
                      <a:pt x="104" y="936"/>
                    </a:cubicBezTo>
                    <a:cubicBezTo>
                      <a:pt x="47" y="1281"/>
                      <a:pt x="1" y="1611"/>
                      <a:pt x="84" y="1954"/>
                    </a:cubicBezTo>
                    <a:cubicBezTo>
                      <a:pt x="99" y="2020"/>
                      <a:pt x="150" y="2049"/>
                      <a:pt x="204" y="2049"/>
                    </a:cubicBezTo>
                    <a:cubicBezTo>
                      <a:pt x="250" y="2049"/>
                      <a:pt x="298" y="2027"/>
                      <a:pt x="327" y="1988"/>
                    </a:cubicBezTo>
                    <a:cubicBezTo>
                      <a:pt x="568" y="1660"/>
                      <a:pt x="617" y="1267"/>
                      <a:pt x="652" y="870"/>
                    </a:cubicBezTo>
                    <a:cubicBezTo>
                      <a:pt x="666" y="718"/>
                      <a:pt x="745" y="0"/>
                      <a:pt x="476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945" name="Google Shape;1945;p13"/>
              <p:cNvSpPr/>
              <p:nvPr/>
            </p:nvSpPr>
            <p:spPr>
              <a:xfrm>
                <a:off x="528840" y="4206144"/>
                <a:ext cx="37472" cy="75173"/>
              </a:xfrm>
              <a:custGeom>
                <a:avLst/>
                <a:gdLst/>
                <a:ahLst/>
                <a:cxnLst/>
                <a:rect l="l" t="t" r="r" b="b"/>
                <a:pathLst>
                  <a:path w="656" h="1316" extrusionOk="0">
                    <a:moveTo>
                      <a:pt x="371" y="0"/>
                    </a:moveTo>
                    <a:cubicBezTo>
                      <a:pt x="302" y="0"/>
                      <a:pt x="231" y="34"/>
                      <a:pt x="180" y="103"/>
                    </a:cubicBezTo>
                    <a:cubicBezTo>
                      <a:pt x="57" y="271"/>
                      <a:pt x="44" y="533"/>
                      <a:pt x="23" y="733"/>
                    </a:cubicBezTo>
                    <a:cubicBezTo>
                      <a:pt x="1" y="928"/>
                      <a:pt x="15" y="1125"/>
                      <a:pt x="152" y="1281"/>
                    </a:cubicBezTo>
                    <a:cubicBezTo>
                      <a:pt x="172" y="1303"/>
                      <a:pt x="205" y="1315"/>
                      <a:pt x="238" y="1315"/>
                    </a:cubicBezTo>
                    <a:cubicBezTo>
                      <a:pt x="259" y="1315"/>
                      <a:pt x="281" y="1310"/>
                      <a:pt x="298" y="1298"/>
                    </a:cubicBezTo>
                    <a:cubicBezTo>
                      <a:pt x="470" y="1186"/>
                      <a:pt x="536" y="999"/>
                      <a:pt x="566" y="805"/>
                    </a:cubicBezTo>
                    <a:cubicBezTo>
                      <a:pt x="598" y="604"/>
                      <a:pt x="655" y="349"/>
                      <a:pt x="581" y="154"/>
                    </a:cubicBezTo>
                    <a:cubicBezTo>
                      <a:pt x="541" y="53"/>
                      <a:pt x="457" y="0"/>
                      <a:pt x="371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1946" name="Google Shape;1946;p13"/>
            <p:cNvGrpSpPr/>
            <p:nvPr/>
          </p:nvGrpSpPr>
          <p:grpSpPr>
            <a:xfrm>
              <a:off x="2621688" y="4908138"/>
              <a:ext cx="142923" cy="130526"/>
              <a:chOff x="178100" y="3904645"/>
              <a:chExt cx="142923" cy="130526"/>
            </a:xfrm>
          </p:grpSpPr>
          <p:sp>
            <p:nvSpPr>
              <p:cNvPr id="1947" name="Google Shape;1947;p13"/>
              <p:cNvSpPr/>
              <p:nvPr/>
            </p:nvSpPr>
            <p:spPr>
              <a:xfrm>
                <a:off x="178100" y="3936863"/>
                <a:ext cx="40843" cy="98308"/>
              </a:xfrm>
              <a:custGeom>
                <a:avLst/>
                <a:gdLst/>
                <a:ahLst/>
                <a:cxnLst/>
                <a:rect l="l" t="t" r="r" b="b"/>
                <a:pathLst>
                  <a:path w="715" h="1721" extrusionOk="0">
                    <a:moveTo>
                      <a:pt x="237" y="1"/>
                    </a:moveTo>
                    <a:cubicBezTo>
                      <a:pt x="157" y="1"/>
                      <a:pt x="77" y="54"/>
                      <a:pt x="49" y="139"/>
                    </a:cubicBezTo>
                    <a:cubicBezTo>
                      <a:pt x="1" y="283"/>
                      <a:pt x="37" y="436"/>
                      <a:pt x="59" y="582"/>
                    </a:cubicBezTo>
                    <a:cubicBezTo>
                      <a:pt x="76" y="711"/>
                      <a:pt x="98" y="838"/>
                      <a:pt x="120" y="966"/>
                    </a:cubicBezTo>
                    <a:cubicBezTo>
                      <a:pt x="142" y="1093"/>
                      <a:pt x="158" y="1223"/>
                      <a:pt x="193" y="1347"/>
                    </a:cubicBezTo>
                    <a:cubicBezTo>
                      <a:pt x="234" y="1488"/>
                      <a:pt x="302" y="1592"/>
                      <a:pt x="413" y="1688"/>
                    </a:cubicBezTo>
                    <a:cubicBezTo>
                      <a:pt x="438" y="1709"/>
                      <a:pt x="467" y="1720"/>
                      <a:pt x="496" y="1720"/>
                    </a:cubicBezTo>
                    <a:cubicBezTo>
                      <a:pt x="533" y="1720"/>
                      <a:pt x="570" y="1702"/>
                      <a:pt x="594" y="1665"/>
                    </a:cubicBezTo>
                    <a:cubicBezTo>
                      <a:pt x="672" y="1542"/>
                      <a:pt x="715" y="1424"/>
                      <a:pt x="707" y="1275"/>
                    </a:cubicBezTo>
                    <a:cubicBezTo>
                      <a:pt x="700" y="1133"/>
                      <a:pt x="672" y="990"/>
                      <a:pt x="643" y="848"/>
                    </a:cubicBezTo>
                    <a:cubicBezTo>
                      <a:pt x="592" y="595"/>
                      <a:pt x="554" y="244"/>
                      <a:pt x="362" y="51"/>
                    </a:cubicBezTo>
                    <a:cubicBezTo>
                      <a:pt x="326" y="16"/>
                      <a:pt x="281" y="1"/>
                      <a:pt x="237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948" name="Google Shape;1948;p13"/>
              <p:cNvSpPr/>
              <p:nvPr/>
            </p:nvSpPr>
            <p:spPr>
              <a:xfrm>
                <a:off x="230654" y="3904645"/>
                <a:ext cx="37187" cy="110589"/>
              </a:xfrm>
              <a:custGeom>
                <a:avLst/>
                <a:gdLst/>
                <a:ahLst/>
                <a:cxnLst/>
                <a:rect l="l" t="t" r="r" b="b"/>
                <a:pathLst>
                  <a:path w="651" h="1936" extrusionOk="0">
                    <a:moveTo>
                      <a:pt x="399" y="0"/>
                    </a:moveTo>
                    <a:cubicBezTo>
                      <a:pt x="364" y="0"/>
                      <a:pt x="331" y="13"/>
                      <a:pt x="305" y="45"/>
                    </a:cubicBezTo>
                    <a:cubicBezTo>
                      <a:pt x="124" y="270"/>
                      <a:pt x="142" y="647"/>
                      <a:pt x="102" y="921"/>
                    </a:cubicBezTo>
                    <a:cubicBezTo>
                      <a:pt x="57" y="1239"/>
                      <a:pt x="0" y="1544"/>
                      <a:pt x="117" y="1853"/>
                    </a:cubicBezTo>
                    <a:cubicBezTo>
                      <a:pt x="136" y="1902"/>
                      <a:pt x="182" y="1936"/>
                      <a:pt x="229" y="1936"/>
                    </a:cubicBezTo>
                    <a:cubicBezTo>
                      <a:pt x="255" y="1936"/>
                      <a:pt x="282" y="1925"/>
                      <a:pt x="305" y="1902"/>
                    </a:cubicBezTo>
                    <a:cubicBezTo>
                      <a:pt x="542" y="1660"/>
                      <a:pt x="598" y="1348"/>
                      <a:pt x="625" y="1020"/>
                    </a:cubicBezTo>
                    <a:cubicBezTo>
                      <a:pt x="637" y="862"/>
                      <a:pt x="650" y="703"/>
                      <a:pt x="643" y="545"/>
                    </a:cubicBezTo>
                    <a:cubicBezTo>
                      <a:pt x="637" y="392"/>
                      <a:pt x="640" y="203"/>
                      <a:pt x="542" y="75"/>
                    </a:cubicBezTo>
                    <a:cubicBezTo>
                      <a:pt x="511" y="33"/>
                      <a:pt x="454" y="0"/>
                      <a:pt x="399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949" name="Google Shape;1949;p13"/>
              <p:cNvSpPr/>
              <p:nvPr/>
            </p:nvSpPr>
            <p:spPr>
              <a:xfrm>
                <a:off x="275667" y="3947545"/>
                <a:ext cx="45355" cy="85284"/>
              </a:xfrm>
              <a:custGeom>
                <a:avLst/>
                <a:gdLst/>
                <a:ahLst/>
                <a:cxnLst/>
                <a:rect l="l" t="t" r="r" b="b"/>
                <a:pathLst>
                  <a:path w="794" h="1493" extrusionOk="0">
                    <a:moveTo>
                      <a:pt x="528" y="0"/>
                    </a:moveTo>
                    <a:cubicBezTo>
                      <a:pt x="514" y="0"/>
                      <a:pt x="500" y="3"/>
                      <a:pt x="486" y="9"/>
                    </a:cubicBezTo>
                    <a:cubicBezTo>
                      <a:pt x="246" y="103"/>
                      <a:pt x="170" y="438"/>
                      <a:pt x="116" y="669"/>
                    </a:cubicBezTo>
                    <a:cubicBezTo>
                      <a:pt x="56" y="916"/>
                      <a:pt x="1" y="1211"/>
                      <a:pt x="155" y="1435"/>
                    </a:cubicBezTo>
                    <a:cubicBezTo>
                      <a:pt x="182" y="1473"/>
                      <a:pt x="219" y="1492"/>
                      <a:pt x="257" y="1492"/>
                    </a:cubicBezTo>
                    <a:cubicBezTo>
                      <a:pt x="286" y="1492"/>
                      <a:pt x="315" y="1481"/>
                      <a:pt x="342" y="1459"/>
                    </a:cubicBezTo>
                    <a:cubicBezTo>
                      <a:pt x="531" y="1295"/>
                      <a:pt x="571" y="1040"/>
                      <a:pt x="622" y="809"/>
                    </a:cubicBezTo>
                    <a:cubicBezTo>
                      <a:pt x="667" y="603"/>
                      <a:pt x="793" y="275"/>
                      <a:pt x="670" y="86"/>
                    </a:cubicBezTo>
                    <a:cubicBezTo>
                      <a:pt x="642" y="40"/>
                      <a:pt x="585" y="0"/>
                      <a:pt x="528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1950" name="Google Shape;1950;p13"/>
            <p:cNvGrpSpPr/>
            <p:nvPr/>
          </p:nvGrpSpPr>
          <p:grpSpPr>
            <a:xfrm>
              <a:off x="4349951" y="4706647"/>
              <a:ext cx="88313" cy="132981"/>
              <a:chOff x="712664" y="3994329"/>
              <a:chExt cx="88313" cy="132981"/>
            </a:xfrm>
          </p:grpSpPr>
          <p:sp>
            <p:nvSpPr>
              <p:cNvPr id="1951" name="Google Shape;1951;p13"/>
              <p:cNvSpPr/>
              <p:nvPr/>
            </p:nvSpPr>
            <p:spPr>
              <a:xfrm>
                <a:off x="712664" y="4006439"/>
                <a:ext cx="44613" cy="91225"/>
              </a:xfrm>
              <a:custGeom>
                <a:avLst/>
                <a:gdLst/>
                <a:ahLst/>
                <a:cxnLst/>
                <a:rect l="l" t="t" r="r" b="b"/>
                <a:pathLst>
                  <a:path w="781" h="1597" extrusionOk="0">
                    <a:moveTo>
                      <a:pt x="221" y="1"/>
                    </a:moveTo>
                    <a:cubicBezTo>
                      <a:pt x="138" y="1"/>
                      <a:pt x="60" y="44"/>
                      <a:pt x="44" y="145"/>
                    </a:cubicBezTo>
                    <a:cubicBezTo>
                      <a:pt x="1" y="407"/>
                      <a:pt x="81" y="683"/>
                      <a:pt x="139" y="938"/>
                    </a:cubicBezTo>
                    <a:cubicBezTo>
                      <a:pt x="196" y="1187"/>
                      <a:pt x="264" y="1427"/>
                      <a:pt x="489" y="1579"/>
                    </a:cubicBezTo>
                    <a:cubicBezTo>
                      <a:pt x="506" y="1591"/>
                      <a:pt x="526" y="1596"/>
                      <a:pt x="546" y="1596"/>
                    </a:cubicBezTo>
                    <a:cubicBezTo>
                      <a:pt x="589" y="1596"/>
                      <a:pt x="632" y="1573"/>
                      <a:pt x="652" y="1535"/>
                    </a:cubicBezTo>
                    <a:cubicBezTo>
                      <a:pt x="780" y="1308"/>
                      <a:pt x="735" y="1060"/>
                      <a:pt x="674" y="820"/>
                    </a:cubicBezTo>
                    <a:cubicBezTo>
                      <a:pt x="614" y="582"/>
                      <a:pt x="569" y="295"/>
                      <a:pt x="422" y="97"/>
                    </a:cubicBezTo>
                    <a:cubicBezTo>
                      <a:pt x="377" y="36"/>
                      <a:pt x="297" y="1"/>
                      <a:pt x="221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952" name="Google Shape;1952;p13"/>
              <p:cNvSpPr/>
              <p:nvPr/>
            </p:nvSpPr>
            <p:spPr>
              <a:xfrm>
                <a:off x="767617" y="3994329"/>
                <a:ext cx="33360" cy="132981"/>
              </a:xfrm>
              <a:custGeom>
                <a:avLst/>
                <a:gdLst/>
                <a:ahLst/>
                <a:cxnLst/>
                <a:rect l="l" t="t" r="r" b="b"/>
                <a:pathLst>
                  <a:path w="584" h="2328" extrusionOk="0">
                    <a:moveTo>
                      <a:pt x="295" y="1"/>
                    </a:moveTo>
                    <a:cubicBezTo>
                      <a:pt x="171" y="1"/>
                      <a:pt x="45" y="86"/>
                      <a:pt x="30" y="255"/>
                    </a:cubicBezTo>
                    <a:cubicBezTo>
                      <a:pt x="0" y="597"/>
                      <a:pt x="2" y="946"/>
                      <a:pt x="6" y="1290"/>
                    </a:cubicBezTo>
                    <a:cubicBezTo>
                      <a:pt x="9" y="1631"/>
                      <a:pt x="24" y="1959"/>
                      <a:pt x="178" y="2270"/>
                    </a:cubicBezTo>
                    <a:cubicBezTo>
                      <a:pt x="198" y="2309"/>
                      <a:pt x="239" y="2328"/>
                      <a:pt x="281" y="2328"/>
                    </a:cubicBezTo>
                    <a:cubicBezTo>
                      <a:pt x="323" y="2328"/>
                      <a:pt x="365" y="2309"/>
                      <a:pt x="385" y="2270"/>
                    </a:cubicBezTo>
                    <a:cubicBezTo>
                      <a:pt x="543" y="1960"/>
                      <a:pt x="560" y="1631"/>
                      <a:pt x="569" y="1290"/>
                    </a:cubicBezTo>
                    <a:cubicBezTo>
                      <a:pt x="576" y="946"/>
                      <a:pt x="583" y="597"/>
                      <a:pt x="557" y="255"/>
                    </a:cubicBezTo>
                    <a:cubicBezTo>
                      <a:pt x="544" y="85"/>
                      <a:pt x="420" y="1"/>
                      <a:pt x="295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sp>
          <p:nvSpPr>
            <p:cNvPr id="1953" name="Google Shape;1953;p13"/>
            <p:cNvSpPr/>
            <p:nvPr/>
          </p:nvSpPr>
          <p:spPr>
            <a:xfrm>
              <a:off x="2301421" y="4697130"/>
              <a:ext cx="33188" cy="102763"/>
            </a:xfrm>
            <a:custGeom>
              <a:avLst/>
              <a:gdLst/>
              <a:ahLst/>
              <a:cxnLst/>
              <a:rect l="l" t="t" r="r" b="b"/>
              <a:pathLst>
                <a:path w="581" h="1799" extrusionOk="0">
                  <a:moveTo>
                    <a:pt x="300" y="0"/>
                  </a:moveTo>
                  <a:cubicBezTo>
                    <a:pt x="224" y="0"/>
                    <a:pt x="148" y="46"/>
                    <a:pt x="114" y="137"/>
                  </a:cubicBezTo>
                  <a:cubicBezTo>
                    <a:pt x="22" y="389"/>
                    <a:pt x="32" y="700"/>
                    <a:pt x="16" y="968"/>
                  </a:cubicBezTo>
                  <a:cubicBezTo>
                    <a:pt x="0" y="1232"/>
                    <a:pt x="5" y="1500"/>
                    <a:pt x="120" y="1743"/>
                  </a:cubicBezTo>
                  <a:cubicBezTo>
                    <a:pt x="136" y="1778"/>
                    <a:pt x="178" y="1799"/>
                    <a:pt x="219" y="1799"/>
                  </a:cubicBezTo>
                  <a:cubicBezTo>
                    <a:pt x="248" y="1799"/>
                    <a:pt x="276" y="1788"/>
                    <a:pt x="293" y="1765"/>
                  </a:cubicBezTo>
                  <a:cubicBezTo>
                    <a:pt x="467" y="1544"/>
                    <a:pt x="522" y="1270"/>
                    <a:pt x="540" y="994"/>
                  </a:cubicBezTo>
                  <a:cubicBezTo>
                    <a:pt x="554" y="722"/>
                    <a:pt x="580" y="397"/>
                    <a:pt x="484" y="137"/>
                  </a:cubicBezTo>
                  <a:cubicBezTo>
                    <a:pt x="451" y="46"/>
                    <a:pt x="375" y="0"/>
                    <a:pt x="300" y="0"/>
                  </a:cubicBezTo>
                  <a:close/>
                </a:path>
              </a:pathLst>
            </a:custGeom>
            <a:solidFill>
              <a:srgbClr val="191919">
                <a:alpha val="59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1954" name="Google Shape;1954;p13"/>
            <p:cNvGrpSpPr/>
            <p:nvPr/>
          </p:nvGrpSpPr>
          <p:grpSpPr>
            <a:xfrm>
              <a:off x="1927025" y="4603875"/>
              <a:ext cx="142923" cy="130526"/>
              <a:chOff x="178100" y="3904645"/>
              <a:chExt cx="142923" cy="130526"/>
            </a:xfrm>
          </p:grpSpPr>
          <p:sp>
            <p:nvSpPr>
              <p:cNvPr id="1955" name="Google Shape;1955;p13"/>
              <p:cNvSpPr/>
              <p:nvPr/>
            </p:nvSpPr>
            <p:spPr>
              <a:xfrm>
                <a:off x="178100" y="3936863"/>
                <a:ext cx="40843" cy="98308"/>
              </a:xfrm>
              <a:custGeom>
                <a:avLst/>
                <a:gdLst/>
                <a:ahLst/>
                <a:cxnLst/>
                <a:rect l="l" t="t" r="r" b="b"/>
                <a:pathLst>
                  <a:path w="715" h="1721" extrusionOk="0">
                    <a:moveTo>
                      <a:pt x="237" y="1"/>
                    </a:moveTo>
                    <a:cubicBezTo>
                      <a:pt x="157" y="1"/>
                      <a:pt x="77" y="54"/>
                      <a:pt x="49" y="139"/>
                    </a:cubicBezTo>
                    <a:cubicBezTo>
                      <a:pt x="1" y="283"/>
                      <a:pt x="37" y="436"/>
                      <a:pt x="59" y="582"/>
                    </a:cubicBezTo>
                    <a:cubicBezTo>
                      <a:pt x="76" y="711"/>
                      <a:pt x="98" y="838"/>
                      <a:pt x="120" y="966"/>
                    </a:cubicBezTo>
                    <a:cubicBezTo>
                      <a:pt x="142" y="1093"/>
                      <a:pt x="158" y="1223"/>
                      <a:pt x="193" y="1347"/>
                    </a:cubicBezTo>
                    <a:cubicBezTo>
                      <a:pt x="234" y="1488"/>
                      <a:pt x="302" y="1592"/>
                      <a:pt x="413" y="1688"/>
                    </a:cubicBezTo>
                    <a:cubicBezTo>
                      <a:pt x="438" y="1709"/>
                      <a:pt x="467" y="1720"/>
                      <a:pt x="496" y="1720"/>
                    </a:cubicBezTo>
                    <a:cubicBezTo>
                      <a:pt x="533" y="1720"/>
                      <a:pt x="570" y="1702"/>
                      <a:pt x="594" y="1665"/>
                    </a:cubicBezTo>
                    <a:cubicBezTo>
                      <a:pt x="672" y="1542"/>
                      <a:pt x="715" y="1424"/>
                      <a:pt x="707" y="1275"/>
                    </a:cubicBezTo>
                    <a:cubicBezTo>
                      <a:pt x="700" y="1133"/>
                      <a:pt x="672" y="990"/>
                      <a:pt x="643" y="848"/>
                    </a:cubicBezTo>
                    <a:cubicBezTo>
                      <a:pt x="592" y="595"/>
                      <a:pt x="554" y="244"/>
                      <a:pt x="362" y="51"/>
                    </a:cubicBezTo>
                    <a:cubicBezTo>
                      <a:pt x="326" y="16"/>
                      <a:pt x="281" y="1"/>
                      <a:pt x="237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956" name="Google Shape;1956;p13"/>
              <p:cNvSpPr/>
              <p:nvPr/>
            </p:nvSpPr>
            <p:spPr>
              <a:xfrm>
                <a:off x="230654" y="3904645"/>
                <a:ext cx="37187" cy="110589"/>
              </a:xfrm>
              <a:custGeom>
                <a:avLst/>
                <a:gdLst/>
                <a:ahLst/>
                <a:cxnLst/>
                <a:rect l="l" t="t" r="r" b="b"/>
                <a:pathLst>
                  <a:path w="651" h="1936" extrusionOk="0">
                    <a:moveTo>
                      <a:pt x="399" y="0"/>
                    </a:moveTo>
                    <a:cubicBezTo>
                      <a:pt x="364" y="0"/>
                      <a:pt x="331" y="13"/>
                      <a:pt x="305" y="45"/>
                    </a:cubicBezTo>
                    <a:cubicBezTo>
                      <a:pt x="124" y="270"/>
                      <a:pt x="142" y="647"/>
                      <a:pt x="102" y="921"/>
                    </a:cubicBezTo>
                    <a:cubicBezTo>
                      <a:pt x="57" y="1239"/>
                      <a:pt x="0" y="1544"/>
                      <a:pt x="117" y="1853"/>
                    </a:cubicBezTo>
                    <a:cubicBezTo>
                      <a:pt x="136" y="1902"/>
                      <a:pt x="182" y="1936"/>
                      <a:pt x="229" y="1936"/>
                    </a:cubicBezTo>
                    <a:cubicBezTo>
                      <a:pt x="255" y="1936"/>
                      <a:pt x="282" y="1925"/>
                      <a:pt x="305" y="1902"/>
                    </a:cubicBezTo>
                    <a:cubicBezTo>
                      <a:pt x="542" y="1660"/>
                      <a:pt x="598" y="1348"/>
                      <a:pt x="625" y="1020"/>
                    </a:cubicBezTo>
                    <a:cubicBezTo>
                      <a:pt x="637" y="862"/>
                      <a:pt x="650" y="703"/>
                      <a:pt x="643" y="545"/>
                    </a:cubicBezTo>
                    <a:cubicBezTo>
                      <a:pt x="637" y="392"/>
                      <a:pt x="640" y="203"/>
                      <a:pt x="542" y="75"/>
                    </a:cubicBezTo>
                    <a:cubicBezTo>
                      <a:pt x="511" y="33"/>
                      <a:pt x="454" y="0"/>
                      <a:pt x="399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957" name="Google Shape;1957;p13"/>
              <p:cNvSpPr/>
              <p:nvPr/>
            </p:nvSpPr>
            <p:spPr>
              <a:xfrm>
                <a:off x="275667" y="3947545"/>
                <a:ext cx="45355" cy="85284"/>
              </a:xfrm>
              <a:custGeom>
                <a:avLst/>
                <a:gdLst/>
                <a:ahLst/>
                <a:cxnLst/>
                <a:rect l="l" t="t" r="r" b="b"/>
                <a:pathLst>
                  <a:path w="794" h="1493" extrusionOk="0">
                    <a:moveTo>
                      <a:pt x="528" y="0"/>
                    </a:moveTo>
                    <a:cubicBezTo>
                      <a:pt x="514" y="0"/>
                      <a:pt x="500" y="3"/>
                      <a:pt x="486" y="9"/>
                    </a:cubicBezTo>
                    <a:cubicBezTo>
                      <a:pt x="246" y="103"/>
                      <a:pt x="170" y="438"/>
                      <a:pt x="116" y="669"/>
                    </a:cubicBezTo>
                    <a:cubicBezTo>
                      <a:pt x="56" y="916"/>
                      <a:pt x="1" y="1211"/>
                      <a:pt x="155" y="1435"/>
                    </a:cubicBezTo>
                    <a:cubicBezTo>
                      <a:pt x="182" y="1473"/>
                      <a:pt x="219" y="1492"/>
                      <a:pt x="257" y="1492"/>
                    </a:cubicBezTo>
                    <a:cubicBezTo>
                      <a:pt x="286" y="1492"/>
                      <a:pt x="315" y="1481"/>
                      <a:pt x="342" y="1459"/>
                    </a:cubicBezTo>
                    <a:cubicBezTo>
                      <a:pt x="531" y="1295"/>
                      <a:pt x="571" y="1040"/>
                      <a:pt x="622" y="809"/>
                    </a:cubicBezTo>
                    <a:cubicBezTo>
                      <a:pt x="667" y="603"/>
                      <a:pt x="793" y="275"/>
                      <a:pt x="670" y="86"/>
                    </a:cubicBezTo>
                    <a:cubicBezTo>
                      <a:pt x="642" y="40"/>
                      <a:pt x="585" y="0"/>
                      <a:pt x="528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1958" name="Google Shape;1958;p13"/>
            <p:cNvGrpSpPr/>
            <p:nvPr/>
          </p:nvGrpSpPr>
          <p:grpSpPr>
            <a:xfrm>
              <a:off x="2464539" y="4706647"/>
              <a:ext cx="88313" cy="132981"/>
              <a:chOff x="712664" y="3994329"/>
              <a:chExt cx="88313" cy="132981"/>
            </a:xfrm>
          </p:grpSpPr>
          <p:sp>
            <p:nvSpPr>
              <p:cNvPr id="1959" name="Google Shape;1959;p13"/>
              <p:cNvSpPr/>
              <p:nvPr/>
            </p:nvSpPr>
            <p:spPr>
              <a:xfrm>
                <a:off x="712664" y="4006439"/>
                <a:ext cx="44613" cy="91225"/>
              </a:xfrm>
              <a:custGeom>
                <a:avLst/>
                <a:gdLst/>
                <a:ahLst/>
                <a:cxnLst/>
                <a:rect l="l" t="t" r="r" b="b"/>
                <a:pathLst>
                  <a:path w="781" h="1597" extrusionOk="0">
                    <a:moveTo>
                      <a:pt x="221" y="1"/>
                    </a:moveTo>
                    <a:cubicBezTo>
                      <a:pt x="138" y="1"/>
                      <a:pt x="60" y="44"/>
                      <a:pt x="44" y="145"/>
                    </a:cubicBezTo>
                    <a:cubicBezTo>
                      <a:pt x="1" y="407"/>
                      <a:pt x="81" y="683"/>
                      <a:pt x="139" y="938"/>
                    </a:cubicBezTo>
                    <a:cubicBezTo>
                      <a:pt x="196" y="1187"/>
                      <a:pt x="264" y="1427"/>
                      <a:pt x="489" y="1579"/>
                    </a:cubicBezTo>
                    <a:cubicBezTo>
                      <a:pt x="506" y="1591"/>
                      <a:pt x="526" y="1596"/>
                      <a:pt x="546" y="1596"/>
                    </a:cubicBezTo>
                    <a:cubicBezTo>
                      <a:pt x="589" y="1596"/>
                      <a:pt x="632" y="1573"/>
                      <a:pt x="652" y="1535"/>
                    </a:cubicBezTo>
                    <a:cubicBezTo>
                      <a:pt x="780" y="1308"/>
                      <a:pt x="735" y="1060"/>
                      <a:pt x="674" y="820"/>
                    </a:cubicBezTo>
                    <a:cubicBezTo>
                      <a:pt x="614" y="582"/>
                      <a:pt x="569" y="295"/>
                      <a:pt x="422" y="97"/>
                    </a:cubicBezTo>
                    <a:cubicBezTo>
                      <a:pt x="377" y="36"/>
                      <a:pt x="297" y="1"/>
                      <a:pt x="221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960" name="Google Shape;1960;p13"/>
              <p:cNvSpPr/>
              <p:nvPr/>
            </p:nvSpPr>
            <p:spPr>
              <a:xfrm>
                <a:off x="767617" y="3994329"/>
                <a:ext cx="33360" cy="132981"/>
              </a:xfrm>
              <a:custGeom>
                <a:avLst/>
                <a:gdLst/>
                <a:ahLst/>
                <a:cxnLst/>
                <a:rect l="l" t="t" r="r" b="b"/>
                <a:pathLst>
                  <a:path w="584" h="2328" extrusionOk="0">
                    <a:moveTo>
                      <a:pt x="295" y="1"/>
                    </a:moveTo>
                    <a:cubicBezTo>
                      <a:pt x="171" y="1"/>
                      <a:pt x="45" y="86"/>
                      <a:pt x="30" y="255"/>
                    </a:cubicBezTo>
                    <a:cubicBezTo>
                      <a:pt x="0" y="597"/>
                      <a:pt x="2" y="946"/>
                      <a:pt x="6" y="1290"/>
                    </a:cubicBezTo>
                    <a:cubicBezTo>
                      <a:pt x="9" y="1631"/>
                      <a:pt x="24" y="1959"/>
                      <a:pt x="178" y="2270"/>
                    </a:cubicBezTo>
                    <a:cubicBezTo>
                      <a:pt x="198" y="2309"/>
                      <a:pt x="239" y="2328"/>
                      <a:pt x="281" y="2328"/>
                    </a:cubicBezTo>
                    <a:cubicBezTo>
                      <a:pt x="323" y="2328"/>
                      <a:pt x="365" y="2309"/>
                      <a:pt x="385" y="2270"/>
                    </a:cubicBezTo>
                    <a:cubicBezTo>
                      <a:pt x="543" y="1960"/>
                      <a:pt x="560" y="1631"/>
                      <a:pt x="569" y="1290"/>
                    </a:cubicBezTo>
                    <a:cubicBezTo>
                      <a:pt x="576" y="946"/>
                      <a:pt x="583" y="597"/>
                      <a:pt x="557" y="255"/>
                    </a:cubicBezTo>
                    <a:cubicBezTo>
                      <a:pt x="544" y="85"/>
                      <a:pt x="420" y="1"/>
                      <a:pt x="295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1961" name="Google Shape;1961;p13"/>
            <p:cNvGrpSpPr/>
            <p:nvPr/>
          </p:nvGrpSpPr>
          <p:grpSpPr>
            <a:xfrm>
              <a:off x="1995663" y="4835818"/>
              <a:ext cx="148749" cy="138123"/>
              <a:chOff x="417563" y="4145250"/>
              <a:chExt cx="148749" cy="138123"/>
            </a:xfrm>
          </p:grpSpPr>
          <p:sp>
            <p:nvSpPr>
              <p:cNvPr id="1962" name="Google Shape;1962;p13"/>
              <p:cNvSpPr/>
              <p:nvPr/>
            </p:nvSpPr>
            <p:spPr>
              <a:xfrm>
                <a:off x="417563" y="4179924"/>
                <a:ext cx="39186" cy="103449"/>
              </a:xfrm>
              <a:custGeom>
                <a:avLst/>
                <a:gdLst/>
                <a:ahLst/>
                <a:cxnLst/>
                <a:rect l="l" t="t" r="r" b="b"/>
                <a:pathLst>
                  <a:path w="686" h="1811" extrusionOk="0">
                    <a:moveTo>
                      <a:pt x="283" y="1"/>
                    </a:moveTo>
                    <a:cubicBezTo>
                      <a:pt x="215" y="1"/>
                      <a:pt x="148" y="32"/>
                      <a:pt x="118" y="96"/>
                    </a:cubicBezTo>
                    <a:cubicBezTo>
                      <a:pt x="0" y="348"/>
                      <a:pt x="83" y="703"/>
                      <a:pt x="102" y="970"/>
                    </a:cubicBezTo>
                    <a:cubicBezTo>
                      <a:pt x="112" y="1123"/>
                      <a:pt x="118" y="1280"/>
                      <a:pt x="141" y="1432"/>
                    </a:cubicBezTo>
                    <a:cubicBezTo>
                      <a:pt x="163" y="1569"/>
                      <a:pt x="227" y="1672"/>
                      <a:pt x="315" y="1777"/>
                    </a:cubicBezTo>
                    <a:cubicBezTo>
                      <a:pt x="333" y="1800"/>
                      <a:pt x="363" y="1811"/>
                      <a:pt x="394" y="1811"/>
                    </a:cubicBezTo>
                    <a:cubicBezTo>
                      <a:pt x="425" y="1811"/>
                      <a:pt x="456" y="1799"/>
                      <a:pt x="475" y="1777"/>
                    </a:cubicBezTo>
                    <a:cubicBezTo>
                      <a:pt x="685" y="1537"/>
                      <a:pt x="670" y="1245"/>
                      <a:pt x="647" y="944"/>
                    </a:cubicBezTo>
                    <a:cubicBezTo>
                      <a:pt x="625" y="670"/>
                      <a:pt x="621" y="266"/>
                      <a:pt x="421" y="56"/>
                    </a:cubicBezTo>
                    <a:cubicBezTo>
                      <a:pt x="386" y="19"/>
                      <a:pt x="334" y="1"/>
                      <a:pt x="283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963" name="Google Shape;1963;p13"/>
              <p:cNvSpPr/>
              <p:nvPr/>
            </p:nvSpPr>
            <p:spPr>
              <a:xfrm>
                <a:off x="469888" y="4145250"/>
                <a:ext cx="42556" cy="117101"/>
              </a:xfrm>
              <a:custGeom>
                <a:avLst/>
                <a:gdLst/>
                <a:ahLst/>
                <a:cxnLst/>
                <a:rect l="l" t="t" r="r" b="b"/>
                <a:pathLst>
                  <a:path w="745" h="2050" extrusionOk="0">
                    <a:moveTo>
                      <a:pt x="476" y="0"/>
                    </a:moveTo>
                    <a:cubicBezTo>
                      <a:pt x="449" y="0"/>
                      <a:pt x="419" y="8"/>
                      <a:pt x="384" y="23"/>
                    </a:cubicBezTo>
                    <a:cubicBezTo>
                      <a:pt x="243" y="88"/>
                      <a:pt x="219" y="278"/>
                      <a:pt x="192" y="415"/>
                    </a:cubicBezTo>
                    <a:cubicBezTo>
                      <a:pt x="158" y="589"/>
                      <a:pt x="132" y="764"/>
                      <a:pt x="104" y="936"/>
                    </a:cubicBezTo>
                    <a:cubicBezTo>
                      <a:pt x="47" y="1281"/>
                      <a:pt x="1" y="1611"/>
                      <a:pt x="84" y="1954"/>
                    </a:cubicBezTo>
                    <a:cubicBezTo>
                      <a:pt x="99" y="2020"/>
                      <a:pt x="150" y="2049"/>
                      <a:pt x="204" y="2049"/>
                    </a:cubicBezTo>
                    <a:cubicBezTo>
                      <a:pt x="250" y="2049"/>
                      <a:pt x="298" y="2027"/>
                      <a:pt x="327" y="1988"/>
                    </a:cubicBezTo>
                    <a:cubicBezTo>
                      <a:pt x="568" y="1660"/>
                      <a:pt x="617" y="1267"/>
                      <a:pt x="652" y="870"/>
                    </a:cubicBezTo>
                    <a:cubicBezTo>
                      <a:pt x="666" y="718"/>
                      <a:pt x="745" y="0"/>
                      <a:pt x="476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964" name="Google Shape;1964;p13"/>
              <p:cNvSpPr/>
              <p:nvPr/>
            </p:nvSpPr>
            <p:spPr>
              <a:xfrm>
                <a:off x="528840" y="4206144"/>
                <a:ext cx="37472" cy="75173"/>
              </a:xfrm>
              <a:custGeom>
                <a:avLst/>
                <a:gdLst/>
                <a:ahLst/>
                <a:cxnLst/>
                <a:rect l="l" t="t" r="r" b="b"/>
                <a:pathLst>
                  <a:path w="656" h="1316" extrusionOk="0">
                    <a:moveTo>
                      <a:pt x="371" y="0"/>
                    </a:moveTo>
                    <a:cubicBezTo>
                      <a:pt x="302" y="0"/>
                      <a:pt x="231" y="34"/>
                      <a:pt x="180" y="103"/>
                    </a:cubicBezTo>
                    <a:cubicBezTo>
                      <a:pt x="57" y="271"/>
                      <a:pt x="44" y="533"/>
                      <a:pt x="23" y="733"/>
                    </a:cubicBezTo>
                    <a:cubicBezTo>
                      <a:pt x="1" y="928"/>
                      <a:pt x="15" y="1125"/>
                      <a:pt x="152" y="1281"/>
                    </a:cubicBezTo>
                    <a:cubicBezTo>
                      <a:pt x="172" y="1303"/>
                      <a:pt x="205" y="1315"/>
                      <a:pt x="238" y="1315"/>
                    </a:cubicBezTo>
                    <a:cubicBezTo>
                      <a:pt x="259" y="1315"/>
                      <a:pt x="281" y="1310"/>
                      <a:pt x="298" y="1298"/>
                    </a:cubicBezTo>
                    <a:cubicBezTo>
                      <a:pt x="470" y="1186"/>
                      <a:pt x="536" y="999"/>
                      <a:pt x="566" y="805"/>
                    </a:cubicBezTo>
                    <a:cubicBezTo>
                      <a:pt x="598" y="604"/>
                      <a:pt x="655" y="349"/>
                      <a:pt x="581" y="154"/>
                    </a:cubicBezTo>
                    <a:cubicBezTo>
                      <a:pt x="541" y="53"/>
                      <a:pt x="457" y="0"/>
                      <a:pt x="371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1965" name="Google Shape;1965;p13"/>
            <p:cNvGrpSpPr/>
            <p:nvPr/>
          </p:nvGrpSpPr>
          <p:grpSpPr>
            <a:xfrm>
              <a:off x="1735864" y="4896184"/>
              <a:ext cx="88313" cy="132981"/>
              <a:chOff x="712664" y="3994329"/>
              <a:chExt cx="88313" cy="132981"/>
            </a:xfrm>
          </p:grpSpPr>
          <p:sp>
            <p:nvSpPr>
              <p:cNvPr id="1966" name="Google Shape;1966;p13"/>
              <p:cNvSpPr/>
              <p:nvPr/>
            </p:nvSpPr>
            <p:spPr>
              <a:xfrm>
                <a:off x="712664" y="4006439"/>
                <a:ext cx="44613" cy="91225"/>
              </a:xfrm>
              <a:custGeom>
                <a:avLst/>
                <a:gdLst/>
                <a:ahLst/>
                <a:cxnLst/>
                <a:rect l="l" t="t" r="r" b="b"/>
                <a:pathLst>
                  <a:path w="781" h="1597" extrusionOk="0">
                    <a:moveTo>
                      <a:pt x="221" y="1"/>
                    </a:moveTo>
                    <a:cubicBezTo>
                      <a:pt x="138" y="1"/>
                      <a:pt x="60" y="44"/>
                      <a:pt x="44" y="145"/>
                    </a:cubicBezTo>
                    <a:cubicBezTo>
                      <a:pt x="1" y="407"/>
                      <a:pt x="81" y="683"/>
                      <a:pt x="139" y="938"/>
                    </a:cubicBezTo>
                    <a:cubicBezTo>
                      <a:pt x="196" y="1187"/>
                      <a:pt x="264" y="1427"/>
                      <a:pt x="489" y="1579"/>
                    </a:cubicBezTo>
                    <a:cubicBezTo>
                      <a:pt x="506" y="1591"/>
                      <a:pt x="526" y="1596"/>
                      <a:pt x="546" y="1596"/>
                    </a:cubicBezTo>
                    <a:cubicBezTo>
                      <a:pt x="589" y="1596"/>
                      <a:pt x="632" y="1573"/>
                      <a:pt x="652" y="1535"/>
                    </a:cubicBezTo>
                    <a:cubicBezTo>
                      <a:pt x="780" y="1308"/>
                      <a:pt x="735" y="1060"/>
                      <a:pt x="674" y="820"/>
                    </a:cubicBezTo>
                    <a:cubicBezTo>
                      <a:pt x="614" y="582"/>
                      <a:pt x="569" y="295"/>
                      <a:pt x="422" y="97"/>
                    </a:cubicBezTo>
                    <a:cubicBezTo>
                      <a:pt x="377" y="36"/>
                      <a:pt x="297" y="1"/>
                      <a:pt x="221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967" name="Google Shape;1967;p13"/>
              <p:cNvSpPr/>
              <p:nvPr/>
            </p:nvSpPr>
            <p:spPr>
              <a:xfrm>
                <a:off x="767617" y="3994329"/>
                <a:ext cx="33360" cy="132981"/>
              </a:xfrm>
              <a:custGeom>
                <a:avLst/>
                <a:gdLst/>
                <a:ahLst/>
                <a:cxnLst/>
                <a:rect l="l" t="t" r="r" b="b"/>
                <a:pathLst>
                  <a:path w="584" h="2328" extrusionOk="0">
                    <a:moveTo>
                      <a:pt x="295" y="1"/>
                    </a:moveTo>
                    <a:cubicBezTo>
                      <a:pt x="171" y="1"/>
                      <a:pt x="45" y="86"/>
                      <a:pt x="30" y="255"/>
                    </a:cubicBezTo>
                    <a:cubicBezTo>
                      <a:pt x="0" y="597"/>
                      <a:pt x="2" y="946"/>
                      <a:pt x="6" y="1290"/>
                    </a:cubicBezTo>
                    <a:cubicBezTo>
                      <a:pt x="9" y="1631"/>
                      <a:pt x="24" y="1959"/>
                      <a:pt x="178" y="2270"/>
                    </a:cubicBezTo>
                    <a:cubicBezTo>
                      <a:pt x="198" y="2309"/>
                      <a:pt x="239" y="2328"/>
                      <a:pt x="281" y="2328"/>
                    </a:cubicBezTo>
                    <a:cubicBezTo>
                      <a:pt x="323" y="2328"/>
                      <a:pt x="365" y="2309"/>
                      <a:pt x="385" y="2270"/>
                    </a:cubicBezTo>
                    <a:cubicBezTo>
                      <a:pt x="543" y="1960"/>
                      <a:pt x="560" y="1631"/>
                      <a:pt x="569" y="1290"/>
                    </a:cubicBezTo>
                    <a:cubicBezTo>
                      <a:pt x="576" y="946"/>
                      <a:pt x="583" y="597"/>
                      <a:pt x="557" y="255"/>
                    </a:cubicBezTo>
                    <a:cubicBezTo>
                      <a:pt x="544" y="85"/>
                      <a:pt x="420" y="1"/>
                      <a:pt x="295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1968" name="Google Shape;1968;p13"/>
            <p:cNvGrpSpPr/>
            <p:nvPr/>
          </p:nvGrpSpPr>
          <p:grpSpPr>
            <a:xfrm>
              <a:off x="140200" y="4947093"/>
              <a:ext cx="148749" cy="138123"/>
              <a:chOff x="417563" y="4145250"/>
              <a:chExt cx="148749" cy="138123"/>
            </a:xfrm>
          </p:grpSpPr>
          <p:sp>
            <p:nvSpPr>
              <p:cNvPr id="1969" name="Google Shape;1969;p13"/>
              <p:cNvSpPr/>
              <p:nvPr/>
            </p:nvSpPr>
            <p:spPr>
              <a:xfrm>
                <a:off x="417563" y="4179924"/>
                <a:ext cx="39186" cy="103449"/>
              </a:xfrm>
              <a:custGeom>
                <a:avLst/>
                <a:gdLst/>
                <a:ahLst/>
                <a:cxnLst/>
                <a:rect l="l" t="t" r="r" b="b"/>
                <a:pathLst>
                  <a:path w="686" h="1811" extrusionOk="0">
                    <a:moveTo>
                      <a:pt x="283" y="1"/>
                    </a:moveTo>
                    <a:cubicBezTo>
                      <a:pt x="215" y="1"/>
                      <a:pt x="148" y="32"/>
                      <a:pt x="118" y="96"/>
                    </a:cubicBezTo>
                    <a:cubicBezTo>
                      <a:pt x="0" y="348"/>
                      <a:pt x="83" y="703"/>
                      <a:pt x="102" y="970"/>
                    </a:cubicBezTo>
                    <a:cubicBezTo>
                      <a:pt x="112" y="1123"/>
                      <a:pt x="118" y="1280"/>
                      <a:pt x="141" y="1432"/>
                    </a:cubicBezTo>
                    <a:cubicBezTo>
                      <a:pt x="163" y="1569"/>
                      <a:pt x="227" y="1672"/>
                      <a:pt x="315" y="1777"/>
                    </a:cubicBezTo>
                    <a:cubicBezTo>
                      <a:pt x="333" y="1800"/>
                      <a:pt x="363" y="1811"/>
                      <a:pt x="394" y="1811"/>
                    </a:cubicBezTo>
                    <a:cubicBezTo>
                      <a:pt x="425" y="1811"/>
                      <a:pt x="456" y="1799"/>
                      <a:pt x="475" y="1777"/>
                    </a:cubicBezTo>
                    <a:cubicBezTo>
                      <a:pt x="685" y="1537"/>
                      <a:pt x="670" y="1245"/>
                      <a:pt x="647" y="944"/>
                    </a:cubicBezTo>
                    <a:cubicBezTo>
                      <a:pt x="625" y="670"/>
                      <a:pt x="621" y="266"/>
                      <a:pt x="421" y="56"/>
                    </a:cubicBezTo>
                    <a:cubicBezTo>
                      <a:pt x="386" y="19"/>
                      <a:pt x="334" y="1"/>
                      <a:pt x="283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970" name="Google Shape;1970;p13"/>
              <p:cNvSpPr/>
              <p:nvPr/>
            </p:nvSpPr>
            <p:spPr>
              <a:xfrm>
                <a:off x="469888" y="4145250"/>
                <a:ext cx="42556" cy="117101"/>
              </a:xfrm>
              <a:custGeom>
                <a:avLst/>
                <a:gdLst/>
                <a:ahLst/>
                <a:cxnLst/>
                <a:rect l="l" t="t" r="r" b="b"/>
                <a:pathLst>
                  <a:path w="745" h="2050" extrusionOk="0">
                    <a:moveTo>
                      <a:pt x="476" y="0"/>
                    </a:moveTo>
                    <a:cubicBezTo>
                      <a:pt x="449" y="0"/>
                      <a:pt x="419" y="8"/>
                      <a:pt x="384" y="23"/>
                    </a:cubicBezTo>
                    <a:cubicBezTo>
                      <a:pt x="243" y="88"/>
                      <a:pt x="219" y="278"/>
                      <a:pt x="192" y="415"/>
                    </a:cubicBezTo>
                    <a:cubicBezTo>
                      <a:pt x="158" y="589"/>
                      <a:pt x="132" y="764"/>
                      <a:pt x="104" y="936"/>
                    </a:cubicBezTo>
                    <a:cubicBezTo>
                      <a:pt x="47" y="1281"/>
                      <a:pt x="1" y="1611"/>
                      <a:pt x="84" y="1954"/>
                    </a:cubicBezTo>
                    <a:cubicBezTo>
                      <a:pt x="99" y="2020"/>
                      <a:pt x="150" y="2049"/>
                      <a:pt x="204" y="2049"/>
                    </a:cubicBezTo>
                    <a:cubicBezTo>
                      <a:pt x="250" y="2049"/>
                      <a:pt x="298" y="2027"/>
                      <a:pt x="327" y="1988"/>
                    </a:cubicBezTo>
                    <a:cubicBezTo>
                      <a:pt x="568" y="1660"/>
                      <a:pt x="617" y="1267"/>
                      <a:pt x="652" y="870"/>
                    </a:cubicBezTo>
                    <a:cubicBezTo>
                      <a:pt x="666" y="718"/>
                      <a:pt x="745" y="0"/>
                      <a:pt x="476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971" name="Google Shape;1971;p13"/>
              <p:cNvSpPr/>
              <p:nvPr/>
            </p:nvSpPr>
            <p:spPr>
              <a:xfrm>
                <a:off x="528840" y="4206144"/>
                <a:ext cx="37472" cy="75173"/>
              </a:xfrm>
              <a:custGeom>
                <a:avLst/>
                <a:gdLst/>
                <a:ahLst/>
                <a:cxnLst/>
                <a:rect l="l" t="t" r="r" b="b"/>
                <a:pathLst>
                  <a:path w="656" h="1316" extrusionOk="0">
                    <a:moveTo>
                      <a:pt x="371" y="0"/>
                    </a:moveTo>
                    <a:cubicBezTo>
                      <a:pt x="302" y="0"/>
                      <a:pt x="231" y="34"/>
                      <a:pt x="180" y="103"/>
                    </a:cubicBezTo>
                    <a:cubicBezTo>
                      <a:pt x="57" y="271"/>
                      <a:pt x="44" y="533"/>
                      <a:pt x="23" y="733"/>
                    </a:cubicBezTo>
                    <a:cubicBezTo>
                      <a:pt x="1" y="928"/>
                      <a:pt x="15" y="1125"/>
                      <a:pt x="152" y="1281"/>
                    </a:cubicBezTo>
                    <a:cubicBezTo>
                      <a:pt x="172" y="1303"/>
                      <a:pt x="205" y="1315"/>
                      <a:pt x="238" y="1315"/>
                    </a:cubicBezTo>
                    <a:cubicBezTo>
                      <a:pt x="259" y="1315"/>
                      <a:pt x="281" y="1310"/>
                      <a:pt x="298" y="1298"/>
                    </a:cubicBezTo>
                    <a:cubicBezTo>
                      <a:pt x="470" y="1186"/>
                      <a:pt x="536" y="999"/>
                      <a:pt x="566" y="805"/>
                    </a:cubicBezTo>
                    <a:cubicBezTo>
                      <a:pt x="598" y="604"/>
                      <a:pt x="655" y="349"/>
                      <a:pt x="581" y="154"/>
                    </a:cubicBezTo>
                    <a:cubicBezTo>
                      <a:pt x="541" y="53"/>
                      <a:pt x="457" y="0"/>
                      <a:pt x="371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sp>
          <p:nvSpPr>
            <p:cNvPr id="1972" name="Google Shape;1972;p13"/>
            <p:cNvSpPr/>
            <p:nvPr/>
          </p:nvSpPr>
          <p:spPr>
            <a:xfrm flipH="1">
              <a:off x="8573276" y="4655480"/>
              <a:ext cx="33188" cy="102763"/>
            </a:xfrm>
            <a:custGeom>
              <a:avLst/>
              <a:gdLst/>
              <a:ahLst/>
              <a:cxnLst/>
              <a:rect l="l" t="t" r="r" b="b"/>
              <a:pathLst>
                <a:path w="581" h="1799" extrusionOk="0">
                  <a:moveTo>
                    <a:pt x="300" y="0"/>
                  </a:moveTo>
                  <a:cubicBezTo>
                    <a:pt x="224" y="0"/>
                    <a:pt x="148" y="46"/>
                    <a:pt x="114" y="137"/>
                  </a:cubicBezTo>
                  <a:cubicBezTo>
                    <a:pt x="22" y="389"/>
                    <a:pt x="32" y="700"/>
                    <a:pt x="16" y="968"/>
                  </a:cubicBezTo>
                  <a:cubicBezTo>
                    <a:pt x="0" y="1232"/>
                    <a:pt x="5" y="1500"/>
                    <a:pt x="120" y="1743"/>
                  </a:cubicBezTo>
                  <a:cubicBezTo>
                    <a:pt x="136" y="1778"/>
                    <a:pt x="178" y="1799"/>
                    <a:pt x="219" y="1799"/>
                  </a:cubicBezTo>
                  <a:cubicBezTo>
                    <a:pt x="248" y="1799"/>
                    <a:pt x="276" y="1788"/>
                    <a:pt x="293" y="1765"/>
                  </a:cubicBezTo>
                  <a:cubicBezTo>
                    <a:pt x="467" y="1544"/>
                    <a:pt x="522" y="1270"/>
                    <a:pt x="540" y="994"/>
                  </a:cubicBezTo>
                  <a:cubicBezTo>
                    <a:pt x="554" y="722"/>
                    <a:pt x="580" y="397"/>
                    <a:pt x="484" y="137"/>
                  </a:cubicBezTo>
                  <a:cubicBezTo>
                    <a:pt x="451" y="46"/>
                    <a:pt x="375" y="0"/>
                    <a:pt x="300" y="0"/>
                  </a:cubicBezTo>
                  <a:close/>
                </a:path>
              </a:pathLst>
            </a:custGeom>
            <a:solidFill>
              <a:srgbClr val="191919">
                <a:alpha val="59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1973" name="Google Shape;1973;p13"/>
            <p:cNvGrpSpPr/>
            <p:nvPr/>
          </p:nvGrpSpPr>
          <p:grpSpPr>
            <a:xfrm flipH="1">
              <a:off x="8761575" y="4655463"/>
              <a:ext cx="142923" cy="130526"/>
              <a:chOff x="178100" y="3904645"/>
              <a:chExt cx="142923" cy="130526"/>
            </a:xfrm>
          </p:grpSpPr>
          <p:sp>
            <p:nvSpPr>
              <p:cNvPr id="1974" name="Google Shape;1974;p13"/>
              <p:cNvSpPr/>
              <p:nvPr/>
            </p:nvSpPr>
            <p:spPr>
              <a:xfrm>
                <a:off x="178100" y="3936863"/>
                <a:ext cx="40843" cy="98308"/>
              </a:xfrm>
              <a:custGeom>
                <a:avLst/>
                <a:gdLst/>
                <a:ahLst/>
                <a:cxnLst/>
                <a:rect l="l" t="t" r="r" b="b"/>
                <a:pathLst>
                  <a:path w="715" h="1721" extrusionOk="0">
                    <a:moveTo>
                      <a:pt x="237" y="1"/>
                    </a:moveTo>
                    <a:cubicBezTo>
                      <a:pt x="157" y="1"/>
                      <a:pt x="77" y="54"/>
                      <a:pt x="49" y="139"/>
                    </a:cubicBezTo>
                    <a:cubicBezTo>
                      <a:pt x="1" y="283"/>
                      <a:pt x="37" y="436"/>
                      <a:pt x="59" y="582"/>
                    </a:cubicBezTo>
                    <a:cubicBezTo>
                      <a:pt x="76" y="711"/>
                      <a:pt x="98" y="838"/>
                      <a:pt x="120" y="966"/>
                    </a:cubicBezTo>
                    <a:cubicBezTo>
                      <a:pt x="142" y="1093"/>
                      <a:pt x="158" y="1223"/>
                      <a:pt x="193" y="1347"/>
                    </a:cubicBezTo>
                    <a:cubicBezTo>
                      <a:pt x="234" y="1488"/>
                      <a:pt x="302" y="1592"/>
                      <a:pt x="413" y="1688"/>
                    </a:cubicBezTo>
                    <a:cubicBezTo>
                      <a:pt x="438" y="1709"/>
                      <a:pt x="467" y="1720"/>
                      <a:pt x="496" y="1720"/>
                    </a:cubicBezTo>
                    <a:cubicBezTo>
                      <a:pt x="533" y="1720"/>
                      <a:pt x="570" y="1702"/>
                      <a:pt x="594" y="1665"/>
                    </a:cubicBezTo>
                    <a:cubicBezTo>
                      <a:pt x="672" y="1542"/>
                      <a:pt x="715" y="1424"/>
                      <a:pt x="707" y="1275"/>
                    </a:cubicBezTo>
                    <a:cubicBezTo>
                      <a:pt x="700" y="1133"/>
                      <a:pt x="672" y="990"/>
                      <a:pt x="643" y="848"/>
                    </a:cubicBezTo>
                    <a:cubicBezTo>
                      <a:pt x="592" y="595"/>
                      <a:pt x="554" y="244"/>
                      <a:pt x="362" y="51"/>
                    </a:cubicBezTo>
                    <a:cubicBezTo>
                      <a:pt x="326" y="16"/>
                      <a:pt x="281" y="1"/>
                      <a:pt x="237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975" name="Google Shape;1975;p13"/>
              <p:cNvSpPr/>
              <p:nvPr/>
            </p:nvSpPr>
            <p:spPr>
              <a:xfrm>
                <a:off x="230654" y="3904645"/>
                <a:ext cx="37187" cy="110589"/>
              </a:xfrm>
              <a:custGeom>
                <a:avLst/>
                <a:gdLst/>
                <a:ahLst/>
                <a:cxnLst/>
                <a:rect l="l" t="t" r="r" b="b"/>
                <a:pathLst>
                  <a:path w="651" h="1936" extrusionOk="0">
                    <a:moveTo>
                      <a:pt x="399" y="0"/>
                    </a:moveTo>
                    <a:cubicBezTo>
                      <a:pt x="364" y="0"/>
                      <a:pt x="331" y="13"/>
                      <a:pt x="305" y="45"/>
                    </a:cubicBezTo>
                    <a:cubicBezTo>
                      <a:pt x="124" y="270"/>
                      <a:pt x="142" y="647"/>
                      <a:pt x="102" y="921"/>
                    </a:cubicBezTo>
                    <a:cubicBezTo>
                      <a:pt x="57" y="1239"/>
                      <a:pt x="0" y="1544"/>
                      <a:pt x="117" y="1853"/>
                    </a:cubicBezTo>
                    <a:cubicBezTo>
                      <a:pt x="136" y="1902"/>
                      <a:pt x="182" y="1936"/>
                      <a:pt x="229" y="1936"/>
                    </a:cubicBezTo>
                    <a:cubicBezTo>
                      <a:pt x="255" y="1936"/>
                      <a:pt x="282" y="1925"/>
                      <a:pt x="305" y="1902"/>
                    </a:cubicBezTo>
                    <a:cubicBezTo>
                      <a:pt x="542" y="1660"/>
                      <a:pt x="598" y="1348"/>
                      <a:pt x="625" y="1020"/>
                    </a:cubicBezTo>
                    <a:cubicBezTo>
                      <a:pt x="637" y="862"/>
                      <a:pt x="650" y="703"/>
                      <a:pt x="643" y="545"/>
                    </a:cubicBezTo>
                    <a:cubicBezTo>
                      <a:pt x="637" y="392"/>
                      <a:pt x="640" y="203"/>
                      <a:pt x="542" y="75"/>
                    </a:cubicBezTo>
                    <a:cubicBezTo>
                      <a:pt x="511" y="33"/>
                      <a:pt x="454" y="0"/>
                      <a:pt x="399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976" name="Google Shape;1976;p13"/>
              <p:cNvSpPr/>
              <p:nvPr/>
            </p:nvSpPr>
            <p:spPr>
              <a:xfrm>
                <a:off x="275667" y="3947545"/>
                <a:ext cx="45355" cy="85284"/>
              </a:xfrm>
              <a:custGeom>
                <a:avLst/>
                <a:gdLst/>
                <a:ahLst/>
                <a:cxnLst/>
                <a:rect l="l" t="t" r="r" b="b"/>
                <a:pathLst>
                  <a:path w="794" h="1493" extrusionOk="0">
                    <a:moveTo>
                      <a:pt x="528" y="0"/>
                    </a:moveTo>
                    <a:cubicBezTo>
                      <a:pt x="514" y="0"/>
                      <a:pt x="500" y="3"/>
                      <a:pt x="486" y="9"/>
                    </a:cubicBezTo>
                    <a:cubicBezTo>
                      <a:pt x="246" y="103"/>
                      <a:pt x="170" y="438"/>
                      <a:pt x="116" y="669"/>
                    </a:cubicBezTo>
                    <a:cubicBezTo>
                      <a:pt x="56" y="916"/>
                      <a:pt x="1" y="1211"/>
                      <a:pt x="155" y="1435"/>
                    </a:cubicBezTo>
                    <a:cubicBezTo>
                      <a:pt x="182" y="1473"/>
                      <a:pt x="219" y="1492"/>
                      <a:pt x="257" y="1492"/>
                    </a:cubicBezTo>
                    <a:cubicBezTo>
                      <a:pt x="286" y="1492"/>
                      <a:pt x="315" y="1481"/>
                      <a:pt x="342" y="1459"/>
                    </a:cubicBezTo>
                    <a:cubicBezTo>
                      <a:pt x="531" y="1295"/>
                      <a:pt x="571" y="1040"/>
                      <a:pt x="622" y="809"/>
                    </a:cubicBezTo>
                    <a:cubicBezTo>
                      <a:pt x="667" y="603"/>
                      <a:pt x="793" y="275"/>
                      <a:pt x="670" y="86"/>
                    </a:cubicBezTo>
                    <a:cubicBezTo>
                      <a:pt x="642" y="40"/>
                      <a:pt x="585" y="0"/>
                      <a:pt x="528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1977" name="Google Shape;1977;p13"/>
            <p:cNvGrpSpPr/>
            <p:nvPr/>
          </p:nvGrpSpPr>
          <p:grpSpPr>
            <a:xfrm flipH="1">
              <a:off x="8309559" y="4588759"/>
              <a:ext cx="88313" cy="132981"/>
              <a:chOff x="712664" y="3994329"/>
              <a:chExt cx="88313" cy="132981"/>
            </a:xfrm>
          </p:grpSpPr>
          <p:sp>
            <p:nvSpPr>
              <p:cNvPr id="1978" name="Google Shape;1978;p13"/>
              <p:cNvSpPr/>
              <p:nvPr/>
            </p:nvSpPr>
            <p:spPr>
              <a:xfrm>
                <a:off x="712664" y="4006439"/>
                <a:ext cx="44613" cy="91225"/>
              </a:xfrm>
              <a:custGeom>
                <a:avLst/>
                <a:gdLst/>
                <a:ahLst/>
                <a:cxnLst/>
                <a:rect l="l" t="t" r="r" b="b"/>
                <a:pathLst>
                  <a:path w="781" h="1597" extrusionOk="0">
                    <a:moveTo>
                      <a:pt x="221" y="1"/>
                    </a:moveTo>
                    <a:cubicBezTo>
                      <a:pt x="138" y="1"/>
                      <a:pt x="60" y="44"/>
                      <a:pt x="44" y="145"/>
                    </a:cubicBezTo>
                    <a:cubicBezTo>
                      <a:pt x="1" y="407"/>
                      <a:pt x="81" y="683"/>
                      <a:pt x="139" y="938"/>
                    </a:cubicBezTo>
                    <a:cubicBezTo>
                      <a:pt x="196" y="1187"/>
                      <a:pt x="264" y="1427"/>
                      <a:pt x="489" y="1579"/>
                    </a:cubicBezTo>
                    <a:cubicBezTo>
                      <a:pt x="506" y="1591"/>
                      <a:pt x="526" y="1596"/>
                      <a:pt x="546" y="1596"/>
                    </a:cubicBezTo>
                    <a:cubicBezTo>
                      <a:pt x="589" y="1596"/>
                      <a:pt x="632" y="1573"/>
                      <a:pt x="652" y="1535"/>
                    </a:cubicBezTo>
                    <a:cubicBezTo>
                      <a:pt x="780" y="1308"/>
                      <a:pt x="735" y="1060"/>
                      <a:pt x="674" y="820"/>
                    </a:cubicBezTo>
                    <a:cubicBezTo>
                      <a:pt x="614" y="582"/>
                      <a:pt x="569" y="295"/>
                      <a:pt x="422" y="97"/>
                    </a:cubicBezTo>
                    <a:cubicBezTo>
                      <a:pt x="377" y="36"/>
                      <a:pt x="297" y="1"/>
                      <a:pt x="221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979" name="Google Shape;1979;p13"/>
              <p:cNvSpPr/>
              <p:nvPr/>
            </p:nvSpPr>
            <p:spPr>
              <a:xfrm>
                <a:off x="767617" y="3994329"/>
                <a:ext cx="33360" cy="132981"/>
              </a:xfrm>
              <a:custGeom>
                <a:avLst/>
                <a:gdLst/>
                <a:ahLst/>
                <a:cxnLst/>
                <a:rect l="l" t="t" r="r" b="b"/>
                <a:pathLst>
                  <a:path w="584" h="2328" extrusionOk="0">
                    <a:moveTo>
                      <a:pt x="295" y="1"/>
                    </a:moveTo>
                    <a:cubicBezTo>
                      <a:pt x="171" y="1"/>
                      <a:pt x="45" y="86"/>
                      <a:pt x="30" y="255"/>
                    </a:cubicBezTo>
                    <a:cubicBezTo>
                      <a:pt x="0" y="597"/>
                      <a:pt x="2" y="946"/>
                      <a:pt x="6" y="1290"/>
                    </a:cubicBezTo>
                    <a:cubicBezTo>
                      <a:pt x="9" y="1631"/>
                      <a:pt x="24" y="1959"/>
                      <a:pt x="178" y="2270"/>
                    </a:cubicBezTo>
                    <a:cubicBezTo>
                      <a:pt x="198" y="2309"/>
                      <a:pt x="239" y="2328"/>
                      <a:pt x="281" y="2328"/>
                    </a:cubicBezTo>
                    <a:cubicBezTo>
                      <a:pt x="323" y="2328"/>
                      <a:pt x="365" y="2309"/>
                      <a:pt x="385" y="2270"/>
                    </a:cubicBezTo>
                    <a:cubicBezTo>
                      <a:pt x="543" y="1960"/>
                      <a:pt x="560" y="1631"/>
                      <a:pt x="569" y="1290"/>
                    </a:cubicBezTo>
                    <a:cubicBezTo>
                      <a:pt x="576" y="946"/>
                      <a:pt x="583" y="597"/>
                      <a:pt x="557" y="255"/>
                    </a:cubicBezTo>
                    <a:cubicBezTo>
                      <a:pt x="544" y="85"/>
                      <a:pt x="420" y="1"/>
                      <a:pt x="295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1980" name="Google Shape;1980;p13"/>
            <p:cNvGrpSpPr/>
            <p:nvPr/>
          </p:nvGrpSpPr>
          <p:grpSpPr>
            <a:xfrm flipH="1">
              <a:off x="8475836" y="4893605"/>
              <a:ext cx="148749" cy="138123"/>
              <a:chOff x="417563" y="4145250"/>
              <a:chExt cx="148749" cy="138123"/>
            </a:xfrm>
          </p:grpSpPr>
          <p:sp>
            <p:nvSpPr>
              <p:cNvPr id="1981" name="Google Shape;1981;p13"/>
              <p:cNvSpPr/>
              <p:nvPr/>
            </p:nvSpPr>
            <p:spPr>
              <a:xfrm>
                <a:off x="417563" y="4179924"/>
                <a:ext cx="39186" cy="103449"/>
              </a:xfrm>
              <a:custGeom>
                <a:avLst/>
                <a:gdLst/>
                <a:ahLst/>
                <a:cxnLst/>
                <a:rect l="l" t="t" r="r" b="b"/>
                <a:pathLst>
                  <a:path w="686" h="1811" extrusionOk="0">
                    <a:moveTo>
                      <a:pt x="283" y="1"/>
                    </a:moveTo>
                    <a:cubicBezTo>
                      <a:pt x="215" y="1"/>
                      <a:pt x="148" y="32"/>
                      <a:pt x="118" y="96"/>
                    </a:cubicBezTo>
                    <a:cubicBezTo>
                      <a:pt x="0" y="348"/>
                      <a:pt x="83" y="703"/>
                      <a:pt x="102" y="970"/>
                    </a:cubicBezTo>
                    <a:cubicBezTo>
                      <a:pt x="112" y="1123"/>
                      <a:pt x="118" y="1280"/>
                      <a:pt x="141" y="1432"/>
                    </a:cubicBezTo>
                    <a:cubicBezTo>
                      <a:pt x="163" y="1569"/>
                      <a:pt x="227" y="1672"/>
                      <a:pt x="315" y="1777"/>
                    </a:cubicBezTo>
                    <a:cubicBezTo>
                      <a:pt x="333" y="1800"/>
                      <a:pt x="363" y="1811"/>
                      <a:pt x="394" y="1811"/>
                    </a:cubicBezTo>
                    <a:cubicBezTo>
                      <a:pt x="425" y="1811"/>
                      <a:pt x="456" y="1799"/>
                      <a:pt x="475" y="1777"/>
                    </a:cubicBezTo>
                    <a:cubicBezTo>
                      <a:pt x="685" y="1537"/>
                      <a:pt x="670" y="1245"/>
                      <a:pt x="647" y="944"/>
                    </a:cubicBezTo>
                    <a:cubicBezTo>
                      <a:pt x="625" y="670"/>
                      <a:pt x="621" y="266"/>
                      <a:pt x="421" y="56"/>
                    </a:cubicBezTo>
                    <a:cubicBezTo>
                      <a:pt x="386" y="19"/>
                      <a:pt x="334" y="1"/>
                      <a:pt x="283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982" name="Google Shape;1982;p13"/>
              <p:cNvSpPr/>
              <p:nvPr/>
            </p:nvSpPr>
            <p:spPr>
              <a:xfrm>
                <a:off x="469888" y="4145250"/>
                <a:ext cx="42556" cy="117101"/>
              </a:xfrm>
              <a:custGeom>
                <a:avLst/>
                <a:gdLst/>
                <a:ahLst/>
                <a:cxnLst/>
                <a:rect l="l" t="t" r="r" b="b"/>
                <a:pathLst>
                  <a:path w="745" h="2050" extrusionOk="0">
                    <a:moveTo>
                      <a:pt x="476" y="0"/>
                    </a:moveTo>
                    <a:cubicBezTo>
                      <a:pt x="449" y="0"/>
                      <a:pt x="419" y="8"/>
                      <a:pt x="384" y="23"/>
                    </a:cubicBezTo>
                    <a:cubicBezTo>
                      <a:pt x="243" y="88"/>
                      <a:pt x="219" y="278"/>
                      <a:pt x="192" y="415"/>
                    </a:cubicBezTo>
                    <a:cubicBezTo>
                      <a:pt x="158" y="589"/>
                      <a:pt x="132" y="764"/>
                      <a:pt x="104" y="936"/>
                    </a:cubicBezTo>
                    <a:cubicBezTo>
                      <a:pt x="47" y="1281"/>
                      <a:pt x="1" y="1611"/>
                      <a:pt x="84" y="1954"/>
                    </a:cubicBezTo>
                    <a:cubicBezTo>
                      <a:pt x="99" y="2020"/>
                      <a:pt x="150" y="2049"/>
                      <a:pt x="204" y="2049"/>
                    </a:cubicBezTo>
                    <a:cubicBezTo>
                      <a:pt x="250" y="2049"/>
                      <a:pt x="298" y="2027"/>
                      <a:pt x="327" y="1988"/>
                    </a:cubicBezTo>
                    <a:cubicBezTo>
                      <a:pt x="568" y="1660"/>
                      <a:pt x="617" y="1267"/>
                      <a:pt x="652" y="870"/>
                    </a:cubicBezTo>
                    <a:cubicBezTo>
                      <a:pt x="666" y="718"/>
                      <a:pt x="745" y="0"/>
                      <a:pt x="476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983" name="Google Shape;1983;p13"/>
              <p:cNvSpPr/>
              <p:nvPr/>
            </p:nvSpPr>
            <p:spPr>
              <a:xfrm>
                <a:off x="528840" y="4206144"/>
                <a:ext cx="37472" cy="75173"/>
              </a:xfrm>
              <a:custGeom>
                <a:avLst/>
                <a:gdLst/>
                <a:ahLst/>
                <a:cxnLst/>
                <a:rect l="l" t="t" r="r" b="b"/>
                <a:pathLst>
                  <a:path w="656" h="1316" extrusionOk="0">
                    <a:moveTo>
                      <a:pt x="371" y="0"/>
                    </a:moveTo>
                    <a:cubicBezTo>
                      <a:pt x="302" y="0"/>
                      <a:pt x="231" y="34"/>
                      <a:pt x="180" y="103"/>
                    </a:cubicBezTo>
                    <a:cubicBezTo>
                      <a:pt x="57" y="271"/>
                      <a:pt x="44" y="533"/>
                      <a:pt x="23" y="733"/>
                    </a:cubicBezTo>
                    <a:cubicBezTo>
                      <a:pt x="1" y="928"/>
                      <a:pt x="15" y="1125"/>
                      <a:pt x="152" y="1281"/>
                    </a:cubicBezTo>
                    <a:cubicBezTo>
                      <a:pt x="172" y="1303"/>
                      <a:pt x="205" y="1315"/>
                      <a:pt x="238" y="1315"/>
                    </a:cubicBezTo>
                    <a:cubicBezTo>
                      <a:pt x="259" y="1315"/>
                      <a:pt x="281" y="1310"/>
                      <a:pt x="298" y="1298"/>
                    </a:cubicBezTo>
                    <a:cubicBezTo>
                      <a:pt x="470" y="1186"/>
                      <a:pt x="536" y="999"/>
                      <a:pt x="566" y="805"/>
                    </a:cubicBezTo>
                    <a:cubicBezTo>
                      <a:pt x="598" y="604"/>
                      <a:pt x="655" y="349"/>
                      <a:pt x="581" y="154"/>
                    </a:cubicBezTo>
                    <a:cubicBezTo>
                      <a:pt x="541" y="53"/>
                      <a:pt x="457" y="0"/>
                      <a:pt x="371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sp>
          <p:nvSpPr>
            <p:cNvPr id="1984" name="Google Shape;1984;p13"/>
            <p:cNvSpPr/>
            <p:nvPr/>
          </p:nvSpPr>
          <p:spPr>
            <a:xfrm flipH="1">
              <a:off x="7858763" y="4947105"/>
              <a:ext cx="33188" cy="102763"/>
            </a:xfrm>
            <a:custGeom>
              <a:avLst/>
              <a:gdLst/>
              <a:ahLst/>
              <a:cxnLst/>
              <a:rect l="l" t="t" r="r" b="b"/>
              <a:pathLst>
                <a:path w="581" h="1799" extrusionOk="0">
                  <a:moveTo>
                    <a:pt x="300" y="0"/>
                  </a:moveTo>
                  <a:cubicBezTo>
                    <a:pt x="224" y="0"/>
                    <a:pt x="148" y="46"/>
                    <a:pt x="114" y="137"/>
                  </a:cubicBezTo>
                  <a:cubicBezTo>
                    <a:pt x="22" y="389"/>
                    <a:pt x="32" y="700"/>
                    <a:pt x="16" y="968"/>
                  </a:cubicBezTo>
                  <a:cubicBezTo>
                    <a:pt x="0" y="1232"/>
                    <a:pt x="5" y="1500"/>
                    <a:pt x="120" y="1743"/>
                  </a:cubicBezTo>
                  <a:cubicBezTo>
                    <a:pt x="136" y="1778"/>
                    <a:pt x="178" y="1799"/>
                    <a:pt x="219" y="1799"/>
                  </a:cubicBezTo>
                  <a:cubicBezTo>
                    <a:pt x="248" y="1799"/>
                    <a:pt x="276" y="1788"/>
                    <a:pt x="293" y="1765"/>
                  </a:cubicBezTo>
                  <a:cubicBezTo>
                    <a:pt x="467" y="1544"/>
                    <a:pt x="522" y="1270"/>
                    <a:pt x="540" y="994"/>
                  </a:cubicBezTo>
                  <a:cubicBezTo>
                    <a:pt x="554" y="722"/>
                    <a:pt x="580" y="397"/>
                    <a:pt x="484" y="137"/>
                  </a:cubicBezTo>
                  <a:cubicBezTo>
                    <a:pt x="451" y="46"/>
                    <a:pt x="375" y="0"/>
                    <a:pt x="300" y="0"/>
                  </a:cubicBezTo>
                  <a:close/>
                </a:path>
              </a:pathLst>
            </a:custGeom>
            <a:solidFill>
              <a:srgbClr val="191919">
                <a:alpha val="59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85" name="Google Shape;1985;p13"/>
            <p:cNvSpPr/>
            <p:nvPr/>
          </p:nvSpPr>
          <p:spPr>
            <a:xfrm flipH="1">
              <a:off x="7690888" y="4652480"/>
              <a:ext cx="33188" cy="102763"/>
            </a:xfrm>
            <a:custGeom>
              <a:avLst/>
              <a:gdLst/>
              <a:ahLst/>
              <a:cxnLst/>
              <a:rect l="l" t="t" r="r" b="b"/>
              <a:pathLst>
                <a:path w="581" h="1799" extrusionOk="0">
                  <a:moveTo>
                    <a:pt x="300" y="0"/>
                  </a:moveTo>
                  <a:cubicBezTo>
                    <a:pt x="224" y="0"/>
                    <a:pt x="148" y="46"/>
                    <a:pt x="114" y="137"/>
                  </a:cubicBezTo>
                  <a:cubicBezTo>
                    <a:pt x="22" y="389"/>
                    <a:pt x="32" y="700"/>
                    <a:pt x="16" y="968"/>
                  </a:cubicBezTo>
                  <a:cubicBezTo>
                    <a:pt x="0" y="1232"/>
                    <a:pt x="5" y="1500"/>
                    <a:pt x="120" y="1743"/>
                  </a:cubicBezTo>
                  <a:cubicBezTo>
                    <a:pt x="136" y="1778"/>
                    <a:pt x="178" y="1799"/>
                    <a:pt x="219" y="1799"/>
                  </a:cubicBezTo>
                  <a:cubicBezTo>
                    <a:pt x="248" y="1799"/>
                    <a:pt x="276" y="1788"/>
                    <a:pt x="293" y="1765"/>
                  </a:cubicBezTo>
                  <a:cubicBezTo>
                    <a:pt x="467" y="1544"/>
                    <a:pt x="522" y="1270"/>
                    <a:pt x="540" y="994"/>
                  </a:cubicBezTo>
                  <a:cubicBezTo>
                    <a:pt x="554" y="722"/>
                    <a:pt x="580" y="397"/>
                    <a:pt x="484" y="137"/>
                  </a:cubicBezTo>
                  <a:cubicBezTo>
                    <a:pt x="451" y="46"/>
                    <a:pt x="375" y="0"/>
                    <a:pt x="300" y="0"/>
                  </a:cubicBezTo>
                  <a:close/>
                </a:path>
              </a:pathLst>
            </a:custGeom>
            <a:solidFill>
              <a:srgbClr val="191919">
                <a:alpha val="59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1986" name="Google Shape;1986;p13"/>
            <p:cNvGrpSpPr/>
            <p:nvPr/>
          </p:nvGrpSpPr>
          <p:grpSpPr>
            <a:xfrm flipH="1">
              <a:off x="8078788" y="4799888"/>
              <a:ext cx="142923" cy="130526"/>
              <a:chOff x="178100" y="3904645"/>
              <a:chExt cx="142923" cy="130526"/>
            </a:xfrm>
          </p:grpSpPr>
          <p:sp>
            <p:nvSpPr>
              <p:cNvPr id="1987" name="Google Shape;1987;p13"/>
              <p:cNvSpPr/>
              <p:nvPr/>
            </p:nvSpPr>
            <p:spPr>
              <a:xfrm>
                <a:off x="178100" y="3936863"/>
                <a:ext cx="40843" cy="98308"/>
              </a:xfrm>
              <a:custGeom>
                <a:avLst/>
                <a:gdLst/>
                <a:ahLst/>
                <a:cxnLst/>
                <a:rect l="l" t="t" r="r" b="b"/>
                <a:pathLst>
                  <a:path w="715" h="1721" extrusionOk="0">
                    <a:moveTo>
                      <a:pt x="237" y="1"/>
                    </a:moveTo>
                    <a:cubicBezTo>
                      <a:pt x="157" y="1"/>
                      <a:pt x="77" y="54"/>
                      <a:pt x="49" y="139"/>
                    </a:cubicBezTo>
                    <a:cubicBezTo>
                      <a:pt x="1" y="283"/>
                      <a:pt x="37" y="436"/>
                      <a:pt x="59" y="582"/>
                    </a:cubicBezTo>
                    <a:cubicBezTo>
                      <a:pt x="76" y="711"/>
                      <a:pt x="98" y="838"/>
                      <a:pt x="120" y="966"/>
                    </a:cubicBezTo>
                    <a:cubicBezTo>
                      <a:pt x="142" y="1093"/>
                      <a:pt x="158" y="1223"/>
                      <a:pt x="193" y="1347"/>
                    </a:cubicBezTo>
                    <a:cubicBezTo>
                      <a:pt x="234" y="1488"/>
                      <a:pt x="302" y="1592"/>
                      <a:pt x="413" y="1688"/>
                    </a:cubicBezTo>
                    <a:cubicBezTo>
                      <a:pt x="438" y="1709"/>
                      <a:pt x="467" y="1720"/>
                      <a:pt x="496" y="1720"/>
                    </a:cubicBezTo>
                    <a:cubicBezTo>
                      <a:pt x="533" y="1720"/>
                      <a:pt x="570" y="1702"/>
                      <a:pt x="594" y="1665"/>
                    </a:cubicBezTo>
                    <a:cubicBezTo>
                      <a:pt x="672" y="1542"/>
                      <a:pt x="715" y="1424"/>
                      <a:pt x="707" y="1275"/>
                    </a:cubicBezTo>
                    <a:cubicBezTo>
                      <a:pt x="700" y="1133"/>
                      <a:pt x="672" y="990"/>
                      <a:pt x="643" y="848"/>
                    </a:cubicBezTo>
                    <a:cubicBezTo>
                      <a:pt x="592" y="595"/>
                      <a:pt x="554" y="244"/>
                      <a:pt x="362" y="51"/>
                    </a:cubicBezTo>
                    <a:cubicBezTo>
                      <a:pt x="326" y="16"/>
                      <a:pt x="281" y="1"/>
                      <a:pt x="237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988" name="Google Shape;1988;p13"/>
              <p:cNvSpPr/>
              <p:nvPr/>
            </p:nvSpPr>
            <p:spPr>
              <a:xfrm>
                <a:off x="230654" y="3904645"/>
                <a:ext cx="37187" cy="110589"/>
              </a:xfrm>
              <a:custGeom>
                <a:avLst/>
                <a:gdLst/>
                <a:ahLst/>
                <a:cxnLst/>
                <a:rect l="l" t="t" r="r" b="b"/>
                <a:pathLst>
                  <a:path w="651" h="1936" extrusionOk="0">
                    <a:moveTo>
                      <a:pt x="399" y="0"/>
                    </a:moveTo>
                    <a:cubicBezTo>
                      <a:pt x="364" y="0"/>
                      <a:pt x="331" y="13"/>
                      <a:pt x="305" y="45"/>
                    </a:cubicBezTo>
                    <a:cubicBezTo>
                      <a:pt x="124" y="270"/>
                      <a:pt x="142" y="647"/>
                      <a:pt x="102" y="921"/>
                    </a:cubicBezTo>
                    <a:cubicBezTo>
                      <a:pt x="57" y="1239"/>
                      <a:pt x="0" y="1544"/>
                      <a:pt x="117" y="1853"/>
                    </a:cubicBezTo>
                    <a:cubicBezTo>
                      <a:pt x="136" y="1902"/>
                      <a:pt x="182" y="1936"/>
                      <a:pt x="229" y="1936"/>
                    </a:cubicBezTo>
                    <a:cubicBezTo>
                      <a:pt x="255" y="1936"/>
                      <a:pt x="282" y="1925"/>
                      <a:pt x="305" y="1902"/>
                    </a:cubicBezTo>
                    <a:cubicBezTo>
                      <a:pt x="542" y="1660"/>
                      <a:pt x="598" y="1348"/>
                      <a:pt x="625" y="1020"/>
                    </a:cubicBezTo>
                    <a:cubicBezTo>
                      <a:pt x="637" y="862"/>
                      <a:pt x="650" y="703"/>
                      <a:pt x="643" y="545"/>
                    </a:cubicBezTo>
                    <a:cubicBezTo>
                      <a:pt x="637" y="392"/>
                      <a:pt x="640" y="203"/>
                      <a:pt x="542" y="75"/>
                    </a:cubicBezTo>
                    <a:cubicBezTo>
                      <a:pt x="511" y="33"/>
                      <a:pt x="454" y="0"/>
                      <a:pt x="399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989" name="Google Shape;1989;p13"/>
              <p:cNvSpPr/>
              <p:nvPr/>
            </p:nvSpPr>
            <p:spPr>
              <a:xfrm>
                <a:off x="275667" y="3947545"/>
                <a:ext cx="45355" cy="85284"/>
              </a:xfrm>
              <a:custGeom>
                <a:avLst/>
                <a:gdLst/>
                <a:ahLst/>
                <a:cxnLst/>
                <a:rect l="l" t="t" r="r" b="b"/>
                <a:pathLst>
                  <a:path w="794" h="1493" extrusionOk="0">
                    <a:moveTo>
                      <a:pt x="528" y="0"/>
                    </a:moveTo>
                    <a:cubicBezTo>
                      <a:pt x="514" y="0"/>
                      <a:pt x="500" y="3"/>
                      <a:pt x="486" y="9"/>
                    </a:cubicBezTo>
                    <a:cubicBezTo>
                      <a:pt x="246" y="103"/>
                      <a:pt x="170" y="438"/>
                      <a:pt x="116" y="669"/>
                    </a:cubicBezTo>
                    <a:cubicBezTo>
                      <a:pt x="56" y="916"/>
                      <a:pt x="1" y="1211"/>
                      <a:pt x="155" y="1435"/>
                    </a:cubicBezTo>
                    <a:cubicBezTo>
                      <a:pt x="182" y="1473"/>
                      <a:pt x="219" y="1492"/>
                      <a:pt x="257" y="1492"/>
                    </a:cubicBezTo>
                    <a:cubicBezTo>
                      <a:pt x="286" y="1492"/>
                      <a:pt x="315" y="1481"/>
                      <a:pt x="342" y="1459"/>
                    </a:cubicBezTo>
                    <a:cubicBezTo>
                      <a:pt x="531" y="1295"/>
                      <a:pt x="571" y="1040"/>
                      <a:pt x="622" y="809"/>
                    </a:cubicBezTo>
                    <a:cubicBezTo>
                      <a:pt x="667" y="603"/>
                      <a:pt x="793" y="275"/>
                      <a:pt x="670" y="86"/>
                    </a:cubicBezTo>
                    <a:cubicBezTo>
                      <a:pt x="642" y="40"/>
                      <a:pt x="585" y="0"/>
                      <a:pt x="528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1990" name="Google Shape;1990;p13"/>
            <p:cNvGrpSpPr/>
            <p:nvPr/>
          </p:nvGrpSpPr>
          <p:grpSpPr>
            <a:xfrm flipH="1">
              <a:off x="7317309" y="4602647"/>
              <a:ext cx="88313" cy="132981"/>
              <a:chOff x="712664" y="3994329"/>
              <a:chExt cx="88313" cy="132981"/>
            </a:xfrm>
          </p:grpSpPr>
          <p:sp>
            <p:nvSpPr>
              <p:cNvPr id="1991" name="Google Shape;1991;p13"/>
              <p:cNvSpPr/>
              <p:nvPr/>
            </p:nvSpPr>
            <p:spPr>
              <a:xfrm>
                <a:off x="712664" y="4006439"/>
                <a:ext cx="44613" cy="91225"/>
              </a:xfrm>
              <a:custGeom>
                <a:avLst/>
                <a:gdLst/>
                <a:ahLst/>
                <a:cxnLst/>
                <a:rect l="l" t="t" r="r" b="b"/>
                <a:pathLst>
                  <a:path w="781" h="1597" extrusionOk="0">
                    <a:moveTo>
                      <a:pt x="221" y="1"/>
                    </a:moveTo>
                    <a:cubicBezTo>
                      <a:pt x="138" y="1"/>
                      <a:pt x="60" y="44"/>
                      <a:pt x="44" y="145"/>
                    </a:cubicBezTo>
                    <a:cubicBezTo>
                      <a:pt x="1" y="407"/>
                      <a:pt x="81" y="683"/>
                      <a:pt x="139" y="938"/>
                    </a:cubicBezTo>
                    <a:cubicBezTo>
                      <a:pt x="196" y="1187"/>
                      <a:pt x="264" y="1427"/>
                      <a:pt x="489" y="1579"/>
                    </a:cubicBezTo>
                    <a:cubicBezTo>
                      <a:pt x="506" y="1591"/>
                      <a:pt x="526" y="1596"/>
                      <a:pt x="546" y="1596"/>
                    </a:cubicBezTo>
                    <a:cubicBezTo>
                      <a:pt x="589" y="1596"/>
                      <a:pt x="632" y="1573"/>
                      <a:pt x="652" y="1535"/>
                    </a:cubicBezTo>
                    <a:cubicBezTo>
                      <a:pt x="780" y="1308"/>
                      <a:pt x="735" y="1060"/>
                      <a:pt x="674" y="820"/>
                    </a:cubicBezTo>
                    <a:cubicBezTo>
                      <a:pt x="614" y="582"/>
                      <a:pt x="569" y="295"/>
                      <a:pt x="422" y="97"/>
                    </a:cubicBezTo>
                    <a:cubicBezTo>
                      <a:pt x="377" y="36"/>
                      <a:pt x="297" y="1"/>
                      <a:pt x="221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992" name="Google Shape;1992;p13"/>
              <p:cNvSpPr/>
              <p:nvPr/>
            </p:nvSpPr>
            <p:spPr>
              <a:xfrm>
                <a:off x="767617" y="3994329"/>
                <a:ext cx="33360" cy="132981"/>
              </a:xfrm>
              <a:custGeom>
                <a:avLst/>
                <a:gdLst/>
                <a:ahLst/>
                <a:cxnLst/>
                <a:rect l="l" t="t" r="r" b="b"/>
                <a:pathLst>
                  <a:path w="584" h="2328" extrusionOk="0">
                    <a:moveTo>
                      <a:pt x="295" y="1"/>
                    </a:moveTo>
                    <a:cubicBezTo>
                      <a:pt x="171" y="1"/>
                      <a:pt x="45" y="86"/>
                      <a:pt x="30" y="255"/>
                    </a:cubicBezTo>
                    <a:cubicBezTo>
                      <a:pt x="0" y="597"/>
                      <a:pt x="2" y="946"/>
                      <a:pt x="6" y="1290"/>
                    </a:cubicBezTo>
                    <a:cubicBezTo>
                      <a:pt x="9" y="1631"/>
                      <a:pt x="24" y="1959"/>
                      <a:pt x="178" y="2270"/>
                    </a:cubicBezTo>
                    <a:cubicBezTo>
                      <a:pt x="198" y="2309"/>
                      <a:pt x="239" y="2328"/>
                      <a:pt x="281" y="2328"/>
                    </a:cubicBezTo>
                    <a:cubicBezTo>
                      <a:pt x="323" y="2328"/>
                      <a:pt x="365" y="2309"/>
                      <a:pt x="385" y="2270"/>
                    </a:cubicBezTo>
                    <a:cubicBezTo>
                      <a:pt x="543" y="1960"/>
                      <a:pt x="560" y="1631"/>
                      <a:pt x="569" y="1290"/>
                    </a:cubicBezTo>
                    <a:cubicBezTo>
                      <a:pt x="576" y="946"/>
                      <a:pt x="583" y="597"/>
                      <a:pt x="557" y="255"/>
                    </a:cubicBezTo>
                    <a:cubicBezTo>
                      <a:pt x="544" y="85"/>
                      <a:pt x="420" y="1"/>
                      <a:pt x="295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1993" name="Google Shape;1993;p13"/>
            <p:cNvGrpSpPr/>
            <p:nvPr/>
          </p:nvGrpSpPr>
          <p:grpSpPr>
            <a:xfrm flipH="1">
              <a:off x="7434236" y="4851518"/>
              <a:ext cx="148749" cy="138123"/>
              <a:chOff x="417563" y="4145250"/>
              <a:chExt cx="148749" cy="138123"/>
            </a:xfrm>
          </p:grpSpPr>
          <p:sp>
            <p:nvSpPr>
              <p:cNvPr id="1994" name="Google Shape;1994;p13"/>
              <p:cNvSpPr/>
              <p:nvPr/>
            </p:nvSpPr>
            <p:spPr>
              <a:xfrm>
                <a:off x="417563" y="4179924"/>
                <a:ext cx="39186" cy="103449"/>
              </a:xfrm>
              <a:custGeom>
                <a:avLst/>
                <a:gdLst/>
                <a:ahLst/>
                <a:cxnLst/>
                <a:rect l="l" t="t" r="r" b="b"/>
                <a:pathLst>
                  <a:path w="686" h="1811" extrusionOk="0">
                    <a:moveTo>
                      <a:pt x="283" y="1"/>
                    </a:moveTo>
                    <a:cubicBezTo>
                      <a:pt x="215" y="1"/>
                      <a:pt x="148" y="32"/>
                      <a:pt x="118" y="96"/>
                    </a:cubicBezTo>
                    <a:cubicBezTo>
                      <a:pt x="0" y="348"/>
                      <a:pt x="83" y="703"/>
                      <a:pt x="102" y="970"/>
                    </a:cubicBezTo>
                    <a:cubicBezTo>
                      <a:pt x="112" y="1123"/>
                      <a:pt x="118" y="1280"/>
                      <a:pt x="141" y="1432"/>
                    </a:cubicBezTo>
                    <a:cubicBezTo>
                      <a:pt x="163" y="1569"/>
                      <a:pt x="227" y="1672"/>
                      <a:pt x="315" y="1777"/>
                    </a:cubicBezTo>
                    <a:cubicBezTo>
                      <a:pt x="333" y="1800"/>
                      <a:pt x="363" y="1811"/>
                      <a:pt x="394" y="1811"/>
                    </a:cubicBezTo>
                    <a:cubicBezTo>
                      <a:pt x="425" y="1811"/>
                      <a:pt x="456" y="1799"/>
                      <a:pt x="475" y="1777"/>
                    </a:cubicBezTo>
                    <a:cubicBezTo>
                      <a:pt x="685" y="1537"/>
                      <a:pt x="670" y="1245"/>
                      <a:pt x="647" y="944"/>
                    </a:cubicBezTo>
                    <a:cubicBezTo>
                      <a:pt x="625" y="670"/>
                      <a:pt x="621" y="266"/>
                      <a:pt x="421" y="56"/>
                    </a:cubicBezTo>
                    <a:cubicBezTo>
                      <a:pt x="386" y="19"/>
                      <a:pt x="334" y="1"/>
                      <a:pt x="283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995" name="Google Shape;1995;p13"/>
              <p:cNvSpPr/>
              <p:nvPr/>
            </p:nvSpPr>
            <p:spPr>
              <a:xfrm>
                <a:off x="469888" y="4145250"/>
                <a:ext cx="42556" cy="117101"/>
              </a:xfrm>
              <a:custGeom>
                <a:avLst/>
                <a:gdLst/>
                <a:ahLst/>
                <a:cxnLst/>
                <a:rect l="l" t="t" r="r" b="b"/>
                <a:pathLst>
                  <a:path w="745" h="2050" extrusionOk="0">
                    <a:moveTo>
                      <a:pt x="476" y="0"/>
                    </a:moveTo>
                    <a:cubicBezTo>
                      <a:pt x="449" y="0"/>
                      <a:pt x="419" y="8"/>
                      <a:pt x="384" y="23"/>
                    </a:cubicBezTo>
                    <a:cubicBezTo>
                      <a:pt x="243" y="88"/>
                      <a:pt x="219" y="278"/>
                      <a:pt x="192" y="415"/>
                    </a:cubicBezTo>
                    <a:cubicBezTo>
                      <a:pt x="158" y="589"/>
                      <a:pt x="132" y="764"/>
                      <a:pt x="104" y="936"/>
                    </a:cubicBezTo>
                    <a:cubicBezTo>
                      <a:pt x="47" y="1281"/>
                      <a:pt x="1" y="1611"/>
                      <a:pt x="84" y="1954"/>
                    </a:cubicBezTo>
                    <a:cubicBezTo>
                      <a:pt x="99" y="2020"/>
                      <a:pt x="150" y="2049"/>
                      <a:pt x="204" y="2049"/>
                    </a:cubicBezTo>
                    <a:cubicBezTo>
                      <a:pt x="250" y="2049"/>
                      <a:pt x="298" y="2027"/>
                      <a:pt x="327" y="1988"/>
                    </a:cubicBezTo>
                    <a:cubicBezTo>
                      <a:pt x="568" y="1660"/>
                      <a:pt x="617" y="1267"/>
                      <a:pt x="652" y="870"/>
                    </a:cubicBezTo>
                    <a:cubicBezTo>
                      <a:pt x="666" y="718"/>
                      <a:pt x="745" y="0"/>
                      <a:pt x="476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996" name="Google Shape;1996;p13"/>
              <p:cNvSpPr/>
              <p:nvPr/>
            </p:nvSpPr>
            <p:spPr>
              <a:xfrm>
                <a:off x="528840" y="4206144"/>
                <a:ext cx="37472" cy="75173"/>
              </a:xfrm>
              <a:custGeom>
                <a:avLst/>
                <a:gdLst/>
                <a:ahLst/>
                <a:cxnLst/>
                <a:rect l="l" t="t" r="r" b="b"/>
                <a:pathLst>
                  <a:path w="656" h="1316" extrusionOk="0">
                    <a:moveTo>
                      <a:pt x="371" y="0"/>
                    </a:moveTo>
                    <a:cubicBezTo>
                      <a:pt x="302" y="0"/>
                      <a:pt x="231" y="34"/>
                      <a:pt x="180" y="103"/>
                    </a:cubicBezTo>
                    <a:cubicBezTo>
                      <a:pt x="57" y="271"/>
                      <a:pt x="44" y="533"/>
                      <a:pt x="23" y="733"/>
                    </a:cubicBezTo>
                    <a:cubicBezTo>
                      <a:pt x="1" y="928"/>
                      <a:pt x="15" y="1125"/>
                      <a:pt x="152" y="1281"/>
                    </a:cubicBezTo>
                    <a:cubicBezTo>
                      <a:pt x="172" y="1303"/>
                      <a:pt x="205" y="1315"/>
                      <a:pt x="238" y="1315"/>
                    </a:cubicBezTo>
                    <a:cubicBezTo>
                      <a:pt x="259" y="1315"/>
                      <a:pt x="281" y="1310"/>
                      <a:pt x="298" y="1298"/>
                    </a:cubicBezTo>
                    <a:cubicBezTo>
                      <a:pt x="470" y="1186"/>
                      <a:pt x="536" y="999"/>
                      <a:pt x="566" y="805"/>
                    </a:cubicBezTo>
                    <a:cubicBezTo>
                      <a:pt x="598" y="604"/>
                      <a:pt x="655" y="349"/>
                      <a:pt x="581" y="154"/>
                    </a:cubicBezTo>
                    <a:cubicBezTo>
                      <a:pt x="541" y="53"/>
                      <a:pt x="457" y="0"/>
                      <a:pt x="371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sp>
          <p:nvSpPr>
            <p:cNvPr id="1997" name="Google Shape;1997;p13"/>
            <p:cNvSpPr/>
            <p:nvPr/>
          </p:nvSpPr>
          <p:spPr>
            <a:xfrm flipH="1">
              <a:off x="6268101" y="4911293"/>
              <a:ext cx="33188" cy="102763"/>
            </a:xfrm>
            <a:custGeom>
              <a:avLst/>
              <a:gdLst/>
              <a:ahLst/>
              <a:cxnLst/>
              <a:rect l="l" t="t" r="r" b="b"/>
              <a:pathLst>
                <a:path w="581" h="1799" extrusionOk="0">
                  <a:moveTo>
                    <a:pt x="300" y="0"/>
                  </a:moveTo>
                  <a:cubicBezTo>
                    <a:pt x="224" y="0"/>
                    <a:pt x="148" y="46"/>
                    <a:pt x="114" y="137"/>
                  </a:cubicBezTo>
                  <a:cubicBezTo>
                    <a:pt x="22" y="389"/>
                    <a:pt x="32" y="700"/>
                    <a:pt x="16" y="968"/>
                  </a:cubicBezTo>
                  <a:cubicBezTo>
                    <a:pt x="0" y="1232"/>
                    <a:pt x="5" y="1500"/>
                    <a:pt x="120" y="1743"/>
                  </a:cubicBezTo>
                  <a:cubicBezTo>
                    <a:pt x="136" y="1778"/>
                    <a:pt x="178" y="1799"/>
                    <a:pt x="219" y="1799"/>
                  </a:cubicBezTo>
                  <a:cubicBezTo>
                    <a:pt x="248" y="1799"/>
                    <a:pt x="276" y="1788"/>
                    <a:pt x="293" y="1765"/>
                  </a:cubicBezTo>
                  <a:cubicBezTo>
                    <a:pt x="467" y="1544"/>
                    <a:pt x="522" y="1270"/>
                    <a:pt x="540" y="994"/>
                  </a:cubicBezTo>
                  <a:cubicBezTo>
                    <a:pt x="554" y="722"/>
                    <a:pt x="580" y="397"/>
                    <a:pt x="484" y="137"/>
                  </a:cubicBezTo>
                  <a:cubicBezTo>
                    <a:pt x="451" y="46"/>
                    <a:pt x="375" y="0"/>
                    <a:pt x="300" y="0"/>
                  </a:cubicBezTo>
                  <a:close/>
                </a:path>
              </a:pathLst>
            </a:custGeom>
            <a:solidFill>
              <a:srgbClr val="191919">
                <a:alpha val="59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1998" name="Google Shape;1998;p13"/>
            <p:cNvGrpSpPr/>
            <p:nvPr/>
          </p:nvGrpSpPr>
          <p:grpSpPr>
            <a:xfrm flipH="1">
              <a:off x="5467046" y="4869472"/>
              <a:ext cx="88313" cy="132981"/>
              <a:chOff x="712664" y="3994329"/>
              <a:chExt cx="88313" cy="132981"/>
            </a:xfrm>
          </p:grpSpPr>
          <p:sp>
            <p:nvSpPr>
              <p:cNvPr id="1999" name="Google Shape;1999;p13"/>
              <p:cNvSpPr/>
              <p:nvPr/>
            </p:nvSpPr>
            <p:spPr>
              <a:xfrm>
                <a:off x="712664" y="4006439"/>
                <a:ext cx="44613" cy="91225"/>
              </a:xfrm>
              <a:custGeom>
                <a:avLst/>
                <a:gdLst/>
                <a:ahLst/>
                <a:cxnLst/>
                <a:rect l="l" t="t" r="r" b="b"/>
                <a:pathLst>
                  <a:path w="781" h="1597" extrusionOk="0">
                    <a:moveTo>
                      <a:pt x="221" y="1"/>
                    </a:moveTo>
                    <a:cubicBezTo>
                      <a:pt x="138" y="1"/>
                      <a:pt x="60" y="44"/>
                      <a:pt x="44" y="145"/>
                    </a:cubicBezTo>
                    <a:cubicBezTo>
                      <a:pt x="1" y="407"/>
                      <a:pt x="81" y="683"/>
                      <a:pt x="139" y="938"/>
                    </a:cubicBezTo>
                    <a:cubicBezTo>
                      <a:pt x="196" y="1187"/>
                      <a:pt x="264" y="1427"/>
                      <a:pt x="489" y="1579"/>
                    </a:cubicBezTo>
                    <a:cubicBezTo>
                      <a:pt x="506" y="1591"/>
                      <a:pt x="526" y="1596"/>
                      <a:pt x="546" y="1596"/>
                    </a:cubicBezTo>
                    <a:cubicBezTo>
                      <a:pt x="589" y="1596"/>
                      <a:pt x="632" y="1573"/>
                      <a:pt x="652" y="1535"/>
                    </a:cubicBezTo>
                    <a:cubicBezTo>
                      <a:pt x="780" y="1308"/>
                      <a:pt x="735" y="1060"/>
                      <a:pt x="674" y="820"/>
                    </a:cubicBezTo>
                    <a:cubicBezTo>
                      <a:pt x="614" y="582"/>
                      <a:pt x="569" y="295"/>
                      <a:pt x="422" y="97"/>
                    </a:cubicBezTo>
                    <a:cubicBezTo>
                      <a:pt x="377" y="36"/>
                      <a:pt x="297" y="1"/>
                      <a:pt x="221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000" name="Google Shape;2000;p13"/>
              <p:cNvSpPr/>
              <p:nvPr/>
            </p:nvSpPr>
            <p:spPr>
              <a:xfrm>
                <a:off x="767617" y="3994329"/>
                <a:ext cx="33360" cy="132981"/>
              </a:xfrm>
              <a:custGeom>
                <a:avLst/>
                <a:gdLst/>
                <a:ahLst/>
                <a:cxnLst/>
                <a:rect l="l" t="t" r="r" b="b"/>
                <a:pathLst>
                  <a:path w="584" h="2328" extrusionOk="0">
                    <a:moveTo>
                      <a:pt x="295" y="1"/>
                    </a:moveTo>
                    <a:cubicBezTo>
                      <a:pt x="171" y="1"/>
                      <a:pt x="45" y="86"/>
                      <a:pt x="30" y="255"/>
                    </a:cubicBezTo>
                    <a:cubicBezTo>
                      <a:pt x="0" y="597"/>
                      <a:pt x="2" y="946"/>
                      <a:pt x="6" y="1290"/>
                    </a:cubicBezTo>
                    <a:cubicBezTo>
                      <a:pt x="9" y="1631"/>
                      <a:pt x="24" y="1959"/>
                      <a:pt x="178" y="2270"/>
                    </a:cubicBezTo>
                    <a:cubicBezTo>
                      <a:pt x="198" y="2309"/>
                      <a:pt x="239" y="2328"/>
                      <a:pt x="281" y="2328"/>
                    </a:cubicBezTo>
                    <a:cubicBezTo>
                      <a:pt x="323" y="2328"/>
                      <a:pt x="365" y="2309"/>
                      <a:pt x="385" y="2270"/>
                    </a:cubicBezTo>
                    <a:cubicBezTo>
                      <a:pt x="543" y="1960"/>
                      <a:pt x="560" y="1631"/>
                      <a:pt x="569" y="1290"/>
                    </a:cubicBezTo>
                    <a:cubicBezTo>
                      <a:pt x="576" y="946"/>
                      <a:pt x="583" y="597"/>
                      <a:pt x="557" y="255"/>
                    </a:cubicBezTo>
                    <a:cubicBezTo>
                      <a:pt x="544" y="85"/>
                      <a:pt x="420" y="1"/>
                      <a:pt x="295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sp>
          <p:nvSpPr>
            <p:cNvPr id="2001" name="Google Shape;2001;p13"/>
            <p:cNvSpPr/>
            <p:nvPr/>
          </p:nvSpPr>
          <p:spPr>
            <a:xfrm flipH="1">
              <a:off x="6834713" y="4617755"/>
              <a:ext cx="33188" cy="102763"/>
            </a:xfrm>
            <a:custGeom>
              <a:avLst/>
              <a:gdLst/>
              <a:ahLst/>
              <a:cxnLst/>
              <a:rect l="l" t="t" r="r" b="b"/>
              <a:pathLst>
                <a:path w="581" h="1799" extrusionOk="0">
                  <a:moveTo>
                    <a:pt x="300" y="0"/>
                  </a:moveTo>
                  <a:cubicBezTo>
                    <a:pt x="224" y="0"/>
                    <a:pt x="148" y="46"/>
                    <a:pt x="114" y="137"/>
                  </a:cubicBezTo>
                  <a:cubicBezTo>
                    <a:pt x="22" y="389"/>
                    <a:pt x="32" y="700"/>
                    <a:pt x="16" y="968"/>
                  </a:cubicBezTo>
                  <a:cubicBezTo>
                    <a:pt x="0" y="1232"/>
                    <a:pt x="5" y="1500"/>
                    <a:pt x="120" y="1743"/>
                  </a:cubicBezTo>
                  <a:cubicBezTo>
                    <a:pt x="136" y="1778"/>
                    <a:pt x="178" y="1799"/>
                    <a:pt x="219" y="1799"/>
                  </a:cubicBezTo>
                  <a:cubicBezTo>
                    <a:pt x="248" y="1799"/>
                    <a:pt x="276" y="1788"/>
                    <a:pt x="293" y="1765"/>
                  </a:cubicBezTo>
                  <a:cubicBezTo>
                    <a:pt x="467" y="1544"/>
                    <a:pt x="522" y="1270"/>
                    <a:pt x="540" y="994"/>
                  </a:cubicBezTo>
                  <a:cubicBezTo>
                    <a:pt x="554" y="722"/>
                    <a:pt x="580" y="397"/>
                    <a:pt x="484" y="137"/>
                  </a:cubicBezTo>
                  <a:cubicBezTo>
                    <a:pt x="451" y="46"/>
                    <a:pt x="375" y="0"/>
                    <a:pt x="300" y="0"/>
                  </a:cubicBezTo>
                  <a:close/>
                </a:path>
              </a:pathLst>
            </a:custGeom>
            <a:solidFill>
              <a:srgbClr val="191919">
                <a:alpha val="59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2002" name="Google Shape;2002;p13"/>
            <p:cNvGrpSpPr/>
            <p:nvPr/>
          </p:nvGrpSpPr>
          <p:grpSpPr>
            <a:xfrm flipH="1">
              <a:off x="7047313" y="4735613"/>
              <a:ext cx="142923" cy="130526"/>
              <a:chOff x="178100" y="3904645"/>
              <a:chExt cx="142923" cy="130526"/>
            </a:xfrm>
          </p:grpSpPr>
          <p:sp>
            <p:nvSpPr>
              <p:cNvPr id="2003" name="Google Shape;2003;p13"/>
              <p:cNvSpPr/>
              <p:nvPr/>
            </p:nvSpPr>
            <p:spPr>
              <a:xfrm>
                <a:off x="178100" y="3936863"/>
                <a:ext cx="40843" cy="98308"/>
              </a:xfrm>
              <a:custGeom>
                <a:avLst/>
                <a:gdLst/>
                <a:ahLst/>
                <a:cxnLst/>
                <a:rect l="l" t="t" r="r" b="b"/>
                <a:pathLst>
                  <a:path w="715" h="1721" extrusionOk="0">
                    <a:moveTo>
                      <a:pt x="237" y="1"/>
                    </a:moveTo>
                    <a:cubicBezTo>
                      <a:pt x="157" y="1"/>
                      <a:pt x="77" y="54"/>
                      <a:pt x="49" y="139"/>
                    </a:cubicBezTo>
                    <a:cubicBezTo>
                      <a:pt x="1" y="283"/>
                      <a:pt x="37" y="436"/>
                      <a:pt x="59" y="582"/>
                    </a:cubicBezTo>
                    <a:cubicBezTo>
                      <a:pt x="76" y="711"/>
                      <a:pt x="98" y="838"/>
                      <a:pt x="120" y="966"/>
                    </a:cubicBezTo>
                    <a:cubicBezTo>
                      <a:pt x="142" y="1093"/>
                      <a:pt x="158" y="1223"/>
                      <a:pt x="193" y="1347"/>
                    </a:cubicBezTo>
                    <a:cubicBezTo>
                      <a:pt x="234" y="1488"/>
                      <a:pt x="302" y="1592"/>
                      <a:pt x="413" y="1688"/>
                    </a:cubicBezTo>
                    <a:cubicBezTo>
                      <a:pt x="438" y="1709"/>
                      <a:pt x="467" y="1720"/>
                      <a:pt x="496" y="1720"/>
                    </a:cubicBezTo>
                    <a:cubicBezTo>
                      <a:pt x="533" y="1720"/>
                      <a:pt x="570" y="1702"/>
                      <a:pt x="594" y="1665"/>
                    </a:cubicBezTo>
                    <a:cubicBezTo>
                      <a:pt x="672" y="1542"/>
                      <a:pt x="715" y="1424"/>
                      <a:pt x="707" y="1275"/>
                    </a:cubicBezTo>
                    <a:cubicBezTo>
                      <a:pt x="700" y="1133"/>
                      <a:pt x="672" y="990"/>
                      <a:pt x="643" y="848"/>
                    </a:cubicBezTo>
                    <a:cubicBezTo>
                      <a:pt x="592" y="595"/>
                      <a:pt x="554" y="244"/>
                      <a:pt x="362" y="51"/>
                    </a:cubicBezTo>
                    <a:cubicBezTo>
                      <a:pt x="326" y="16"/>
                      <a:pt x="281" y="1"/>
                      <a:pt x="237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004" name="Google Shape;2004;p13"/>
              <p:cNvSpPr/>
              <p:nvPr/>
            </p:nvSpPr>
            <p:spPr>
              <a:xfrm>
                <a:off x="230654" y="3904645"/>
                <a:ext cx="37187" cy="110589"/>
              </a:xfrm>
              <a:custGeom>
                <a:avLst/>
                <a:gdLst/>
                <a:ahLst/>
                <a:cxnLst/>
                <a:rect l="l" t="t" r="r" b="b"/>
                <a:pathLst>
                  <a:path w="651" h="1936" extrusionOk="0">
                    <a:moveTo>
                      <a:pt x="399" y="0"/>
                    </a:moveTo>
                    <a:cubicBezTo>
                      <a:pt x="364" y="0"/>
                      <a:pt x="331" y="13"/>
                      <a:pt x="305" y="45"/>
                    </a:cubicBezTo>
                    <a:cubicBezTo>
                      <a:pt x="124" y="270"/>
                      <a:pt x="142" y="647"/>
                      <a:pt x="102" y="921"/>
                    </a:cubicBezTo>
                    <a:cubicBezTo>
                      <a:pt x="57" y="1239"/>
                      <a:pt x="0" y="1544"/>
                      <a:pt x="117" y="1853"/>
                    </a:cubicBezTo>
                    <a:cubicBezTo>
                      <a:pt x="136" y="1902"/>
                      <a:pt x="182" y="1936"/>
                      <a:pt x="229" y="1936"/>
                    </a:cubicBezTo>
                    <a:cubicBezTo>
                      <a:pt x="255" y="1936"/>
                      <a:pt x="282" y="1925"/>
                      <a:pt x="305" y="1902"/>
                    </a:cubicBezTo>
                    <a:cubicBezTo>
                      <a:pt x="542" y="1660"/>
                      <a:pt x="598" y="1348"/>
                      <a:pt x="625" y="1020"/>
                    </a:cubicBezTo>
                    <a:cubicBezTo>
                      <a:pt x="637" y="862"/>
                      <a:pt x="650" y="703"/>
                      <a:pt x="643" y="545"/>
                    </a:cubicBezTo>
                    <a:cubicBezTo>
                      <a:pt x="637" y="392"/>
                      <a:pt x="640" y="203"/>
                      <a:pt x="542" y="75"/>
                    </a:cubicBezTo>
                    <a:cubicBezTo>
                      <a:pt x="511" y="33"/>
                      <a:pt x="454" y="0"/>
                      <a:pt x="399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005" name="Google Shape;2005;p13"/>
              <p:cNvSpPr/>
              <p:nvPr/>
            </p:nvSpPr>
            <p:spPr>
              <a:xfrm>
                <a:off x="275667" y="3947545"/>
                <a:ext cx="45355" cy="85284"/>
              </a:xfrm>
              <a:custGeom>
                <a:avLst/>
                <a:gdLst/>
                <a:ahLst/>
                <a:cxnLst/>
                <a:rect l="l" t="t" r="r" b="b"/>
                <a:pathLst>
                  <a:path w="794" h="1493" extrusionOk="0">
                    <a:moveTo>
                      <a:pt x="528" y="0"/>
                    </a:moveTo>
                    <a:cubicBezTo>
                      <a:pt x="514" y="0"/>
                      <a:pt x="500" y="3"/>
                      <a:pt x="486" y="9"/>
                    </a:cubicBezTo>
                    <a:cubicBezTo>
                      <a:pt x="246" y="103"/>
                      <a:pt x="170" y="438"/>
                      <a:pt x="116" y="669"/>
                    </a:cubicBezTo>
                    <a:cubicBezTo>
                      <a:pt x="56" y="916"/>
                      <a:pt x="1" y="1211"/>
                      <a:pt x="155" y="1435"/>
                    </a:cubicBezTo>
                    <a:cubicBezTo>
                      <a:pt x="182" y="1473"/>
                      <a:pt x="219" y="1492"/>
                      <a:pt x="257" y="1492"/>
                    </a:cubicBezTo>
                    <a:cubicBezTo>
                      <a:pt x="286" y="1492"/>
                      <a:pt x="315" y="1481"/>
                      <a:pt x="342" y="1459"/>
                    </a:cubicBezTo>
                    <a:cubicBezTo>
                      <a:pt x="531" y="1295"/>
                      <a:pt x="571" y="1040"/>
                      <a:pt x="622" y="809"/>
                    </a:cubicBezTo>
                    <a:cubicBezTo>
                      <a:pt x="667" y="603"/>
                      <a:pt x="793" y="275"/>
                      <a:pt x="670" y="86"/>
                    </a:cubicBezTo>
                    <a:cubicBezTo>
                      <a:pt x="642" y="40"/>
                      <a:pt x="585" y="0"/>
                      <a:pt x="528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2006" name="Google Shape;2006;p13"/>
            <p:cNvGrpSpPr/>
            <p:nvPr/>
          </p:nvGrpSpPr>
          <p:grpSpPr>
            <a:xfrm flipH="1">
              <a:off x="6533859" y="4689922"/>
              <a:ext cx="88313" cy="132981"/>
              <a:chOff x="712664" y="3994329"/>
              <a:chExt cx="88313" cy="132981"/>
            </a:xfrm>
          </p:grpSpPr>
          <p:sp>
            <p:nvSpPr>
              <p:cNvPr id="2007" name="Google Shape;2007;p13"/>
              <p:cNvSpPr/>
              <p:nvPr/>
            </p:nvSpPr>
            <p:spPr>
              <a:xfrm>
                <a:off x="712664" y="4006439"/>
                <a:ext cx="44613" cy="91225"/>
              </a:xfrm>
              <a:custGeom>
                <a:avLst/>
                <a:gdLst/>
                <a:ahLst/>
                <a:cxnLst/>
                <a:rect l="l" t="t" r="r" b="b"/>
                <a:pathLst>
                  <a:path w="781" h="1597" extrusionOk="0">
                    <a:moveTo>
                      <a:pt x="221" y="1"/>
                    </a:moveTo>
                    <a:cubicBezTo>
                      <a:pt x="138" y="1"/>
                      <a:pt x="60" y="44"/>
                      <a:pt x="44" y="145"/>
                    </a:cubicBezTo>
                    <a:cubicBezTo>
                      <a:pt x="1" y="407"/>
                      <a:pt x="81" y="683"/>
                      <a:pt x="139" y="938"/>
                    </a:cubicBezTo>
                    <a:cubicBezTo>
                      <a:pt x="196" y="1187"/>
                      <a:pt x="264" y="1427"/>
                      <a:pt x="489" y="1579"/>
                    </a:cubicBezTo>
                    <a:cubicBezTo>
                      <a:pt x="506" y="1591"/>
                      <a:pt x="526" y="1596"/>
                      <a:pt x="546" y="1596"/>
                    </a:cubicBezTo>
                    <a:cubicBezTo>
                      <a:pt x="589" y="1596"/>
                      <a:pt x="632" y="1573"/>
                      <a:pt x="652" y="1535"/>
                    </a:cubicBezTo>
                    <a:cubicBezTo>
                      <a:pt x="780" y="1308"/>
                      <a:pt x="735" y="1060"/>
                      <a:pt x="674" y="820"/>
                    </a:cubicBezTo>
                    <a:cubicBezTo>
                      <a:pt x="614" y="582"/>
                      <a:pt x="569" y="295"/>
                      <a:pt x="422" y="97"/>
                    </a:cubicBezTo>
                    <a:cubicBezTo>
                      <a:pt x="377" y="36"/>
                      <a:pt x="297" y="1"/>
                      <a:pt x="221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008" name="Google Shape;2008;p13"/>
              <p:cNvSpPr/>
              <p:nvPr/>
            </p:nvSpPr>
            <p:spPr>
              <a:xfrm>
                <a:off x="767617" y="3994329"/>
                <a:ext cx="33360" cy="132981"/>
              </a:xfrm>
              <a:custGeom>
                <a:avLst/>
                <a:gdLst/>
                <a:ahLst/>
                <a:cxnLst/>
                <a:rect l="l" t="t" r="r" b="b"/>
                <a:pathLst>
                  <a:path w="584" h="2328" extrusionOk="0">
                    <a:moveTo>
                      <a:pt x="295" y="1"/>
                    </a:moveTo>
                    <a:cubicBezTo>
                      <a:pt x="171" y="1"/>
                      <a:pt x="45" y="86"/>
                      <a:pt x="30" y="255"/>
                    </a:cubicBezTo>
                    <a:cubicBezTo>
                      <a:pt x="0" y="597"/>
                      <a:pt x="2" y="946"/>
                      <a:pt x="6" y="1290"/>
                    </a:cubicBezTo>
                    <a:cubicBezTo>
                      <a:pt x="9" y="1631"/>
                      <a:pt x="24" y="1959"/>
                      <a:pt x="178" y="2270"/>
                    </a:cubicBezTo>
                    <a:cubicBezTo>
                      <a:pt x="198" y="2309"/>
                      <a:pt x="239" y="2328"/>
                      <a:pt x="281" y="2328"/>
                    </a:cubicBezTo>
                    <a:cubicBezTo>
                      <a:pt x="323" y="2328"/>
                      <a:pt x="365" y="2309"/>
                      <a:pt x="385" y="2270"/>
                    </a:cubicBezTo>
                    <a:cubicBezTo>
                      <a:pt x="543" y="1960"/>
                      <a:pt x="560" y="1631"/>
                      <a:pt x="569" y="1290"/>
                    </a:cubicBezTo>
                    <a:cubicBezTo>
                      <a:pt x="576" y="946"/>
                      <a:pt x="583" y="597"/>
                      <a:pt x="557" y="255"/>
                    </a:cubicBezTo>
                    <a:cubicBezTo>
                      <a:pt x="544" y="85"/>
                      <a:pt x="420" y="1"/>
                      <a:pt x="295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2009" name="Google Shape;2009;p13"/>
            <p:cNvGrpSpPr/>
            <p:nvPr/>
          </p:nvGrpSpPr>
          <p:grpSpPr>
            <a:xfrm flipH="1">
              <a:off x="6789661" y="4866893"/>
              <a:ext cx="148749" cy="138123"/>
              <a:chOff x="417563" y="4145250"/>
              <a:chExt cx="148749" cy="138123"/>
            </a:xfrm>
          </p:grpSpPr>
          <p:sp>
            <p:nvSpPr>
              <p:cNvPr id="2010" name="Google Shape;2010;p13"/>
              <p:cNvSpPr/>
              <p:nvPr/>
            </p:nvSpPr>
            <p:spPr>
              <a:xfrm>
                <a:off x="417563" y="4179924"/>
                <a:ext cx="39186" cy="103449"/>
              </a:xfrm>
              <a:custGeom>
                <a:avLst/>
                <a:gdLst/>
                <a:ahLst/>
                <a:cxnLst/>
                <a:rect l="l" t="t" r="r" b="b"/>
                <a:pathLst>
                  <a:path w="686" h="1811" extrusionOk="0">
                    <a:moveTo>
                      <a:pt x="283" y="1"/>
                    </a:moveTo>
                    <a:cubicBezTo>
                      <a:pt x="215" y="1"/>
                      <a:pt x="148" y="32"/>
                      <a:pt x="118" y="96"/>
                    </a:cubicBezTo>
                    <a:cubicBezTo>
                      <a:pt x="0" y="348"/>
                      <a:pt x="83" y="703"/>
                      <a:pt x="102" y="970"/>
                    </a:cubicBezTo>
                    <a:cubicBezTo>
                      <a:pt x="112" y="1123"/>
                      <a:pt x="118" y="1280"/>
                      <a:pt x="141" y="1432"/>
                    </a:cubicBezTo>
                    <a:cubicBezTo>
                      <a:pt x="163" y="1569"/>
                      <a:pt x="227" y="1672"/>
                      <a:pt x="315" y="1777"/>
                    </a:cubicBezTo>
                    <a:cubicBezTo>
                      <a:pt x="333" y="1800"/>
                      <a:pt x="363" y="1811"/>
                      <a:pt x="394" y="1811"/>
                    </a:cubicBezTo>
                    <a:cubicBezTo>
                      <a:pt x="425" y="1811"/>
                      <a:pt x="456" y="1799"/>
                      <a:pt x="475" y="1777"/>
                    </a:cubicBezTo>
                    <a:cubicBezTo>
                      <a:pt x="685" y="1537"/>
                      <a:pt x="670" y="1245"/>
                      <a:pt x="647" y="944"/>
                    </a:cubicBezTo>
                    <a:cubicBezTo>
                      <a:pt x="625" y="670"/>
                      <a:pt x="621" y="266"/>
                      <a:pt x="421" y="56"/>
                    </a:cubicBezTo>
                    <a:cubicBezTo>
                      <a:pt x="386" y="19"/>
                      <a:pt x="334" y="1"/>
                      <a:pt x="283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011" name="Google Shape;2011;p13"/>
              <p:cNvSpPr/>
              <p:nvPr/>
            </p:nvSpPr>
            <p:spPr>
              <a:xfrm>
                <a:off x="469888" y="4145250"/>
                <a:ext cx="42556" cy="117101"/>
              </a:xfrm>
              <a:custGeom>
                <a:avLst/>
                <a:gdLst/>
                <a:ahLst/>
                <a:cxnLst/>
                <a:rect l="l" t="t" r="r" b="b"/>
                <a:pathLst>
                  <a:path w="745" h="2050" extrusionOk="0">
                    <a:moveTo>
                      <a:pt x="476" y="0"/>
                    </a:moveTo>
                    <a:cubicBezTo>
                      <a:pt x="449" y="0"/>
                      <a:pt x="419" y="8"/>
                      <a:pt x="384" y="23"/>
                    </a:cubicBezTo>
                    <a:cubicBezTo>
                      <a:pt x="243" y="88"/>
                      <a:pt x="219" y="278"/>
                      <a:pt x="192" y="415"/>
                    </a:cubicBezTo>
                    <a:cubicBezTo>
                      <a:pt x="158" y="589"/>
                      <a:pt x="132" y="764"/>
                      <a:pt x="104" y="936"/>
                    </a:cubicBezTo>
                    <a:cubicBezTo>
                      <a:pt x="47" y="1281"/>
                      <a:pt x="1" y="1611"/>
                      <a:pt x="84" y="1954"/>
                    </a:cubicBezTo>
                    <a:cubicBezTo>
                      <a:pt x="99" y="2020"/>
                      <a:pt x="150" y="2049"/>
                      <a:pt x="204" y="2049"/>
                    </a:cubicBezTo>
                    <a:cubicBezTo>
                      <a:pt x="250" y="2049"/>
                      <a:pt x="298" y="2027"/>
                      <a:pt x="327" y="1988"/>
                    </a:cubicBezTo>
                    <a:cubicBezTo>
                      <a:pt x="568" y="1660"/>
                      <a:pt x="617" y="1267"/>
                      <a:pt x="652" y="870"/>
                    </a:cubicBezTo>
                    <a:cubicBezTo>
                      <a:pt x="666" y="718"/>
                      <a:pt x="745" y="0"/>
                      <a:pt x="476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012" name="Google Shape;2012;p13"/>
              <p:cNvSpPr/>
              <p:nvPr/>
            </p:nvSpPr>
            <p:spPr>
              <a:xfrm>
                <a:off x="528840" y="4206144"/>
                <a:ext cx="37472" cy="75173"/>
              </a:xfrm>
              <a:custGeom>
                <a:avLst/>
                <a:gdLst/>
                <a:ahLst/>
                <a:cxnLst/>
                <a:rect l="l" t="t" r="r" b="b"/>
                <a:pathLst>
                  <a:path w="656" h="1316" extrusionOk="0">
                    <a:moveTo>
                      <a:pt x="371" y="0"/>
                    </a:moveTo>
                    <a:cubicBezTo>
                      <a:pt x="302" y="0"/>
                      <a:pt x="231" y="34"/>
                      <a:pt x="180" y="103"/>
                    </a:cubicBezTo>
                    <a:cubicBezTo>
                      <a:pt x="57" y="271"/>
                      <a:pt x="44" y="533"/>
                      <a:pt x="23" y="733"/>
                    </a:cubicBezTo>
                    <a:cubicBezTo>
                      <a:pt x="1" y="928"/>
                      <a:pt x="15" y="1125"/>
                      <a:pt x="152" y="1281"/>
                    </a:cubicBezTo>
                    <a:cubicBezTo>
                      <a:pt x="172" y="1303"/>
                      <a:pt x="205" y="1315"/>
                      <a:pt x="238" y="1315"/>
                    </a:cubicBezTo>
                    <a:cubicBezTo>
                      <a:pt x="259" y="1315"/>
                      <a:pt x="281" y="1310"/>
                      <a:pt x="298" y="1298"/>
                    </a:cubicBezTo>
                    <a:cubicBezTo>
                      <a:pt x="470" y="1186"/>
                      <a:pt x="536" y="999"/>
                      <a:pt x="566" y="805"/>
                    </a:cubicBezTo>
                    <a:cubicBezTo>
                      <a:pt x="598" y="604"/>
                      <a:pt x="655" y="349"/>
                      <a:pt x="581" y="154"/>
                    </a:cubicBezTo>
                    <a:cubicBezTo>
                      <a:pt x="541" y="53"/>
                      <a:pt x="457" y="0"/>
                      <a:pt x="371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sp>
          <p:nvSpPr>
            <p:cNvPr id="2013" name="Google Shape;2013;p13"/>
            <p:cNvSpPr/>
            <p:nvPr/>
          </p:nvSpPr>
          <p:spPr>
            <a:xfrm flipH="1">
              <a:off x="4278663" y="4922030"/>
              <a:ext cx="33188" cy="102763"/>
            </a:xfrm>
            <a:custGeom>
              <a:avLst/>
              <a:gdLst/>
              <a:ahLst/>
              <a:cxnLst/>
              <a:rect l="l" t="t" r="r" b="b"/>
              <a:pathLst>
                <a:path w="581" h="1799" extrusionOk="0">
                  <a:moveTo>
                    <a:pt x="300" y="0"/>
                  </a:moveTo>
                  <a:cubicBezTo>
                    <a:pt x="224" y="0"/>
                    <a:pt x="148" y="46"/>
                    <a:pt x="114" y="137"/>
                  </a:cubicBezTo>
                  <a:cubicBezTo>
                    <a:pt x="22" y="389"/>
                    <a:pt x="32" y="700"/>
                    <a:pt x="16" y="968"/>
                  </a:cubicBezTo>
                  <a:cubicBezTo>
                    <a:pt x="0" y="1232"/>
                    <a:pt x="5" y="1500"/>
                    <a:pt x="120" y="1743"/>
                  </a:cubicBezTo>
                  <a:cubicBezTo>
                    <a:pt x="136" y="1778"/>
                    <a:pt x="178" y="1799"/>
                    <a:pt x="219" y="1799"/>
                  </a:cubicBezTo>
                  <a:cubicBezTo>
                    <a:pt x="248" y="1799"/>
                    <a:pt x="276" y="1788"/>
                    <a:pt x="293" y="1765"/>
                  </a:cubicBezTo>
                  <a:cubicBezTo>
                    <a:pt x="467" y="1544"/>
                    <a:pt x="522" y="1270"/>
                    <a:pt x="540" y="994"/>
                  </a:cubicBezTo>
                  <a:cubicBezTo>
                    <a:pt x="554" y="722"/>
                    <a:pt x="580" y="397"/>
                    <a:pt x="484" y="137"/>
                  </a:cubicBezTo>
                  <a:cubicBezTo>
                    <a:pt x="451" y="46"/>
                    <a:pt x="375" y="0"/>
                    <a:pt x="300" y="0"/>
                  </a:cubicBezTo>
                  <a:close/>
                </a:path>
              </a:pathLst>
            </a:custGeom>
            <a:solidFill>
              <a:srgbClr val="191919">
                <a:alpha val="59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2014" name="Google Shape;2014;p13"/>
            <p:cNvGrpSpPr/>
            <p:nvPr/>
          </p:nvGrpSpPr>
          <p:grpSpPr>
            <a:xfrm flipH="1">
              <a:off x="8932036" y="4851518"/>
              <a:ext cx="148749" cy="138123"/>
              <a:chOff x="417563" y="4145250"/>
              <a:chExt cx="148749" cy="138123"/>
            </a:xfrm>
          </p:grpSpPr>
          <p:sp>
            <p:nvSpPr>
              <p:cNvPr id="2015" name="Google Shape;2015;p13"/>
              <p:cNvSpPr/>
              <p:nvPr/>
            </p:nvSpPr>
            <p:spPr>
              <a:xfrm>
                <a:off x="417563" y="4179924"/>
                <a:ext cx="39186" cy="103449"/>
              </a:xfrm>
              <a:custGeom>
                <a:avLst/>
                <a:gdLst/>
                <a:ahLst/>
                <a:cxnLst/>
                <a:rect l="l" t="t" r="r" b="b"/>
                <a:pathLst>
                  <a:path w="686" h="1811" extrusionOk="0">
                    <a:moveTo>
                      <a:pt x="283" y="1"/>
                    </a:moveTo>
                    <a:cubicBezTo>
                      <a:pt x="215" y="1"/>
                      <a:pt x="148" y="32"/>
                      <a:pt x="118" y="96"/>
                    </a:cubicBezTo>
                    <a:cubicBezTo>
                      <a:pt x="0" y="348"/>
                      <a:pt x="83" y="703"/>
                      <a:pt x="102" y="970"/>
                    </a:cubicBezTo>
                    <a:cubicBezTo>
                      <a:pt x="112" y="1123"/>
                      <a:pt x="118" y="1280"/>
                      <a:pt x="141" y="1432"/>
                    </a:cubicBezTo>
                    <a:cubicBezTo>
                      <a:pt x="163" y="1569"/>
                      <a:pt x="227" y="1672"/>
                      <a:pt x="315" y="1777"/>
                    </a:cubicBezTo>
                    <a:cubicBezTo>
                      <a:pt x="333" y="1800"/>
                      <a:pt x="363" y="1811"/>
                      <a:pt x="394" y="1811"/>
                    </a:cubicBezTo>
                    <a:cubicBezTo>
                      <a:pt x="425" y="1811"/>
                      <a:pt x="456" y="1799"/>
                      <a:pt x="475" y="1777"/>
                    </a:cubicBezTo>
                    <a:cubicBezTo>
                      <a:pt x="685" y="1537"/>
                      <a:pt x="670" y="1245"/>
                      <a:pt x="647" y="944"/>
                    </a:cubicBezTo>
                    <a:cubicBezTo>
                      <a:pt x="625" y="670"/>
                      <a:pt x="621" y="266"/>
                      <a:pt x="421" y="56"/>
                    </a:cubicBezTo>
                    <a:cubicBezTo>
                      <a:pt x="386" y="19"/>
                      <a:pt x="334" y="1"/>
                      <a:pt x="283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016" name="Google Shape;2016;p13"/>
              <p:cNvSpPr/>
              <p:nvPr/>
            </p:nvSpPr>
            <p:spPr>
              <a:xfrm>
                <a:off x="469888" y="4145250"/>
                <a:ext cx="42556" cy="117101"/>
              </a:xfrm>
              <a:custGeom>
                <a:avLst/>
                <a:gdLst/>
                <a:ahLst/>
                <a:cxnLst/>
                <a:rect l="l" t="t" r="r" b="b"/>
                <a:pathLst>
                  <a:path w="745" h="2050" extrusionOk="0">
                    <a:moveTo>
                      <a:pt x="476" y="0"/>
                    </a:moveTo>
                    <a:cubicBezTo>
                      <a:pt x="449" y="0"/>
                      <a:pt x="419" y="8"/>
                      <a:pt x="384" y="23"/>
                    </a:cubicBezTo>
                    <a:cubicBezTo>
                      <a:pt x="243" y="88"/>
                      <a:pt x="219" y="278"/>
                      <a:pt x="192" y="415"/>
                    </a:cubicBezTo>
                    <a:cubicBezTo>
                      <a:pt x="158" y="589"/>
                      <a:pt x="132" y="764"/>
                      <a:pt x="104" y="936"/>
                    </a:cubicBezTo>
                    <a:cubicBezTo>
                      <a:pt x="47" y="1281"/>
                      <a:pt x="1" y="1611"/>
                      <a:pt x="84" y="1954"/>
                    </a:cubicBezTo>
                    <a:cubicBezTo>
                      <a:pt x="99" y="2020"/>
                      <a:pt x="150" y="2049"/>
                      <a:pt x="204" y="2049"/>
                    </a:cubicBezTo>
                    <a:cubicBezTo>
                      <a:pt x="250" y="2049"/>
                      <a:pt x="298" y="2027"/>
                      <a:pt x="327" y="1988"/>
                    </a:cubicBezTo>
                    <a:cubicBezTo>
                      <a:pt x="568" y="1660"/>
                      <a:pt x="617" y="1267"/>
                      <a:pt x="652" y="870"/>
                    </a:cubicBezTo>
                    <a:cubicBezTo>
                      <a:pt x="666" y="718"/>
                      <a:pt x="745" y="0"/>
                      <a:pt x="476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017" name="Google Shape;2017;p13"/>
              <p:cNvSpPr/>
              <p:nvPr/>
            </p:nvSpPr>
            <p:spPr>
              <a:xfrm>
                <a:off x="528840" y="4206144"/>
                <a:ext cx="37472" cy="75173"/>
              </a:xfrm>
              <a:custGeom>
                <a:avLst/>
                <a:gdLst/>
                <a:ahLst/>
                <a:cxnLst/>
                <a:rect l="l" t="t" r="r" b="b"/>
                <a:pathLst>
                  <a:path w="656" h="1316" extrusionOk="0">
                    <a:moveTo>
                      <a:pt x="371" y="0"/>
                    </a:moveTo>
                    <a:cubicBezTo>
                      <a:pt x="302" y="0"/>
                      <a:pt x="231" y="34"/>
                      <a:pt x="180" y="103"/>
                    </a:cubicBezTo>
                    <a:cubicBezTo>
                      <a:pt x="57" y="271"/>
                      <a:pt x="44" y="533"/>
                      <a:pt x="23" y="733"/>
                    </a:cubicBezTo>
                    <a:cubicBezTo>
                      <a:pt x="1" y="928"/>
                      <a:pt x="15" y="1125"/>
                      <a:pt x="152" y="1281"/>
                    </a:cubicBezTo>
                    <a:cubicBezTo>
                      <a:pt x="172" y="1303"/>
                      <a:pt x="205" y="1315"/>
                      <a:pt x="238" y="1315"/>
                    </a:cubicBezTo>
                    <a:cubicBezTo>
                      <a:pt x="259" y="1315"/>
                      <a:pt x="281" y="1310"/>
                      <a:pt x="298" y="1298"/>
                    </a:cubicBezTo>
                    <a:cubicBezTo>
                      <a:pt x="470" y="1186"/>
                      <a:pt x="536" y="999"/>
                      <a:pt x="566" y="805"/>
                    </a:cubicBezTo>
                    <a:cubicBezTo>
                      <a:pt x="598" y="604"/>
                      <a:pt x="655" y="349"/>
                      <a:pt x="581" y="154"/>
                    </a:cubicBezTo>
                    <a:cubicBezTo>
                      <a:pt x="541" y="53"/>
                      <a:pt x="457" y="0"/>
                      <a:pt x="371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2018" name="Google Shape;2018;p13"/>
            <p:cNvGrpSpPr/>
            <p:nvPr/>
          </p:nvGrpSpPr>
          <p:grpSpPr>
            <a:xfrm flipH="1">
              <a:off x="3504875" y="4870688"/>
              <a:ext cx="142923" cy="130526"/>
              <a:chOff x="178100" y="3904645"/>
              <a:chExt cx="142923" cy="130526"/>
            </a:xfrm>
          </p:grpSpPr>
          <p:sp>
            <p:nvSpPr>
              <p:cNvPr id="2019" name="Google Shape;2019;p13"/>
              <p:cNvSpPr/>
              <p:nvPr/>
            </p:nvSpPr>
            <p:spPr>
              <a:xfrm>
                <a:off x="178100" y="3936863"/>
                <a:ext cx="40843" cy="98308"/>
              </a:xfrm>
              <a:custGeom>
                <a:avLst/>
                <a:gdLst/>
                <a:ahLst/>
                <a:cxnLst/>
                <a:rect l="l" t="t" r="r" b="b"/>
                <a:pathLst>
                  <a:path w="715" h="1721" extrusionOk="0">
                    <a:moveTo>
                      <a:pt x="237" y="1"/>
                    </a:moveTo>
                    <a:cubicBezTo>
                      <a:pt x="157" y="1"/>
                      <a:pt x="77" y="54"/>
                      <a:pt x="49" y="139"/>
                    </a:cubicBezTo>
                    <a:cubicBezTo>
                      <a:pt x="1" y="283"/>
                      <a:pt x="37" y="436"/>
                      <a:pt x="59" y="582"/>
                    </a:cubicBezTo>
                    <a:cubicBezTo>
                      <a:pt x="76" y="711"/>
                      <a:pt x="98" y="838"/>
                      <a:pt x="120" y="966"/>
                    </a:cubicBezTo>
                    <a:cubicBezTo>
                      <a:pt x="142" y="1093"/>
                      <a:pt x="158" y="1223"/>
                      <a:pt x="193" y="1347"/>
                    </a:cubicBezTo>
                    <a:cubicBezTo>
                      <a:pt x="234" y="1488"/>
                      <a:pt x="302" y="1592"/>
                      <a:pt x="413" y="1688"/>
                    </a:cubicBezTo>
                    <a:cubicBezTo>
                      <a:pt x="438" y="1709"/>
                      <a:pt x="467" y="1720"/>
                      <a:pt x="496" y="1720"/>
                    </a:cubicBezTo>
                    <a:cubicBezTo>
                      <a:pt x="533" y="1720"/>
                      <a:pt x="570" y="1702"/>
                      <a:pt x="594" y="1665"/>
                    </a:cubicBezTo>
                    <a:cubicBezTo>
                      <a:pt x="672" y="1542"/>
                      <a:pt x="715" y="1424"/>
                      <a:pt x="707" y="1275"/>
                    </a:cubicBezTo>
                    <a:cubicBezTo>
                      <a:pt x="700" y="1133"/>
                      <a:pt x="672" y="990"/>
                      <a:pt x="643" y="848"/>
                    </a:cubicBezTo>
                    <a:cubicBezTo>
                      <a:pt x="592" y="595"/>
                      <a:pt x="554" y="244"/>
                      <a:pt x="362" y="51"/>
                    </a:cubicBezTo>
                    <a:cubicBezTo>
                      <a:pt x="326" y="16"/>
                      <a:pt x="281" y="1"/>
                      <a:pt x="237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020" name="Google Shape;2020;p13"/>
              <p:cNvSpPr/>
              <p:nvPr/>
            </p:nvSpPr>
            <p:spPr>
              <a:xfrm>
                <a:off x="230654" y="3904645"/>
                <a:ext cx="37187" cy="110589"/>
              </a:xfrm>
              <a:custGeom>
                <a:avLst/>
                <a:gdLst/>
                <a:ahLst/>
                <a:cxnLst/>
                <a:rect l="l" t="t" r="r" b="b"/>
                <a:pathLst>
                  <a:path w="651" h="1936" extrusionOk="0">
                    <a:moveTo>
                      <a:pt x="399" y="0"/>
                    </a:moveTo>
                    <a:cubicBezTo>
                      <a:pt x="364" y="0"/>
                      <a:pt x="331" y="13"/>
                      <a:pt x="305" y="45"/>
                    </a:cubicBezTo>
                    <a:cubicBezTo>
                      <a:pt x="124" y="270"/>
                      <a:pt x="142" y="647"/>
                      <a:pt x="102" y="921"/>
                    </a:cubicBezTo>
                    <a:cubicBezTo>
                      <a:pt x="57" y="1239"/>
                      <a:pt x="0" y="1544"/>
                      <a:pt x="117" y="1853"/>
                    </a:cubicBezTo>
                    <a:cubicBezTo>
                      <a:pt x="136" y="1902"/>
                      <a:pt x="182" y="1936"/>
                      <a:pt x="229" y="1936"/>
                    </a:cubicBezTo>
                    <a:cubicBezTo>
                      <a:pt x="255" y="1936"/>
                      <a:pt x="282" y="1925"/>
                      <a:pt x="305" y="1902"/>
                    </a:cubicBezTo>
                    <a:cubicBezTo>
                      <a:pt x="542" y="1660"/>
                      <a:pt x="598" y="1348"/>
                      <a:pt x="625" y="1020"/>
                    </a:cubicBezTo>
                    <a:cubicBezTo>
                      <a:pt x="637" y="862"/>
                      <a:pt x="650" y="703"/>
                      <a:pt x="643" y="545"/>
                    </a:cubicBezTo>
                    <a:cubicBezTo>
                      <a:pt x="637" y="392"/>
                      <a:pt x="640" y="203"/>
                      <a:pt x="542" y="75"/>
                    </a:cubicBezTo>
                    <a:cubicBezTo>
                      <a:pt x="511" y="33"/>
                      <a:pt x="454" y="0"/>
                      <a:pt x="399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021" name="Google Shape;2021;p13"/>
              <p:cNvSpPr/>
              <p:nvPr/>
            </p:nvSpPr>
            <p:spPr>
              <a:xfrm>
                <a:off x="275667" y="3947545"/>
                <a:ext cx="45355" cy="85284"/>
              </a:xfrm>
              <a:custGeom>
                <a:avLst/>
                <a:gdLst/>
                <a:ahLst/>
                <a:cxnLst/>
                <a:rect l="l" t="t" r="r" b="b"/>
                <a:pathLst>
                  <a:path w="794" h="1493" extrusionOk="0">
                    <a:moveTo>
                      <a:pt x="528" y="0"/>
                    </a:moveTo>
                    <a:cubicBezTo>
                      <a:pt x="514" y="0"/>
                      <a:pt x="500" y="3"/>
                      <a:pt x="486" y="9"/>
                    </a:cubicBezTo>
                    <a:cubicBezTo>
                      <a:pt x="246" y="103"/>
                      <a:pt x="170" y="438"/>
                      <a:pt x="116" y="669"/>
                    </a:cubicBezTo>
                    <a:cubicBezTo>
                      <a:pt x="56" y="916"/>
                      <a:pt x="1" y="1211"/>
                      <a:pt x="155" y="1435"/>
                    </a:cubicBezTo>
                    <a:cubicBezTo>
                      <a:pt x="182" y="1473"/>
                      <a:pt x="219" y="1492"/>
                      <a:pt x="257" y="1492"/>
                    </a:cubicBezTo>
                    <a:cubicBezTo>
                      <a:pt x="286" y="1492"/>
                      <a:pt x="315" y="1481"/>
                      <a:pt x="342" y="1459"/>
                    </a:cubicBezTo>
                    <a:cubicBezTo>
                      <a:pt x="531" y="1295"/>
                      <a:pt x="571" y="1040"/>
                      <a:pt x="622" y="809"/>
                    </a:cubicBezTo>
                    <a:cubicBezTo>
                      <a:pt x="667" y="603"/>
                      <a:pt x="793" y="275"/>
                      <a:pt x="670" y="86"/>
                    </a:cubicBezTo>
                    <a:cubicBezTo>
                      <a:pt x="642" y="40"/>
                      <a:pt x="585" y="0"/>
                      <a:pt x="528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2022" name="Google Shape;2022;p13"/>
            <p:cNvGrpSpPr/>
            <p:nvPr/>
          </p:nvGrpSpPr>
          <p:grpSpPr>
            <a:xfrm flipH="1">
              <a:off x="4736159" y="4869472"/>
              <a:ext cx="88313" cy="132981"/>
              <a:chOff x="712664" y="3994329"/>
              <a:chExt cx="88313" cy="132981"/>
            </a:xfrm>
          </p:grpSpPr>
          <p:sp>
            <p:nvSpPr>
              <p:cNvPr id="2023" name="Google Shape;2023;p13"/>
              <p:cNvSpPr/>
              <p:nvPr/>
            </p:nvSpPr>
            <p:spPr>
              <a:xfrm>
                <a:off x="712664" y="4006439"/>
                <a:ext cx="44613" cy="91225"/>
              </a:xfrm>
              <a:custGeom>
                <a:avLst/>
                <a:gdLst/>
                <a:ahLst/>
                <a:cxnLst/>
                <a:rect l="l" t="t" r="r" b="b"/>
                <a:pathLst>
                  <a:path w="781" h="1597" extrusionOk="0">
                    <a:moveTo>
                      <a:pt x="221" y="1"/>
                    </a:moveTo>
                    <a:cubicBezTo>
                      <a:pt x="138" y="1"/>
                      <a:pt x="60" y="44"/>
                      <a:pt x="44" y="145"/>
                    </a:cubicBezTo>
                    <a:cubicBezTo>
                      <a:pt x="1" y="407"/>
                      <a:pt x="81" y="683"/>
                      <a:pt x="139" y="938"/>
                    </a:cubicBezTo>
                    <a:cubicBezTo>
                      <a:pt x="196" y="1187"/>
                      <a:pt x="264" y="1427"/>
                      <a:pt x="489" y="1579"/>
                    </a:cubicBezTo>
                    <a:cubicBezTo>
                      <a:pt x="506" y="1591"/>
                      <a:pt x="526" y="1596"/>
                      <a:pt x="546" y="1596"/>
                    </a:cubicBezTo>
                    <a:cubicBezTo>
                      <a:pt x="589" y="1596"/>
                      <a:pt x="632" y="1573"/>
                      <a:pt x="652" y="1535"/>
                    </a:cubicBezTo>
                    <a:cubicBezTo>
                      <a:pt x="780" y="1308"/>
                      <a:pt x="735" y="1060"/>
                      <a:pt x="674" y="820"/>
                    </a:cubicBezTo>
                    <a:cubicBezTo>
                      <a:pt x="614" y="582"/>
                      <a:pt x="569" y="295"/>
                      <a:pt x="422" y="97"/>
                    </a:cubicBezTo>
                    <a:cubicBezTo>
                      <a:pt x="377" y="36"/>
                      <a:pt x="297" y="1"/>
                      <a:pt x="221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024" name="Google Shape;2024;p13"/>
              <p:cNvSpPr/>
              <p:nvPr/>
            </p:nvSpPr>
            <p:spPr>
              <a:xfrm>
                <a:off x="767617" y="3994329"/>
                <a:ext cx="33360" cy="132981"/>
              </a:xfrm>
              <a:custGeom>
                <a:avLst/>
                <a:gdLst/>
                <a:ahLst/>
                <a:cxnLst/>
                <a:rect l="l" t="t" r="r" b="b"/>
                <a:pathLst>
                  <a:path w="584" h="2328" extrusionOk="0">
                    <a:moveTo>
                      <a:pt x="295" y="1"/>
                    </a:moveTo>
                    <a:cubicBezTo>
                      <a:pt x="171" y="1"/>
                      <a:pt x="45" y="86"/>
                      <a:pt x="30" y="255"/>
                    </a:cubicBezTo>
                    <a:cubicBezTo>
                      <a:pt x="0" y="597"/>
                      <a:pt x="2" y="946"/>
                      <a:pt x="6" y="1290"/>
                    </a:cubicBezTo>
                    <a:cubicBezTo>
                      <a:pt x="9" y="1631"/>
                      <a:pt x="24" y="1959"/>
                      <a:pt x="178" y="2270"/>
                    </a:cubicBezTo>
                    <a:cubicBezTo>
                      <a:pt x="198" y="2309"/>
                      <a:pt x="239" y="2328"/>
                      <a:pt x="281" y="2328"/>
                    </a:cubicBezTo>
                    <a:cubicBezTo>
                      <a:pt x="323" y="2328"/>
                      <a:pt x="365" y="2309"/>
                      <a:pt x="385" y="2270"/>
                    </a:cubicBezTo>
                    <a:cubicBezTo>
                      <a:pt x="543" y="1960"/>
                      <a:pt x="560" y="1631"/>
                      <a:pt x="569" y="1290"/>
                    </a:cubicBezTo>
                    <a:cubicBezTo>
                      <a:pt x="576" y="946"/>
                      <a:pt x="583" y="597"/>
                      <a:pt x="557" y="255"/>
                    </a:cubicBezTo>
                    <a:cubicBezTo>
                      <a:pt x="544" y="85"/>
                      <a:pt x="420" y="1"/>
                      <a:pt x="295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2025" name="Google Shape;2025;p13"/>
            <p:cNvGrpSpPr/>
            <p:nvPr/>
          </p:nvGrpSpPr>
          <p:grpSpPr>
            <a:xfrm flipH="1">
              <a:off x="3950663" y="4855325"/>
              <a:ext cx="142923" cy="130526"/>
              <a:chOff x="178100" y="3904645"/>
              <a:chExt cx="142923" cy="130526"/>
            </a:xfrm>
          </p:grpSpPr>
          <p:sp>
            <p:nvSpPr>
              <p:cNvPr id="2026" name="Google Shape;2026;p13"/>
              <p:cNvSpPr/>
              <p:nvPr/>
            </p:nvSpPr>
            <p:spPr>
              <a:xfrm>
                <a:off x="178100" y="3936863"/>
                <a:ext cx="40843" cy="98308"/>
              </a:xfrm>
              <a:custGeom>
                <a:avLst/>
                <a:gdLst/>
                <a:ahLst/>
                <a:cxnLst/>
                <a:rect l="l" t="t" r="r" b="b"/>
                <a:pathLst>
                  <a:path w="715" h="1721" extrusionOk="0">
                    <a:moveTo>
                      <a:pt x="237" y="1"/>
                    </a:moveTo>
                    <a:cubicBezTo>
                      <a:pt x="157" y="1"/>
                      <a:pt x="77" y="54"/>
                      <a:pt x="49" y="139"/>
                    </a:cubicBezTo>
                    <a:cubicBezTo>
                      <a:pt x="1" y="283"/>
                      <a:pt x="37" y="436"/>
                      <a:pt x="59" y="582"/>
                    </a:cubicBezTo>
                    <a:cubicBezTo>
                      <a:pt x="76" y="711"/>
                      <a:pt x="98" y="838"/>
                      <a:pt x="120" y="966"/>
                    </a:cubicBezTo>
                    <a:cubicBezTo>
                      <a:pt x="142" y="1093"/>
                      <a:pt x="158" y="1223"/>
                      <a:pt x="193" y="1347"/>
                    </a:cubicBezTo>
                    <a:cubicBezTo>
                      <a:pt x="234" y="1488"/>
                      <a:pt x="302" y="1592"/>
                      <a:pt x="413" y="1688"/>
                    </a:cubicBezTo>
                    <a:cubicBezTo>
                      <a:pt x="438" y="1709"/>
                      <a:pt x="467" y="1720"/>
                      <a:pt x="496" y="1720"/>
                    </a:cubicBezTo>
                    <a:cubicBezTo>
                      <a:pt x="533" y="1720"/>
                      <a:pt x="570" y="1702"/>
                      <a:pt x="594" y="1665"/>
                    </a:cubicBezTo>
                    <a:cubicBezTo>
                      <a:pt x="672" y="1542"/>
                      <a:pt x="715" y="1424"/>
                      <a:pt x="707" y="1275"/>
                    </a:cubicBezTo>
                    <a:cubicBezTo>
                      <a:pt x="700" y="1133"/>
                      <a:pt x="672" y="990"/>
                      <a:pt x="643" y="848"/>
                    </a:cubicBezTo>
                    <a:cubicBezTo>
                      <a:pt x="592" y="595"/>
                      <a:pt x="554" y="244"/>
                      <a:pt x="362" y="51"/>
                    </a:cubicBezTo>
                    <a:cubicBezTo>
                      <a:pt x="326" y="16"/>
                      <a:pt x="281" y="1"/>
                      <a:pt x="237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027" name="Google Shape;2027;p13"/>
              <p:cNvSpPr/>
              <p:nvPr/>
            </p:nvSpPr>
            <p:spPr>
              <a:xfrm>
                <a:off x="230654" y="3904645"/>
                <a:ext cx="37187" cy="110589"/>
              </a:xfrm>
              <a:custGeom>
                <a:avLst/>
                <a:gdLst/>
                <a:ahLst/>
                <a:cxnLst/>
                <a:rect l="l" t="t" r="r" b="b"/>
                <a:pathLst>
                  <a:path w="651" h="1936" extrusionOk="0">
                    <a:moveTo>
                      <a:pt x="399" y="0"/>
                    </a:moveTo>
                    <a:cubicBezTo>
                      <a:pt x="364" y="0"/>
                      <a:pt x="331" y="13"/>
                      <a:pt x="305" y="45"/>
                    </a:cubicBezTo>
                    <a:cubicBezTo>
                      <a:pt x="124" y="270"/>
                      <a:pt x="142" y="647"/>
                      <a:pt x="102" y="921"/>
                    </a:cubicBezTo>
                    <a:cubicBezTo>
                      <a:pt x="57" y="1239"/>
                      <a:pt x="0" y="1544"/>
                      <a:pt x="117" y="1853"/>
                    </a:cubicBezTo>
                    <a:cubicBezTo>
                      <a:pt x="136" y="1902"/>
                      <a:pt x="182" y="1936"/>
                      <a:pt x="229" y="1936"/>
                    </a:cubicBezTo>
                    <a:cubicBezTo>
                      <a:pt x="255" y="1936"/>
                      <a:pt x="282" y="1925"/>
                      <a:pt x="305" y="1902"/>
                    </a:cubicBezTo>
                    <a:cubicBezTo>
                      <a:pt x="542" y="1660"/>
                      <a:pt x="598" y="1348"/>
                      <a:pt x="625" y="1020"/>
                    </a:cubicBezTo>
                    <a:cubicBezTo>
                      <a:pt x="637" y="862"/>
                      <a:pt x="650" y="703"/>
                      <a:pt x="643" y="545"/>
                    </a:cubicBezTo>
                    <a:cubicBezTo>
                      <a:pt x="637" y="392"/>
                      <a:pt x="640" y="203"/>
                      <a:pt x="542" y="75"/>
                    </a:cubicBezTo>
                    <a:cubicBezTo>
                      <a:pt x="511" y="33"/>
                      <a:pt x="454" y="0"/>
                      <a:pt x="399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028" name="Google Shape;2028;p13"/>
              <p:cNvSpPr/>
              <p:nvPr/>
            </p:nvSpPr>
            <p:spPr>
              <a:xfrm>
                <a:off x="275667" y="3947545"/>
                <a:ext cx="45355" cy="85284"/>
              </a:xfrm>
              <a:custGeom>
                <a:avLst/>
                <a:gdLst/>
                <a:ahLst/>
                <a:cxnLst/>
                <a:rect l="l" t="t" r="r" b="b"/>
                <a:pathLst>
                  <a:path w="794" h="1493" extrusionOk="0">
                    <a:moveTo>
                      <a:pt x="528" y="0"/>
                    </a:moveTo>
                    <a:cubicBezTo>
                      <a:pt x="514" y="0"/>
                      <a:pt x="500" y="3"/>
                      <a:pt x="486" y="9"/>
                    </a:cubicBezTo>
                    <a:cubicBezTo>
                      <a:pt x="246" y="103"/>
                      <a:pt x="170" y="438"/>
                      <a:pt x="116" y="669"/>
                    </a:cubicBezTo>
                    <a:cubicBezTo>
                      <a:pt x="56" y="916"/>
                      <a:pt x="1" y="1211"/>
                      <a:pt x="155" y="1435"/>
                    </a:cubicBezTo>
                    <a:cubicBezTo>
                      <a:pt x="182" y="1473"/>
                      <a:pt x="219" y="1492"/>
                      <a:pt x="257" y="1492"/>
                    </a:cubicBezTo>
                    <a:cubicBezTo>
                      <a:pt x="286" y="1492"/>
                      <a:pt x="315" y="1481"/>
                      <a:pt x="342" y="1459"/>
                    </a:cubicBezTo>
                    <a:cubicBezTo>
                      <a:pt x="531" y="1295"/>
                      <a:pt x="571" y="1040"/>
                      <a:pt x="622" y="809"/>
                    </a:cubicBezTo>
                    <a:cubicBezTo>
                      <a:pt x="667" y="603"/>
                      <a:pt x="793" y="275"/>
                      <a:pt x="670" y="86"/>
                    </a:cubicBezTo>
                    <a:cubicBezTo>
                      <a:pt x="642" y="40"/>
                      <a:pt x="585" y="0"/>
                      <a:pt x="528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2029" name="Google Shape;2029;p13"/>
            <p:cNvGrpSpPr/>
            <p:nvPr/>
          </p:nvGrpSpPr>
          <p:grpSpPr>
            <a:xfrm flipH="1">
              <a:off x="2932009" y="4854097"/>
              <a:ext cx="88313" cy="132981"/>
              <a:chOff x="712664" y="3994329"/>
              <a:chExt cx="88313" cy="132981"/>
            </a:xfrm>
          </p:grpSpPr>
          <p:sp>
            <p:nvSpPr>
              <p:cNvPr id="2030" name="Google Shape;2030;p13"/>
              <p:cNvSpPr/>
              <p:nvPr/>
            </p:nvSpPr>
            <p:spPr>
              <a:xfrm>
                <a:off x="712664" y="4006439"/>
                <a:ext cx="44613" cy="91225"/>
              </a:xfrm>
              <a:custGeom>
                <a:avLst/>
                <a:gdLst/>
                <a:ahLst/>
                <a:cxnLst/>
                <a:rect l="l" t="t" r="r" b="b"/>
                <a:pathLst>
                  <a:path w="781" h="1597" extrusionOk="0">
                    <a:moveTo>
                      <a:pt x="221" y="1"/>
                    </a:moveTo>
                    <a:cubicBezTo>
                      <a:pt x="138" y="1"/>
                      <a:pt x="60" y="44"/>
                      <a:pt x="44" y="145"/>
                    </a:cubicBezTo>
                    <a:cubicBezTo>
                      <a:pt x="1" y="407"/>
                      <a:pt x="81" y="683"/>
                      <a:pt x="139" y="938"/>
                    </a:cubicBezTo>
                    <a:cubicBezTo>
                      <a:pt x="196" y="1187"/>
                      <a:pt x="264" y="1427"/>
                      <a:pt x="489" y="1579"/>
                    </a:cubicBezTo>
                    <a:cubicBezTo>
                      <a:pt x="506" y="1591"/>
                      <a:pt x="526" y="1596"/>
                      <a:pt x="546" y="1596"/>
                    </a:cubicBezTo>
                    <a:cubicBezTo>
                      <a:pt x="589" y="1596"/>
                      <a:pt x="632" y="1573"/>
                      <a:pt x="652" y="1535"/>
                    </a:cubicBezTo>
                    <a:cubicBezTo>
                      <a:pt x="780" y="1308"/>
                      <a:pt x="735" y="1060"/>
                      <a:pt x="674" y="820"/>
                    </a:cubicBezTo>
                    <a:cubicBezTo>
                      <a:pt x="614" y="582"/>
                      <a:pt x="569" y="295"/>
                      <a:pt x="422" y="97"/>
                    </a:cubicBezTo>
                    <a:cubicBezTo>
                      <a:pt x="377" y="36"/>
                      <a:pt x="297" y="1"/>
                      <a:pt x="221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031" name="Google Shape;2031;p13"/>
              <p:cNvSpPr/>
              <p:nvPr/>
            </p:nvSpPr>
            <p:spPr>
              <a:xfrm>
                <a:off x="767617" y="3994329"/>
                <a:ext cx="33360" cy="132981"/>
              </a:xfrm>
              <a:custGeom>
                <a:avLst/>
                <a:gdLst/>
                <a:ahLst/>
                <a:cxnLst/>
                <a:rect l="l" t="t" r="r" b="b"/>
                <a:pathLst>
                  <a:path w="584" h="2328" extrusionOk="0">
                    <a:moveTo>
                      <a:pt x="295" y="1"/>
                    </a:moveTo>
                    <a:cubicBezTo>
                      <a:pt x="171" y="1"/>
                      <a:pt x="45" y="86"/>
                      <a:pt x="30" y="255"/>
                    </a:cubicBezTo>
                    <a:cubicBezTo>
                      <a:pt x="0" y="597"/>
                      <a:pt x="2" y="946"/>
                      <a:pt x="6" y="1290"/>
                    </a:cubicBezTo>
                    <a:cubicBezTo>
                      <a:pt x="9" y="1631"/>
                      <a:pt x="24" y="1959"/>
                      <a:pt x="178" y="2270"/>
                    </a:cubicBezTo>
                    <a:cubicBezTo>
                      <a:pt x="198" y="2309"/>
                      <a:pt x="239" y="2328"/>
                      <a:pt x="281" y="2328"/>
                    </a:cubicBezTo>
                    <a:cubicBezTo>
                      <a:pt x="323" y="2328"/>
                      <a:pt x="365" y="2309"/>
                      <a:pt x="385" y="2270"/>
                    </a:cubicBezTo>
                    <a:cubicBezTo>
                      <a:pt x="543" y="1960"/>
                      <a:pt x="560" y="1631"/>
                      <a:pt x="569" y="1290"/>
                    </a:cubicBezTo>
                    <a:cubicBezTo>
                      <a:pt x="576" y="946"/>
                      <a:pt x="583" y="597"/>
                      <a:pt x="557" y="255"/>
                    </a:cubicBezTo>
                    <a:cubicBezTo>
                      <a:pt x="544" y="85"/>
                      <a:pt x="420" y="1"/>
                      <a:pt x="295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2032" name="Google Shape;2032;p13"/>
            <p:cNvGrpSpPr/>
            <p:nvPr/>
          </p:nvGrpSpPr>
          <p:grpSpPr>
            <a:xfrm flipH="1">
              <a:off x="5023923" y="4866905"/>
              <a:ext cx="148749" cy="138123"/>
              <a:chOff x="417563" y="4145250"/>
              <a:chExt cx="148749" cy="138123"/>
            </a:xfrm>
          </p:grpSpPr>
          <p:sp>
            <p:nvSpPr>
              <p:cNvPr id="2033" name="Google Shape;2033;p13"/>
              <p:cNvSpPr/>
              <p:nvPr/>
            </p:nvSpPr>
            <p:spPr>
              <a:xfrm>
                <a:off x="417563" y="4179924"/>
                <a:ext cx="39186" cy="103449"/>
              </a:xfrm>
              <a:custGeom>
                <a:avLst/>
                <a:gdLst/>
                <a:ahLst/>
                <a:cxnLst/>
                <a:rect l="l" t="t" r="r" b="b"/>
                <a:pathLst>
                  <a:path w="686" h="1811" extrusionOk="0">
                    <a:moveTo>
                      <a:pt x="283" y="1"/>
                    </a:moveTo>
                    <a:cubicBezTo>
                      <a:pt x="215" y="1"/>
                      <a:pt x="148" y="32"/>
                      <a:pt x="118" y="96"/>
                    </a:cubicBezTo>
                    <a:cubicBezTo>
                      <a:pt x="0" y="348"/>
                      <a:pt x="83" y="703"/>
                      <a:pt x="102" y="970"/>
                    </a:cubicBezTo>
                    <a:cubicBezTo>
                      <a:pt x="112" y="1123"/>
                      <a:pt x="118" y="1280"/>
                      <a:pt x="141" y="1432"/>
                    </a:cubicBezTo>
                    <a:cubicBezTo>
                      <a:pt x="163" y="1569"/>
                      <a:pt x="227" y="1672"/>
                      <a:pt x="315" y="1777"/>
                    </a:cubicBezTo>
                    <a:cubicBezTo>
                      <a:pt x="333" y="1800"/>
                      <a:pt x="363" y="1811"/>
                      <a:pt x="394" y="1811"/>
                    </a:cubicBezTo>
                    <a:cubicBezTo>
                      <a:pt x="425" y="1811"/>
                      <a:pt x="456" y="1799"/>
                      <a:pt x="475" y="1777"/>
                    </a:cubicBezTo>
                    <a:cubicBezTo>
                      <a:pt x="685" y="1537"/>
                      <a:pt x="670" y="1245"/>
                      <a:pt x="647" y="944"/>
                    </a:cubicBezTo>
                    <a:cubicBezTo>
                      <a:pt x="625" y="670"/>
                      <a:pt x="621" y="266"/>
                      <a:pt x="421" y="56"/>
                    </a:cubicBezTo>
                    <a:cubicBezTo>
                      <a:pt x="386" y="19"/>
                      <a:pt x="334" y="1"/>
                      <a:pt x="283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034" name="Google Shape;2034;p13"/>
              <p:cNvSpPr/>
              <p:nvPr/>
            </p:nvSpPr>
            <p:spPr>
              <a:xfrm>
                <a:off x="469888" y="4145250"/>
                <a:ext cx="42556" cy="117101"/>
              </a:xfrm>
              <a:custGeom>
                <a:avLst/>
                <a:gdLst/>
                <a:ahLst/>
                <a:cxnLst/>
                <a:rect l="l" t="t" r="r" b="b"/>
                <a:pathLst>
                  <a:path w="745" h="2050" extrusionOk="0">
                    <a:moveTo>
                      <a:pt x="476" y="0"/>
                    </a:moveTo>
                    <a:cubicBezTo>
                      <a:pt x="449" y="0"/>
                      <a:pt x="419" y="8"/>
                      <a:pt x="384" y="23"/>
                    </a:cubicBezTo>
                    <a:cubicBezTo>
                      <a:pt x="243" y="88"/>
                      <a:pt x="219" y="278"/>
                      <a:pt x="192" y="415"/>
                    </a:cubicBezTo>
                    <a:cubicBezTo>
                      <a:pt x="158" y="589"/>
                      <a:pt x="132" y="764"/>
                      <a:pt x="104" y="936"/>
                    </a:cubicBezTo>
                    <a:cubicBezTo>
                      <a:pt x="47" y="1281"/>
                      <a:pt x="1" y="1611"/>
                      <a:pt x="84" y="1954"/>
                    </a:cubicBezTo>
                    <a:cubicBezTo>
                      <a:pt x="99" y="2020"/>
                      <a:pt x="150" y="2049"/>
                      <a:pt x="204" y="2049"/>
                    </a:cubicBezTo>
                    <a:cubicBezTo>
                      <a:pt x="250" y="2049"/>
                      <a:pt x="298" y="2027"/>
                      <a:pt x="327" y="1988"/>
                    </a:cubicBezTo>
                    <a:cubicBezTo>
                      <a:pt x="568" y="1660"/>
                      <a:pt x="617" y="1267"/>
                      <a:pt x="652" y="870"/>
                    </a:cubicBezTo>
                    <a:cubicBezTo>
                      <a:pt x="666" y="718"/>
                      <a:pt x="745" y="0"/>
                      <a:pt x="476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035" name="Google Shape;2035;p13"/>
              <p:cNvSpPr/>
              <p:nvPr/>
            </p:nvSpPr>
            <p:spPr>
              <a:xfrm>
                <a:off x="528840" y="4206144"/>
                <a:ext cx="37472" cy="75173"/>
              </a:xfrm>
              <a:custGeom>
                <a:avLst/>
                <a:gdLst/>
                <a:ahLst/>
                <a:cxnLst/>
                <a:rect l="l" t="t" r="r" b="b"/>
                <a:pathLst>
                  <a:path w="656" h="1316" extrusionOk="0">
                    <a:moveTo>
                      <a:pt x="371" y="0"/>
                    </a:moveTo>
                    <a:cubicBezTo>
                      <a:pt x="302" y="0"/>
                      <a:pt x="231" y="34"/>
                      <a:pt x="180" y="103"/>
                    </a:cubicBezTo>
                    <a:cubicBezTo>
                      <a:pt x="57" y="271"/>
                      <a:pt x="44" y="533"/>
                      <a:pt x="23" y="733"/>
                    </a:cubicBezTo>
                    <a:cubicBezTo>
                      <a:pt x="1" y="928"/>
                      <a:pt x="15" y="1125"/>
                      <a:pt x="152" y="1281"/>
                    </a:cubicBezTo>
                    <a:cubicBezTo>
                      <a:pt x="172" y="1303"/>
                      <a:pt x="205" y="1315"/>
                      <a:pt x="238" y="1315"/>
                    </a:cubicBezTo>
                    <a:cubicBezTo>
                      <a:pt x="259" y="1315"/>
                      <a:pt x="281" y="1310"/>
                      <a:pt x="298" y="1298"/>
                    </a:cubicBezTo>
                    <a:cubicBezTo>
                      <a:pt x="470" y="1186"/>
                      <a:pt x="536" y="999"/>
                      <a:pt x="566" y="805"/>
                    </a:cubicBezTo>
                    <a:cubicBezTo>
                      <a:pt x="598" y="604"/>
                      <a:pt x="655" y="349"/>
                      <a:pt x="581" y="154"/>
                    </a:cubicBezTo>
                    <a:cubicBezTo>
                      <a:pt x="541" y="53"/>
                      <a:pt x="457" y="0"/>
                      <a:pt x="371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2036" name="Google Shape;2036;p13"/>
            <p:cNvGrpSpPr/>
            <p:nvPr/>
          </p:nvGrpSpPr>
          <p:grpSpPr>
            <a:xfrm flipH="1">
              <a:off x="7857534" y="4654247"/>
              <a:ext cx="88313" cy="132981"/>
              <a:chOff x="712664" y="3994329"/>
              <a:chExt cx="88313" cy="132981"/>
            </a:xfrm>
          </p:grpSpPr>
          <p:sp>
            <p:nvSpPr>
              <p:cNvPr id="2037" name="Google Shape;2037;p13"/>
              <p:cNvSpPr/>
              <p:nvPr/>
            </p:nvSpPr>
            <p:spPr>
              <a:xfrm>
                <a:off x="712664" y="4006439"/>
                <a:ext cx="44613" cy="91225"/>
              </a:xfrm>
              <a:custGeom>
                <a:avLst/>
                <a:gdLst/>
                <a:ahLst/>
                <a:cxnLst/>
                <a:rect l="l" t="t" r="r" b="b"/>
                <a:pathLst>
                  <a:path w="781" h="1597" extrusionOk="0">
                    <a:moveTo>
                      <a:pt x="221" y="1"/>
                    </a:moveTo>
                    <a:cubicBezTo>
                      <a:pt x="138" y="1"/>
                      <a:pt x="60" y="44"/>
                      <a:pt x="44" y="145"/>
                    </a:cubicBezTo>
                    <a:cubicBezTo>
                      <a:pt x="1" y="407"/>
                      <a:pt x="81" y="683"/>
                      <a:pt x="139" y="938"/>
                    </a:cubicBezTo>
                    <a:cubicBezTo>
                      <a:pt x="196" y="1187"/>
                      <a:pt x="264" y="1427"/>
                      <a:pt x="489" y="1579"/>
                    </a:cubicBezTo>
                    <a:cubicBezTo>
                      <a:pt x="506" y="1591"/>
                      <a:pt x="526" y="1596"/>
                      <a:pt x="546" y="1596"/>
                    </a:cubicBezTo>
                    <a:cubicBezTo>
                      <a:pt x="589" y="1596"/>
                      <a:pt x="632" y="1573"/>
                      <a:pt x="652" y="1535"/>
                    </a:cubicBezTo>
                    <a:cubicBezTo>
                      <a:pt x="780" y="1308"/>
                      <a:pt x="735" y="1060"/>
                      <a:pt x="674" y="820"/>
                    </a:cubicBezTo>
                    <a:cubicBezTo>
                      <a:pt x="614" y="582"/>
                      <a:pt x="569" y="295"/>
                      <a:pt x="422" y="97"/>
                    </a:cubicBezTo>
                    <a:cubicBezTo>
                      <a:pt x="377" y="36"/>
                      <a:pt x="297" y="1"/>
                      <a:pt x="221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038" name="Google Shape;2038;p13"/>
              <p:cNvSpPr/>
              <p:nvPr/>
            </p:nvSpPr>
            <p:spPr>
              <a:xfrm>
                <a:off x="767617" y="3994329"/>
                <a:ext cx="33360" cy="132981"/>
              </a:xfrm>
              <a:custGeom>
                <a:avLst/>
                <a:gdLst/>
                <a:ahLst/>
                <a:cxnLst/>
                <a:rect l="l" t="t" r="r" b="b"/>
                <a:pathLst>
                  <a:path w="584" h="2328" extrusionOk="0">
                    <a:moveTo>
                      <a:pt x="295" y="1"/>
                    </a:moveTo>
                    <a:cubicBezTo>
                      <a:pt x="171" y="1"/>
                      <a:pt x="45" y="86"/>
                      <a:pt x="30" y="255"/>
                    </a:cubicBezTo>
                    <a:cubicBezTo>
                      <a:pt x="0" y="597"/>
                      <a:pt x="2" y="946"/>
                      <a:pt x="6" y="1290"/>
                    </a:cubicBezTo>
                    <a:cubicBezTo>
                      <a:pt x="9" y="1631"/>
                      <a:pt x="24" y="1959"/>
                      <a:pt x="178" y="2270"/>
                    </a:cubicBezTo>
                    <a:cubicBezTo>
                      <a:pt x="198" y="2309"/>
                      <a:pt x="239" y="2328"/>
                      <a:pt x="281" y="2328"/>
                    </a:cubicBezTo>
                    <a:cubicBezTo>
                      <a:pt x="323" y="2328"/>
                      <a:pt x="365" y="2309"/>
                      <a:pt x="385" y="2270"/>
                    </a:cubicBezTo>
                    <a:cubicBezTo>
                      <a:pt x="543" y="1960"/>
                      <a:pt x="560" y="1631"/>
                      <a:pt x="569" y="1290"/>
                    </a:cubicBezTo>
                    <a:cubicBezTo>
                      <a:pt x="576" y="946"/>
                      <a:pt x="583" y="597"/>
                      <a:pt x="557" y="255"/>
                    </a:cubicBezTo>
                    <a:cubicBezTo>
                      <a:pt x="544" y="85"/>
                      <a:pt x="420" y="1"/>
                      <a:pt x="295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2039" name="Google Shape;2039;p13"/>
            <p:cNvGrpSpPr/>
            <p:nvPr/>
          </p:nvGrpSpPr>
          <p:grpSpPr>
            <a:xfrm>
              <a:off x="2916488" y="4589988"/>
              <a:ext cx="142923" cy="130526"/>
              <a:chOff x="178100" y="3904645"/>
              <a:chExt cx="142923" cy="130526"/>
            </a:xfrm>
          </p:grpSpPr>
          <p:sp>
            <p:nvSpPr>
              <p:cNvPr id="2040" name="Google Shape;2040;p13"/>
              <p:cNvSpPr/>
              <p:nvPr/>
            </p:nvSpPr>
            <p:spPr>
              <a:xfrm>
                <a:off x="178100" y="3936863"/>
                <a:ext cx="40843" cy="98308"/>
              </a:xfrm>
              <a:custGeom>
                <a:avLst/>
                <a:gdLst/>
                <a:ahLst/>
                <a:cxnLst/>
                <a:rect l="l" t="t" r="r" b="b"/>
                <a:pathLst>
                  <a:path w="715" h="1721" extrusionOk="0">
                    <a:moveTo>
                      <a:pt x="237" y="1"/>
                    </a:moveTo>
                    <a:cubicBezTo>
                      <a:pt x="157" y="1"/>
                      <a:pt x="77" y="54"/>
                      <a:pt x="49" y="139"/>
                    </a:cubicBezTo>
                    <a:cubicBezTo>
                      <a:pt x="1" y="283"/>
                      <a:pt x="37" y="436"/>
                      <a:pt x="59" y="582"/>
                    </a:cubicBezTo>
                    <a:cubicBezTo>
                      <a:pt x="76" y="711"/>
                      <a:pt x="98" y="838"/>
                      <a:pt x="120" y="966"/>
                    </a:cubicBezTo>
                    <a:cubicBezTo>
                      <a:pt x="142" y="1093"/>
                      <a:pt x="158" y="1223"/>
                      <a:pt x="193" y="1347"/>
                    </a:cubicBezTo>
                    <a:cubicBezTo>
                      <a:pt x="234" y="1488"/>
                      <a:pt x="302" y="1592"/>
                      <a:pt x="413" y="1688"/>
                    </a:cubicBezTo>
                    <a:cubicBezTo>
                      <a:pt x="438" y="1709"/>
                      <a:pt x="467" y="1720"/>
                      <a:pt x="496" y="1720"/>
                    </a:cubicBezTo>
                    <a:cubicBezTo>
                      <a:pt x="533" y="1720"/>
                      <a:pt x="570" y="1702"/>
                      <a:pt x="594" y="1665"/>
                    </a:cubicBezTo>
                    <a:cubicBezTo>
                      <a:pt x="672" y="1542"/>
                      <a:pt x="715" y="1424"/>
                      <a:pt x="707" y="1275"/>
                    </a:cubicBezTo>
                    <a:cubicBezTo>
                      <a:pt x="700" y="1133"/>
                      <a:pt x="672" y="990"/>
                      <a:pt x="643" y="848"/>
                    </a:cubicBezTo>
                    <a:cubicBezTo>
                      <a:pt x="592" y="595"/>
                      <a:pt x="554" y="244"/>
                      <a:pt x="362" y="51"/>
                    </a:cubicBezTo>
                    <a:cubicBezTo>
                      <a:pt x="326" y="16"/>
                      <a:pt x="281" y="1"/>
                      <a:pt x="237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041" name="Google Shape;2041;p13"/>
              <p:cNvSpPr/>
              <p:nvPr/>
            </p:nvSpPr>
            <p:spPr>
              <a:xfrm>
                <a:off x="230654" y="3904645"/>
                <a:ext cx="37187" cy="110589"/>
              </a:xfrm>
              <a:custGeom>
                <a:avLst/>
                <a:gdLst/>
                <a:ahLst/>
                <a:cxnLst/>
                <a:rect l="l" t="t" r="r" b="b"/>
                <a:pathLst>
                  <a:path w="651" h="1936" extrusionOk="0">
                    <a:moveTo>
                      <a:pt x="399" y="0"/>
                    </a:moveTo>
                    <a:cubicBezTo>
                      <a:pt x="364" y="0"/>
                      <a:pt x="331" y="13"/>
                      <a:pt x="305" y="45"/>
                    </a:cubicBezTo>
                    <a:cubicBezTo>
                      <a:pt x="124" y="270"/>
                      <a:pt x="142" y="647"/>
                      <a:pt x="102" y="921"/>
                    </a:cubicBezTo>
                    <a:cubicBezTo>
                      <a:pt x="57" y="1239"/>
                      <a:pt x="0" y="1544"/>
                      <a:pt x="117" y="1853"/>
                    </a:cubicBezTo>
                    <a:cubicBezTo>
                      <a:pt x="136" y="1902"/>
                      <a:pt x="182" y="1936"/>
                      <a:pt x="229" y="1936"/>
                    </a:cubicBezTo>
                    <a:cubicBezTo>
                      <a:pt x="255" y="1936"/>
                      <a:pt x="282" y="1925"/>
                      <a:pt x="305" y="1902"/>
                    </a:cubicBezTo>
                    <a:cubicBezTo>
                      <a:pt x="542" y="1660"/>
                      <a:pt x="598" y="1348"/>
                      <a:pt x="625" y="1020"/>
                    </a:cubicBezTo>
                    <a:cubicBezTo>
                      <a:pt x="637" y="862"/>
                      <a:pt x="650" y="703"/>
                      <a:pt x="643" y="545"/>
                    </a:cubicBezTo>
                    <a:cubicBezTo>
                      <a:pt x="637" y="392"/>
                      <a:pt x="640" y="203"/>
                      <a:pt x="542" y="75"/>
                    </a:cubicBezTo>
                    <a:cubicBezTo>
                      <a:pt x="511" y="33"/>
                      <a:pt x="454" y="0"/>
                      <a:pt x="399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042" name="Google Shape;2042;p13"/>
              <p:cNvSpPr/>
              <p:nvPr/>
            </p:nvSpPr>
            <p:spPr>
              <a:xfrm>
                <a:off x="275667" y="3947545"/>
                <a:ext cx="45355" cy="85284"/>
              </a:xfrm>
              <a:custGeom>
                <a:avLst/>
                <a:gdLst/>
                <a:ahLst/>
                <a:cxnLst/>
                <a:rect l="l" t="t" r="r" b="b"/>
                <a:pathLst>
                  <a:path w="794" h="1493" extrusionOk="0">
                    <a:moveTo>
                      <a:pt x="528" y="0"/>
                    </a:moveTo>
                    <a:cubicBezTo>
                      <a:pt x="514" y="0"/>
                      <a:pt x="500" y="3"/>
                      <a:pt x="486" y="9"/>
                    </a:cubicBezTo>
                    <a:cubicBezTo>
                      <a:pt x="246" y="103"/>
                      <a:pt x="170" y="438"/>
                      <a:pt x="116" y="669"/>
                    </a:cubicBezTo>
                    <a:cubicBezTo>
                      <a:pt x="56" y="916"/>
                      <a:pt x="1" y="1211"/>
                      <a:pt x="155" y="1435"/>
                    </a:cubicBezTo>
                    <a:cubicBezTo>
                      <a:pt x="182" y="1473"/>
                      <a:pt x="219" y="1492"/>
                      <a:pt x="257" y="1492"/>
                    </a:cubicBezTo>
                    <a:cubicBezTo>
                      <a:pt x="286" y="1492"/>
                      <a:pt x="315" y="1481"/>
                      <a:pt x="342" y="1459"/>
                    </a:cubicBezTo>
                    <a:cubicBezTo>
                      <a:pt x="531" y="1295"/>
                      <a:pt x="571" y="1040"/>
                      <a:pt x="622" y="809"/>
                    </a:cubicBezTo>
                    <a:cubicBezTo>
                      <a:pt x="667" y="603"/>
                      <a:pt x="793" y="275"/>
                      <a:pt x="670" y="86"/>
                    </a:cubicBezTo>
                    <a:cubicBezTo>
                      <a:pt x="642" y="40"/>
                      <a:pt x="585" y="0"/>
                      <a:pt x="528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2043" name="Google Shape;2043;p13"/>
            <p:cNvGrpSpPr/>
            <p:nvPr/>
          </p:nvGrpSpPr>
          <p:grpSpPr>
            <a:xfrm flipH="1">
              <a:off x="3339346" y="4654247"/>
              <a:ext cx="88313" cy="132981"/>
              <a:chOff x="712664" y="3994329"/>
              <a:chExt cx="88313" cy="132981"/>
            </a:xfrm>
          </p:grpSpPr>
          <p:sp>
            <p:nvSpPr>
              <p:cNvPr id="2044" name="Google Shape;2044;p13"/>
              <p:cNvSpPr/>
              <p:nvPr/>
            </p:nvSpPr>
            <p:spPr>
              <a:xfrm>
                <a:off x="712664" y="4006439"/>
                <a:ext cx="44613" cy="91225"/>
              </a:xfrm>
              <a:custGeom>
                <a:avLst/>
                <a:gdLst/>
                <a:ahLst/>
                <a:cxnLst/>
                <a:rect l="l" t="t" r="r" b="b"/>
                <a:pathLst>
                  <a:path w="781" h="1597" extrusionOk="0">
                    <a:moveTo>
                      <a:pt x="221" y="1"/>
                    </a:moveTo>
                    <a:cubicBezTo>
                      <a:pt x="138" y="1"/>
                      <a:pt x="60" y="44"/>
                      <a:pt x="44" y="145"/>
                    </a:cubicBezTo>
                    <a:cubicBezTo>
                      <a:pt x="1" y="407"/>
                      <a:pt x="81" y="683"/>
                      <a:pt x="139" y="938"/>
                    </a:cubicBezTo>
                    <a:cubicBezTo>
                      <a:pt x="196" y="1187"/>
                      <a:pt x="264" y="1427"/>
                      <a:pt x="489" y="1579"/>
                    </a:cubicBezTo>
                    <a:cubicBezTo>
                      <a:pt x="506" y="1591"/>
                      <a:pt x="526" y="1596"/>
                      <a:pt x="546" y="1596"/>
                    </a:cubicBezTo>
                    <a:cubicBezTo>
                      <a:pt x="589" y="1596"/>
                      <a:pt x="632" y="1573"/>
                      <a:pt x="652" y="1535"/>
                    </a:cubicBezTo>
                    <a:cubicBezTo>
                      <a:pt x="780" y="1308"/>
                      <a:pt x="735" y="1060"/>
                      <a:pt x="674" y="820"/>
                    </a:cubicBezTo>
                    <a:cubicBezTo>
                      <a:pt x="614" y="582"/>
                      <a:pt x="569" y="295"/>
                      <a:pt x="422" y="97"/>
                    </a:cubicBezTo>
                    <a:cubicBezTo>
                      <a:pt x="377" y="36"/>
                      <a:pt x="297" y="1"/>
                      <a:pt x="221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045" name="Google Shape;2045;p13"/>
              <p:cNvSpPr/>
              <p:nvPr/>
            </p:nvSpPr>
            <p:spPr>
              <a:xfrm>
                <a:off x="767617" y="3994329"/>
                <a:ext cx="33360" cy="132981"/>
              </a:xfrm>
              <a:custGeom>
                <a:avLst/>
                <a:gdLst/>
                <a:ahLst/>
                <a:cxnLst/>
                <a:rect l="l" t="t" r="r" b="b"/>
                <a:pathLst>
                  <a:path w="584" h="2328" extrusionOk="0">
                    <a:moveTo>
                      <a:pt x="295" y="1"/>
                    </a:moveTo>
                    <a:cubicBezTo>
                      <a:pt x="171" y="1"/>
                      <a:pt x="45" y="86"/>
                      <a:pt x="30" y="255"/>
                    </a:cubicBezTo>
                    <a:cubicBezTo>
                      <a:pt x="0" y="597"/>
                      <a:pt x="2" y="946"/>
                      <a:pt x="6" y="1290"/>
                    </a:cubicBezTo>
                    <a:cubicBezTo>
                      <a:pt x="9" y="1631"/>
                      <a:pt x="24" y="1959"/>
                      <a:pt x="178" y="2270"/>
                    </a:cubicBezTo>
                    <a:cubicBezTo>
                      <a:pt x="198" y="2309"/>
                      <a:pt x="239" y="2328"/>
                      <a:pt x="281" y="2328"/>
                    </a:cubicBezTo>
                    <a:cubicBezTo>
                      <a:pt x="323" y="2328"/>
                      <a:pt x="365" y="2309"/>
                      <a:pt x="385" y="2270"/>
                    </a:cubicBezTo>
                    <a:cubicBezTo>
                      <a:pt x="543" y="1960"/>
                      <a:pt x="560" y="1631"/>
                      <a:pt x="569" y="1290"/>
                    </a:cubicBezTo>
                    <a:cubicBezTo>
                      <a:pt x="576" y="946"/>
                      <a:pt x="583" y="597"/>
                      <a:pt x="557" y="255"/>
                    </a:cubicBezTo>
                    <a:cubicBezTo>
                      <a:pt x="544" y="85"/>
                      <a:pt x="420" y="1"/>
                      <a:pt x="295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sp>
          <p:nvSpPr>
            <p:cNvPr id="2046" name="Google Shape;2046;p13"/>
            <p:cNvSpPr/>
            <p:nvPr/>
          </p:nvSpPr>
          <p:spPr>
            <a:xfrm>
              <a:off x="3576059" y="4617755"/>
              <a:ext cx="33188" cy="102763"/>
            </a:xfrm>
            <a:custGeom>
              <a:avLst/>
              <a:gdLst/>
              <a:ahLst/>
              <a:cxnLst/>
              <a:rect l="l" t="t" r="r" b="b"/>
              <a:pathLst>
                <a:path w="581" h="1799" extrusionOk="0">
                  <a:moveTo>
                    <a:pt x="300" y="0"/>
                  </a:moveTo>
                  <a:cubicBezTo>
                    <a:pt x="224" y="0"/>
                    <a:pt x="148" y="46"/>
                    <a:pt x="114" y="137"/>
                  </a:cubicBezTo>
                  <a:cubicBezTo>
                    <a:pt x="22" y="389"/>
                    <a:pt x="32" y="700"/>
                    <a:pt x="16" y="968"/>
                  </a:cubicBezTo>
                  <a:cubicBezTo>
                    <a:pt x="0" y="1232"/>
                    <a:pt x="5" y="1500"/>
                    <a:pt x="120" y="1743"/>
                  </a:cubicBezTo>
                  <a:cubicBezTo>
                    <a:pt x="136" y="1778"/>
                    <a:pt x="178" y="1799"/>
                    <a:pt x="219" y="1799"/>
                  </a:cubicBezTo>
                  <a:cubicBezTo>
                    <a:pt x="248" y="1799"/>
                    <a:pt x="276" y="1788"/>
                    <a:pt x="293" y="1765"/>
                  </a:cubicBezTo>
                  <a:cubicBezTo>
                    <a:pt x="467" y="1544"/>
                    <a:pt x="522" y="1270"/>
                    <a:pt x="540" y="994"/>
                  </a:cubicBezTo>
                  <a:cubicBezTo>
                    <a:pt x="554" y="722"/>
                    <a:pt x="580" y="397"/>
                    <a:pt x="484" y="137"/>
                  </a:cubicBezTo>
                  <a:cubicBezTo>
                    <a:pt x="451" y="46"/>
                    <a:pt x="375" y="0"/>
                    <a:pt x="300" y="0"/>
                  </a:cubicBezTo>
                  <a:close/>
                </a:path>
              </a:pathLst>
            </a:custGeom>
            <a:solidFill>
              <a:srgbClr val="191919">
                <a:alpha val="59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2047" name="Google Shape;2047;p13"/>
            <p:cNvGrpSpPr/>
            <p:nvPr/>
          </p:nvGrpSpPr>
          <p:grpSpPr>
            <a:xfrm>
              <a:off x="4632438" y="4603875"/>
              <a:ext cx="142923" cy="130526"/>
              <a:chOff x="178100" y="3904645"/>
              <a:chExt cx="142923" cy="130526"/>
            </a:xfrm>
          </p:grpSpPr>
          <p:sp>
            <p:nvSpPr>
              <p:cNvPr id="2048" name="Google Shape;2048;p13"/>
              <p:cNvSpPr/>
              <p:nvPr/>
            </p:nvSpPr>
            <p:spPr>
              <a:xfrm>
                <a:off x="178100" y="3936863"/>
                <a:ext cx="40843" cy="98308"/>
              </a:xfrm>
              <a:custGeom>
                <a:avLst/>
                <a:gdLst/>
                <a:ahLst/>
                <a:cxnLst/>
                <a:rect l="l" t="t" r="r" b="b"/>
                <a:pathLst>
                  <a:path w="715" h="1721" extrusionOk="0">
                    <a:moveTo>
                      <a:pt x="237" y="1"/>
                    </a:moveTo>
                    <a:cubicBezTo>
                      <a:pt x="157" y="1"/>
                      <a:pt x="77" y="54"/>
                      <a:pt x="49" y="139"/>
                    </a:cubicBezTo>
                    <a:cubicBezTo>
                      <a:pt x="1" y="283"/>
                      <a:pt x="37" y="436"/>
                      <a:pt x="59" y="582"/>
                    </a:cubicBezTo>
                    <a:cubicBezTo>
                      <a:pt x="76" y="711"/>
                      <a:pt x="98" y="838"/>
                      <a:pt x="120" y="966"/>
                    </a:cubicBezTo>
                    <a:cubicBezTo>
                      <a:pt x="142" y="1093"/>
                      <a:pt x="158" y="1223"/>
                      <a:pt x="193" y="1347"/>
                    </a:cubicBezTo>
                    <a:cubicBezTo>
                      <a:pt x="234" y="1488"/>
                      <a:pt x="302" y="1592"/>
                      <a:pt x="413" y="1688"/>
                    </a:cubicBezTo>
                    <a:cubicBezTo>
                      <a:pt x="438" y="1709"/>
                      <a:pt x="467" y="1720"/>
                      <a:pt x="496" y="1720"/>
                    </a:cubicBezTo>
                    <a:cubicBezTo>
                      <a:pt x="533" y="1720"/>
                      <a:pt x="570" y="1702"/>
                      <a:pt x="594" y="1665"/>
                    </a:cubicBezTo>
                    <a:cubicBezTo>
                      <a:pt x="672" y="1542"/>
                      <a:pt x="715" y="1424"/>
                      <a:pt x="707" y="1275"/>
                    </a:cubicBezTo>
                    <a:cubicBezTo>
                      <a:pt x="700" y="1133"/>
                      <a:pt x="672" y="990"/>
                      <a:pt x="643" y="848"/>
                    </a:cubicBezTo>
                    <a:cubicBezTo>
                      <a:pt x="592" y="595"/>
                      <a:pt x="554" y="244"/>
                      <a:pt x="362" y="51"/>
                    </a:cubicBezTo>
                    <a:cubicBezTo>
                      <a:pt x="326" y="16"/>
                      <a:pt x="281" y="1"/>
                      <a:pt x="237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049" name="Google Shape;2049;p13"/>
              <p:cNvSpPr/>
              <p:nvPr/>
            </p:nvSpPr>
            <p:spPr>
              <a:xfrm>
                <a:off x="230654" y="3904645"/>
                <a:ext cx="37187" cy="110589"/>
              </a:xfrm>
              <a:custGeom>
                <a:avLst/>
                <a:gdLst/>
                <a:ahLst/>
                <a:cxnLst/>
                <a:rect l="l" t="t" r="r" b="b"/>
                <a:pathLst>
                  <a:path w="651" h="1936" extrusionOk="0">
                    <a:moveTo>
                      <a:pt x="399" y="0"/>
                    </a:moveTo>
                    <a:cubicBezTo>
                      <a:pt x="364" y="0"/>
                      <a:pt x="331" y="13"/>
                      <a:pt x="305" y="45"/>
                    </a:cubicBezTo>
                    <a:cubicBezTo>
                      <a:pt x="124" y="270"/>
                      <a:pt x="142" y="647"/>
                      <a:pt x="102" y="921"/>
                    </a:cubicBezTo>
                    <a:cubicBezTo>
                      <a:pt x="57" y="1239"/>
                      <a:pt x="0" y="1544"/>
                      <a:pt x="117" y="1853"/>
                    </a:cubicBezTo>
                    <a:cubicBezTo>
                      <a:pt x="136" y="1902"/>
                      <a:pt x="182" y="1936"/>
                      <a:pt x="229" y="1936"/>
                    </a:cubicBezTo>
                    <a:cubicBezTo>
                      <a:pt x="255" y="1936"/>
                      <a:pt x="282" y="1925"/>
                      <a:pt x="305" y="1902"/>
                    </a:cubicBezTo>
                    <a:cubicBezTo>
                      <a:pt x="542" y="1660"/>
                      <a:pt x="598" y="1348"/>
                      <a:pt x="625" y="1020"/>
                    </a:cubicBezTo>
                    <a:cubicBezTo>
                      <a:pt x="637" y="862"/>
                      <a:pt x="650" y="703"/>
                      <a:pt x="643" y="545"/>
                    </a:cubicBezTo>
                    <a:cubicBezTo>
                      <a:pt x="637" y="392"/>
                      <a:pt x="640" y="203"/>
                      <a:pt x="542" y="75"/>
                    </a:cubicBezTo>
                    <a:cubicBezTo>
                      <a:pt x="511" y="33"/>
                      <a:pt x="454" y="0"/>
                      <a:pt x="399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050" name="Google Shape;2050;p13"/>
              <p:cNvSpPr/>
              <p:nvPr/>
            </p:nvSpPr>
            <p:spPr>
              <a:xfrm>
                <a:off x="275667" y="3947545"/>
                <a:ext cx="45355" cy="85284"/>
              </a:xfrm>
              <a:custGeom>
                <a:avLst/>
                <a:gdLst/>
                <a:ahLst/>
                <a:cxnLst/>
                <a:rect l="l" t="t" r="r" b="b"/>
                <a:pathLst>
                  <a:path w="794" h="1493" extrusionOk="0">
                    <a:moveTo>
                      <a:pt x="528" y="0"/>
                    </a:moveTo>
                    <a:cubicBezTo>
                      <a:pt x="514" y="0"/>
                      <a:pt x="500" y="3"/>
                      <a:pt x="486" y="9"/>
                    </a:cubicBezTo>
                    <a:cubicBezTo>
                      <a:pt x="246" y="103"/>
                      <a:pt x="170" y="438"/>
                      <a:pt x="116" y="669"/>
                    </a:cubicBezTo>
                    <a:cubicBezTo>
                      <a:pt x="56" y="916"/>
                      <a:pt x="1" y="1211"/>
                      <a:pt x="155" y="1435"/>
                    </a:cubicBezTo>
                    <a:cubicBezTo>
                      <a:pt x="182" y="1473"/>
                      <a:pt x="219" y="1492"/>
                      <a:pt x="257" y="1492"/>
                    </a:cubicBezTo>
                    <a:cubicBezTo>
                      <a:pt x="286" y="1492"/>
                      <a:pt x="315" y="1481"/>
                      <a:pt x="342" y="1459"/>
                    </a:cubicBezTo>
                    <a:cubicBezTo>
                      <a:pt x="531" y="1295"/>
                      <a:pt x="571" y="1040"/>
                      <a:pt x="622" y="809"/>
                    </a:cubicBezTo>
                    <a:cubicBezTo>
                      <a:pt x="667" y="603"/>
                      <a:pt x="793" y="275"/>
                      <a:pt x="670" y="86"/>
                    </a:cubicBezTo>
                    <a:cubicBezTo>
                      <a:pt x="642" y="40"/>
                      <a:pt x="585" y="0"/>
                      <a:pt x="528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2051" name="Google Shape;2051;p13"/>
            <p:cNvGrpSpPr/>
            <p:nvPr/>
          </p:nvGrpSpPr>
          <p:grpSpPr>
            <a:xfrm>
              <a:off x="6178388" y="4603875"/>
              <a:ext cx="142923" cy="130526"/>
              <a:chOff x="178100" y="3904645"/>
              <a:chExt cx="142923" cy="130526"/>
            </a:xfrm>
          </p:grpSpPr>
          <p:sp>
            <p:nvSpPr>
              <p:cNvPr id="2052" name="Google Shape;2052;p13"/>
              <p:cNvSpPr/>
              <p:nvPr/>
            </p:nvSpPr>
            <p:spPr>
              <a:xfrm>
                <a:off x="178100" y="3936863"/>
                <a:ext cx="40843" cy="98308"/>
              </a:xfrm>
              <a:custGeom>
                <a:avLst/>
                <a:gdLst/>
                <a:ahLst/>
                <a:cxnLst/>
                <a:rect l="l" t="t" r="r" b="b"/>
                <a:pathLst>
                  <a:path w="715" h="1721" extrusionOk="0">
                    <a:moveTo>
                      <a:pt x="237" y="1"/>
                    </a:moveTo>
                    <a:cubicBezTo>
                      <a:pt x="157" y="1"/>
                      <a:pt x="77" y="54"/>
                      <a:pt x="49" y="139"/>
                    </a:cubicBezTo>
                    <a:cubicBezTo>
                      <a:pt x="1" y="283"/>
                      <a:pt x="37" y="436"/>
                      <a:pt x="59" y="582"/>
                    </a:cubicBezTo>
                    <a:cubicBezTo>
                      <a:pt x="76" y="711"/>
                      <a:pt x="98" y="838"/>
                      <a:pt x="120" y="966"/>
                    </a:cubicBezTo>
                    <a:cubicBezTo>
                      <a:pt x="142" y="1093"/>
                      <a:pt x="158" y="1223"/>
                      <a:pt x="193" y="1347"/>
                    </a:cubicBezTo>
                    <a:cubicBezTo>
                      <a:pt x="234" y="1488"/>
                      <a:pt x="302" y="1592"/>
                      <a:pt x="413" y="1688"/>
                    </a:cubicBezTo>
                    <a:cubicBezTo>
                      <a:pt x="438" y="1709"/>
                      <a:pt x="467" y="1720"/>
                      <a:pt x="496" y="1720"/>
                    </a:cubicBezTo>
                    <a:cubicBezTo>
                      <a:pt x="533" y="1720"/>
                      <a:pt x="570" y="1702"/>
                      <a:pt x="594" y="1665"/>
                    </a:cubicBezTo>
                    <a:cubicBezTo>
                      <a:pt x="672" y="1542"/>
                      <a:pt x="715" y="1424"/>
                      <a:pt x="707" y="1275"/>
                    </a:cubicBezTo>
                    <a:cubicBezTo>
                      <a:pt x="700" y="1133"/>
                      <a:pt x="672" y="990"/>
                      <a:pt x="643" y="848"/>
                    </a:cubicBezTo>
                    <a:cubicBezTo>
                      <a:pt x="592" y="595"/>
                      <a:pt x="554" y="244"/>
                      <a:pt x="362" y="51"/>
                    </a:cubicBezTo>
                    <a:cubicBezTo>
                      <a:pt x="326" y="16"/>
                      <a:pt x="281" y="1"/>
                      <a:pt x="237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053" name="Google Shape;2053;p13"/>
              <p:cNvSpPr/>
              <p:nvPr/>
            </p:nvSpPr>
            <p:spPr>
              <a:xfrm>
                <a:off x="230654" y="3904645"/>
                <a:ext cx="37187" cy="110589"/>
              </a:xfrm>
              <a:custGeom>
                <a:avLst/>
                <a:gdLst/>
                <a:ahLst/>
                <a:cxnLst/>
                <a:rect l="l" t="t" r="r" b="b"/>
                <a:pathLst>
                  <a:path w="651" h="1936" extrusionOk="0">
                    <a:moveTo>
                      <a:pt x="399" y="0"/>
                    </a:moveTo>
                    <a:cubicBezTo>
                      <a:pt x="364" y="0"/>
                      <a:pt x="331" y="13"/>
                      <a:pt x="305" y="45"/>
                    </a:cubicBezTo>
                    <a:cubicBezTo>
                      <a:pt x="124" y="270"/>
                      <a:pt x="142" y="647"/>
                      <a:pt x="102" y="921"/>
                    </a:cubicBezTo>
                    <a:cubicBezTo>
                      <a:pt x="57" y="1239"/>
                      <a:pt x="0" y="1544"/>
                      <a:pt x="117" y="1853"/>
                    </a:cubicBezTo>
                    <a:cubicBezTo>
                      <a:pt x="136" y="1902"/>
                      <a:pt x="182" y="1936"/>
                      <a:pt x="229" y="1936"/>
                    </a:cubicBezTo>
                    <a:cubicBezTo>
                      <a:pt x="255" y="1936"/>
                      <a:pt x="282" y="1925"/>
                      <a:pt x="305" y="1902"/>
                    </a:cubicBezTo>
                    <a:cubicBezTo>
                      <a:pt x="542" y="1660"/>
                      <a:pt x="598" y="1348"/>
                      <a:pt x="625" y="1020"/>
                    </a:cubicBezTo>
                    <a:cubicBezTo>
                      <a:pt x="637" y="862"/>
                      <a:pt x="650" y="703"/>
                      <a:pt x="643" y="545"/>
                    </a:cubicBezTo>
                    <a:cubicBezTo>
                      <a:pt x="637" y="392"/>
                      <a:pt x="640" y="203"/>
                      <a:pt x="542" y="75"/>
                    </a:cubicBezTo>
                    <a:cubicBezTo>
                      <a:pt x="511" y="33"/>
                      <a:pt x="454" y="0"/>
                      <a:pt x="399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054" name="Google Shape;2054;p13"/>
              <p:cNvSpPr/>
              <p:nvPr/>
            </p:nvSpPr>
            <p:spPr>
              <a:xfrm>
                <a:off x="275667" y="3947545"/>
                <a:ext cx="45355" cy="85284"/>
              </a:xfrm>
              <a:custGeom>
                <a:avLst/>
                <a:gdLst/>
                <a:ahLst/>
                <a:cxnLst/>
                <a:rect l="l" t="t" r="r" b="b"/>
                <a:pathLst>
                  <a:path w="794" h="1493" extrusionOk="0">
                    <a:moveTo>
                      <a:pt x="528" y="0"/>
                    </a:moveTo>
                    <a:cubicBezTo>
                      <a:pt x="514" y="0"/>
                      <a:pt x="500" y="3"/>
                      <a:pt x="486" y="9"/>
                    </a:cubicBezTo>
                    <a:cubicBezTo>
                      <a:pt x="246" y="103"/>
                      <a:pt x="170" y="438"/>
                      <a:pt x="116" y="669"/>
                    </a:cubicBezTo>
                    <a:cubicBezTo>
                      <a:pt x="56" y="916"/>
                      <a:pt x="1" y="1211"/>
                      <a:pt x="155" y="1435"/>
                    </a:cubicBezTo>
                    <a:cubicBezTo>
                      <a:pt x="182" y="1473"/>
                      <a:pt x="219" y="1492"/>
                      <a:pt x="257" y="1492"/>
                    </a:cubicBezTo>
                    <a:cubicBezTo>
                      <a:pt x="286" y="1492"/>
                      <a:pt x="315" y="1481"/>
                      <a:pt x="342" y="1459"/>
                    </a:cubicBezTo>
                    <a:cubicBezTo>
                      <a:pt x="531" y="1295"/>
                      <a:pt x="571" y="1040"/>
                      <a:pt x="622" y="809"/>
                    </a:cubicBezTo>
                    <a:cubicBezTo>
                      <a:pt x="667" y="603"/>
                      <a:pt x="793" y="275"/>
                      <a:pt x="670" y="86"/>
                    </a:cubicBezTo>
                    <a:cubicBezTo>
                      <a:pt x="642" y="40"/>
                      <a:pt x="585" y="0"/>
                      <a:pt x="528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2055" name="Google Shape;2055;p13"/>
            <p:cNvGrpSpPr/>
            <p:nvPr/>
          </p:nvGrpSpPr>
          <p:grpSpPr>
            <a:xfrm>
              <a:off x="5250150" y="4638600"/>
              <a:ext cx="142923" cy="130526"/>
              <a:chOff x="178100" y="3904645"/>
              <a:chExt cx="142923" cy="130526"/>
            </a:xfrm>
          </p:grpSpPr>
          <p:sp>
            <p:nvSpPr>
              <p:cNvPr id="2056" name="Google Shape;2056;p13"/>
              <p:cNvSpPr/>
              <p:nvPr/>
            </p:nvSpPr>
            <p:spPr>
              <a:xfrm>
                <a:off x="178100" y="3936863"/>
                <a:ext cx="40843" cy="98308"/>
              </a:xfrm>
              <a:custGeom>
                <a:avLst/>
                <a:gdLst/>
                <a:ahLst/>
                <a:cxnLst/>
                <a:rect l="l" t="t" r="r" b="b"/>
                <a:pathLst>
                  <a:path w="715" h="1721" extrusionOk="0">
                    <a:moveTo>
                      <a:pt x="237" y="1"/>
                    </a:moveTo>
                    <a:cubicBezTo>
                      <a:pt x="157" y="1"/>
                      <a:pt x="77" y="54"/>
                      <a:pt x="49" y="139"/>
                    </a:cubicBezTo>
                    <a:cubicBezTo>
                      <a:pt x="1" y="283"/>
                      <a:pt x="37" y="436"/>
                      <a:pt x="59" y="582"/>
                    </a:cubicBezTo>
                    <a:cubicBezTo>
                      <a:pt x="76" y="711"/>
                      <a:pt x="98" y="838"/>
                      <a:pt x="120" y="966"/>
                    </a:cubicBezTo>
                    <a:cubicBezTo>
                      <a:pt x="142" y="1093"/>
                      <a:pt x="158" y="1223"/>
                      <a:pt x="193" y="1347"/>
                    </a:cubicBezTo>
                    <a:cubicBezTo>
                      <a:pt x="234" y="1488"/>
                      <a:pt x="302" y="1592"/>
                      <a:pt x="413" y="1688"/>
                    </a:cubicBezTo>
                    <a:cubicBezTo>
                      <a:pt x="438" y="1709"/>
                      <a:pt x="467" y="1720"/>
                      <a:pt x="496" y="1720"/>
                    </a:cubicBezTo>
                    <a:cubicBezTo>
                      <a:pt x="533" y="1720"/>
                      <a:pt x="570" y="1702"/>
                      <a:pt x="594" y="1665"/>
                    </a:cubicBezTo>
                    <a:cubicBezTo>
                      <a:pt x="672" y="1542"/>
                      <a:pt x="715" y="1424"/>
                      <a:pt x="707" y="1275"/>
                    </a:cubicBezTo>
                    <a:cubicBezTo>
                      <a:pt x="700" y="1133"/>
                      <a:pt x="672" y="990"/>
                      <a:pt x="643" y="848"/>
                    </a:cubicBezTo>
                    <a:cubicBezTo>
                      <a:pt x="592" y="595"/>
                      <a:pt x="554" y="244"/>
                      <a:pt x="362" y="51"/>
                    </a:cubicBezTo>
                    <a:cubicBezTo>
                      <a:pt x="326" y="16"/>
                      <a:pt x="281" y="1"/>
                      <a:pt x="237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057" name="Google Shape;2057;p13"/>
              <p:cNvSpPr/>
              <p:nvPr/>
            </p:nvSpPr>
            <p:spPr>
              <a:xfrm>
                <a:off x="230654" y="3904645"/>
                <a:ext cx="37187" cy="110589"/>
              </a:xfrm>
              <a:custGeom>
                <a:avLst/>
                <a:gdLst/>
                <a:ahLst/>
                <a:cxnLst/>
                <a:rect l="l" t="t" r="r" b="b"/>
                <a:pathLst>
                  <a:path w="651" h="1936" extrusionOk="0">
                    <a:moveTo>
                      <a:pt x="399" y="0"/>
                    </a:moveTo>
                    <a:cubicBezTo>
                      <a:pt x="364" y="0"/>
                      <a:pt x="331" y="13"/>
                      <a:pt x="305" y="45"/>
                    </a:cubicBezTo>
                    <a:cubicBezTo>
                      <a:pt x="124" y="270"/>
                      <a:pt x="142" y="647"/>
                      <a:pt x="102" y="921"/>
                    </a:cubicBezTo>
                    <a:cubicBezTo>
                      <a:pt x="57" y="1239"/>
                      <a:pt x="0" y="1544"/>
                      <a:pt x="117" y="1853"/>
                    </a:cubicBezTo>
                    <a:cubicBezTo>
                      <a:pt x="136" y="1902"/>
                      <a:pt x="182" y="1936"/>
                      <a:pt x="229" y="1936"/>
                    </a:cubicBezTo>
                    <a:cubicBezTo>
                      <a:pt x="255" y="1936"/>
                      <a:pt x="282" y="1925"/>
                      <a:pt x="305" y="1902"/>
                    </a:cubicBezTo>
                    <a:cubicBezTo>
                      <a:pt x="542" y="1660"/>
                      <a:pt x="598" y="1348"/>
                      <a:pt x="625" y="1020"/>
                    </a:cubicBezTo>
                    <a:cubicBezTo>
                      <a:pt x="637" y="862"/>
                      <a:pt x="650" y="703"/>
                      <a:pt x="643" y="545"/>
                    </a:cubicBezTo>
                    <a:cubicBezTo>
                      <a:pt x="637" y="392"/>
                      <a:pt x="640" y="203"/>
                      <a:pt x="542" y="75"/>
                    </a:cubicBezTo>
                    <a:cubicBezTo>
                      <a:pt x="511" y="33"/>
                      <a:pt x="454" y="0"/>
                      <a:pt x="399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058" name="Google Shape;2058;p13"/>
              <p:cNvSpPr/>
              <p:nvPr/>
            </p:nvSpPr>
            <p:spPr>
              <a:xfrm>
                <a:off x="275667" y="3947545"/>
                <a:ext cx="45355" cy="85284"/>
              </a:xfrm>
              <a:custGeom>
                <a:avLst/>
                <a:gdLst/>
                <a:ahLst/>
                <a:cxnLst/>
                <a:rect l="l" t="t" r="r" b="b"/>
                <a:pathLst>
                  <a:path w="794" h="1493" extrusionOk="0">
                    <a:moveTo>
                      <a:pt x="528" y="0"/>
                    </a:moveTo>
                    <a:cubicBezTo>
                      <a:pt x="514" y="0"/>
                      <a:pt x="500" y="3"/>
                      <a:pt x="486" y="9"/>
                    </a:cubicBezTo>
                    <a:cubicBezTo>
                      <a:pt x="246" y="103"/>
                      <a:pt x="170" y="438"/>
                      <a:pt x="116" y="669"/>
                    </a:cubicBezTo>
                    <a:cubicBezTo>
                      <a:pt x="56" y="916"/>
                      <a:pt x="1" y="1211"/>
                      <a:pt x="155" y="1435"/>
                    </a:cubicBezTo>
                    <a:cubicBezTo>
                      <a:pt x="182" y="1473"/>
                      <a:pt x="219" y="1492"/>
                      <a:pt x="257" y="1492"/>
                    </a:cubicBezTo>
                    <a:cubicBezTo>
                      <a:pt x="286" y="1492"/>
                      <a:pt x="315" y="1481"/>
                      <a:pt x="342" y="1459"/>
                    </a:cubicBezTo>
                    <a:cubicBezTo>
                      <a:pt x="531" y="1295"/>
                      <a:pt x="571" y="1040"/>
                      <a:pt x="622" y="809"/>
                    </a:cubicBezTo>
                    <a:cubicBezTo>
                      <a:pt x="667" y="603"/>
                      <a:pt x="793" y="275"/>
                      <a:pt x="670" y="86"/>
                    </a:cubicBezTo>
                    <a:cubicBezTo>
                      <a:pt x="642" y="40"/>
                      <a:pt x="585" y="0"/>
                      <a:pt x="528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2059" name="Google Shape;2059;p13"/>
            <p:cNvGrpSpPr/>
            <p:nvPr/>
          </p:nvGrpSpPr>
          <p:grpSpPr>
            <a:xfrm flipH="1">
              <a:off x="3748221" y="4689922"/>
              <a:ext cx="88313" cy="132981"/>
              <a:chOff x="712664" y="3994329"/>
              <a:chExt cx="88313" cy="132981"/>
            </a:xfrm>
          </p:grpSpPr>
          <p:sp>
            <p:nvSpPr>
              <p:cNvPr id="2060" name="Google Shape;2060;p13"/>
              <p:cNvSpPr/>
              <p:nvPr/>
            </p:nvSpPr>
            <p:spPr>
              <a:xfrm>
                <a:off x="712664" y="4006439"/>
                <a:ext cx="44613" cy="91225"/>
              </a:xfrm>
              <a:custGeom>
                <a:avLst/>
                <a:gdLst/>
                <a:ahLst/>
                <a:cxnLst/>
                <a:rect l="l" t="t" r="r" b="b"/>
                <a:pathLst>
                  <a:path w="781" h="1597" extrusionOk="0">
                    <a:moveTo>
                      <a:pt x="221" y="1"/>
                    </a:moveTo>
                    <a:cubicBezTo>
                      <a:pt x="138" y="1"/>
                      <a:pt x="60" y="44"/>
                      <a:pt x="44" y="145"/>
                    </a:cubicBezTo>
                    <a:cubicBezTo>
                      <a:pt x="1" y="407"/>
                      <a:pt x="81" y="683"/>
                      <a:pt x="139" y="938"/>
                    </a:cubicBezTo>
                    <a:cubicBezTo>
                      <a:pt x="196" y="1187"/>
                      <a:pt x="264" y="1427"/>
                      <a:pt x="489" y="1579"/>
                    </a:cubicBezTo>
                    <a:cubicBezTo>
                      <a:pt x="506" y="1591"/>
                      <a:pt x="526" y="1596"/>
                      <a:pt x="546" y="1596"/>
                    </a:cubicBezTo>
                    <a:cubicBezTo>
                      <a:pt x="589" y="1596"/>
                      <a:pt x="632" y="1573"/>
                      <a:pt x="652" y="1535"/>
                    </a:cubicBezTo>
                    <a:cubicBezTo>
                      <a:pt x="780" y="1308"/>
                      <a:pt x="735" y="1060"/>
                      <a:pt x="674" y="820"/>
                    </a:cubicBezTo>
                    <a:cubicBezTo>
                      <a:pt x="614" y="582"/>
                      <a:pt x="569" y="295"/>
                      <a:pt x="422" y="97"/>
                    </a:cubicBezTo>
                    <a:cubicBezTo>
                      <a:pt x="377" y="36"/>
                      <a:pt x="297" y="1"/>
                      <a:pt x="221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061" name="Google Shape;2061;p13"/>
              <p:cNvSpPr/>
              <p:nvPr/>
            </p:nvSpPr>
            <p:spPr>
              <a:xfrm>
                <a:off x="767617" y="3994329"/>
                <a:ext cx="33360" cy="132981"/>
              </a:xfrm>
              <a:custGeom>
                <a:avLst/>
                <a:gdLst/>
                <a:ahLst/>
                <a:cxnLst/>
                <a:rect l="l" t="t" r="r" b="b"/>
                <a:pathLst>
                  <a:path w="584" h="2328" extrusionOk="0">
                    <a:moveTo>
                      <a:pt x="295" y="1"/>
                    </a:moveTo>
                    <a:cubicBezTo>
                      <a:pt x="171" y="1"/>
                      <a:pt x="45" y="86"/>
                      <a:pt x="30" y="255"/>
                    </a:cubicBezTo>
                    <a:cubicBezTo>
                      <a:pt x="0" y="597"/>
                      <a:pt x="2" y="946"/>
                      <a:pt x="6" y="1290"/>
                    </a:cubicBezTo>
                    <a:cubicBezTo>
                      <a:pt x="9" y="1631"/>
                      <a:pt x="24" y="1959"/>
                      <a:pt x="178" y="2270"/>
                    </a:cubicBezTo>
                    <a:cubicBezTo>
                      <a:pt x="198" y="2309"/>
                      <a:pt x="239" y="2328"/>
                      <a:pt x="281" y="2328"/>
                    </a:cubicBezTo>
                    <a:cubicBezTo>
                      <a:pt x="323" y="2328"/>
                      <a:pt x="365" y="2309"/>
                      <a:pt x="385" y="2270"/>
                    </a:cubicBezTo>
                    <a:cubicBezTo>
                      <a:pt x="543" y="1960"/>
                      <a:pt x="560" y="1631"/>
                      <a:pt x="569" y="1290"/>
                    </a:cubicBezTo>
                    <a:cubicBezTo>
                      <a:pt x="576" y="946"/>
                      <a:pt x="583" y="597"/>
                      <a:pt x="557" y="255"/>
                    </a:cubicBezTo>
                    <a:cubicBezTo>
                      <a:pt x="544" y="85"/>
                      <a:pt x="420" y="1"/>
                      <a:pt x="295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2062" name="Google Shape;2062;p13"/>
            <p:cNvGrpSpPr/>
            <p:nvPr/>
          </p:nvGrpSpPr>
          <p:grpSpPr>
            <a:xfrm flipH="1">
              <a:off x="5698684" y="4628872"/>
              <a:ext cx="88313" cy="132981"/>
              <a:chOff x="712664" y="3994329"/>
              <a:chExt cx="88313" cy="132981"/>
            </a:xfrm>
          </p:grpSpPr>
          <p:sp>
            <p:nvSpPr>
              <p:cNvPr id="2063" name="Google Shape;2063;p13"/>
              <p:cNvSpPr/>
              <p:nvPr/>
            </p:nvSpPr>
            <p:spPr>
              <a:xfrm>
                <a:off x="712664" y="4006439"/>
                <a:ext cx="44613" cy="91225"/>
              </a:xfrm>
              <a:custGeom>
                <a:avLst/>
                <a:gdLst/>
                <a:ahLst/>
                <a:cxnLst/>
                <a:rect l="l" t="t" r="r" b="b"/>
                <a:pathLst>
                  <a:path w="781" h="1597" extrusionOk="0">
                    <a:moveTo>
                      <a:pt x="221" y="1"/>
                    </a:moveTo>
                    <a:cubicBezTo>
                      <a:pt x="138" y="1"/>
                      <a:pt x="60" y="44"/>
                      <a:pt x="44" y="145"/>
                    </a:cubicBezTo>
                    <a:cubicBezTo>
                      <a:pt x="1" y="407"/>
                      <a:pt x="81" y="683"/>
                      <a:pt x="139" y="938"/>
                    </a:cubicBezTo>
                    <a:cubicBezTo>
                      <a:pt x="196" y="1187"/>
                      <a:pt x="264" y="1427"/>
                      <a:pt x="489" y="1579"/>
                    </a:cubicBezTo>
                    <a:cubicBezTo>
                      <a:pt x="506" y="1591"/>
                      <a:pt x="526" y="1596"/>
                      <a:pt x="546" y="1596"/>
                    </a:cubicBezTo>
                    <a:cubicBezTo>
                      <a:pt x="589" y="1596"/>
                      <a:pt x="632" y="1573"/>
                      <a:pt x="652" y="1535"/>
                    </a:cubicBezTo>
                    <a:cubicBezTo>
                      <a:pt x="780" y="1308"/>
                      <a:pt x="735" y="1060"/>
                      <a:pt x="674" y="820"/>
                    </a:cubicBezTo>
                    <a:cubicBezTo>
                      <a:pt x="614" y="582"/>
                      <a:pt x="569" y="295"/>
                      <a:pt x="422" y="97"/>
                    </a:cubicBezTo>
                    <a:cubicBezTo>
                      <a:pt x="377" y="36"/>
                      <a:pt x="297" y="1"/>
                      <a:pt x="221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064" name="Google Shape;2064;p13"/>
              <p:cNvSpPr/>
              <p:nvPr/>
            </p:nvSpPr>
            <p:spPr>
              <a:xfrm>
                <a:off x="767617" y="3994329"/>
                <a:ext cx="33360" cy="132981"/>
              </a:xfrm>
              <a:custGeom>
                <a:avLst/>
                <a:gdLst/>
                <a:ahLst/>
                <a:cxnLst/>
                <a:rect l="l" t="t" r="r" b="b"/>
                <a:pathLst>
                  <a:path w="584" h="2328" extrusionOk="0">
                    <a:moveTo>
                      <a:pt x="295" y="1"/>
                    </a:moveTo>
                    <a:cubicBezTo>
                      <a:pt x="171" y="1"/>
                      <a:pt x="45" y="86"/>
                      <a:pt x="30" y="255"/>
                    </a:cubicBezTo>
                    <a:cubicBezTo>
                      <a:pt x="0" y="597"/>
                      <a:pt x="2" y="946"/>
                      <a:pt x="6" y="1290"/>
                    </a:cubicBezTo>
                    <a:cubicBezTo>
                      <a:pt x="9" y="1631"/>
                      <a:pt x="24" y="1959"/>
                      <a:pt x="178" y="2270"/>
                    </a:cubicBezTo>
                    <a:cubicBezTo>
                      <a:pt x="198" y="2309"/>
                      <a:pt x="239" y="2328"/>
                      <a:pt x="281" y="2328"/>
                    </a:cubicBezTo>
                    <a:cubicBezTo>
                      <a:pt x="323" y="2328"/>
                      <a:pt x="365" y="2309"/>
                      <a:pt x="385" y="2270"/>
                    </a:cubicBezTo>
                    <a:cubicBezTo>
                      <a:pt x="543" y="1960"/>
                      <a:pt x="560" y="1631"/>
                      <a:pt x="569" y="1290"/>
                    </a:cubicBezTo>
                    <a:cubicBezTo>
                      <a:pt x="576" y="946"/>
                      <a:pt x="583" y="597"/>
                      <a:pt x="557" y="255"/>
                    </a:cubicBezTo>
                    <a:cubicBezTo>
                      <a:pt x="544" y="85"/>
                      <a:pt x="420" y="1"/>
                      <a:pt x="295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sp>
          <p:nvSpPr>
            <p:cNvPr id="2065" name="Google Shape;2065;p13"/>
            <p:cNvSpPr/>
            <p:nvPr/>
          </p:nvSpPr>
          <p:spPr>
            <a:xfrm flipH="1">
              <a:off x="4996151" y="4643980"/>
              <a:ext cx="33188" cy="102763"/>
            </a:xfrm>
            <a:custGeom>
              <a:avLst/>
              <a:gdLst/>
              <a:ahLst/>
              <a:cxnLst/>
              <a:rect l="l" t="t" r="r" b="b"/>
              <a:pathLst>
                <a:path w="581" h="1799" extrusionOk="0">
                  <a:moveTo>
                    <a:pt x="300" y="0"/>
                  </a:moveTo>
                  <a:cubicBezTo>
                    <a:pt x="224" y="0"/>
                    <a:pt x="148" y="46"/>
                    <a:pt x="114" y="137"/>
                  </a:cubicBezTo>
                  <a:cubicBezTo>
                    <a:pt x="22" y="389"/>
                    <a:pt x="32" y="700"/>
                    <a:pt x="16" y="968"/>
                  </a:cubicBezTo>
                  <a:cubicBezTo>
                    <a:pt x="0" y="1232"/>
                    <a:pt x="5" y="1500"/>
                    <a:pt x="120" y="1743"/>
                  </a:cubicBezTo>
                  <a:cubicBezTo>
                    <a:pt x="136" y="1778"/>
                    <a:pt x="178" y="1799"/>
                    <a:pt x="219" y="1799"/>
                  </a:cubicBezTo>
                  <a:cubicBezTo>
                    <a:pt x="248" y="1799"/>
                    <a:pt x="276" y="1788"/>
                    <a:pt x="293" y="1765"/>
                  </a:cubicBezTo>
                  <a:cubicBezTo>
                    <a:pt x="467" y="1544"/>
                    <a:pt x="522" y="1270"/>
                    <a:pt x="540" y="994"/>
                  </a:cubicBezTo>
                  <a:cubicBezTo>
                    <a:pt x="554" y="722"/>
                    <a:pt x="580" y="397"/>
                    <a:pt x="484" y="137"/>
                  </a:cubicBezTo>
                  <a:cubicBezTo>
                    <a:pt x="451" y="46"/>
                    <a:pt x="375" y="0"/>
                    <a:pt x="300" y="0"/>
                  </a:cubicBezTo>
                  <a:close/>
                </a:path>
              </a:pathLst>
            </a:custGeom>
            <a:solidFill>
              <a:srgbClr val="191919">
                <a:alpha val="59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66" name="Google Shape;2066;p13"/>
            <p:cNvSpPr/>
            <p:nvPr/>
          </p:nvSpPr>
          <p:spPr>
            <a:xfrm flipH="1">
              <a:off x="4154313" y="4643980"/>
              <a:ext cx="33188" cy="102763"/>
            </a:xfrm>
            <a:custGeom>
              <a:avLst/>
              <a:gdLst/>
              <a:ahLst/>
              <a:cxnLst/>
              <a:rect l="l" t="t" r="r" b="b"/>
              <a:pathLst>
                <a:path w="581" h="1799" extrusionOk="0">
                  <a:moveTo>
                    <a:pt x="300" y="0"/>
                  </a:moveTo>
                  <a:cubicBezTo>
                    <a:pt x="224" y="0"/>
                    <a:pt x="148" y="46"/>
                    <a:pt x="114" y="137"/>
                  </a:cubicBezTo>
                  <a:cubicBezTo>
                    <a:pt x="22" y="389"/>
                    <a:pt x="32" y="700"/>
                    <a:pt x="16" y="968"/>
                  </a:cubicBezTo>
                  <a:cubicBezTo>
                    <a:pt x="0" y="1232"/>
                    <a:pt x="5" y="1500"/>
                    <a:pt x="120" y="1743"/>
                  </a:cubicBezTo>
                  <a:cubicBezTo>
                    <a:pt x="136" y="1778"/>
                    <a:pt x="178" y="1799"/>
                    <a:pt x="219" y="1799"/>
                  </a:cubicBezTo>
                  <a:cubicBezTo>
                    <a:pt x="248" y="1799"/>
                    <a:pt x="276" y="1788"/>
                    <a:pt x="293" y="1765"/>
                  </a:cubicBezTo>
                  <a:cubicBezTo>
                    <a:pt x="467" y="1544"/>
                    <a:pt x="522" y="1270"/>
                    <a:pt x="540" y="994"/>
                  </a:cubicBezTo>
                  <a:cubicBezTo>
                    <a:pt x="554" y="722"/>
                    <a:pt x="580" y="397"/>
                    <a:pt x="484" y="137"/>
                  </a:cubicBezTo>
                  <a:cubicBezTo>
                    <a:pt x="451" y="46"/>
                    <a:pt x="375" y="0"/>
                    <a:pt x="300" y="0"/>
                  </a:cubicBezTo>
                  <a:close/>
                </a:path>
              </a:pathLst>
            </a:custGeom>
            <a:solidFill>
              <a:srgbClr val="191919">
                <a:alpha val="59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2067" name="Google Shape;2067;p13"/>
          <p:cNvSpPr txBox="1">
            <a:spLocks noGrp="1"/>
          </p:cNvSpPr>
          <p:nvPr>
            <p:ph type="subTitle" idx="1"/>
          </p:nvPr>
        </p:nvSpPr>
        <p:spPr>
          <a:xfrm>
            <a:off x="960035" y="2071567"/>
            <a:ext cx="4834400" cy="304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68" name="Google Shape;2068;p13"/>
          <p:cNvSpPr txBox="1">
            <a:spLocks noGrp="1"/>
          </p:cNvSpPr>
          <p:nvPr>
            <p:ph type="subTitle" idx="2"/>
          </p:nvPr>
        </p:nvSpPr>
        <p:spPr>
          <a:xfrm>
            <a:off x="6397604" y="2071567"/>
            <a:ext cx="4834400" cy="304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69" name="Google Shape;2069;p13"/>
          <p:cNvSpPr txBox="1">
            <a:spLocks noGrp="1"/>
          </p:cNvSpPr>
          <p:nvPr>
            <p:ph type="title"/>
          </p:nvPr>
        </p:nvSpPr>
        <p:spPr>
          <a:xfrm>
            <a:off x="960000" y="487680"/>
            <a:ext cx="10272000" cy="85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6137411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ndAc>
          <p:stSnd>
            <p:snd r:embed="rId1" name="chimes.wav"/>
          </p:stSnd>
        </p:sndAc>
      </p:transition>
    </mc:Choice>
    <mc:Fallback xmlns="">
      <p:transition spd="slow">
        <p:sndAc>
          <p:stSnd>
            <p:snd r:embed="rId3" name="chimes.wav"/>
          </p:stSnd>
        </p:sndAc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1">
  <p:cSld name="Section header 1">
    <p:spTree>
      <p:nvGrpSpPr>
        <p:cNvPr id="1" name="Shape 20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1" name="Google Shape;2071;p14"/>
          <p:cNvSpPr/>
          <p:nvPr/>
        </p:nvSpPr>
        <p:spPr>
          <a:xfrm>
            <a:off x="0" y="377135"/>
            <a:ext cx="12192032" cy="1778056"/>
          </a:xfrm>
          <a:custGeom>
            <a:avLst/>
            <a:gdLst/>
            <a:ahLst/>
            <a:cxnLst/>
            <a:rect l="l" t="t" r="r" b="b"/>
            <a:pathLst>
              <a:path w="108932" h="14048" extrusionOk="0">
                <a:moveTo>
                  <a:pt x="80728" y="1"/>
                </a:moveTo>
                <a:cubicBezTo>
                  <a:pt x="80331" y="1"/>
                  <a:pt x="79935" y="4"/>
                  <a:pt x="79537" y="10"/>
                </a:cubicBezTo>
                <a:cubicBezTo>
                  <a:pt x="75180" y="77"/>
                  <a:pt x="70825" y="482"/>
                  <a:pt x="66618" y="1109"/>
                </a:cubicBezTo>
                <a:cubicBezTo>
                  <a:pt x="59747" y="2130"/>
                  <a:pt x="52880" y="3876"/>
                  <a:pt x="45692" y="3876"/>
                </a:cubicBezTo>
                <a:cubicBezTo>
                  <a:pt x="44695" y="3876"/>
                  <a:pt x="43691" y="3842"/>
                  <a:pt x="42680" y="3768"/>
                </a:cubicBezTo>
                <a:cubicBezTo>
                  <a:pt x="34944" y="3203"/>
                  <a:pt x="27985" y="934"/>
                  <a:pt x="20231" y="409"/>
                </a:cubicBezTo>
                <a:cubicBezTo>
                  <a:pt x="17945" y="255"/>
                  <a:pt x="15639" y="183"/>
                  <a:pt x="13328" y="183"/>
                </a:cubicBezTo>
                <a:cubicBezTo>
                  <a:pt x="8868" y="183"/>
                  <a:pt x="4389" y="451"/>
                  <a:pt x="1" y="911"/>
                </a:cubicBezTo>
                <a:lnTo>
                  <a:pt x="1" y="11965"/>
                </a:lnTo>
                <a:cubicBezTo>
                  <a:pt x="693" y="12163"/>
                  <a:pt x="1356" y="12396"/>
                  <a:pt x="2035" y="12608"/>
                </a:cubicBezTo>
                <a:cubicBezTo>
                  <a:pt x="3039" y="12921"/>
                  <a:pt x="4108" y="13106"/>
                  <a:pt x="5223" y="13255"/>
                </a:cubicBezTo>
                <a:cubicBezTo>
                  <a:pt x="7490" y="13555"/>
                  <a:pt x="9843" y="13699"/>
                  <a:pt x="12156" y="13848"/>
                </a:cubicBezTo>
                <a:cubicBezTo>
                  <a:pt x="14148" y="13976"/>
                  <a:pt x="16147" y="14047"/>
                  <a:pt x="18145" y="14047"/>
                </a:cubicBezTo>
                <a:cubicBezTo>
                  <a:pt x="20586" y="14047"/>
                  <a:pt x="23025" y="13941"/>
                  <a:pt x="25446" y="13707"/>
                </a:cubicBezTo>
                <a:cubicBezTo>
                  <a:pt x="29573" y="13306"/>
                  <a:pt x="33545" y="12458"/>
                  <a:pt x="37522" y="11746"/>
                </a:cubicBezTo>
                <a:cubicBezTo>
                  <a:pt x="41371" y="11057"/>
                  <a:pt x="45309" y="10436"/>
                  <a:pt x="49363" y="10306"/>
                </a:cubicBezTo>
                <a:cubicBezTo>
                  <a:pt x="49833" y="10291"/>
                  <a:pt x="50301" y="10284"/>
                  <a:pt x="50769" y="10284"/>
                </a:cubicBezTo>
                <a:cubicBezTo>
                  <a:pt x="54590" y="10284"/>
                  <a:pt x="58329" y="10766"/>
                  <a:pt x="61990" y="11370"/>
                </a:cubicBezTo>
                <a:cubicBezTo>
                  <a:pt x="64106" y="11720"/>
                  <a:pt x="66202" y="12105"/>
                  <a:pt x="68318" y="12455"/>
                </a:cubicBezTo>
                <a:cubicBezTo>
                  <a:pt x="70446" y="12804"/>
                  <a:pt x="72542" y="13102"/>
                  <a:pt x="74773" y="13131"/>
                </a:cubicBezTo>
                <a:cubicBezTo>
                  <a:pt x="74938" y="13133"/>
                  <a:pt x="75102" y="13134"/>
                  <a:pt x="75266" y="13134"/>
                </a:cubicBezTo>
                <a:cubicBezTo>
                  <a:pt x="79336" y="13134"/>
                  <a:pt x="83318" y="12504"/>
                  <a:pt x="87187" y="11856"/>
                </a:cubicBezTo>
                <a:cubicBezTo>
                  <a:pt x="89161" y="11523"/>
                  <a:pt x="91131" y="11175"/>
                  <a:pt x="93128" y="10884"/>
                </a:cubicBezTo>
                <a:cubicBezTo>
                  <a:pt x="94703" y="10655"/>
                  <a:pt x="96304" y="10493"/>
                  <a:pt x="97895" y="10303"/>
                </a:cubicBezTo>
                <a:cubicBezTo>
                  <a:pt x="100734" y="9967"/>
                  <a:pt x="103595" y="9619"/>
                  <a:pt x="106505" y="9556"/>
                </a:cubicBezTo>
                <a:cubicBezTo>
                  <a:pt x="106791" y="9550"/>
                  <a:pt x="107084" y="9546"/>
                  <a:pt x="107382" y="9546"/>
                </a:cubicBezTo>
                <a:cubicBezTo>
                  <a:pt x="107891" y="9546"/>
                  <a:pt x="108413" y="9557"/>
                  <a:pt x="108932" y="9586"/>
                </a:cubicBezTo>
                <a:lnTo>
                  <a:pt x="108932" y="2594"/>
                </a:lnTo>
                <a:cubicBezTo>
                  <a:pt x="103344" y="2458"/>
                  <a:pt x="97739" y="1482"/>
                  <a:pt x="92390" y="788"/>
                </a:cubicBezTo>
                <a:cubicBezTo>
                  <a:pt x="88561" y="292"/>
                  <a:pt x="84658" y="1"/>
                  <a:pt x="80728" y="1"/>
                </a:cubicBezTo>
                <a:close/>
              </a:path>
            </a:pathLst>
          </a:custGeom>
          <a:solidFill>
            <a:srgbClr val="FFFFFF">
              <a:alpha val="1183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072" name="Google Shape;2072;p14"/>
          <p:cNvSpPr/>
          <p:nvPr/>
        </p:nvSpPr>
        <p:spPr>
          <a:xfrm>
            <a:off x="0" y="2952383"/>
            <a:ext cx="12191920" cy="3905571"/>
          </a:xfrm>
          <a:custGeom>
            <a:avLst/>
            <a:gdLst/>
            <a:ahLst/>
            <a:cxnLst/>
            <a:rect l="l" t="t" r="r" b="b"/>
            <a:pathLst>
              <a:path w="108931" h="30857" extrusionOk="0">
                <a:moveTo>
                  <a:pt x="82499" y="1"/>
                </a:moveTo>
                <a:cubicBezTo>
                  <a:pt x="81172" y="1"/>
                  <a:pt x="79839" y="32"/>
                  <a:pt x="78497" y="104"/>
                </a:cubicBezTo>
                <a:cubicBezTo>
                  <a:pt x="74034" y="343"/>
                  <a:pt x="69646" y="895"/>
                  <a:pt x="65316" y="1531"/>
                </a:cubicBezTo>
                <a:cubicBezTo>
                  <a:pt x="56889" y="2768"/>
                  <a:pt x="48502" y="4367"/>
                  <a:pt x="39737" y="4645"/>
                </a:cubicBezTo>
                <a:cubicBezTo>
                  <a:pt x="38892" y="4672"/>
                  <a:pt x="38045" y="4687"/>
                  <a:pt x="37198" y="4687"/>
                </a:cubicBezTo>
                <a:cubicBezTo>
                  <a:pt x="35874" y="4687"/>
                  <a:pt x="34549" y="4652"/>
                  <a:pt x="33230" y="4578"/>
                </a:cubicBezTo>
                <a:cubicBezTo>
                  <a:pt x="30848" y="4446"/>
                  <a:pt x="28505" y="4157"/>
                  <a:pt x="26160" y="3899"/>
                </a:cubicBezTo>
                <a:cubicBezTo>
                  <a:pt x="21022" y="3331"/>
                  <a:pt x="15854" y="2758"/>
                  <a:pt x="10608" y="2649"/>
                </a:cubicBezTo>
                <a:cubicBezTo>
                  <a:pt x="10143" y="2639"/>
                  <a:pt x="9680" y="2634"/>
                  <a:pt x="9220" y="2634"/>
                </a:cubicBezTo>
                <a:cubicBezTo>
                  <a:pt x="6066" y="2634"/>
                  <a:pt x="3022" y="2868"/>
                  <a:pt x="1" y="3431"/>
                </a:cubicBezTo>
                <a:lnTo>
                  <a:pt x="1" y="30857"/>
                </a:lnTo>
                <a:lnTo>
                  <a:pt x="108931" y="30857"/>
                </a:lnTo>
                <a:lnTo>
                  <a:pt x="108931" y="1818"/>
                </a:lnTo>
                <a:cubicBezTo>
                  <a:pt x="103411" y="1531"/>
                  <a:pt x="97911" y="936"/>
                  <a:pt x="92446" y="480"/>
                </a:cubicBezTo>
                <a:cubicBezTo>
                  <a:pt x="89116" y="201"/>
                  <a:pt x="85824" y="1"/>
                  <a:pt x="82499" y="1"/>
                </a:cubicBezTo>
                <a:close/>
              </a:path>
            </a:pathLst>
          </a:custGeom>
          <a:solidFill>
            <a:srgbClr val="FFFFFF">
              <a:alpha val="1183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073" name="Google Shape;2073;p14"/>
          <p:cNvSpPr/>
          <p:nvPr/>
        </p:nvSpPr>
        <p:spPr>
          <a:xfrm>
            <a:off x="0" y="6007234"/>
            <a:ext cx="12191920" cy="850789"/>
          </a:xfrm>
          <a:custGeom>
            <a:avLst/>
            <a:gdLst/>
            <a:ahLst/>
            <a:cxnLst/>
            <a:rect l="l" t="t" r="r" b="b"/>
            <a:pathLst>
              <a:path w="108931" h="26651" extrusionOk="0">
                <a:moveTo>
                  <a:pt x="40719" y="0"/>
                </a:moveTo>
                <a:cubicBezTo>
                  <a:pt x="33414" y="0"/>
                  <a:pt x="26245" y="987"/>
                  <a:pt x="18963" y="1234"/>
                </a:cubicBezTo>
                <a:cubicBezTo>
                  <a:pt x="18864" y="1237"/>
                  <a:pt x="18725" y="1239"/>
                  <a:pt x="18553" y="1239"/>
                </a:cubicBezTo>
                <a:cubicBezTo>
                  <a:pt x="16979" y="1239"/>
                  <a:pt x="12628" y="1111"/>
                  <a:pt x="10787" y="1056"/>
                </a:cubicBezTo>
                <a:cubicBezTo>
                  <a:pt x="9808" y="1028"/>
                  <a:pt x="8585" y="1006"/>
                  <a:pt x="7253" y="1006"/>
                </a:cubicBezTo>
                <a:cubicBezTo>
                  <a:pt x="4920" y="1006"/>
                  <a:pt x="2256" y="1073"/>
                  <a:pt x="1" y="1289"/>
                </a:cubicBezTo>
                <a:lnTo>
                  <a:pt x="1" y="26651"/>
                </a:lnTo>
                <a:lnTo>
                  <a:pt x="108931" y="26651"/>
                </a:lnTo>
                <a:lnTo>
                  <a:pt x="108931" y="695"/>
                </a:lnTo>
                <a:cubicBezTo>
                  <a:pt x="107402" y="594"/>
                  <a:pt x="105851" y="561"/>
                  <a:pt x="104306" y="559"/>
                </a:cubicBezTo>
                <a:cubicBezTo>
                  <a:pt x="104260" y="559"/>
                  <a:pt x="104215" y="559"/>
                  <a:pt x="104169" y="559"/>
                </a:cubicBezTo>
                <a:cubicBezTo>
                  <a:pt x="102593" y="559"/>
                  <a:pt x="101017" y="580"/>
                  <a:pt x="99441" y="580"/>
                </a:cubicBezTo>
                <a:cubicBezTo>
                  <a:pt x="99197" y="580"/>
                  <a:pt x="98952" y="579"/>
                  <a:pt x="98708" y="578"/>
                </a:cubicBezTo>
                <a:cubicBezTo>
                  <a:pt x="96715" y="566"/>
                  <a:pt x="94741" y="470"/>
                  <a:pt x="92753" y="400"/>
                </a:cubicBezTo>
                <a:cubicBezTo>
                  <a:pt x="90733" y="330"/>
                  <a:pt x="88712" y="301"/>
                  <a:pt x="86691" y="301"/>
                </a:cubicBezTo>
                <a:cubicBezTo>
                  <a:pt x="80241" y="301"/>
                  <a:pt x="73791" y="592"/>
                  <a:pt x="67351" y="743"/>
                </a:cubicBezTo>
                <a:cubicBezTo>
                  <a:pt x="64953" y="800"/>
                  <a:pt x="62552" y="841"/>
                  <a:pt x="60151" y="841"/>
                </a:cubicBezTo>
                <a:cubicBezTo>
                  <a:pt x="58367" y="841"/>
                  <a:pt x="56584" y="818"/>
                  <a:pt x="54802" y="762"/>
                </a:cubicBezTo>
                <a:cubicBezTo>
                  <a:pt x="52809" y="698"/>
                  <a:pt x="50819" y="588"/>
                  <a:pt x="48844" y="425"/>
                </a:cubicBezTo>
                <a:cubicBezTo>
                  <a:pt x="46717" y="247"/>
                  <a:pt x="44612" y="69"/>
                  <a:pt x="42461" y="20"/>
                </a:cubicBezTo>
                <a:cubicBezTo>
                  <a:pt x="41879" y="7"/>
                  <a:pt x="41299" y="0"/>
                  <a:pt x="40719" y="0"/>
                </a:cubicBezTo>
                <a:close/>
              </a:path>
            </a:pathLst>
          </a:custGeom>
          <a:solidFill>
            <a:srgbClr val="99D46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2074" name="Google Shape;2074;p14"/>
          <p:cNvGrpSpPr/>
          <p:nvPr/>
        </p:nvGrpSpPr>
        <p:grpSpPr>
          <a:xfrm>
            <a:off x="137451" y="6118346"/>
            <a:ext cx="11970264" cy="661941"/>
            <a:chOff x="103088" y="4588759"/>
            <a:chExt cx="8977698" cy="496456"/>
          </a:xfrm>
        </p:grpSpPr>
        <p:sp>
          <p:nvSpPr>
            <p:cNvPr id="2075" name="Google Shape;2075;p14"/>
            <p:cNvSpPr/>
            <p:nvPr/>
          </p:nvSpPr>
          <p:spPr>
            <a:xfrm>
              <a:off x="555409" y="4603868"/>
              <a:ext cx="33188" cy="102763"/>
            </a:xfrm>
            <a:custGeom>
              <a:avLst/>
              <a:gdLst/>
              <a:ahLst/>
              <a:cxnLst/>
              <a:rect l="l" t="t" r="r" b="b"/>
              <a:pathLst>
                <a:path w="581" h="1799" extrusionOk="0">
                  <a:moveTo>
                    <a:pt x="300" y="0"/>
                  </a:moveTo>
                  <a:cubicBezTo>
                    <a:pt x="224" y="0"/>
                    <a:pt x="148" y="46"/>
                    <a:pt x="114" y="137"/>
                  </a:cubicBezTo>
                  <a:cubicBezTo>
                    <a:pt x="22" y="389"/>
                    <a:pt x="32" y="700"/>
                    <a:pt x="16" y="968"/>
                  </a:cubicBezTo>
                  <a:cubicBezTo>
                    <a:pt x="0" y="1232"/>
                    <a:pt x="5" y="1500"/>
                    <a:pt x="120" y="1743"/>
                  </a:cubicBezTo>
                  <a:cubicBezTo>
                    <a:pt x="136" y="1778"/>
                    <a:pt x="178" y="1799"/>
                    <a:pt x="219" y="1799"/>
                  </a:cubicBezTo>
                  <a:cubicBezTo>
                    <a:pt x="248" y="1799"/>
                    <a:pt x="276" y="1788"/>
                    <a:pt x="293" y="1765"/>
                  </a:cubicBezTo>
                  <a:cubicBezTo>
                    <a:pt x="467" y="1544"/>
                    <a:pt x="522" y="1270"/>
                    <a:pt x="540" y="994"/>
                  </a:cubicBezTo>
                  <a:cubicBezTo>
                    <a:pt x="554" y="722"/>
                    <a:pt x="580" y="397"/>
                    <a:pt x="484" y="137"/>
                  </a:cubicBezTo>
                  <a:cubicBezTo>
                    <a:pt x="451" y="46"/>
                    <a:pt x="375" y="0"/>
                    <a:pt x="300" y="0"/>
                  </a:cubicBezTo>
                  <a:close/>
                </a:path>
              </a:pathLst>
            </a:custGeom>
            <a:solidFill>
              <a:srgbClr val="191919">
                <a:alpha val="59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2076" name="Google Shape;2076;p14"/>
            <p:cNvGrpSpPr/>
            <p:nvPr/>
          </p:nvGrpSpPr>
          <p:grpSpPr>
            <a:xfrm>
              <a:off x="103087" y="4641588"/>
              <a:ext cx="142923" cy="130526"/>
              <a:chOff x="178100" y="3904645"/>
              <a:chExt cx="142923" cy="130526"/>
            </a:xfrm>
          </p:grpSpPr>
          <p:sp>
            <p:nvSpPr>
              <p:cNvPr id="2077" name="Google Shape;2077;p14"/>
              <p:cNvSpPr/>
              <p:nvPr/>
            </p:nvSpPr>
            <p:spPr>
              <a:xfrm>
                <a:off x="178100" y="3936863"/>
                <a:ext cx="40843" cy="98308"/>
              </a:xfrm>
              <a:custGeom>
                <a:avLst/>
                <a:gdLst/>
                <a:ahLst/>
                <a:cxnLst/>
                <a:rect l="l" t="t" r="r" b="b"/>
                <a:pathLst>
                  <a:path w="715" h="1721" extrusionOk="0">
                    <a:moveTo>
                      <a:pt x="237" y="1"/>
                    </a:moveTo>
                    <a:cubicBezTo>
                      <a:pt x="157" y="1"/>
                      <a:pt x="77" y="54"/>
                      <a:pt x="49" y="139"/>
                    </a:cubicBezTo>
                    <a:cubicBezTo>
                      <a:pt x="1" y="283"/>
                      <a:pt x="37" y="436"/>
                      <a:pt x="59" y="582"/>
                    </a:cubicBezTo>
                    <a:cubicBezTo>
                      <a:pt x="76" y="711"/>
                      <a:pt x="98" y="838"/>
                      <a:pt x="120" y="966"/>
                    </a:cubicBezTo>
                    <a:cubicBezTo>
                      <a:pt x="142" y="1093"/>
                      <a:pt x="158" y="1223"/>
                      <a:pt x="193" y="1347"/>
                    </a:cubicBezTo>
                    <a:cubicBezTo>
                      <a:pt x="234" y="1488"/>
                      <a:pt x="302" y="1592"/>
                      <a:pt x="413" y="1688"/>
                    </a:cubicBezTo>
                    <a:cubicBezTo>
                      <a:pt x="438" y="1709"/>
                      <a:pt x="467" y="1720"/>
                      <a:pt x="496" y="1720"/>
                    </a:cubicBezTo>
                    <a:cubicBezTo>
                      <a:pt x="533" y="1720"/>
                      <a:pt x="570" y="1702"/>
                      <a:pt x="594" y="1665"/>
                    </a:cubicBezTo>
                    <a:cubicBezTo>
                      <a:pt x="672" y="1542"/>
                      <a:pt x="715" y="1424"/>
                      <a:pt x="707" y="1275"/>
                    </a:cubicBezTo>
                    <a:cubicBezTo>
                      <a:pt x="700" y="1133"/>
                      <a:pt x="672" y="990"/>
                      <a:pt x="643" y="848"/>
                    </a:cubicBezTo>
                    <a:cubicBezTo>
                      <a:pt x="592" y="595"/>
                      <a:pt x="554" y="244"/>
                      <a:pt x="362" y="51"/>
                    </a:cubicBezTo>
                    <a:cubicBezTo>
                      <a:pt x="326" y="16"/>
                      <a:pt x="281" y="1"/>
                      <a:pt x="237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078" name="Google Shape;2078;p14"/>
              <p:cNvSpPr/>
              <p:nvPr/>
            </p:nvSpPr>
            <p:spPr>
              <a:xfrm>
                <a:off x="230654" y="3904645"/>
                <a:ext cx="37187" cy="110589"/>
              </a:xfrm>
              <a:custGeom>
                <a:avLst/>
                <a:gdLst/>
                <a:ahLst/>
                <a:cxnLst/>
                <a:rect l="l" t="t" r="r" b="b"/>
                <a:pathLst>
                  <a:path w="651" h="1936" extrusionOk="0">
                    <a:moveTo>
                      <a:pt x="399" y="0"/>
                    </a:moveTo>
                    <a:cubicBezTo>
                      <a:pt x="364" y="0"/>
                      <a:pt x="331" y="13"/>
                      <a:pt x="305" y="45"/>
                    </a:cubicBezTo>
                    <a:cubicBezTo>
                      <a:pt x="124" y="270"/>
                      <a:pt x="142" y="647"/>
                      <a:pt x="102" y="921"/>
                    </a:cubicBezTo>
                    <a:cubicBezTo>
                      <a:pt x="57" y="1239"/>
                      <a:pt x="0" y="1544"/>
                      <a:pt x="117" y="1853"/>
                    </a:cubicBezTo>
                    <a:cubicBezTo>
                      <a:pt x="136" y="1902"/>
                      <a:pt x="182" y="1936"/>
                      <a:pt x="229" y="1936"/>
                    </a:cubicBezTo>
                    <a:cubicBezTo>
                      <a:pt x="255" y="1936"/>
                      <a:pt x="282" y="1925"/>
                      <a:pt x="305" y="1902"/>
                    </a:cubicBezTo>
                    <a:cubicBezTo>
                      <a:pt x="542" y="1660"/>
                      <a:pt x="598" y="1348"/>
                      <a:pt x="625" y="1020"/>
                    </a:cubicBezTo>
                    <a:cubicBezTo>
                      <a:pt x="637" y="862"/>
                      <a:pt x="650" y="703"/>
                      <a:pt x="643" y="545"/>
                    </a:cubicBezTo>
                    <a:cubicBezTo>
                      <a:pt x="637" y="392"/>
                      <a:pt x="640" y="203"/>
                      <a:pt x="542" y="75"/>
                    </a:cubicBezTo>
                    <a:cubicBezTo>
                      <a:pt x="511" y="33"/>
                      <a:pt x="454" y="0"/>
                      <a:pt x="399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079" name="Google Shape;2079;p14"/>
              <p:cNvSpPr/>
              <p:nvPr/>
            </p:nvSpPr>
            <p:spPr>
              <a:xfrm>
                <a:off x="275667" y="3947545"/>
                <a:ext cx="45355" cy="85284"/>
              </a:xfrm>
              <a:custGeom>
                <a:avLst/>
                <a:gdLst/>
                <a:ahLst/>
                <a:cxnLst/>
                <a:rect l="l" t="t" r="r" b="b"/>
                <a:pathLst>
                  <a:path w="794" h="1493" extrusionOk="0">
                    <a:moveTo>
                      <a:pt x="528" y="0"/>
                    </a:moveTo>
                    <a:cubicBezTo>
                      <a:pt x="514" y="0"/>
                      <a:pt x="500" y="3"/>
                      <a:pt x="486" y="9"/>
                    </a:cubicBezTo>
                    <a:cubicBezTo>
                      <a:pt x="246" y="103"/>
                      <a:pt x="170" y="438"/>
                      <a:pt x="116" y="669"/>
                    </a:cubicBezTo>
                    <a:cubicBezTo>
                      <a:pt x="56" y="916"/>
                      <a:pt x="1" y="1211"/>
                      <a:pt x="155" y="1435"/>
                    </a:cubicBezTo>
                    <a:cubicBezTo>
                      <a:pt x="182" y="1473"/>
                      <a:pt x="219" y="1492"/>
                      <a:pt x="257" y="1492"/>
                    </a:cubicBezTo>
                    <a:cubicBezTo>
                      <a:pt x="286" y="1492"/>
                      <a:pt x="315" y="1481"/>
                      <a:pt x="342" y="1459"/>
                    </a:cubicBezTo>
                    <a:cubicBezTo>
                      <a:pt x="531" y="1295"/>
                      <a:pt x="571" y="1040"/>
                      <a:pt x="622" y="809"/>
                    </a:cubicBezTo>
                    <a:cubicBezTo>
                      <a:pt x="667" y="603"/>
                      <a:pt x="793" y="275"/>
                      <a:pt x="670" y="86"/>
                    </a:cubicBezTo>
                    <a:cubicBezTo>
                      <a:pt x="642" y="40"/>
                      <a:pt x="585" y="0"/>
                      <a:pt x="528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2080" name="Google Shape;2080;p14"/>
            <p:cNvGrpSpPr/>
            <p:nvPr/>
          </p:nvGrpSpPr>
          <p:grpSpPr>
            <a:xfrm>
              <a:off x="779951" y="4682022"/>
              <a:ext cx="88313" cy="132981"/>
              <a:chOff x="712664" y="4070529"/>
              <a:chExt cx="88313" cy="132981"/>
            </a:xfrm>
          </p:grpSpPr>
          <p:sp>
            <p:nvSpPr>
              <p:cNvPr id="2081" name="Google Shape;2081;p14"/>
              <p:cNvSpPr/>
              <p:nvPr/>
            </p:nvSpPr>
            <p:spPr>
              <a:xfrm>
                <a:off x="712664" y="4082639"/>
                <a:ext cx="44613" cy="91225"/>
              </a:xfrm>
              <a:custGeom>
                <a:avLst/>
                <a:gdLst/>
                <a:ahLst/>
                <a:cxnLst/>
                <a:rect l="l" t="t" r="r" b="b"/>
                <a:pathLst>
                  <a:path w="781" h="1597" extrusionOk="0">
                    <a:moveTo>
                      <a:pt x="221" y="1"/>
                    </a:moveTo>
                    <a:cubicBezTo>
                      <a:pt x="138" y="1"/>
                      <a:pt x="60" y="44"/>
                      <a:pt x="44" y="145"/>
                    </a:cubicBezTo>
                    <a:cubicBezTo>
                      <a:pt x="1" y="407"/>
                      <a:pt x="81" y="683"/>
                      <a:pt x="139" y="938"/>
                    </a:cubicBezTo>
                    <a:cubicBezTo>
                      <a:pt x="196" y="1187"/>
                      <a:pt x="264" y="1427"/>
                      <a:pt x="489" y="1579"/>
                    </a:cubicBezTo>
                    <a:cubicBezTo>
                      <a:pt x="506" y="1591"/>
                      <a:pt x="526" y="1596"/>
                      <a:pt x="546" y="1596"/>
                    </a:cubicBezTo>
                    <a:cubicBezTo>
                      <a:pt x="589" y="1596"/>
                      <a:pt x="632" y="1573"/>
                      <a:pt x="652" y="1535"/>
                    </a:cubicBezTo>
                    <a:cubicBezTo>
                      <a:pt x="780" y="1308"/>
                      <a:pt x="735" y="1060"/>
                      <a:pt x="674" y="820"/>
                    </a:cubicBezTo>
                    <a:cubicBezTo>
                      <a:pt x="614" y="582"/>
                      <a:pt x="569" y="295"/>
                      <a:pt x="422" y="97"/>
                    </a:cubicBezTo>
                    <a:cubicBezTo>
                      <a:pt x="377" y="36"/>
                      <a:pt x="297" y="1"/>
                      <a:pt x="221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082" name="Google Shape;2082;p14"/>
              <p:cNvSpPr/>
              <p:nvPr/>
            </p:nvSpPr>
            <p:spPr>
              <a:xfrm>
                <a:off x="767617" y="4070529"/>
                <a:ext cx="33360" cy="132981"/>
              </a:xfrm>
              <a:custGeom>
                <a:avLst/>
                <a:gdLst/>
                <a:ahLst/>
                <a:cxnLst/>
                <a:rect l="l" t="t" r="r" b="b"/>
                <a:pathLst>
                  <a:path w="584" h="2328" extrusionOk="0">
                    <a:moveTo>
                      <a:pt x="295" y="1"/>
                    </a:moveTo>
                    <a:cubicBezTo>
                      <a:pt x="171" y="1"/>
                      <a:pt x="45" y="86"/>
                      <a:pt x="30" y="255"/>
                    </a:cubicBezTo>
                    <a:cubicBezTo>
                      <a:pt x="0" y="597"/>
                      <a:pt x="2" y="946"/>
                      <a:pt x="6" y="1290"/>
                    </a:cubicBezTo>
                    <a:cubicBezTo>
                      <a:pt x="9" y="1631"/>
                      <a:pt x="24" y="1959"/>
                      <a:pt x="178" y="2270"/>
                    </a:cubicBezTo>
                    <a:cubicBezTo>
                      <a:pt x="198" y="2309"/>
                      <a:pt x="239" y="2328"/>
                      <a:pt x="281" y="2328"/>
                    </a:cubicBezTo>
                    <a:cubicBezTo>
                      <a:pt x="323" y="2328"/>
                      <a:pt x="365" y="2309"/>
                      <a:pt x="385" y="2270"/>
                    </a:cubicBezTo>
                    <a:cubicBezTo>
                      <a:pt x="543" y="1960"/>
                      <a:pt x="560" y="1631"/>
                      <a:pt x="569" y="1290"/>
                    </a:cubicBezTo>
                    <a:cubicBezTo>
                      <a:pt x="576" y="946"/>
                      <a:pt x="583" y="597"/>
                      <a:pt x="557" y="255"/>
                    </a:cubicBezTo>
                    <a:cubicBezTo>
                      <a:pt x="544" y="85"/>
                      <a:pt x="420" y="1"/>
                      <a:pt x="295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2083" name="Google Shape;2083;p14"/>
            <p:cNvGrpSpPr/>
            <p:nvPr/>
          </p:nvGrpSpPr>
          <p:grpSpPr>
            <a:xfrm>
              <a:off x="432325" y="4835818"/>
              <a:ext cx="148749" cy="138123"/>
              <a:chOff x="417563" y="4145250"/>
              <a:chExt cx="148749" cy="138123"/>
            </a:xfrm>
          </p:grpSpPr>
          <p:sp>
            <p:nvSpPr>
              <p:cNvPr id="2084" name="Google Shape;2084;p14"/>
              <p:cNvSpPr/>
              <p:nvPr/>
            </p:nvSpPr>
            <p:spPr>
              <a:xfrm>
                <a:off x="417563" y="4179924"/>
                <a:ext cx="39186" cy="103449"/>
              </a:xfrm>
              <a:custGeom>
                <a:avLst/>
                <a:gdLst/>
                <a:ahLst/>
                <a:cxnLst/>
                <a:rect l="l" t="t" r="r" b="b"/>
                <a:pathLst>
                  <a:path w="686" h="1811" extrusionOk="0">
                    <a:moveTo>
                      <a:pt x="283" y="1"/>
                    </a:moveTo>
                    <a:cubicBezTo>
                      <a:pt x="215" y="1"/>
                      <a:pt x="148" y="32"/>
                      <a:pt x="118" y="96"/>
                    </a:cubicBezTo>
                    <a:cubicBezTo>
                      <a:pt x="0" y="348"/>
                      <a:pt x="83" y="703"/>
                      <a:pt x="102" y="970"/>
                    </a:cubicBezTo>
                    <a:cubicBezTo>
                      <a:pt x="112" y="1123"/>
                      <a:pt x="118" y="1280"/>
                      <a:pt x="141" y="1432"/>
                    </a:cubicBezTo>
                    <a:cubicBezTo>
                      <a:pt x="163" y="1569"/>
                      <a:pt x="227" y="1672"/>
                      <a:pt x="315" y="1777"/>
                    </a:cubicBezTo>
                    <a:cubicBezTo>
                      <a:pt x="333" y="1800"/>
                      <a:pt x="363" y="1811"/>
                      <a:pt x="394" y="1811"/>
                    </a:cubicBezTo>
                    <a:cubicBezTo>
                      <a:pt x="425" y="1811"/>
                      <a:pt x="456" y="1799"/>
                      <a:pt x="475" y="1777"/>
                    </a:cubicBezTo>
                    <a:cubicBezTo>
                      <a:pt x="685" y="1537"/>
                      <a:pt x="670" y="1245"/>
                      <a:pt x="647" y="944"/>
                    </a:cubicBezTo>
                    <a:cubicBezTo>
                      <a:pt x="625" y="670"/>
                      <a:pt x="621" y="266"/>
                      <a:pt x="421" y="56"/>
                    </a:cubicBezTo>
                    <a:cubicBezTo>
                      <a:pt x="386" y="19"/>
                      <a:pt x="334" y="1"/>
                      <a:pt x="283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085" name="Google Shape;2085;p14"/>
              <p:cNvSpPr/>
              <p:nvPr/>
            </p:nvSpPr>
            <p:spPr>
              <a:xfrm>
                <a:off x="469888" y="4145250"/>
                <a:ext cx="42556" cy="117101"/>
              </a:xfrm>
              <a:custGeom>
                <a:avLst/>
                <a:gdLst/>
                <a:ahLst/>
                <a:cxnLst/>
                <a:rect l="l" t="t" r="r" b="b"/>
                <a:pathLst>
                  <a:path w="745" h="2050" extrusionOk="0">
                    <a:moveTo>
                      <a:pt x="476" y="0"/>
                    </a:moveTo>
                    <a:cubicBezTo>
                      <a:pt x="449" y="0"/>
                      <a:pt x="419" y="8"/>
                      <a:pt x="384" y="23"/>
                    </a:cubicBezTo>
                    <a:cubicBezTo>
                      <a:pt x="243" y="88"/>
                      <a:pt x="219" y="278"/>
                      <a:pt x="192" y="415"/>
                    </a:cubicBezTo>
                    <a:cubicBezTo>
                      <a:pt x="158" y="589"/>
                      <a:pt x="132" y="764"/>
                      <a:pt x="104" y="936"/>
                    </a:cubicBezTo>
                    <a:cubicBezTo>
                      <a:pt x="47" y="1281"/>
                      <a:pt x="1" y="1611"/>
                      <a:pt x="84" y="1954"/>
                    </a:cubicBezTo>
                    <a:cubicBezTo>
                      <a:pt x="99" y="2020"/>
                      <a:pt x="150" y="2049"/>
                      <a:pt x="204" y="2049"/>
                    </a:cubicBezTo>
                    <a:cubicBezTo>
                      <a:pt x="250" y="2049"/>
                      <a:pt x="298" y="2027"/>
                      <a:pt x="327" y="1988"/>
                    </a:cubicBezTo>
                    <a:cubicBezTo>
                      <a:pt x="568" y="1660"/>
                      <a:pt x="617" y="1267"/>
                      <a:pt x="652" y="870"/>
                    </a:cubicBezTo>
                    <a:cubicBezTo>
                      <a:pt x="666" y="718"/>
                      <a:pt x="745" y="0"/>
                      <a:pt x="476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086" name="Google Shape;2086;p14"/>
              <p:cNvSpPr/>
              <p:nvPr/>
            </p:nvSpPr>
            <p:spPr>
              <a:xfrm>
                <a:off x="528840" y="4206144"/>
                <a:ext cx="37472" cy="75173"/>
              </a:xfrm>
              <a:custGeom>
                <a:avLst/>
                <a:gdLst/>
                <a:ahLst/>
                <a:cxnLst/>
                <a:rect l="l" t="t" r="r" b="b"/>
                <a:pathLst>
                  <a:path w="656" h="1316" extrusionOk="0">
                    <a:moveTo>
                      <a:pt x="371" y="0"/>
                    </a:moveTo>
                    <a:cubicBezTo>
                      <a:pt x="302" y="0"/>
                      <a:pt x="231" y="34"/>
                      <a:pt x="180" y="103"/>
                    </a:cubicBezTo>
                    <a:cubicBezTo>
                      <a:pt x="57" y="271"/>
                      <a:pt x="44" y="533"/>
                      <a:pt x="23" y="733"/>
                    </a:cubicBezTo>
                    <a:cubicBezTo>
                      <a:pt x="1" y="928"/>
                      <a:pt x="15" y="1125"/>
                      <a:pt x="152" y="1281"/>
                    </a:cubicBezTo>
                    <a:cubicBezTo>
                      <a:pt x="172" y="1303"/>
                      <a:pt x="205" y="1315"/>
                      <a:pt x="238" y="1315"/>
                    </a:cubicBezTo>
                    <a:cubicBezTo>
                      <a:pt x="259" y="1315"/>
                      <a:pt x="281" y="1310"/>
                      <a:pt x="298" y="1298"/>
                    </a:cubicBezTo>
                    <a:cubicBezTo>
                      <a:pt x="470" y="1186"/>
                      <a:pt x="536" y="999"/>
                      <a:pt x="566" y="805"/>
                    </a:cubicBezTo>
                    <a:cubicBezTo>
                      <a:pt x="598" y="604"/>
                      <a:pt x="655" y="349"/>
                      <a:pt x="581" y="154"/>
                    </a:cubicBezTo>
                    <a:cubicBezTo>
                      <a:pt x="541" y="53"/>
                      <a:pt x="457" y="0"/>
                      <a:pt x="371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sp>
          <p:nvSpPr>
            <p:cNvPr id="2087" name="Google Shape;2087;p14"/>
            <p:cNvSpPr/>
            <p:nvPr/>
          </p:nvSpPr>
          <p:spPr>
            <a:xfrm>
              <a:off x="1206009" y="4964780"/>
              <a:ext cx="33188" cy="102763"/>
            </a:xfrm>
            <a:custGeom>
              <a:avLst/>
              <a:gdLst/>
              <a:ahLst/>
              <a:cxnLst/>
              <a:rect l="l" t="t" r="r" b="b"/>
              <a:pathLst>
                <a:path w="581" h="1799" extrusionOk="0">
                  <a:moveTo>
                    <a:pt x="300" y="0"/>
                  </a:moveTo>
                  <a:cubicBezTo>
                    <a:pt x="224" y="0"/>
                    <a:pt x="148" y="46"/>
                    <a:pt x="114" y="137"/>
                  </a:cubicBezTo>
                  <a:cubicBezTo>
                    <a:pt x="22" y="389"/>
                    <a:pt x="32" y="700"/>
                    <a:pt x="16" y="968"/>
                  </a:cubicBezTo>
                  <a:cubicBezTo>
                    <a:pt x="0" y="1232"/>
                    <a:pt x="5" y="1500"/>
                    <a:pt x="120" y="1743"/>
                  </a:cubicBezTo>
                  <a:cubicBezTo>
                    <a:pt x="136" y="1778"/>
                    <a:pt x="178" y="1799"/>
                    <a:pt x="219" y="1799"/>
                  </a:cubicBezTo>
                  <a:cubicBezTo>
                    <a:pt x="248" y="1799"/>
                    <a:pt x="276" y="1788"/>
                    <a:pt x="293" y="1765"/>
                  </a:cubicBezTo>
                  <a:cubicBezTo>
                    <a:pt x="467" y="1544"/>
                    <a:pt x="522" y="1270"/>
                    <a:pt x="540" y="994"/>
                  </a:cubicBezTo>
                  <a:cubicBezTo>
                    <a:pt x="554" y="722"/>
                    <a:pt x="580" y="397"/>
                    <a:pt x="484" y="137"/>
                  </a:cubicBezTo>
                  <a:cubicBezTo>
                    <a:pt x="451" y="46"/>
                    <a:pt x="375" y="0"/>
                    <a:pt x="300" y="0"/>
                  </a:cubicBezTo>
                  <a:close/>
                </a:path>
              </a:pathLst>
            </a:custGeom>
            <a:solidFill>
              <a:srgbClr val="191919">
                <a:alpha val="59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2088" name="Google Shape;2088;p14"/>
            <p:cNvGrpSpPr/>
            <p:nvPr/>
          </p:nvGrpSpPr>
          <p:grpSpPr>
            <a:xfrm>
              <a:off x="834763" y="4933213"/>
              <a:ext cx="142923" cy="130526"/>
              <a:chOff x="178100" y="3904645"/>
              <a:chExt cx="142923" cy="130526"/>
            </a:xfrm>
          </p:grpSpPr>
          <p:sp>
            <p:nvSpPr>
              <p:cNvPr id="2089" name="Google Shape;2089;p14"/>
              <p:cNvSpPr/>
              <p:nvPr/>
            </p:nvSpPr>
            <p:spPr>
              <a:xfrm>
                <a:off x="178100" y="3936863"/>
                <a:ext cx="40843" cy="98308"/>
              </a:xfrm>
              <a:custGeom>
                <a:avLst/>
                <a:gdLst/>
                <a:ahLst/>
                <a:cxnLst/>
                <a:rect l="l" t="t" r="r" b="b"/>
                <a:pathLst>
                  <a:path w="715" h="1721" extrusionOk="0">
                    <a:moveTo>
                      <a:pt x="237" y="1"/>
                    </a:moveTo>
                    <a:cubicBezTo>
                      <a:pt x="157" y="1"/>
                      <a:pt x="77" y="54"/>
                      <a:pt x="49" y="139"/>
                    </a:cubicBezTo>
                    <a:cubicBezTo>
                      <a:pt x="1" y="283"/>
                      <a:pt x="37" y="436"/>
                      <a:pt x="59" y="582"/>
                    </a:cubicBezTo>
                    <a:cubicBezTo>
                      <a:pt x="76" y="711"/>
                      <a:pt x="98" y="838"/>
                      <a:pt x="120" y="966"/>
                    </a:cubicBezTo>
                    <a:cubicBezTo>
                      <a:pt x="142" y="1093"/>
                      <a:pt x="158" y="1223"/>
                      <a:pt x="193" y="1347"/>
                    </a:cubicBezTo>
                    <a:cubicBezTo>
                      <a:pt x="234" y="1488"/>
                      <a:pt x="302" y="1592"/>
                      <a:pt x="413" y="1688"/>
                    </a:cubicBezTo>
                    <a:cubicBezTo>
                      <a:pt x="438" y="1709"/>
                      <a:pt x="467" y="1720"/>
                      <a:pt x="496" y="1720"/>
                    </a:cubicBezTo>
                    <a:cubicBezTo>
                      <a:pt x="533" y="1720"/>
                      <a:pt x="570" y="1702"/>
                      <a:pt x="594" y="1665"/>
                    </a:cubicBezTo>
                    <a:cubicBezTo>
                      <a:pt x="672" y="1542"/>
                      <a:pt x="715" y="1424"/>
                      <a:pt x="707" y="1275"/>
                    </a:cubicBezTo>
                    <a:cubicBezTo>
                      <a:pt x="700" y="1133"/>
                      <a:pt x="672" y="990"/>
                      <a:pt x="643" y="848"/>
                    </a:cubicBezTo>
                    <a:cubicBezTo>
                      <a:pt x="592" y="595"/>
                      <a:pt x="554" y="244"/>
                      <a:pt x="362" y="51"/>
                    </a:cubicBezTo>
                    <a:cubicBezTo>
                      <a:pt x="326" y="16"/>
                      <a:pt x="281" y="1"/>
                      <a:pt x="237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090" name="Google Shape;2090;p14"/>
              <p:cNvSpPr/>
              <p:nvPr/>
            </p:nvSpPr>
            <p:spPr>
              <a:xfrm>
                <a:off x="230654" y="3904645"/>
                <a:ext cx="37187" cy="110589"/>
              </a:xfrm>
              <a:custGeom>
                <a:avLst/>
                <a:gdLst/>
                <a:ahLst/>
                <a:cxnLst/>
                <a:rect l="l" t="t" r="r" b="b"/>
                <a:pathLst>
                  <a:path w="651" h="1936" extrusionOk="0">
                    <a:moveTo>
                      <a:pt x="399" y="0"/>
                    </a:moveTo>
                    <a:cubicBezTo>
                      <a:pt x="364" y="0"/>
                      <a:pt x="331" y="13"/>
                      <a:pt x="305" y="45"/>
                    </a:cubicBezTo>
                    <a:cubicBezTo>
                      <a:pt x="124" y="270"/>
                      <a:pt x="142" y="647"/>
                      <a:pt x="102" y="921"/>
                    </a:cubicBezTo>
                    <a:cubicBezTo>
                      <a:pt x="57" y="1239"/>
                      <a:pt x="0" y="1544"/>
                      <a:pt x="117" y="1853"/>
                    </a:cubicBezTo>
                    <a:cubicBezTo>
                      <a:pt x="136" y="1902"/>
                      <a:pt x="182" y="1936"/>
                      <a:pt x="229" y="1936"/>
                    </a:cubicBezTo>
                    <a:cubicBezTo>
                      <a:pt x="255" y="1936"/>
                      <a:pt x="282" y="1925"/>
                      <a:pt x="305" y="1902"/>
                    </a:cubicBezTo>
                    <a:cubicBezTo>
                      <a:pt x="542" y="1660"/>
                      <a:pt x="598" y="1348"/>
                      <a:pt x="625" y="1020"/>
                    </a:cubicBezTo>
                    <a:cubicBezTo>
                      <a:pt x="637" y="862"/>
                      <a:pt x="650" y="703"/>
                      <a:pt x="643" y="545"/>
                    </a:cubicBezTo>
                    <a:cubicBezTo>
                      <a:pt x="637" y="392"/>
                      <a:pt x="640" y="203"/>
                      <a:pt x="542" y="75"/>
                    </a:cubicBezTo>
                    <a:cubicBezTo>
                      <a:pt x="511" y="33"/>
                      <a:pt x="454" y="0"/>
                      <a:pt x="399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091" name="Google Shape;2091;p14"/>
              <p:cNvSpPr/>
              <p:nvPr/>
            </p:nvSpPr>
            <p:spPr>
              <a:xfrm>
                <a:off x="275667" y="3947545"/>
                <a:ext cx="45355" cy="85284"/>
              </a:xfrm>
              <a:custGeom>
                <a:avLst/>
                <a:gdLst/>
                <a:ahLst/>
                <a:cxnLst/>
                <a:rect l="l" t="t" r="r" b="b"/>
                <a:pathLst>
                  <a:path w="794" h="1493" extrusionOk="0">
                    <a:moveTo>
                      <a:pt x="528" y="0"/>
                    </a:moveTo>
                    <a:cubicBezTo>
                      <a:pt x="514" y="0"/>
                      <a:pt x="500" y="3"/>
                      <a:pt x="486" y="9"/>
                    </a:cubicBezTo>
                    <a:cubicBezTo>
                      <a:pt x="246" y="103"/>
                      <a:pt x="170" y="438"/>
                      <a:pt x="116" y="669"/>
                    </a:cubicBezTo>
                    <a:cubicBezTo>
                      <a:pt x="56" y="916"/>
                      <a:pt x="1" y="1211"/>
                      <a:pt x="155" y="1435"/>
                    </a:cubicBezTo>
                    <a:cubicBezTo>
                      <a:pt x="182" y="1473"/>
                      <a:pt x="219" y="1492"/>
                      <a:pt x="257" y="1492"/>
                    </a:cubicBezTo>
                    <a:cubicBezTo>
                      <a:pt x="286" y="1492"/>
                      <a:pt x="315" y="1481"/>
                      <a:pt x="342" y="1459"/>
                    </a:cubicBezTo>
                    <a:cubicBezTo>
                      <a:pt x="531" y="1295"/>
                      <a:pt x="571" y="1040"/>
                      <a:pt x="622" y="809"/>
                    </a:cubicBezTo>
                    <a:cubicBezTo>
                      <a:pt x="667" y="603"/>
                      <a:pt x="793" y="275"/>
                      <a:pt x="670" y="86"/>
                    </a:cubicBezTo>
                    <a:cubicBezTo>
                      <a:pt x="642" y="40"/>
                      <a:pt x="585" y="0"/>
                      <a:pt x="528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2092" name="Google Shape;2092;p14"/>
            <p:cNvGrpSpPr/>
            <p:nvPr/>
          </p:nvGrpSpPr>
          <p:grpSpPr>
            <a:xfrm>
              <a:off x="5901800" y="4851518"/>
              <a:ext cx="148749" cy="138123"/>
              <a:chOff x="417563" y="4145250"/>
              <a:chExt cx="148749" cy="138123"/>
            </a:xfrm>
          </p:grpSpPr>
          <p:sp>
            <p:nvSpPr>
              <p:cNvPr id="2093" name="Google Shape;2093;p14"/>
              <p:cNvSpPr/>
              <p:nvPr/>
            </p:nvSpPr>
            <p:spPr>
              <a:xfrm>
                <a:off x="417563" y="4179924"/>
                <a:ext cx="39186" cy="103449"/>
              </a:xfrm>
              <a:custGeom>
                <a:avLst/>
                <a:gdLst/>
                <a:ahLst/>
                <a:cxnLst/>
                <a:rect l="l" t="t" r="r" b="b"/>
                <a:pathLst>
                  <a:path w="686" h="1811" extrusionOk="0">
                    <a:moveTo>
                      <a:pt x="283" y="1"/>
                    </a:moveTo>
                    <a:cubicBezTo>
                      <a:pt x="215" y="1"/>
                      <a:pt x="148" y="32"/>
                      <a:pt x="118" y="96"/>
                    </a:cubicBezTo>
                    <a:cubicBezTo>
                      <a:pt x="0" y="348"/>
                      <a:pt x="83" y="703"/>
                      <a:pt x="102" y="970"/>
                    </a:cubicBezTo>
                    <a:cubicBezTo>
                      <a:pt x="112" y="1123"/>
                      <a:pt x="118" y="1280"/>
                      <a:pt x="141" y="1432"/>
                    </a:cubicBezTo>
                    <a:cubicBezTo>
                      <a:pt x="163" y="1569"/>
                      <a:pt x="227" y="1672"/>
                      <a:pt x="315" y="1777"/>
                    </a:cubicBezTo>
                    <a:cubicBezTo>
                      <a:pt x="333" y="1800"/>
                      <a:pt x="363" y="1811"/>
                      <a:pt x="394" y="1811"/>
                    </a:cubicBezTo>
                    <a:cubicBezTo>
                      <a:pt x="425" y="1811"/>
                      <a:pt x="456" y="1799"/>
                      <a:pt x="475" y="1777"/>
                    </a:cubicBezTo>
                    <a:cubicBezTo>
                      <a:pt x="685" y="1537"/>
                      <a:pt x="670" y="1245"/>
                      <a:pt x="647" y="944"/>
                    </a:cubicBezTo>
                    <a:cubicBezTo>
                      <a:pt x="625" y="670"/>
                      <a:pt x="621" y="266"/>
                      <a:pt x="421" y="56"/>
                    </a:cubicBezTo>
                    <a:cubicBezTo>
                      <a:pt x="386" y="19"/>
                      <a:pt x="334" y="1"/>
                      <a:pt x="283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094" name="Google Shape;2094;p14"/>
              <p:cNvSpPr/>
              <p:nvPr/>
            </p:nvSpPr>
            <p:spPr>
              <a:xfrm>
                <a:off x="469888" y="4145250"/>
                <a:ext cx="42556" cy="117101"/>
              </a:xfrm>
              <a:custGeom>
                <a:avLst/>
                <a:gdLst/>
                <a:ahLst/>
                <a:cxnLst/>
                <a:rect l="l" t="t" r="r" b="b"/>
                <a:pathLst>
                  <a:path w="745" h="2050" extrusionOk="0">
                    <a:moveTo>
                      <a:pt x="476" y="0"/>
                    </a:moveTo>
                    <a:cubicBezTo>
                      <a:pt x="449" y="0"/>
                      <a:pt x="419" y="8"/>
                      <a:pt x="384" y="23"/>
                    </a:cubicBezTo>
                    <a:cubicBezTo>
                      <a:pt x="243" y="88"/>
                      <a:pt x="219" y="278"/>
                      <a:pt x="192" y="415"/>
                    </a:cubicBezTo>
                    <a:cubicBezTo>
                      <a:pt x="158" y="589"/>
                      <a:pt x="132" y="764"/>
                      <a:pt x="104" y="936"/>
                    </a:cubicBezTo>
                    <a:cubicBezTo>
                      <a:pt x="47" y="1281"/>
                      <a:pt x="1" y="1611"/>
                      <a:pt x="84" y="1954"/>
                    </a:cubicBezTo>
                    <a:cubicBezTo>
                      <a:pt x="99" y="2020"/>
                      <a:pt x="150" y="2049"/>
                      <a:pt x="204" y="2049"/>
                    </a:cubicBezTo>
                    <a:cubicBezTo>
                      <a:pt x="250" y="2049"/>
                      <a:pt x="298" y="2027"/>
                      <a:pt x="327" y="1988"/>
                    </a:cubicBezTo>
                    <a:cubicBezTo>
                      <a:pt x="568" y="1660"/>
                      <a:pt x="617" y="1267"/>
                      <a:pt x="652" y="870"/>
                    </a:cubicBezTo>
                    <a:cubicBezTo>
                      <a:pt x="666" y="718"/>
                      <a:pt x="745" y="0"/>
                      <a:pt x="476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095" name="Google Shape;2095;p14"/>
              <p:cNvSpPr/>
              <p:nvPr/>
            </p:nvSpPr>
            <p:spPr>
              <a:xfrm>
                <a:off x="528840" y="4206144"/>
                <a:ext cx="37472" cy="75173"/>
              </a:xfrm>
              <a:custGeom>
                <a:avLst/>
                <a:gdLst/>
                <a:ahLst/>
                <a:cxnLst/>
                <a:rect l="l" t="t" r="r" b="b"/>
                <a:pathLst>
                  <a:path w="656" h="1316" extrusionOk="0">
                    <a:moveTo>
                      <a:pt x="371" y="0"/>
                    </a:moveTo>
                    <a:cubicBezTo>
                      <a:pt x="302" y="0"/>
                      <a:pt x="231" y="34"/>
                      <a:pt x="180" y="103"/>
                    </a:cubicBezTo>
                    <a:cubicBezTo>
                      <a:pt x="57" y="271"/>
                      <a:pt x="44" y="533"/>
                      <a:pt x="23" y="733"/>
                    </a:cubicBezTo>
                    <a:cubicBezTo>
                      <a:pt x="1" y="928"/>
                      <a:pt x="15" y="1125"/>
                      <a:pt x="152" y="1281"/>
                    </a:cubicBezTo>
                    <a:cubicBezTo>
                      <a:pt x="172" y="1303"/>
                      <a:pt x="205" y="1315"/>
                      <a:pt x="238" y="1315"/>
                    </a:cubicBezTo>
                    <a:cubicBezTo>
                      <a:pt x="259" y="1315"/>
                      <a:pt x="281" y="1310"/>
                      <a:pt x="298" y="1298"/>
                    </a:cubicBezTo>
                    <a:cubicBezTo>
                      <a:pt x="470" y="1186"/>
                      <a:pt x="536" y="999"/>
                      <a:pt x="566" y="805"/>
                    </a:cubicBezTo>
                    <a:cubicBezTo>
                      <a:pt x="598" y="604"/>
                      <a:pt x="655" y="349"/>
                      <a:pt x="581" y="154"/>
                    </a:cubicBezTo>
                    <a:cubicBezTo>
                      <a:pt x="541" y="53"/>
                      <a:pt x="457" y="0"/>
                      <a:pt x="371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sp>
          <p:nvSpPr>
            <p:cNvPr id="2096" name="Google Shape;2096;p14"/>
            <p:cNvSpPr/>
            <p:nvPr/>
          </p:nvSpPr>
          <p:spPr>
            <a:xfrm>
              <a:off x="3194946" y="4869205"/>
              <a:ext cx="33188" cy="102763"/>
            </a:xfrm>
            <a:custGeom>
              <a:avLst/>
              <a:gdLst/>
              <a:ahLst/>
              <a:cxnLst/>
              <a:rect l="l" t="t" r="r" b="b"/>
              <a:pathLst>
                <a:path w="581" h="1799" extrusionOk="0">
                  <a:moveTo>
                    <a:pt x="300" y="0"/>
                  </a:moveTo>
                  <a:cubicBezTo>
                    <a:pt x="224" y="0"/>
                    <a:pt x="148" y="46"/>
                    <a:pt x="114" y="137"/>
                  </a:cubicBezTo>
                  <a:cubicBezTo>
                    <a:pt x="22" y="389"/>
                    <a:pt x="32" y="700"/>
                    <a:pt x="16" y="968"/>
                  </a:cubicBezTo>
                  <a:cubicBezTo>
                    <a:pt x="0" y="1232"/>
                    <a:pt x="5" y="1500"/>
                    <a:pt x="120" y="1743"/>
                  </a:cubicBezTo>
                  <a:cubicBezTo>
                    <a:pt x="136" y="1778"/>
                    <a:pt x="178" y="1799"/>
                    <a:pt x="219" y="1799"/>
                  </a:cubicBezTo>
                  <a:cubicBezTo>
                    <a:pt x="248" y="1799"/>
                    <a:pt x="276" y="1788"/>
                    <a:pt x="293" y="1765"/>
                  </a:cubicBezTo>
                  <a:cubicBezTo>
                    <a:pt x="467" y="1544"/>
                    <a:pt x="522" y="1270"/>
                    <a:pt x="540" y="994"/>
                  </a:cubicBezTo>
                  <a:cubicBezTo>
                    <a:pt x="554" y="722"/>
                    <a:pt x="580" y="397"/>
                    <a:pt x="484" y="137"/>
                  </a:cubicBezTo>
                  <a:cubicBezTo>
                    <a:pt x="451" y="46"/>
                    <a:pt x="375" y="0"/>
                    <a:pt x="300" y="0"/>
                  </a:cubicBezTo>
                  <a:close/>
                </a:path>
              </a:pathLst>
            </a:custGeom>
            <a:solidFill>
              <a:srgbClr val="191919">
                <a:alpha val="59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2097" name="Google Shape;2097;p14"/>
            <p:cNvGrpSpPr/>
            <p:nvPr/>
          </p:nvGrpSpPr>
          <p:grpSpPr>
            <a:xfrm>
              <a:off x="1088463" y="4638600"/>
              <a:ext cx="142923" cy="130526"/>
              <a:chOff x="178100" y="3904645"/>
              <a:chExt cx="142923" cy="130526"/>
            </a:xfrm>
          </p:grpSpPr>
          <p:sp>
            <p:nvSpPr>
              <p:cNvPr id="2098" name="Google Shape;2098;p14"/>
              <p:cNvSpPr/>
              <p:nvPr/>
            </p:nvSpPr>
            <p:spPr>
              <a:xfrm>
                <a:off x="178100" y="3936863"/>
                <a:ext cx="40843" cy="98308"/>
              </a:xfrm>
              <a:custGeom>
                <a:avLst/>
                <a:gdLst/>
                <a:ahLst/>
                <a:cxnLst/>
                <a:rect l="l" t="t" r="r" b="b"/>
                <a:pathLst>
                  <a:path w="715" h="1721" extrusionOk="0">
                    <a:moveTo>
                      <a:pt x="237" y="1"/>
                    </a:moveTo>
                    <a:cubicBezTo>
                      <a:pt x="157" y="1"/>
                      <a:pt x="77" y="54"/>
                      <a:pt x="49" y="139"/>
                    </a:cubicBezTo>
                    <a:cubicBezTo>
                      <a:pt x="1" y="283"/>
                      <a:pt x="37" y="436"/>
                      <a:pt x="59" y="582"/>
                    </a:cubicBezTo>
                    <a:cubicBezTo>
                      <a:pt x="76" y="711"/>
                      <a:pt x="98" y="838"/>
                      <a:pt x="120" y="966"/>
                    </a:cubicBezTo>
                    <a:cubicBezTo>
                      <a:pt x="142" y="1093"/>
                      <a:pt x="158" y="1223"/>
                      <a:pt x="193" y="1347"/>
                    </a:cubicBezTo>
                    <a:cubicBezTo>
                      <a:pt x="234" y="1488"/>
                      <a:pt x="302" y="1592"/>
                      <a:pt x="413" y="1688"/>
                    </a:cubicBezTo>
                    <a:cubicBezTo>
                      <a:pt x="438" y="1709"/>
                      <a:pt x="467" y="1720"/>
                      <a:pt x="496" y="1720"/>
                    </a:cubicBezTo>
                    <a:cubicBezTo>
                      <a:pt x="533" y="1720"/>
                      <a:pt x="570" y="1702"/>
                      <a:pt x="594" y="1665"/>
                    </a:cubicBezTo>
                    <a:cubicBezTo>
                      <a:pt x="672" y="1542"/>
                      <a:pt x="715" y="1424"/>
                      <a:pt x="707" y="1275"/>
                    </a:cubicBezTo>
                    <a:cubicBezTo>
                      <a:pt x="700" y="1133"/>
                      <a:pt x="672" y="990"/>
                      <a:pt x="643" y="848"/>
                    </a:cubicBezTo>
                    <a:cubicBezTo>
                      <a:pt x="592" y="595"/>
                      <a:pt x="554" y="244"/>
                      <a:pt x="362" y="51"/>
                    </a:cubicBezTo>
                    <a:cubicBezTo>
                      <a:pt x="326" y="16"/>
                      <a:pt x="281" y="1"/>
                      <a:pt x="237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099" name="Google Shape;2099;p14"/>
              <p:cNvSpPr/>
              <p:nvPr/>
            </p:nvSpPr>
            <p:spPr>
              <a:xfrm>
                <a:off x="230654" y="3904645"/>
                <a:ext cx="37187" cy="110589"/>
              </a:xfrm>
              <a:custGeom>
                <a:avLst/>
                <a:gdLst/>
                <a:ahLst/>
                <a:cxnLst/>
                <a:rect l="l" t="t" r="r" b="b"/>
                <a:pathLst>
                  <a:path w="651" h="1936" extrusionOk="0">
                    <a:moveTo>
                      <a:pt x="399" y="0"/>
                    </a:moveTo>
                    <a:cubicBezTo>
                      <a:pt x="364" y="0"/>
                      <a:pt x="331" y="13"/>
                      <a:pt x="305" y="45"/>
                    </a:cubicBezTo>
                    <a:cubicBezTo>
                      <a:pt x="124" y="270"/>
                      <a:pt x="142" y="647"/>
                      <a:pt x="102" y="921"/>
                    </a:cubicBezTo>
                    <a:cubicBezTo>
                      <a:pt x="57" y="1239"/>
                      <a:pt x="0" y="1544"/>
                      <a:pt x="117" y="1853"/>
                    </a:cubicBezTo>
                    <a:cubicBezTo>
                      <a:pt x="136" y="1902"/>
                      <a:pt x="182" y="1936"/>
                      <a:pt x="229" y="1936"/>
                    </a:cubicBezTo>
                    <a:cubicBezTo>
                      <a:pt x="255" y="1936"/>
                      <a:pt x="282" y="1925"/>
                      <a:pt x="305" y="1902"/>
                    </a:cubicBezTo>
                    <a:cubicBezTo>
                      <a:pt x="542" y="1660"/>
                      <a:pt x="598" y="1348"/>
                      <a:pt x="625" y="1020"/>
                    </a:cubicBezTo>
                    <a:cubicBezTo>
                      <a:pt x="637" y="862"/>
                      <a:pt x="650" y="703"/>
                      <a:pt x="643" y="545"/>
                    </a:cubicBezTo>
                    <a:cubicBezTo>
                      <a:pt x="637" y="392"/>
                      <a:pt x="640" y="203"/>
                      <a:pt x="542" y="75"/>
                    </a:cubicBezTo>
                    <a:cubicBezTo>
                      <a:pt x="511" y="33"/>
                      <a:pt x="454" y="0"/>
                      <a:pt x="399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100" name="Google Shape;2100;p14"/>
              <p:cNvSpPr/>
              <p:nvPr/>
            </p:nvSpPr>
            <p:spPr>
              <a:xfrm>
                <a:off x="275667" y="3947545"/>
                <a:ext cx="45355" cy="85284"/>
              </a:xfrm>
              <a:custGeom>
                <a:avLst/>
                <a:gdLst/>
                <a:ahLst/>
                <a:cxnLst/>
                <a:rect l="l" t="t" r="r" b="b"/>
                <a:pathLst>
                  <a:path w="794" h="1493" extrusionOk="0">
                    <a:moveTo>
                      <a:pt x="528" y="0"/>
                    </a:moveTo>
                    <a:cubicBezTo>
                      <a:pt x="514" y="0"/>
                      <a:pt x="500" y="3"/>
                      <a:pt x="486" y="9"/>
                    </a:cubicBezTo>
                    <a:cubicBezTo>
                      <a:pt x="246" y="103"/>
                      <a:pt x="170" y="438"/>
                      <a:pt x="116" y="669"/>
                    </a:cubicBezTo>
                    <a:cubicBezTo>
                      <a:pt x="56" y="916"/>
                      <a:pt x="1" y="1211"/>
                      <a:pt x="155" y="1435"/>
                    </a:cubicBezTo>
                    <a:cubicBezTo>
                      <a:pt x="182" y="1473"/>
                      <a:pt x="219" y="1492"/>
                      <a:pt x="257" y="1492"/>
                    </a:cubicBezTo>
                    <a:cubicBezTo>
                      <a:pt x="286" y="1492"/>
                      <a:pt x="315" y="1481"/>
                      <a:pt x="342" y="1459"/>
                    </a:cubicBezTo>
                    <a:cubicBezTo>
                      <a:pt x="531" y="1295"/>
                      <a:pt x="571" y="1040"/>
                      <a:pt x="622" y="809"/>
                    </a:cubicBezTo>
                    <a:cubicBezTo>
                      <a:pt x="667" y="603"/>
                      <a:pt x="793" y="275"/>
                      <a:pt x="670" y="86"/>
                    </a:cubicBezTo>
                    <a:cubicBezTo>
                      <a:pt x="642" y="40"/>
                      <a:pt x="585" y="0"/>
                      <a:pt x="528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2101" name="Google Shape;2101;p14"/>
            <p:cNvGrpSpPr/>
            <p:nvPr/>
          </p:nvGrpSpPr>
          <p:grpSpPr>
            <a:xfrm>
              <a:off x="1631214" y="4654247"/>
              <a:ext cx="88313" cy="132981"/>
              <a:chOff x="712664" y="3994329"/>
              <a:chExt cx="88313" cy="132981"/>
            </a:xfrm>
          </p:grpSpPr>
          <p:sp>
            <p:nvSpPr>
              <p:cNvPr id="2102" name="Google Shape;2102;p14"/>
              <p:cNvSpPr/>
              <p:nvPr/>
            </p:nvSpPr>
            <p:spPr>
              <a:xfrm>
                <a:off x="712664" y="4006439"/>
                <a:ext cx="44613" cy="91225"/>
              </a:xfrm>
              <a:custGeom>
                <a:avLst/>
                <a:gdLst/>
                <a:ahLst/>
                <a:cxnLst/>
                <a:rect l="l" t="t" r="r" b="b"/>
                <a:pathLst>
                  <a:path w="781" h="1597" extrusionOk="0">
                    <a:moveTo>
                      <a:pt x="221" y="1"/>
                    </a:moveTo>
                    <a:cubicBezTo>
                      <a:pt x="138" y="1"/>
                      <a:pt x="60" y="44"/>
                      <a:pt x="44" y="145"/>
                    </a:cubicBezTo>
                    <a:cubicBezTo>
                      <a:pt x="1" y="407"/>
                      <a:pt x="81" y="683"/>
                      <a:pt x="139" y="938"/>
                    </a:cubicBezTo>
                    <a:cubicBezTo>
                      <a:pt x="196" y="1187"/>
                      <a:pt x="264" y="1427"/>
                      <a:pt x="489" y="1579"/>
                    </a:cubicBezTo>
                    <a:cubicBezTo>
                      <a:pt x="506" y="1591"/>
                      <a:pt x="526" y="1596"/>
                      <a:pt x="546" y="1596"/>
                    </a:cubicBezTo>
                    <a:cubicBezTo>
                      <a:pt x="589" y="1596"/>
                      <a:pt x="632" y="1573"/>
                      <a:pt x="652" y="1535"/>
                    </a:cubicBezTo>
                    <a:cubicBezTo>
                      <a:pt x="780" y="1308"/>
                      <a:pt x="735" y="1060"/>
                      <a:pt x="674" y="820"/>
                    </a:cubicBezTo>
                    <a:cubicBezTo>
                      <a:pt x="614" y="582"/>
                      <a:pt x="569" y="295"/>
                      <a:pt x="422" y="97"/>
                    </a:cubicBezTo>
                    <a:cubicBezTo>
                      <a:pt x="377" y="36"/>
                      <a:pt x="297" y="1"/>
                      <a:pt x="221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103" name="Google Shape;2103;p14"/>
              <p:cNvSpPr/>
              <p:nvPr/>
            </p:nvSpPr>
            <p:spPr>
              <a:xfrm>
                <a:off x="767617" y="3994329"/>
                <a:ext cx="33360" cy="132981"/>
              </a:xfrm>
              <a:custGeom>
                <a:avLst/>
                <a:gdLst/>
                <a:ahLst/>
                <a:cxnLst/>
                <a:rect l="l" t="t" r="r" b="b"/>
                <a:pathLst>
                  <a:path w="584" h="2328" extrusionOk="0">
                    <a:moveTo>
                      <a:pt x="295" y="1"/>
                    </a:moveTo>
                    <a:cubicBezTo>
                      <a:pt x="171" y="1"/>
                      <a:pt x="45" y="86"/>
                      <a:pt x="30" y="255"/>
                    </a:cubicBezTo>
                    <a:cubicBezTo>
                      <a:pt x="0" y="597"/>
                      <a:pt x="2" y="946"/>
                      <a:pt x="6" y="1290"/>
                    </a:cubicBezTo>
                    <a:cubicBezTo>
                      <a:pt x="9" y="1631"/>
                      <a:pt x="24" y="1959"/>
                      <a:pt x="178" y="2270"/>
                    </a:cubicBezTo>
                    <a:cubicBezTo>
                      <a:pt x="198" y="2309"/>
                      <a:pt x="239" y="2328"/>
                      <a:pt x="281" y="2328"/>
                    </a:cubicBezTo>
                    <a:cubicBezTo>
                      <a:pt x="323" y="2328"/>
                      <a:pt x="365" y="2309"/>
                      <a:pt x="385" y="2270"/>
                    </a:cubicBezTo>
                    <a:cubicBezTo>
                      <a:pt x="543" y="1960"/>
                      <a:pt x="560" y="1631"/>
                      <a:pt x="569" y="1290"/>
                    </a:cubicBezTo>
                    <a:cubicBezTo>
                      <a:pt x="576" y="946"/>
                      <a:pt x="583" y="597"/>
                      <a:pt x="557" y="255"/>
                    </a:cubicBezTo>
                    <a:cubicBezTo>
                      <a:pt x="544" y="85"/>
                      <a:pt x="420" y="1"/>
                      <a:pt x="295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2104" name="Google Shape;2104;p14"/>
            <p:cNvGrpSpPr/>
            <p:nvPr/>
          </p:nvGrpSpPr>
          <p:grpSpPr>
            <a:xfrm>
              <a:off x="1430650" y="4814993"/>
              <a:ext cx="148749" cy="138123"/>
              <a:chOff x="417563" y="4145250"/>
              <a:chExt cx="148749" cy="138123"/>
            </a:xfrm>
          </p:grpSpPr>
          <p:sp>
            <p:nvSpPr>
              <p:cNvPr id="2105" name="Google Shape;2105;p14"/>
              <p:cNvSpPr/>
              <p:nvPr/>
            </p:nvSpPr>
            <p:spPr>
              <a:xfrm>
                <a:off x="417563" y="4179924"/>
                <a:ext cx="39186" cy="103449"/>
              </a:xfrm>
              <a:custGeom>
                <a:avLst/>
                <a:gdLst/>
                <a:ahLst/>
                <a:cxnLst/>
                <a:rect l="l" t="t" r="r" b="b"/>
                <a:pathLst>
                  <a:path w="686" h="1811" extrusionOk="0">
                    <a:moveTo>
                      <a:pt x="283" y="1"/>
                    </a:moveTo>
                    <a:cubicBezTo>
                      <a:pt x="215" y="1"/>
                      <a:pt x="148" y="32"/>
                      <a:pt x="118" y="96"/>
                    </a:cubicBezTo>
                    <a:cubicBezTo>
                      <a:pt x="0" y="348"/>
                      <a:pt x="83" y="703"/>
                      <a:pt x="102" y="970"/>
                    </a:cubicBezTo>
                    <a:cubicBezTo>
                      <a:pt x="112" y="1123"/>
                      <a:pt x="118" y="1280"/>
                      <a:pt x="141" y="1432"/>
                    </a:cubicBezTo>
                    <a:cubicBezTo>
                      <a:pt x="163" y="1569"/>
                      <a:pt x="227" y="1672"/>
                      <a:pt x="315" y="1777"/>
                    </a:cubicBezTo>
                    <a:cubicBezTo>
                      <a:pt x="333" y="1800"/>
                      <a:pt x="363" y="1811"/>
                      <a:pt x="394" y="1811"/>
                    </a:cubicBezTo>
                    <a:cubicBezTo>
                      <a:pt x="425" y="1811"/>
                      <a:pt x="456" y="1799"/>
                      <a:pt x="475" y="1777"/>
                    </a:cubicBezTo>
                    <a:cubicBezTo>
                      <a:pt x="685" y="1537"/>
                      <a:pt x="670" y="1245"/>
                      <a:pt x="647" y="944"/>
                    </a:cubicBezTo>
                    <a:cubicBezTo>
                      <a:pt x="625" y="670"/>
                      <a:pt x="621" y="266"/>
                      <a:pt x="421" y="56"/>
                    </a:cubicBezTo>
                    <a:cubicBezTo>
                      <a:pt x="386" y="19"/>
                      <a:pt x="334" y="1"/>
                      <a:pt x="283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106" name="Google Shape;2106;p14"/>
              <p:cNvSpPr/>
              <p:nvPr/>
            </p:nvSpPr>
            <p:spPr>
              <a:xfrm>
                <a:off x="469888" y="4145250"/>
                <a:ext cx="42556" cy="117101"/>
              </a:xfrm>
              <a:custGeom>
                <a:avLst/>
                <a:gdLst/>
                <a:ahLst/>
                <a:cxnLst/>
                <a:rect l="l" t="t" r="r" b="b"/>
                <a:pathLst>
                  <a:path w="745" h="2050" extrusionOk="0">
                    <a:moveTo>
                      <a:pt x="476" y="0"/>
                    </a:moveTo>
                    <a:cubicBezTo>
                      <a:pt x="449" y="0"/>
                      <a:pt x="419" y="8"/>
                      <a:pt x="384" y="23"/>
                    </a:cubicBezTo>
                    <a:cubicBezTo>
                      <a:pt x="243" y="88"/>
                      <a:pt x="219" y="278"/>
                      <a:pt x="192" y="415"/>
                    </a:cubicBezTo>
                    <a:cubicBezTo>
                      <a:pt x="158" y="589"/>
                      <a:pt x="132" y="764"/>
                      <a:pt x="104" y="936"/>
                    </a:cubicBezTo>
                    <a:cubicBezTo>
                      <a:pt x="47" y="1281"/>
                      <a:pt x="1" y="1611"/>
                      <a:pt x="84" y="1954"/>
                    </a:cubicBezTo>
                    <a:cubicBezTo>
                      <a:pt x="99" y="2020"/>
                      <a:pt x="150" y="2049"/>
                      <a:pt x="204" y="2049"/>
                    </a:cubicBezTo>
                    <a:cubicBezTo>
                      <a:pt x="250" y="2049"/>
                      <a:pt x="298" y="2027"/>
                      <a:pt x="327" y="1988"/>
                    </a:cubicBezTo>
                    <a:cubicBezTo>
                      <a:pt x="568" y="1660"/>
                      <a:pt x="617" y="1267"/>
                      <a:pt x="652" y="870"/>
                    </a:cubicBezTo>
                    <a:cubicBezTo>
                      <a:pt x="666" y="718"/>
                      <a:pt x="745" y="0"/>
                      <a:pt x="476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107" name="Google Shape;2107;p14"/>
              <p:cNvSpPr/>
              <p:nvPr/>
            </p:nvSpPr>
            <p:spPr>
              <a:xfrm>
                <a:off x="528840" y="4206144"/>
                <a:ext cx="37472" cy="75173"/>
              </a:xfrm>
              <a:custGeom>
                <a:avLst/>
                <a:gdLst/>
                <a:ahLst/>
                <a:cxnLst/>
                <a:rect l="l" t="t" r="r" b="b"/>
                <a:pathLst>
                  <a:path w="656" h="1316" extrusionOk="0">
                    <a:moveTo>
                      <a:pt x="371" y="0"/>
                    </a:moveTo>
                    <a:cubicBezTo>
                      <a:pt x="302" y="0"/>
                      <a:pt x="231" y="34"/>
                      <a:pt x="180" y="103"/>
                    </a:cubicBezTo>
                    <a:cubicBezTo>
                      <a:pt x="57" y="271"/>
                      <a:pt x="44" y="533"/>
                      <a:pt x="23" y="733"/>
                    </a:cubicBezTo>
                    <a:cubicBezTo>
                      <a:pt x="1" y="928"/>
                      <a:pt x="15" y="1125"/>
                      <a:pt x="152" y="1281"/>
                    </a:cubicBezTo>
                    <a:cubicBezTo>
                      <a:pt x="172" y="1303"/>
                      <a:pt x="205" y="1315"/>
                      <a:pt x="238" y="1315"/>
                    </a:cubicBezTo>
                    <a:cubicBezTo>
                      <a:pt x="259" y="1315"/>
                      <a:pt x="281" y="1310"/>
                      <a:pt x="298" y="1298"/>
                    </a:cubicBezTo>
                    <a:cubicBezTo>
                      <a:pt x="470" y="1186"/>
                      <a:pt x="536" y="999"/>
                      <a:pt x="566" y="805"/>
                    </a:cubicBezTo>
                    <a:cubicBezTo>
                      <a:pt x="598" y="604"/>
                      <a:pt x="655" y="349"/>
                      <a:pt x="581" y="154"/>
                    </a:cubicBezTo>
                    <a:cubicBezTo>
                      <a:pt x="541" y="53"/>
                      <a:pt x="457" y="0"/>
                      <a:pt x="371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2108" name="Google Shape;2108;p14"/>
            <p:cNvGrpSpPr/>
            <p:nvPr/>
          </p:nvGrpSpPr>
          <p:grpSpPr>
            <a:xfrm>
              <a:off x="2621688" y="4908138"/>
              <a:ext cx="142923" cy="130526"/>
              <a:chOff x="178100" y="3904645"/>
              <a:chExt cx="142923" cy="130526"/>
            </a:xfrm>
          </p:grpSpPr>
          <p:sp>
            <p:nvSpPr>
              <p:cNvPr id="2109" name="Google Shape;2109;p14"/>
              <p:cNvSpPr/>
              <p:nvPr/>
            </p:nvSpPr>
            <p:spPr>
              <a:xfrm>
                <a:off x="178100" y="3936863"/>
                <a:ext cx="40843" cy="98308"/>
              </a:xfrm>
              <a:custGeom>
                <a:avLst/>
                <a:gdLst/>
                <a:ahLst/>
                <a:cxnLst/>
                <a:rect l="l" t="t" r="r" b="b"/>
                <a:pathLst>
                  <a:path w="715" h="1721" extrusionOk="0">
                    <a:moveTo>
                      <a:pt x="237" y="1"/>
                    </a:moveTo>
                    <a:cubicBezTo>
                      <a:pt x="157" y="1"/>
                      <a:pt x="77" y="54"/>
                      <a:pt x="49" y="139"/>
                    </a:cubicBezTo>
                    <a:cubicBezTo>
                      <a:pt x="1" y="283"/>
                      <a:pt x="37" y="436"/>
                      <a:pt x="59" y="582"/>
                    </a:cubicBezTo>
                    <a:cubicBezTo>
                      <a:pt x="76" y="711"/>
                      <a:pt x="98" y="838"/>
                      <a:pt x="120" y="966"/>
                    </a:cubicBezTo>
                    <a:cubicBezTo>
                      <a:pt x="142" y="1093"/>
                      <a:pt x="158" y="1223"/>
                      <a:pt x="193" y="1347"/>
                    </a:cubicBezTo>
                    <a:cubicBezTo>
                      <a:pt x="234" y="1488"/>
                      <a:pt x="302" y="1592"/>
                      <a:pt x="413" y="1688"/>
                    </a:cubicBezTo>
                    <a:cubicBezTo>
                      <a:pt x="438" y="1709"/>
                      <a:pt x="467" y="1720"/>
                      <a:pt x="496" y="1720"/>
                    </a:cubicBezTo>
                    <a:cubicBezTo>
                      <a:pt x="533" y="1720"/>
                      <a:pt x="570" y="1702"/>
                      <a:pt x="594" y="1665"/>
                    </a:cubicBezTo>
                    <a:cubicBezTo>
                      <a:pt x="672" y="1542"/>
                      <a:pt x="715" y="1424"/>
                      <a:pt x="707" y="1275"/>
                    </a:cubicBezTo>
                    <a:cubicBezTo>
                      <a:pt x="700" y="1133"/>
                      <a:pt x="672" y="990"/>
                      <a:pt x="643" y="848"/>
                    </a:cubicBezTo>
                    <a:cubicBezTo>
                      <a:pt x="592" y="595"/>
                      <a:pt x="554" y="244"/>
                      <a:pt x="362" y="51"/>
                    </a:cubicBezTo>
                    <a:cubicBezTo>
                      <a:pt x="326" y="16"/>
                      <a:pt x="281" y="1"/>
                      <a:pt x="237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110" name="Google Shape;2110;p14"/>
              <p:cNvSpPr/>
              <p:nvPr/>
            </p:nvSpPr>
            <p:spPr>
              <a:xfrm>
                <a:off x="230654" y="3904645"/>
                <a:ext cx="37187" cy="110589"/>
              </a:xfrm>
              <a:custGeom>
                <a:avLst/>
                <a:gdLst/>
                <a:ahLst/>
                <a:cxnLst/>
                <a:rect l="l" t="t" r="r" b="b"/>
                <a:pathLst>
                  <a:path w="651" h="1936" extrusionOk="0">
                    <a:moveTo>
                      <a:pt x="399" y="0"/>
                    </a:moveTo>
                    <a:cubicBezTo>
                      <a:pt x="364" y="0"/>
                      <a:pt x="331" y="13"/>
                      <a:pt x="305" y="45"/>
                    </a:cubicBezTo>
                    <a:cubicBezTo>
                      <a:pt x="124" y="270"/>
                      <a:pt x="142" y="647"/>
                      <a:pt x="102" y="921"/>
                    </a:cubicBezTo>
                    <a:cubicBezTo>
                      <a:pt x="57" y="1239"/>
                      <a:pt x="0" y="1544"/>
                      <a:pt x="117" y="1853"/>
                    </a:cubicBezTo>
                    <a:cubicBezTo>
                      <a:pt x="136" y="1902"/>
                      <a:pt x="182" y="1936"/>
                      <a:pt x="229" y="1936"/>
                    </a:cubicBezTo>
                    <a:cubicBezTo>
                      <a:pt x="255" y="1936"/>
                      <a:pt x="282" y="1925"/>
                      <a:pt x="305" y="1902"/>
                    </a:cubicBezTo>
                    <a:cubicBezTo>
                      <a:pt x="542" y="1660"/>
                      <a:pt x="598" y="1348"/>
                      <a:pt x="625" y="1020"/>
                    </a:cubicBezTo>
                    <a:cubicBezTo>
                      <a:pt x="637" y="862"/>
                      <a:pt x="650" y="703"/>
                      <a:pt x="643" y="545"/>
                    </a:cubicBezTo>
                    <a:cubicBezTo>
                      <a:pt x="637" y="392"/>
                      <a:pt x="640" y="203"/>
                      <a:pt x="542" y="75"/>
                    </a:cubicBezTo>
                    <a:cubicBezTo>
                      <a:pt x="511" y="33"/>
                      <a:pt x="454" y="0"/>
                      <a:pt x="399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111" name="Google Shape;2111;p14"/>
              <p:cNvSpPr/>
              <p:nvPr/>
            </p:nvSpPr>
            <p:spPr>
              <a:xfrm>
                <a:off x="275667" y="3947545"/>
                <a:ext cx="45355" cy="85284"/>
              </a:xfrm>
              <a:custGeom>
                <a:avLst/>
                <a:gdLst/>
                <a:ahLst/>
                <a:cxnLst/>
                <a:rect l="l" t="t" r="r" b="b"/>
                <a:pathLst>
                  <a:path w="794" h="1493" extrusionOk="0">
                    <a:moveTo>
                      <a:pt x="528" y="0"/>
                    </a:moveTo>
                    <a:cubicBezTo>
                      <a:pt x="514" y="0"/>
                      <a:pt x="500" y="3"/>
                      <a:pt x="486" y="9"/>
                    </a:cubicBezTo>
                    <a:cubicBezTo>
                      <a:pt x="246" y="103"/>
                      <a:pt x="170" y="438"/>
                      <a:pt x="116" y="669"/>
                    </a:cubicBezTo>
                    <a:cubicBezTo>
                      <a:pt x="56" y="916"/>
                      <a:pt x="1" y="1211"/>
                      <a:pt x="155" y="1435"/>
                    </a:cubicBezTo>
                    <a:cubicBezTo>
                      <a:pt x="182" y="1473"/>
                      <a:pt x="219" y="1492"/>
                      <a:pt x="257" y="1492"/>
                    </a:cubicBezTo>
                    <a:cubicBezTo>
                      <a:pt x="286" y="1492"/>
                      <a:pt x="315" y="1481"/>
                      <a:pt x="342" y="1459"/>
                    </a:cubicBezTo>
                    <a:cubicBezTo>
                      <a:pt x="531" y="1295"/>
                      <a:pt x="571" y="1040"/>
                      <a:pt x="622" y="809"/>
                    </a:cubicBezTo>
                    <a:cubicBezTo>
                      <a:pt x="667" y="603"/>
                      <a:pt x="793" y="275"/>
                      <a:pt x="670" y="86"/>
                    </a:cubicBezTo>
                    <a:cubicBezTo>
                      <a:pt x="642" y="40"/>
                      <a:pt x="585" y="0"/>
                      <a:pt x="528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2112" name="Google Shape;2112;p14"/>
            <p:cNvGrpSpPr/>
            <p:nvPr/>
          </p:nvGrpSpPr>
          <p:grpSpPr>
            <a:xfrm>
              <a:off x="4349951" y="4706647"/>
              <a:ext cx="88313" cy="132981"/>
              <a:chOff x="712664" y="3994329"/>
              <a:chExt cx="88313" cy="132981"/>
            </a:xfrm>
          </p:grpSpPr>
          <p:sp>
            <p:nvSpPr>
              <p:cNvPr id="2113" name="Google Shape;2113;p14"/>
              <p:cNvSpPr/>
              <p:nvPr/>
            </p:nvSpPr>
            <p:spPr>
              <a:xfrm>
                <a:off x="712664" y="4006439"/>
                <a:ext cx="44613" cy="91225"/>
              </a:xfrm>
              <a:custGeom>
                <a:avLst/>
                <a:gdLst/>
                <a:ahLst/>
                <a:cxnLst/>
                <a:rect l="l" t="t" r="r" b="b"/>
                <a:pathLst>
                  <a:path w="781" h="1597" extrusionOk="0">
                    <a:moveTo>
                      <a:pt x="221" y="1"/>
                    </a:moveTo>
                    <a:cubicBezTo>
                      <a:pt x="138" y="1"/>
                      <a:pt x="60" y="44"/>
                      <a:pt x="44" y="145"/>
                    </a:cubicBezTo>
                    <a:cubicBezTo>
                      <a:pt x="1" y="407"/>
                      <a:pt x="81" y="683"/>
                      <a:pt x="139" y="938"/>
                    </a:cubicBezTo>
                    <a:cubicBezTo>
                      <a:pt x="196" y="1187"/>
                      <a:pt x="264" y="1427"/>
                      <a:pt x="489" y="1579"/>
                    </a:cubicBezTo>
                    <a:cubicBezTo>
                      <a:pt x="506" y="1591"/>
                      <a:pt x="526" y="1596"/>
                      <a:pt x="546" y="1596"/>
                    </a:cubicBezTo>
                    <a:cubicBezTo>
                      <a:pt x="589" y="1596"/>
                      <a:pt x="632" y="1573"/>
                      <a:pt x="652" y="1535"/>
                    </a:cubicBezTo>
                    <a:cubicBezTo>
                      <a:pt x="780" y="1308"/>
                      <a:pt x="735" y="1060"/>
                      <a:pt x="674" y="820"/>
                    </a:cubicBezTo>
                    <a:cubicBezTo>
                      <a:pt x="614" y="582"/>
                      <a:pt x="569" y="295"/>
                      <a:pt x="422" y="97"/>
                    </a:cubicBezTo>
                    <a:cubicBezTo>
                      <a:pt x="377" y="36"/>
                      <a:pt x="297" y="1"/>
                      <a:pt x="221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114" name="Google Shape;2114;p14"/>
              <p:cNvSpPr/>
              <p:nvPr/>
            </p:nvSpPr>
            <p:spPr>
              <a:xfrm>
                <a:off x="767617" y="3994329"/>
                <a:ext cx="33360" cy="132981"/>
              </a:xfrm>
              <a:custGeom>
                <a:avLst/>
                <a:gdLst/>
                <a:ahLst/>
                <a:cxnLst/>
                <a:rect l="l" t="t" r="r" b="b"/>
                <a:pathLst>
                  <a:path w="584" h="2328" extrusionOk="0">
                    <a:moveTo>
                      <a:pt x="295" y="1"/>
                    </a:moveTo>
                    <a:cubicBezTo>
                      <a:pt x="171" y="1"/>
                      <a:pt x="45" y="86"/>
                      <a:pt x="30" y="255"/>
                    </a:cubicBezTo>
                    <a:cubicBezTo>
                      <a:pt x="0" y="597"/>
                      <a:pt x="2" y="946"/>
                      <a:pt x="6" y="1290"/>
                    </a:cubicBezTo>
                    <a:cubicBezTo>
                      <a:pt x="9" y="1631"/>
                      <a:pt x="24" y="1959"/>
                      <a:pt x="178" y="2270"/>
                    </a:cubicBezTo>
                    <a:cubicBezTo>
                      <a:pt x="198" y="2309"/>
                      <a:pt x="239" y="2328"/>
                      <a:pt x="281" y="2328"/>
                    </a:cubicBezTo>
                    <a:cubicBezTo>
                      <a:pt x="323" y="2328"/>
                      <a:pt x="365" y="2309"/>
                      <a:pt x="385" y="2270"/>
                    </a:cubicBezTo>
                    <a:cubicBezTo>
                      <a:pt x="543" y="1960"/>
                      <a:pt x="560" y="1631"/>
                      <a:pt x="569" y="1290"/>
                    </a:cubicBezTo>
                    <a:cubicBezTo>
                      <a:pt x="576" y="946"/>
                      <a:pt x="583" y="597"/>
                      <a:pt x="557" y="255"/>
                    </a:cubicBezTo>
                    <a:cubicBezTo>
                      <a:pt x="544" y="85"/>
                      <a:pt x="420" y="1"/>
                      <a:pt x="295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sp>
          <p:nvSpPr>
            <p:cNvPr id="2115" name="Google Shape;2115;p14"/>
            <p:cNvSpPr/>
            <p:nvPr/>
          </p:nvSpPr>
          <p:spPr>
            <a:xfrm>
              <a:off x="2301421" y="4697130"/>
              <a:ext cx="33188" cy="102763"/>
            </a:xfrm>
            <a:custGeom>
              <a:avLst/>
              <a:gdLst/>
              <a:ahLst/>
              <a:cxnLst/>
              <a:rect l="l" t="t" r="r" b="b"/>
              <a:pathLst>
                <a:path w="581" h="1799" extrusionOk="0">
                  <a:moveTo>
                    <a:pt x="300" y="0"/>
                  </a:moveTo>
                  <a:cubicBezTo>
                    <a:pt x="224" y="0"/>
                    <a:pt x="148" y="46"/>
                    <a:pt x="114" y="137"/>
                  </a:cubicBezTo>
                  <a:cubicBezTo>
                    <a:pt x="22" y="389"/>
                    <a:pt x="32" y="700"/>
                    <a:pt x="16" y="968"/>
                  </a:cubicBezTo>
                  <a:cubicBezTo>
                    <a:pt x="0" y="1232"/>
                    <a:pt x="5" y="1500"/>
                    <a:pt x="120" y="1743"/>
                  </a:cubicBezTo>
                  <a:cubicBezTo>
                    <a:pt x="136" y="1778"/>
                    <a:pt x="178" y="1799"/>
                    <a:pt x="219" y="1799"/>
                  </a:cubicBezTo>
                  <a:cubicBezTo>
                    <a:pt x="248" y="1799"/>
                    <a:pt x="276" y="1788"/>
                    <a:pt x="293" y="1765"/>
                  </a:cubicBezTo>
                  <a:cubicBezTo>
                    <a:pt x="467" y="1544"/>
                    <a:pt x="522" y="1270"/>
                    <a:pt x="540" y="994"/>
                  </a:cubicBezTo>
                  <a:cubicBezTo>
                    <a:pt x="554" y="722"/>
                    <a:pt x="580" y="397"/>
                    <a:pt x="484" y="137"/>
                  </a:cubicBezTo>
                  <a:cubicBezTo>
                    <a:pt x="451" y="46"/>
                    <a:pt x="375" y="0"/>
                    <a:pt x="300" y="0"/>
                  </a:cubicBezTo>
                  <a:close/>
                </a:path>
              </a:pathLst>
            </a:custGeom>
            <a:solidFill>
              <a:srgbClr val="191919">
                <a:alpha val="59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2116" name="Google Shape;2116;p14"/>
            <p:cNvGrpSpPr/>
            <p:nvPr/>
          </p:nvGrpSpPr>
          <p:grpSpPr>
            <a:xfrm>
              <a:off x="1927025" y="4603875"/>
              <a:ext cx="142923" cy="130526"/>
              <a:chOff x="178100" y="3904645"/>
              <a:chExt cx="142923" cy="130526"/>
            </a:xfrm>
          </p:grpSpPr>
          <p:sp>
            <p:nvSpPr>
              <p:cNvPr id="2117" name="Google Shape;2117;p14"/>
              <p:cNvSpPr/>
              <p:nvPr/>
            </p:nvSpPr>
            <p:spPr>
              <a:xfrm>
                <a:off x="178100" y="3936863"/>
                <a:ext cx="40843" cy="98308"/>
              </a:xfrm>
              <a:custGeom>
                <a:avLst/>
                <a:gdLst/>
                <a:ahLst/>
                <a:cxnLst/>
                <a:rect l="l" t="t" r="r" b="b"/>
                <a:pathLst>
                  <a:path w="715" h="1721" extrusionOk="0">
                    <a:moveTo>
                      <a:pt x="237" y="1"/>
                    </a:moveTo>
                    <a:cubicBezTo>
                      <a:pt x="157" y="1"/>
                      <a:pt x="77" y="54"/>
                      <a:pt x="49" y="139"/>
                    </a:cubicBezTo>
                    <a:cubicBezTo>
                      <a:pt x="1" y="283"/>
                      <a:pt x="37" y="436"/>
                      <a:pt x="59" y="582"/>
                    </a:cubicBezTo>
                    <a:cubicBezTo>
                      <a:pt x="76" y="711"/>
                      <a:pt x="98" y="838"/>
                      <a:pt x="120" y="966"/>
                    </a:cubicBezTo>
                    <a:cubicBezTo>
                      <a:pt x="142" y="1093"/>
                      <a:pt x="158" y="1223"/>
                      <a:pt x="193" y="1347"/>
                    </a:cubicBezTo>
                    <a:cubicBezTo>
                      <a:pt x="234" y="1488"/>
                      <a:pt x="302" y="1592"/>
                      <a:pt x="413" y="1688"/>
                    </a:cubicBezTo>
                    <a:cubicBezTo>
                      <a:pt x="438" y="1709"/>
                      <a:pt x="467" y="1720"/>
                      <a:pt x="496" y="1720"/>
                    </a:cubicBezTo>
                    <a:cubicBezTo>
                      <a:pt x="533" y="1720"/>
                      <a:pt x="570" y="1702"/>
                      <a:pt x="594" y="1665"/>
                    </a:cubicBezTo>
                    <a:cubicBezTo>
                      <a:pt x="672" y="1542"/>
                      <a:pt x="715" y="1424"/>
                      <a:pt x="707" y="1275"/>
                    </a:cubicBezTo>
                    <a:cubicBezTo>
                      <a:pt x="700" y="1133"/>
                      <a:pt x="672" y="990"/>
                      <a:pt x="643" y="848"/>
                    </a:cubicBezTo>
                    <a:cubicBezTo>
                      <a:pt x="592" y="595"/>
                      <a:pt x="554" y="244"/>
                      <a:pt x="362" y="51"/>
                    </a:cubicBezTo>
                    <a:cubicBezTo>
                      <a:pt x="326" y="16"/>
                      <a:pt x="281" y="1"/>
                      <a:pt x="237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118" name="Google Shape;2118;p14"/>
              <p:cNvSpPr/>
              <p:nvPr/>
            </p:nvSpPr>
            <p:spPr>
              <a:xfrm>
                <a:off x="230654" y="3904645"/>
                <a:ext cx="37187" cy="110589"/>
              </a:xfrm>
              <a:custGeom>
                <a:avLst/>
                <a:gdLst/>
                <a:ahLst/>
                <a:cxnLst/>
                <a:rect l="l" t="t" r="r" b="b"/>
                <a:pathLst>
                  <a:path w="651" h="1936" extrusionOk="0">
                    <a:moveTo>
                      <a:pt x="399" y="0"/>
                    </a:moveTo>
                    <a:cubicBezTo>
                      <a:pt x="364" y="0"/>
                      <a:pt x="331" y="13"/>
                      <a:pt x="305" y="45"/>
                    </a:cubicBezTo>
                    <a:cubicBezTo>
                      <a:pt x="124" y="270"/>
                      <a:pt x="142" y="647"/>
                      <a:pt x="102" y="921"/>
                    </a:cubicBezTo>
                    <a:cubicBezTo>
                      <a:pt x="57" y="1239"/>
                      <a:pt x="0" y="1544"/>
                      <a:pt x="117" y="1853"/>
                    </a:cubicBezTo>
                    <a:cubicBezTo>
                      <a:pt x="136" y="1902"/>
                      <a:pt x="182" y="1936"/>
                      <a:pt x="229" y="1936"/>
                    </a:cubicBezTo>
                    <a:cubicBezTo>
                      <a:pt x="255" y="1936"/>
                      <a:pt x="282" y="1925"/>
                      <a:pt x="305" y="1902"/>
                    </a:cubicBezTo>
                    <a:cubicBezTo>
                      <a:pt x="542" y="1660"/>
                      <a:pt x="598" y="1348"/>
                      <a:pt x="625" y="1020"/>
                    </a:cubicBezTo>
                    <a:cubicBezTo>
                      <a:pt x="637" y="862"/>
                      <a:pt x="650" y="703"/>
                      <a:pt x="643" y="545"/>
                    </a:cubicBezTo>
                    <a:cubicBezTo>
                      <a:pt x="637" y="392"/>
                      <a:pt x="640" y="203"/>
                      <a:pt x="542" y="75"/>
                    </a:cubicBezTo>
                    <a:cubicBezTo>
                      <a:pt x="511" y="33"/>
                      <a:pt x="454" y="0"/>
                      <a:pt x="399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119" name="Google Shape;2119;p14"/>
              <p:cNvSpPr/>
              <p:nvPr/>
            </p:nvSpPr>
            <p:spPr>
              <a:xfrm>
                <a:off x="275667" y="3947545"/>
                <a:ext cx="45355" cy="85284"/>
              </a:xfrm>
              <a:custGeom>
                <a:avLst/>
                <a:gdLst/>
                <a:ahLst/>
                <a:cxnLst/>
                <a:rect l="l" t="t" r="r" b="b"/>
                <a:pathLst>
                  <a:path w="794" h="1493" extrusionOk="0">
                    <a:moveTo>
                      <a:pt x="528" y="0"/>
                    </a:moveTo>
                    <a:cubicBezTo>
                      <a:pt x="514" y="0"/>
                      <a:pt x="500" y="3"/>
                      <a:pt x="486" y="9"/>
                    </a:cubicBezTo>
                    <a:cubicBezTo>
                      <a:pt x="246" y="103"/>
                      <a:pt x="170" y="438"/>
                      <a:pt x="116" y="669"/>
                    </a:cubicBezTo>
                    <a:cubicBezTo>
                      <a:pt x="56" y="916"/>
                      <a:pt x="1" y="1211"/>
                      <a:pt x="155" y="1435"/>
                    </a:cubicBezTo>
                    <a:cubicBezTo>
                      <a:pt x="182" y="1473"/>
                      <a:pt x="219" y="1492"/>
                      <a:pt x="257" y="1492"/>
                    </a:cubicBezTo>
                    <a:cubicBezTo>
                      <a:pt x="286" y="1492"/>
                      <a:pt x="315" y="1481"/>
                      <a:pt x="342" y="1459"/>
                    </a:cubicBezTo>
                    <a:cubicBezTo>
                      <a:pt x="531" y="1295"/>
                      <a:pt x="571" y="1040"/>
                      <a:pt x="622" y="809"/>
                    </a:cubicBezTo>
                    <a:cubicBezTo>
                      <a:pt x="667" y="603"/>
                      <a:pt x="793" y="275"/>
                      <a:pt x="670" y="86"/>
                    </a:cubicBezTo>
                    <a:cubicBezTo>
                      <a:pt x="642" y="40"/>
                      <a:pt x="585" y="0"/>
                      <a:pt x="528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2120" name="Google Shape;2120;p14"/>
            <p:cNvGrpSpPr/>
            <p:nvPr/>
          </p:nvGrpSpPr>
          <p:grpSpPr>
            <a:xfrm>
              <a:off x="2464539" y="4706647"/>
              <a:ext cx="88313" cy="132981"/>
              <a:chOff x="712664" y="3994329"/>
              <a:chExt cx="88313" cy="132981"/>
            </a:xfrm>
          </p:grpSpPr>
          <p:sp>
            <p:nvSpPr>
              <p:cNvPr id="2121" name="Google Shape;2121;p14"/>
              <p:cNvSpPr/>
              <p:nvPr/>
            </p:nvSpPr>
            <p:spPr>
              <a:xfrm>
                <a:off x="712664" y="4006439"/>
                <a:ext cx="44613" cy="91225"/>
              </a:xfrm>
              <a:custGeom>
                <a:avLst/>
                <a:gdLst/>
                <a:ahLst/>
                <a:cxnLst/>
                <a:rect l="l" t="t" r="r" b="b"/>
                <a:pathLst>
                  <a:path w="781" h="1597" extrusionOk="0">
                    <a:moveTo>
                      <a:pt x="221" y="1"/>
                    </a:moveTo>
                    <a:cubicBezTo>
                      <a:pt x="138" y="1"/>
                      <a:pt x="60" y="44"/>
                      <a:pt x="44" y="145"/>
                    </a:cubicBezTo>
                    <a:cubicBezTo>
                      <a:pt x="1" y="407"/>
                      <a:pt x="81" y="683"/>
                      <a:pt x="139" y="938"/>
                    </a:cubicBezTo>
                    <a:cubicBezTo>
                      <a:pt x="196" y="1187"/>
                      <a:pt x="264" y="1427"/>
                      <a:pt x="489" y="1579"/>
                    </a:cubicBezTo>
                    <a:cubicBezTo>
                      <a:pt x="506" y="1591"/>
                      <a:pt x="526" y="1596"/>
                      <a:pt x="546" y="1596"/>
                    </a:cubicBezTo>
                    <a:cubicBezTo>
                      <a:pt x="589" y="1596"/>
                      <a:pt x="632" y="1573"/>
                      <a:pt x="652" y="1535"/>
                    </a:cubicBezTo>
                    <a:cubicBezTo>
                      <a:pt x="780" y="1308"/>
                      <a:pt x="735" y="1060"/>
                      <a:pt x="674" y="820"/>
                    </a:cubicBezTo>
                    <a:cubicBezTo>
                      <a:pt x="614" y="582"/>
                      <a:pt x="569" y="295"/>
                      <a:pt x="422" y="97"/>
                    </a:cubicBezTo>
                    <a:cubicBezTo>
                      <a:pt x="377" y="36"/>
                      <a:pt x="297" y="1"/>
                      <a:pt x="221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122" name="Google Shape;2122;p14"/>
              <p:cNvSpPr/>
              <p:nvPr/>
            </p:nvSpPr>
            <p:spPr>
              <a:xfrm>
                <a:off x="767617" y="3994329"/>
                <a:ext cx="33360" cy="132981"/>
              </a:xfrm>
              <a:custGeom>
                <a:avLst/>
                <a:gdLst/>
                <a:ahLst/>
                <a:cxnLst/>
                <a:rect l="l" t="t" r="r" b="b"/>
                <a:pathLst>
                  <a:path w="584" h="2328" extrusionOk="0">
                    <a:moveTo>
                      <a:pt x="295" y="1"/>
                    </a:moveTo>
                    <a:cubicBezTo>
                      <a:pt x="171" y="1"/>
                      <a:pt x="45" y="86"/>
                      <a:pt x="30" y="255"/>
                    </a:cubicBezTo>
                    <a:cubicBezTo>
                      <a:pt x="0" y="597"/>
                      <a:pt x="2" y="946"/>
                      <a:pt x="6" y="1290"/>
                    </a:cubicBezTo>
                    <a:cubicBezTo>
                      <a:pt x="9" y="1631"/>
                      <a:pt x="24" y="1959"/>
                      <a:pt x="178" y="2270"/>
                    </a:cubicBezTo>
                    <a:cubicBezTo>
                      <a:pt x="198" y="2309"/>
                      <a:pt x="239" y="2328"/>
                      <a:pt x="281" y="2328"/>
                    </a:cubicBezTo>
                    <a:cubicBezTo>
                      <a:pt x="323" y="2328"/>
                      <a:pt x="365" y="2309"/>
                      <a:pt x="385" y="2270"/>
                    </a:cubicBezTo>
                    <a:cubicBezTo>
                      <a:pt x="543" y="1960"/>
                      <a:pt x="560" y="1631"/>
                      <a:pt x="569" y="1290"/>
                    </a:cubicBezTo>
                    <a:cubicBezTo>
                      <a:pt x="576" y="946"/>
                      <a:pt x="583" y="597"/>
                      <a:pt x="557" y="255"/>
                    </a:cubicBezTo>
                    <a:cubicBezTo>
                      <a:pt x="544" y="85"/>
                      <a:pt x="420" y="1"/>
                      <a:pt x="295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2123" name="Google Shape;2123;p14"/>
            <p:cNvGrpSpPr/>
            <p:nvPr/>
          </p:nvGrpSpPr>
          <p:grpSpPr>
            <a:xfrm>
              <a:off x="1995663" y="4835818"/>
              <a:ext cx="148749" cy="138123"/>
              <a:chOff x="417563" y="4145250"/>
              <a:chExt cx="148749" cy="138123"/>
            </a:xfrm>
          </p:grpSpPr>
          <p:sp>
            <p:nvSpPr>
              <p:cNvPr id="2124" name="Google Shape;2124;p14"/>
              <p:cNvSpPr/>
              <p:nvPr/>
            </p:nvSpPr>
            <p:spPr>
              <a:xfrm>
                <a:off x="417563" y="4179924"/>
                <a:ext cx="39186" cy="103449"/>
              </a:xfrm>
              <a:custGeom>
                <a:avLst/>
                <a:gdLst/>
                <a:ahLst/>
                <a:cxnLst/>
                <a:rect l="l" t="t" r="r" b="b"/>
                <a:pathLst>
                  <a:path w="686" h="1811" extrusionOk="0">
                    <a:moveTo>
                      <a:pt x="283" y="1"/>
                    </a:moveTo>
                    <a:cubicBezTo>
                      <a:pt x="215" y="1"/>
                      <a:pt x="148" y="32"/>
                      <a:pt x="118" y="96"/>
                    </a:cubicBezTo>
                    <a:cubicBezTo>
                      <a:pt x="0" y="348"/>
                      <a:pt x="83" y="703"/>
                      <a:pt x="102" y="970"/>
                    </a:cubicBezTo>
                    <a:cubicBezTo>
                      <a:pt x="112" y="1123"/>
                      <a:pt x="118" y="1280"/>
                      <a:pt x="141" y="1432"/>
                    </a:cubicBezTo>
                    <a:cubicBezTo>
                      <a:pt x="163" y="1569"/>
                      <a:pt x="227" y="1672"/>
                      <a:pt x="315" y="1777"/>
                    </a:cubicBezTo>
                    <a:cubicBezTo>
                      <a:pt x="333" y="1800"/>
                      <a:pt x="363" y="1811"/>
                      <a:pt x="394" y="1811"/>
                    </a:cubicBezTo>
                    <a:cubicBezTo>
                      <a:pt x="425" y="1811"/>
                      <a:pt x="456" y="1799"/>
                      <a:pt x="475" y="1777"/>
                    </a:cubicBezTo>
                    <a:cubicBezTo>
                      <a:pt x="685" y="1537"/>
                      <a:pt x="670" y="1245"/>
                      <a:pt x="647" y="944"/>
                    </a:cubicBezTo>
                    <a:cubicBezTo>
                      <a:pt x="625" y="670"/>
                      <a:pt x="621" y="266"/>
                      <a:pt x="421" y="56"/>
                    </a:cubicBezTo>
                    <a:cubicBezTo>
                      <a:pt x="386" y="19"/>
                      <a:pt x="334" y="1"/>
                      <a:pt x="283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125" name="Google Shape;2125;p14"/>
              <p:cNvSpPr/>
              <p:nvPr/>
            </p:nvSpPr>
            <p:spPr>
              <a:xfrm>
                <a:off x="469888" y="4145250"/>
                <a:ext cx="42556" cy="117101"/>
              </a:xfrm>
              <a:custGeom>
                <a:avLst/>
                <a:gdLst/>
                <a:ahLst/>
                <a:cxnLst/>
                <a:rect l="l" t="t" r="r" b="b"/>
                <a:pathLst>
                  <a:path w="745" h="2050" extrusionOk="0">
                    <a:moveTo>
                      <a:pt x="476" y="0"/>
                    </a:moveTo>
                    <a:cubicBezTo>
                      <a:pt x="449" y="0"/>
                      <a:pt x="419" y="8"/>
                      <a:pt x="384" y="23"/>
                    </a:cubicBezTo>
                    <a:cubicBezTo>
                      <a:pt x="243" y="88"/>
                      <a:pt x="219" y="278"/>
                      <a:pt x="192" y="415"/>
                    </a:cubicBezTo>
                    <a:cubicBezTo>
                      <a:pt x="158" y="589"/>
                      <a:pt x="132" y="764"/>
                      <a:pt x="104" y="936"/>
                    </a:cubicBezTo>
                    <a:cubicBezTo>
                      <a:pt x="47" y="1281"/>
                      <a:pt x="1" y="1611"/>
                      <a:pt x="84" y="1954"/>
                    </a:cubicBezTo>
                    <a:cubicBezTo>
                      <a:pt x="99" y="2020"/>
                      <a:pt x="150" y="2049"/>
                      <a:pt x="204" y="2049"/>
                    </a:cubicBezTo>
                    <a:cubicBezTo>
                      <a:pt x="250" y="2049"/>
                      <a:pt x="298" y="2027"/>
                      <a:pt x="327" y="1988"/>
                    </a:cubicBezTo>
                    <a:cubicBezTo>
                      <a:pt x="568" y="1660"/>
                      <a:pt x="617" y="1267"/>
                      <a:pt x="652" y="870"/>
                    </a:cubicBezTo>
                    <a:cubicBezTo>
                      <a:pt x="666" y="718"/>
                      <a:pt x="745" y="0"/>
                      <a:pt x="476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126" name="Google Shape;2126;p14"/>
              <p:cNvSpPr/>
              <p:nvPr/>
            </p:nvSpPr>
            <p:spPr>
              <a:xfrm>
                <a:off x="528840" y="4206144"/>
                <a:ext cx="37472" cy="75173"/>
              </a:xfrm>
              <a:custGeom>
                <a:avLst/>
                <a:gdLst/>
                <a:ahLst/>
                <a:cxnLst/>
                <a:rect l="l" t="t" r="r" b="b"/>
                <a:pathLst>
                  <a:path w="656" h="1316" extrusionOk="0">
                    <a:moveTo>
                      <a:pt x="371" y="0"/>
                    </a:moveTo>
                    <a:cubicBezTo>
                      <a:pt x="302" y="0"/>
                      <a:pt x="231" y="34"/>
                      <a:pt x="180" y="103"/>
                    </a:cubicBezTo>
                    <a:cubicBezTo>
                      <a:pt x="57" y="271"/>
                      <a:pt x="44" y="533"/>
                      <a:pt x="23" y="733"/>
                    </a:cubicBezTo>
                    <a:cubicBezTo>
                      <a:pt x="1" y="928"/>
                      <a:pt x="15" y="1125"/>
                      <a:pt x="152" y="1281"/>
                    </a:cubicBezTo>
                    <a:cubicBezTo>
                      <a:pt x="172" y="1303"/>
                      <a:pt x="205" y="1315"/>
                      <a:pt x="238" y="1315"/>
                    </a:cubicBezTo>
                    <a:cubicBezTo>
                      <a:pt x="259" y="1315"/>
                      <a:pt x="281" y="1310"/>
                      <a:pt x="298" y="1298"/>
                    </a:cubicBezTo>
                    <a:cubicBezTo>
                      <a:pt x="470" y="1186"/>
                      <a:pt x="536" y="999"/>
                      <a:pt x="566" y="805"/>
                    </a:cubicBezTo>
                    <a:cubicBezTo>
                      <a:pt x="598" y="604"/>
                      <a:pt x="655" y="349"/>
                      <a:pt x="581" y="154"/>
                    </a:cubicBezTo>
                    <a:cubicBezTo>
                      <a:pt x="541" y="53"/>
                      <a:pt x="457" y="0"/>
                      <a:pt x="371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2127" name="Google Shape;2127;p14"/>
            <p:cNvGrpSpPr/>
            <p:nvPr/>
          </p:nvGrpSpPr>
          <p:grpSpPr>
            <a:xfrm>
              <a:off x="1735864" y="4896184"/>
              <a:ext cx="88313" cy="132981"/>
              <a:chOff x="712664" y="3994329"/>
              <a:chExt cx="88313" cy="132981"/>
            </a:xfrm>
          </p:grpSpPr>
          <p:sp>
            <p:nvSpPr>
              <p:cNvPr id="2128" name="Google Shape;2128;p14"/>
              <p:cNvSpPr/>
              <p:nvPr/>
            </p:nvSpPr>
            <p:spPr>
              <a:xfrm>
                <a:off x="712664" y="4006439"/>
                <a:ext cx="44613" cy="91225"/>
              </a:xfrm>
              <a:custGeom>
                <a:avLst/>
                <a:gdLst/>
                <a:ahLst/>
                <a:cxnLst/>
                <a:rect l="l" t="t" r="r" b="b"/>
                <a:pathLst>
                  <a:path w="781" h="1597" extrusionOk="0">
                    <a:moveTo>
                      <a:pt x="221" y="1"/>
                    </a:moveTo>
                    <a:cubicBezTo>
                      <a:pt x="138" y="1"/>
                      <a:pt x="60" y="44"/>
                      <a:pt x="44" y="145"/>
                    </a:cubicBezTo>
                    <a:cubicBezTo>
                      <a:pt x="1" y="407"/>
                      <a:pt x="81" y="683"/>
                      <a:pt x="139" y="938"/>
                    </a:cubicBezTo>
                    <a:cubicBezTo>
                      <a:pt x="196" y="1187"/>
                      <a:pt x="264" y="1427"/>
                      <a:pt x="489" y="1579"/>
                    </a:cubicBezTo>
                    <a:cubicBezTo>
                      <a:pt x="506" y="1591"/>
                      <a:pt x="526" y="1596"/>
                      <a:pt x="546" y="1596"/>
                    </a:cubicBezTo>
                    <a:cubicBezTo>
                      <a:pt x="589" y="1596"/>
                      <a:pt x="632" y="1573"/>
                      <a:pt x="652" y="1535"/>
                    </a:cubicBezTo>
                    <a:cubicBezTo>
                      <a:pt x="780" y="1308"/>
                      <a:pt x="735" y="1060"/>
                      <a:pt x="674" y="820"/>
                    </a:cubicBezTo>
                    <a:cubicBezTo>
                      <a:pt x="614" y="582"/>
                      <a:pt x="569" y="295"/>
                      <a:pt x="422" y="97"/>
                    </a:cubicBezTo>
                    <a:cubicBezTo>
                      <a:pt x="377" y="36"/>
                      <a:pt x="297" y="1"/>
                      <a:pt x="221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129" name="Google Shape;2129;p14"/>
              <p:cNvSpPr/>
              <p:nvPr/>
            </p:nvSpPr>
            <p:spPr>
              <a:xfrm>
                <a:off x="767617" y="3994329"/>
                <a:ext cx="33360" cy="132981"/>
              </a:xfrm>
              <a:custGeom>
                <a:avLst/>
                <a:gdLst/>
                <a:ahLst/>
                <a:cxnLst/>
                <a:rect l="l" t="t" r="r" b="b"/>
                <a:pathLst>
                  <a:path w="584" h="2328" extrusionOk="0">
                    <a:moveTo>
                      <a:pt x="295" y="1"/>
                    </a:moveTo>
                    <a:cubicBezTo>
                      <a:pt x="171" y="1"/>
                      <a:pt x="45" y="86"/>
                      <a:pt x="30" y="255"/>
                    </a:cubicBezTo>
                    <a:cubicBezTo>
                      <a:pt x="0" y="597"/>
                      <a:pt x="2" y="946"/>
                      <a:pt x="6" y="1290"/>
                    </a:cubicBezTo>
                    <a:cubicBezTo>
                      <a:pt x="9" y="1631"/>
                      <a:pt x="24" y="1959"/>
                      <a:pt x="178" y="2270"/>
                    </a:cubicBezTo>
                    <a:cubicBezTo>
                      <a:pt x="198" y="2309"/>
                      <a:pt x="239" y="2328"/>
                      <a:pt x="281" y="2328"/>
                    </a:cubicBezTo>
                    <a:cubicBezTo>
                      <a:pt x="323" y="2328"/>
                      <a:pt x="365" y="2309"/>
                      <a:pt x="385" y="2270"/>
                    </a:cubicBezTo>
                    <a:cubicBezTo>
                      <a:pt x="543" y="1960"/>
                      <a:pt x="560" y="1631"/>
                      <a:pt x="569" y="1290"/>
                    </a:cubicBezTo>
                    <a:cubicBezTo>
                      <a:pt x="576" y="946"/>
                      <a:pt x="583" y="597"/>
                      <a:pt x="557" y="255"/>
                    </a:cubicBezTo>
                    <a:cubicBezTo>
                      <a:pt x="544" y="85"/>
                      <a:pt x="420" y="1"/>
                      <a:pt x="295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2130" name="Google Shape;2130;p14"/>
            <p:cNvGrpSpPr/>
            <p:nvPr/>
          </p:nvGrpSpPr>
          <p:grpSpPr>
            <a:xfrm>
              <a:off x="140200" y="4947093"/>
              <a:ext cx="148749" cy="138123"/>
              <a:chOff x="417563" y="4145250"/>
              <a:chExt cx="148749" cy="138123"/>
            </a:xfrm>
          </p:grpSpPr>
          <p:sp>
            <p:nvSpPr>
              <p:cNvPr id="2131" name="Google Shape;2131;p14"/>
              <p:cNvSpPr/>
              <p:nvPr/>
            </p:nvSpPr>
            <p:spPr>
              <a:xfrm>
                <a:off x="417563" y="4179924"/>
                <a:ext cx="39186" cy="103449"/>
              </a:xfrm>
              <a:custGeom>
                <a:avLst/>
                <a:gdLst/>
                <a:ahLst/>
                <a:cxnLst/>
                <a:rect l="l" t="t" r="r" b="b"/>
                <a:pathLst>
                  <a:path w="686" h="1811" extrusionOk="0">
                    <a:moveTo>
                      <a:pt x="283" y="1"/>
                    </a:moveTo>
                    <a:cubicBezTo>
                      <a:pt x="215" y="1"/>
                      <a:pt x="148" y="32"/>
                      <a:pt x="118" y="96"/>
                    </a:cubicBezTo>
                    <a:cubicBezTo>
                      <a:pt x="0" y="348"/>
                      <a:pt x="83" y="703"/>
                      <a:pt x="102" y="970"/>
                    </a:cubicBezTo>
                    <a:cubicBezTo>
                      <a:pt x="112" y="1123"/>
                      <a:pt x="118" y="1280"/>
                      <a:pt x="141" y="1432"/>
                    </a:cubicBezTo>
                    <a:cubicBezTo>
                      <a:pt x="163" y="1569"/>
                      <a:pt x="227" y="1672"/>
                      <a:pt x="315" y="1777"/>
                    </a:cubicBezTo>
                    <a:cubicBezTo>
                      <a:pt x="333" y="1800"/>
                      <a:pt x="363" y="1811"/>
                      <a:pt x="394" y="1811"/>
                    </a:cubicBezTo>
                    <a:cubicBezTo>
                      <a:pt x="425" y="1811"/>
                      <a:pt x="456" y="1799"/>
                      <a:pt x="475" y="1777"/>
                    </a:cubicBezTo>
                    <a:cubicBezTo>
                      <a:pt x="685" y="1537"/>
                      <a:pt x="670" y="1245"/>
                      <a:pt x="647" y="944"/>
                    </a:cubicBezTo>
                    <a:cubicBezTo>
                      <a:pt x="625" y="670"/>
                      <a:pt x="621" y="266"/>
                      <a:pt x="421" y="56"/>
                    </a:cubicBezTo>
                    <a:cubicBezTo>
                      <a:pt x="386" y="19"/>
                      <a:pt x="334" y="1"/>
                      <a:pt x="283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132" name="Google Shape;2132;p14"/>
              <p:cNvSpPr/>
              <p:nvPr/>
            </p:nvSpPr>
            <p:spPr>
              <a:xfrm>
                <a:off x="469888" y="4145250"/>
                <a:ext cx="42556" cy="117101"/>
              </a:xfrm>
              <a:custGeom>
                <a:avLst/>
                <a:gdLst/>
                <a:ahLst/>
                <a:cxnLst/>
                <a:rect l="l" t="t" r="r" b="b"/>
                <a:pathLst>
                  <a:path w="745" h="2050" extrusionOk="0">
                    <a:moveTo>
                      <a:pt x="476" y="0"/>
                    </a:moveTo>
                    <a:cubicBezTo>
                      <a:pt x="449" y="0"/>
                      <a:pt x="419" y="8"/>
                      <a:pt x="384" y="23"/>
                    </a:cubicBezTo>
                    <a:cubicBezTo>
                      <a:pt x="243" y="88"/>
                      <a:pt x="219" y="278"/>
                      <a:pt x="192" y="415"/>
                    </a:cubicBezTo>
                    <a:cubicBezTo>
                      <a:pt x="158" y="589"/>
                      <a:pt x="132" y="764"/>
                      <a:pt x="104" y="936"/>
                    </a:cubicBezTo>
                    <a:cubicBezTo>
                      <a:pt x="47" y="1281"/>
                      <a:pt x="1" y="1611"/>
                      <a:pt x="84" y="1954"/>
                    </a:cubicBezTo>
                    <a:cubicBezTo>
                      <a:pt x="99" y="2020"/>
                      <a:pt x="150" y="2049"/>
                      <a:pt x="204" y="2049"/>
                    </a:cubicBezTo>
                    <a:cubicBezTo>
                      <a:pt x="250" y="2049"/>
                      <a:pt x="298" y="2027"/>
                      <a:pt x="327" y="1988"/>
                    </a:cubicBezTo>
                    <a:cubicBezTo>
                      <a:pt x="568" y="1660"/>
                      <a:pt x="617" y="1267"/>
                      <a:pt x="652" y="870"/>
                    </a:cubicBezTo>
                    <a:cubicBezTo>
                      <a:pt x="666" y="718"/>
                      <a:pt x="745" y="0"/>
                      <a:pt x="476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133" name="Google Shape;2133;p14"/>
              <p:cNvSpPr/>
              <p:nvPr/>
            </p:nvSpPr>
            <p:spPr>
              <a:xfrm>
                <a:off x="528840" y="4206144"/>
                <a:ext cx="37472" cy="75173"/>
              </a:xfrm>
              <a:custGeom>
                <a:avLst/>
                <a:gdLst/>
                <a:ahLst/>
                <a:cxnLst/>
                <a:rect l="l" t="t" r="r" b="b"/>
                <a:pathLst>
                  <a:path w="656" h="1316" extrusionOk="0">
                    <a:moveTo>
                      <a:pt x="371" y="0"/>
                    </a:moveTo>
                    <a:cubicBezTo>
                      <a:pt x="302" y="0"/>
                      <a:pt x="231" y="34"/>
                      <a:pt x="180" y="103"/>
                    </a:cubicBezTo>
                    <a:cubicBezTo>
                      <a:pt x="57" y="271"/>
                      <a:pt x="44" y="533"/>
                      <a:pt x="23" y="733"/>
                    </a:cubicBezTo>
                    <a:cubicBezTo>
                      <a:pt x="1" y="928"/>
                      <a:pt x="15" y="1125"/>
                      <a:pt x="152" y="1281"/>
                    </a:cubicBezTo>
                    <a:cubicBezTo>
                      <a:pt x="172" y="1303"/>
                      <a:pt x="205" y="1315"/>
                      <a:pt x="238" y="1315"/>
                    </a:cubicBezTo>
                    <a:cubicBezTo>
                      <a:pt x="259" y="1315"/>
                      <a:pt x="281" y="1310"/>
                      <a:pt x="298" y="1298"/>
                    </a:cubicBezTo>
                    <a:cubicBezTo>
                      <a:pt x="470" y="1186"/>
                      <a:pt x="536" y="999"/>
                      <a:pt x="566" y="805"/>
                    </a:cubicBezTo>
                    <a:cubicBezTo>
                      <a:pt x="598" y="604"/>
                      <a:pt x="655" y="349"/>
                      <a:pt x="581" y="154"/>
                    </a:cubicBezTo>
                    <a:cubicBezTo>
                      <a:pt x="541" y="53"/>
                      <a:pt x="457" y="0"/>
                      <a:pt x="371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sp>
          <p:nvSpPr>
            <p:cNvPr id="2134" name="Google Shape;2134;p14"/>
            <p:cNvSpPr/>
            <p:nvPr/>
          </p:nvSpPr>
          <p:spPr>
            <a:xfrm flipH="1">
              <a:off x="8573276" y="4655480"/>
              <a:ext cx="33188" cy="102763"/>
            </a:xfrm>
            <a:custGeom>
              <a:avLst/>
              <a:gdLst/>
              <a:ahLst/>
              <a:cxnLst/>
              <a:rect l="l" t="t" r="r" b="b"/>
              <a:pathLst>
                <a:path w="581" h="1799" extrusionOk="0">
                  <a:moveTo>
                    <a:pt x="300" y="0"/>
                  </a:moveTo>
                  <a:cubicBezTo>
                    <a:pt x="224" y="0"/>
                    <a:pt x="148" y="46"/>
                    <a:pt x="114" y="137"/>
                  </a:cubicBezTo>
                  <a:cubicBezTo>
                    <a:pt x="22" y="389"/>
                    <a:pt x="32" y="700"/>
                    <a:pt x="16" y="968"/>
                  </a:cubicBezTo>
                  <a:cubicBezTo>
                    <a:pt x="0" y="1232"/>
                    <a:pt x="5" y="1500"/>
                    <a:pt x="120" y="1743"/>
                  </a:cubicBezTo>
                  <a:cubicBezTo>
                    <a:pt x="136" y="1778"/>
                    <a:pt x="178" y="1799"/>
                    <a:pt x="219" y="1799"/>
                  </a:cubicBezTo>
                  <a:cubicBezTo>
                    <a:pt x="248" y="1799"/>
                    <a:pt x="276" y="1788"/>
                    <a:pt x="293" y="1765"/>
                  </a:cubicBezTo>
                  <a:cubicBezTo>
                    <a:pt x="467" y="1544"/>
                    <a:pt x="522" y="1270"/>
                    <a:pt x="540" y="994"/>
                  </a:cubicBezTo>
                  <a:cubicBezTo>
                    <a:pt x="554" y="722"/>
                    <a:pt x="580" y="397"/>
                    <a:pt x="484" y="137"/>
                  </a:cubicBezTo>
                  <a:cubicBezTo>
                    <a:pt x="451" y="46"/>
                    <a:pt x="375" y="0"/>
                    <a:pt x="300" y="0"/>
                  </a:cubicBezTo>
                  <a:close/>
                </a:path>
              </a:pathLst>
            </a:custGeom>
            <a:solidFill>
              <a:srgbClr val="191919">
                <a:alpha val="59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2135" name="Google Shape;2135;p14"/>
            <p:cNvGrpSpPr/>
            <p:nvPr/>
          </p:nvGrpSpPr>
          <p:grpSpPr>
            <a:xfrm flipH="1">
              <a:off x="8761575" y="4655463"/>
              <a:ext cx="142923" cy="130526"/>
              <a:chOff x="178100" y="3904645"/>
              <a:chExt cx="142923" cy="130526"/>
            </a:xfrm>
          </p:grpSpPr>
          <p:sp>
            <p:nvSpPr>
              <p:cNvPr id="2136" name="Google Shape;2136;p14"/>
              <p:cNvSpPr/>
              <p:nvPr/>
            </p:nvSpPr>
            <p:spPr>
              <a:xfrm>
                <a:off x="178100" y="3936863"/>
                <a:ext cx="40843" cy="98308"/>
              </a:xfrm>
              <a:custGeom>
                <a:avLst/>
                <a:gdLst/>
                <a:ahLst/>
                <a:cxnLst/>
                <a:rect l="l" t="t" r="r" b="b"/>
                <a:pathLst>
                  <a:path w="715" h="1721" extrusionOk="0">
                    <a:moveTo>
                      <a:pt x="237" y="1"/>
                    </a:moveTo>
                    <a:cubicBezTo>
                      <a:pt x="157" y="1"/>
                      <a:pt x="77" y="54"/>
                      <a:pt x="49" y="139"/>
                    </a:cubicBezTo>
                    <a:cubicBezTo>
                      <a:pt x="1" y="283"/>
                      <a:pt x="37" y="436"/>
                      <a:pt x="59" y="582"/>
                    </a:cubicBezTo>
                    <a:cubicBezTo>
                      <a:pt x="76" y="711"/>
                      <a:pt x="98" y="838"/>
                      <a:pt x="120" y="966"/>
                    </a:cubicBezTo>
                    <a:cubicBezTo>
                      <a:pt x="142" y="1093"/>
                      <a:pt x="158" y="1223"/>
                      <a:pt x="193" y="1347"/>
                    </a:cubicBezTo>
                    <a:cubicBezTo>
                      <a:pt x="234" y="1488"/>
                      <a:pt x="302" y="1592"/>
                      <a:pt x="413" y="1688"/>
                    </a:cubicBezTo>
                    <a:cubicBezTo>
                      <a:pt x="438" y="1709"/>
                      <a:pt x="467" y="1720"/>
                      <a:pt x="496" y="1720"/>
                    </a:cubicBezTo>
                    <a:cubicBezTo>
                      <a:pt x="533" y="1720"/>
                      <a:pt x="570" y="1702"/>
                      <a:pt x="594" y="1665"/>
                    </a:cubicBezTo>
                    <a:cubicBezTo>
                      <a:pt x="672" y="1542"/>
                      <a:pt x="715" y="1424"/>
                      <a:pt x="707" y="1275"/>
                    </a:cubicBezTo>
                    <a:cubicBezTo>
                      <a:pt x="700" y="1133"/>
                      <a:pt x="672" y="990"/>
                      <a:pt x="643" y="848"/>
                    </a:cubicBezTo>
                    <a:cubicBezTo>
                      <a:pt x="592" y="595"/>
                      <a:pt x="554" y="244"/>
                      <a:pt x="362" y="51"/>
                    </a:cubicBezTo>
                    <a:cubicBezTo>
                      <a:pt x="326" y="16"/>
                      <a:pt x="281" y="1"/>
                      <a:pt x="237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137" name="Google Shape;2137;p14"/>
              <p:cNvSpPr/>
              <p:nvPr/>
            </p:nvSpPr>
            <p:spPr>
              <a:xfrm>
                <a:off x="230654" y="3904645"/>
                <a:ext cx="37187" cy="110589"/>
              </a:xfrm>
              <a:custGeom>
                <a:avLst/>
                <a:gdLst/>
                <a:ahLst/>
                <a:cxnLst/>
                <a:rect l="l" t="t" r="r" b="b"/>
                <a:pathLst>
                  <a:path w="651" h="1936" extrusionOk="0">
                    <a:moveTo>
                      <a:pt x="399" y="0"/>
                    </a:moveTo>
                    <a:cubicBezTo>
                      <a:pt x="364" y="0"/>
                      <a:pt x="331" y="13"/>
                      <a:pt x="305" y="45"/>
                    </a:cubicBezTo>
                    <a:cubicBezTo>
                      <a:pt x="124" y="270"/>
                      <a:pt x="142" y="647"/>
                      <a:pt x="102" y="921"/>
                    </a:cubicBezTo>
                    <a:cubicBezTo>
                      <a:pt x="57" y="1239"/>
                      <a:pt x="0" y="1544"/>
                      <a:pt x="117" y="1853"/>
                    </a:cubicBezTo>
                    <a:cubicBezTo>
                      <a:pt x="136" y="1902"/>
                      <a:pt x="182" y="1936"/>
                      <a:pt x="229" y="1936"/>
                    </a:cubicBezTo>
                    <a:cubicBezTo>
                      <a:pt x="255" y="1936"/>
                      <a:pt x="282" y="1925"/>
                      <a:pt x="305" y="1902"/>
                    </a:cubicBezTo>
                    <a:cubicBezTo>
                      <a:pt x="542" y="1660"/>
                      <a:pt x="598" y="1348"/>
                      <a:pt x="625" y="1020"/>
                    </a:cubicBezTo>
                    <a:cubicBezTo>
                      <a:pt x="637" y="862"/>
                      <a:pt x="650" y="703"/>
                      <a:pt x="643" y="545"/>
                    </a:cubicBezTo>
                    <a:cubicBezTo>
                      <a:pt x="637" y="392"/>
                      <a:pt x="640" y="203"/>
                      <a:pt x="542" y="75"/>
                    </a:cubicBezTo>
                    <a:cubicBezTo>
                      <a:pt x="511" y="33"/>
                      <a:pt x="454" y="0"/>
                      <a:pt x="399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138" name="Google Shape;2138;p14"/>
              <p:cNvSpPr/>
              <p:nvPr/>
            </p:nvSpPr>
            <p:spPr>
              <a:xfrm>
                <a:off x="275667" y="3947545"/>
                <a:ext cx="45355" cy="85284"/>
              </a:xfrm>
              <a:custGeom>
                <a:avLst/>
                <a:gdLst/>
                <a:ahLst/>
                <a:cxnLst/>
                <a:rect l="l" t="t" r="r" b="b"/>
                <a:pathLst>
                  <a:path w="794" h="1493" extrusionOk="0">
                    <a:moveTo>
                      <a:pt x="528" y="0"/>
                    </a:moveTo>
                    <a:cubicBezTo>
                      <a:pt x="514" y="0"/>
                      <a:pt x="500" y="3"/>
                      <a:pt x="486" y="9"/>
                    </a:cubicBezTo>
                    <a:cubicBezTo>
                      <a:pt x="246" y="103"/>
                      <a:pt x="170" y="438"/>
                      <a:pt x="116" y="669"/>
                    </a:cubicBezTo>
                    <a:cubicBezTo>
                      <a:pt x="56" y="916"/>
                      <a:pt x="1" y="1211"/>
                      <a:pt x="155" y="1435"/>
                    </a:cubicBezTo>
                    <a:cubicBezTo>
                      <a:pt x="182" y="1473"/>
                      <a:pt x="219" y="1492"/>
                      <a:pt x="257" y="1492"/>
                    </a:cubicBezTo>
                    <a:cubicBezTo>
                      <a:pt x="286" y="1492"/>
                      <a:pt x="315" y="1481"/>
                      <a:pt x="342" y="1459"/>
                    </a:cubicBezTo>
                    <a:cubicBezTo>
                      <a:pt x="531" y="1295"/>
                      <a:pt x="571" y="1040"/>
                      <a:pt x="622" y="809"/>
                    </a:cubicBezTo>
                    <a:cubicBezTo>
                      <a:pt x="667" y="603"/>
                      <a:pt x="793" y="275"/>
                      <a:pt x="670" y="86"/>
                    </a:cubicBezTo>
                    <a:cubicBezTo>
                      <a:pt x="642" y="40"/>
                      <a:pt x="585" y="0"/>
                      <a:pt x="528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2139" name="Google Shape;2139;p14"/>
            <p:cNvGrpSpPr/>
            <p:nvPr/>
          </p:nvGrpSpPr>
          <p:grpSpPr>
            <a:xfrm flipH="1">
              <a:off x="8309559" y="4588759"/>
              <a:ext cx="88313" cy="132981"/>
              <a:chOff x="712664" y="3994329"/>
              <a:chExt cx="88313" cy="132981"/>
            </a:xfrm>
          </p:grpSpPr>
          <p:sp>
            <p:nvSpPr>
              <p:cNvPr id="2140" name="Google Shape;2140;p14"/>
              <p:cNvSpPr/>
              <p:nvPr/>
            </p:nvSpPr>
            <p:spPr>
              <a:xfrm>
                <a:off x="712664" y="4006439"/>
                <a:ext cx="44613" cy="91225"/>
              </a:xfrm>
              <a:custGeom>
                <a:avLst/>
                <a:gdLst/>
                <a:ahLst/>
                <a:cxnLst/>
                <a:rect l="l" t="t" r="r" b="b"/>
                <a:pathLst>
                  <a:path w="781" h="1597" extrusionOk="0">
                    <a:moveTo>
                      <a:pt x="221" y="1"/>
                    </a:moveTo>
                    <a:cubicBezTo>
                      <a:pt x="138" y="1"/>
                      <a:pt x="60" y="44"/>
                      <a:pt x="44" y="145"/>
                    </a:cubicBezTo>
                    <a:cubicBezTo>
                      <a:pt x="1" y="407"/>
                      <a:pt x="81" y="683"/>
                      <a:pt x="139" y="938"/>
                    </a:cubicBezTo>
                    <a:cubicBezTo>
                      <a:pt x="196" y="1187"/>
                      <a:pt x="264" y="1427"/>
                      <a:pt x="489" y="1579"/>
                    </a:cubicBezTo>
                    <a:cubicBezTo>
                      <a:pt x="506" y="1591"/>
                      <a:pt x="526" y="1596"/>
                      <a:pt x="546" y="1596"/>
                    </a:cubicBezTo>
                    <a:cubicBezTo>
                      <a:pt x="589" y="1596"/>
                      <a:pt x="632" y="1573"/>
                      <a:pt x="652" y="1535"/>
                    </a:cubicBezTo>
                    <a:cubicBezTo>
                      <a:pt x="780" y="1308"/>
                      <a:pt x="735" y="1060"/>
                      <a:pt x="674" y="820"/>
                    </a:cubicBezTo>
                    <a:cubicBezTo>
                      <a:pt x="614" y="582"/>
                      <a:pt x="569" y="295"/>
                      <a:pt x="422" y="97"/>
                    </a:cubicBezTo>
                    <a:cubicBezTo>
                      <a:pt x="377" y="36"/>
                      <a:pt x="297" y="1"/>
                      <a:pt x="221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141" name="Google Shape;2141;p14"/>
              <p:cNvSpPr/>
              <p:nvPr/>
            </p:nvSpPr>
            <p:spPr>
              <a:xfrm>
                <a:off x="767617" y="3994329"/>
                <a:ext cx="33360" cy="132981"/>
              </a:xfrm>
              <a:custGeom>
                <a:avLst/>
                <a:gdLst/>
                <a:ahLst/>
                <a:cxnLst/>
                <a:rect l="l" t="t" r="r" b="b"/>
                <a:pathLst>
                  <a:path w="584" h="2328" extrusionOk="0">
                    <a:moveTo>
                      <a:pt x="295" y="1"/>
                    </a:moveTo>
                    <a:cubicBezTo>
                      <a:pt x="171" y="1"/>
                      <a:pt x="45" y="86"/>
                      <a:pt x="30" y="255"/>
                    </a:cubicBezTo>
                    <a:cubicBezTo>
                      <a:pt x="0" y="597"/>
                      <a:pt x="2" y="946"/>
                      <a:pt x="6" y="1290"/>
                    </a:cubicBezTo>
                    <a:cubicBezTo>
                      <a:pt x="9" y="1631"/>
                      <a:pt x="24" y="1959"/>
                      <a:pt x="178" y="2270"/>
                    </a:cubicBezTo>
                    <a:cubicBezTo>
                      <a:pt x="198" y="2309"/>
                      <a:pt x="239" y="2328"/>
                      <a:pt x="281" y="2328"/>
                    </a:cubicBezTo>
                    <a:cubicBezTo>
                      <a:pt x="323" y="2328"/>
                      <a:pt x="365" y="2309"/>
                      <a:pt x="385" y="2270"/>
                    </a:cubicBezTo>
                    <a:cubicBezTo>
                      <a:pt x="543" y="1960"/>
                      <a:pt x="560" y="1631"/>
                      <a:pt x="569" y="1290"/>
                    </a:cubicBezTo>
                    <a:cubicBezTo>
                      <a:pt x="576" y="946"/>
                      <a:pt x="583" y="597"/>
                      <a:pt x="557" y="255"/>
                    </a:cubicBezTo>
                    <a:cubicBezTo>
                      <a:pt x="544" y="85"/>
                      <a:pt x="420" y="1"/>
                      <a:pt x="295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2142" name="Google Shape;2142;p14"/>
            <p:cNvGrpSpPr/>
            <p:nvPr/>
          </p:nvGrpSpPr>
          <p:grpSpPr>
            <a:xfrm flipH="1">
              <a:off x="8475836" y="4893605"/>
              <a:ext cx="148749" cy="138123"/>
              <a:chOff x="417563" y="4145250"/>
              <a:chExt cx="148749" cy="138123"/>
            </a:xfrm>
          </p:grpSpPr>
          <p:sp>
            <p:nvSpPr>
              <p:cNvPr id="2143" name="Google Shape;2143;p14"/>
              <p:cNvSpPr/>
              <p:nvPr/>
            </p:nvSpPr>
            <p:spPr>
              <a:xfrm>
                <a:off x="417563" y="4179924"/>
                <a:ext cx="39186" cy="103449"/>
              </a:xfrm>
              <a:custGeom>
                <a:avLst/>
                <a:gdLst/>
                <a:ahLst/>
                <a:cxnLst/>
                <a:rect l="l" t="t" r="r" b="b"/>
                <a:pathLst>
                  <a:path w="686" h="1811" extrusionOk="0">
                    <a:moveTo>
                      <a:pt x="283" y="1"/>
                    </a:moveTo>
                    <a:cubicBezTo>
                      <a:pt x="215" y="1"/>
                      <a:pt x="148" y="32"/>
                      <a:pt x="118" y="96"/>
                    </a:cubicBezTo>
                    <a:cubicBezTo>
                      <a:pt x="0" y="348"/>
                      <a:pt x="83" y="703"/>
                      <a:pt x="102" y="970"/>
                    </a:cubicBezTo>
                    <a:cubicBezTo>
                      <a:pt x="112" y="1123"/>
                      <a:pt x="118" y="1280"/>
                      <a:pt x="141" y="1432"/>
                    </a:cubicBezTo>
                    <a:cubicBezTo>
                      <a:pt x="163" y="1569"/>
                      <a:pt x="227" y="1672"/>
                      <a:pt x="315" y="1777"/>
                    </a:cubicBezTo>
                    <a:cubicBezTo>
                      <a:pt x="333" y="1800"/>
                      <a:pt x="363" y="1811"/>
                      <a:pt x="394" y="1811"/>
                    </a:cubicBezTo>
                    <a:cubicBezTo>
                      <a:pt x="425" y="1811"/>
                      <a:pt x="456" y="1799"/>
                      <a:pt x="475" y="1777"/>
                    </a:cubicBezTo>
                    <a:cubicBezTo>
                      <a:pt x="685" y="1537"/>
                      <a:pt x="670" y="1245"/>
                      <a:pt x="647" y="944"/>
                    </a:cubicBezTo>
                    <a:cubicBezTo>
                      <a:pt x="625" y="670"/>
                      <a:pt x="621" y="266"/>
                      <a:pt x="421" y="56"/>
                    </a:cubicBezTo>
                    <a:cubicBezTo>
                      <a:pt x="386" y="19"/>
                      <a:pt x="334" y="1"/>
                      <a:pt x="283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144" name="Google Shape;2144;p14"/>
              <p:cNvSpPr/>
              <p:nvPr/>
            </p:nvSpPr>
            <p:spPr>
              <a:xfrm>
                <a:off x="469888" y="4145250"/>
                <a:ext cx="42556" cy="117101"/>
              </a:xfrm>
              <a:custGeom>
                <a:avLst/>
                <a:gdLst/>
                <a:ahLst/>
                <a:cxnLst/>
                <a:rect l="l" t="t" r="r" b="b"/>
                <a:pathLst>
                  <a:path w="745" h="2050" extrusionOk="0">
                    <a:moveTo>
                      <a:pt x="476" y="0"/>
                    </a:moveTo>
                    <a:cubicBezTo>
                      <a:pt x="449" y="0"/>
                      <a:pt x="419" y="8"/>
                      <a:pt x="384" y="23"/>
                    </a:cubicBezTo>
                    <a:cubicBezTo>
                      <a:pt x="243" y="88"/>
                      <a:pt x="219" y="278"/>
                      <a:pt x="192" y="415"/>
                    </a:cubicBezTo>
                    <a:cubicBezTo>
                      <a:pt x="158" y="589"/>
                      <a:pt x="132" y="764"/>
                      <a:pt x="104" y="936"/>
                    </a:cubicBezTo>
                    <a:cubicBezTo>
                      <a:pt x="47" y="1281"/>
                      <a:pt x="1" y="1611"/>
                      <a:pt x="84" y="1954"/>
                    </a:cubicBezTo>
                    <a:cubicBezTo>
                      <a:pt x="99" y="2020"/>
                      <a:pt x="150" y="2049"/>
                      <a:pt x="204" y="2049"/>
                    </a:cubicBezTo>
                    <a:cubicBezTo>
                      <a:pt x="250" y="2049"/>
                      <a:pt x="298" y="2027"/>
                      <a:pt x="327" y="1988"/>
                    </a:cubicBezTo>
                    <a:cubicBezTo>
                      <a:pt x="568" y="1660"/>
                      <a:pt x="617" y="1267"/>
                      <a:pt x="652" y="870"/>
                    </a:cubicBezTo>
                    <a:cubicBezTo>
                      <a:pt x="666" y="718"/>
                      <a:pt x="745" y="0"/>
                      <a:pt x="476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145" name="Google Shape;2145;p14"/>
              <p:cNvSpPr/>
              <p:nvPr/>
            </p:nvSpPr>
            <p:spPr>
              <a:xfrm>
                <a:off x="528840" y="4206144"/>
                <a:ext cx="37472" cy="75173"/>
              </a:xfrm>
              <a:custGeom>
                <a:avLst/>
                <a:gdLst/>
                <a:ahLst/>
                <a:cxnLst/>
                <a:rect l="l" t="t" r="r" b="b"/>
                <a:pathLst>
                  <a:path w="656" h="1316" extrusionOk="0">
                    <a:moveTo>
                      <a:pt x="371" y="0"/>
                    </a:moveTo>
                    <a:cubicBezTo>
                      <a:pt x="302" y="0"/>
                      <a:pt x="231" y="34"/>
                      <a:pt x="180" y="103"/>
                    </a:cubicBezTo>
                    <a:cubicBezTo>
                      <a:pt x="57" y="271"/>
                      <a:pt x="44" y="533"/>
                      <a:pt x="23" y="733"/>
                    </a:cubicBezTo>
                    <a:cubicBezTo>
                      <a:pt x="1" y="928"/>
                      <a:pt x="15" y="1125"/>
                      <a:pt x="152" y="1281"/>
                    </a:cubicBezTo>
                    <a:cubicBezTo>
                      <a:pt x="172" y="1303"/>
                      <a:pt x="205" y="1315"/>
                      <a:pt x="238" y="1315"/>
                    </a:cubicBezTo>
                    <a:cubicBezTo>
                      <a:pt x="259" y="1315"/>
                      <a:pt x="281" y="1310"/>
                      <a:pt x="298" y="1298"/>
                    </a:cubicBezTo>
                    <a:cubicBezTo>
                      <a:pt x="470" y="1186"/>
                      <a:pt x="536" y="999"/>
                      <a:pt x="566" y="805"/>
                    </a:cubicBezTo>
                    <a:cubicBezTo>
                      <a:pt x="598" y="604"/>
                      <a:pt x="655" y="349"/>
                      <a:pt x="581" y="154"/>
                    </a:cubicBezTo>
                    <a:cubicBezTo>
                      <a:pt x="541" y="53"/>
                      <a:pt x="457" y="0"/>
                      <a:pt x="371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sp>
          <p:nvSpPr>
            <p:cNvPr id="2146" name="Google Shape;2146;p14"/>
            <p:cNvSpPr/>
            <p:nvPr/>
          </p:nvSpPr>
          <p:spPr>
            <a:xfrm flipH="1">
              <a:off x="7858763" y="4947105"/>
              <a:ext cx="33188" cy="102763"/>
            </a:xfrm>
            <a:custGeom>
              <a:avLst/>
              <a:gdLst/>
              <a:ahLst/>
              <a:cxnLst/>
              <a:rect l="l" t="t" r="r" b="b"/>
              <a:pathLst>
                <a:path w="581" h="1799" extrusionOk="0">
                  <a:moveTo>
                    <a:pt x="300" y="0"/>
                  </a:moveTo>
                  <a:cubicBezTo>
                    <a:pt x="224" y="0"/>
                    <a:pt x="148" y="46"/>
                    <a:pt x="114" y="137"/>
                  </a:cubicBezTo>
                  <a:cubicBezTo>
                    <a:pt x="22" y="389"/>
                    <a:pt x="32" y="700"/>
                    <a:pt x="16" y="968"/>
                  </a:cubicBezTo>
                  <a:cubicBezTo>
                    <a:pt x="0" y="1232"/>
                    <a:pt x="5" y="1500"/>
                    <a:pt x="120" y="1743"/>
                  </a:cubicBezTo>
                  <a:cubicBezTo>
                    <a:pt x="136" y="1778"/>
                    <a:pt x="178" y="1799"/>
                    <a:pt x="219" y="1799"/>
                  </a:cubicBezTo>
                  <a:cubicBezTo>
                    <a:pt x="248" y="1799"/>
                    <a:pt x="276" y="1788"/>
                    <a:pt x="293" y="1765"/>
                  </a:cubicBezTo>
                  <a:cubicBezTo>
                    <a:pt x="467" y="1544"/>
                    <a:pt x="522" y="1270"/>
                    <a:pt x="540" y="994"/>
                  </a:cubicBezTo>
                  <a:cubicBezTo>
                    <a:pt x="554" y="722"/>
                    <a:pt x="580" y="397"/>
                    <a:pt x="484" y="137"/>
                  </a:cubicBezTo>
                  <a:cubicBezTo>
                    <a:pt x="451" y="46"/>
                    <a:pt x="375" y="0"/>
                    <a:pt x="300" y="0"/>
                  </a:cubicBezTo>
                  <a:close/>
                </a:path>
              </a:pathLst>
            </a:custGeom>
            <a:solidFill>
              <a:srgbClr val="191919">
                <a:alpha val="59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47" name="Google Shape;2147;p14"/>
            <p:cNvSpPr/>
            <p:nvPr/>
          </p:nvSpPr>
          <p:spPr>
            <a:xfrm flipH="1">
              <a:off x="7690888" y="4652480"/>
              <a:ext cx="33188" cy="102763"/>
            </a:xfrm>
            <a:custGeom>
              <a:avLst/>
              <a:gdLst/>
              <a:ahLst/>
              <a:cxnLst/>
              <a:rect l="l" t="t" r="r" b="b"/>
              <a:pathLst>
                <a:path w="581" h="1799" extrusionOk="0">
                  <a:moveTo>
                    <a:pt x="300" y="0"/>
                  </a:moveTo>
                  <a:cubicBezTo>
                    <a:pt x="224" y="0"/>
                    <a:pt x="148" y="46"/>
                    <a:pt x="114" y="137"/>
                  </a:cubicBezTo>
                  <a:cubicBezTo>
                    <a:pt x="22" y="389"/>
                    <a:pt x="32" y="700"/>
                    <a:pt x="16" y="968"/>
                  </a:cubicBezTo>
                  <a:cubicBezTo>
                    <a:pt x="0" y="1232"/>
                    <a:pt x="5" y="1500"/>
                    <a:pt x="120" y="1743"/>
                  </a:cubicBezTo>
                  <a:cubicBezTo>
                    <a:pt x="136" y="1778"/>
                    <a:pt x="178" y="1799"/>
                    <a:pt x="219" y="1799"/>
                  </a:cubicBezTo>
                  <a:cubicBezTo>
                    <a:pt x="248" y="1799"/>
                    <a:pt x="276" y="1788"/>
                    <a:pt x="293" y="1765"/>
                  </a:cubicBezTo>
                  <a:cubicBezTo>
                    <a:pt x="467" y="1544"/>
                    <a:pt x="522" y="1270"/>
                    <a:pt x="540" y="994"/>
                  </a:cubicBezTo>
                  <a:cubicBezTo>
                    <a:pt x="554" y="722"/>
                    <a:pt x="580" y="397"/>
                    <a:pt x="484" y="137"/>
                  </a:cubicBezTo>
                  <a:cubicBezTo>
                    <a:pt x="451" y="46"/>
                    <a:pt x="375" y="0"/>
                    <a:pt x="300" y="0"/>
                  </a:cubicBezTo>
                  <a:close/>
                </a:path>
              </a:pathLst>
            </a:custGeom>
            <a:solidFill>
              <a:srgbClr val="191919">
                <a:alpha val="59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2148" name="Google Shape;2148;p14"/>
            <p:cNvGrpSpPr/>
            <p:nvPr/>
          </p:nvGrpSpPr>
          <p:grpSpPr>
            <a:xfrm flipH="1">
              <a:off x="8078788" y="4799888"/>
              <a:ext cx="142923" cy="130526"/>
              <a:chOff x="178100" y="3904645"/>
              <a:chExt cx="142923" cy="130526"/>
            </a:xfrm>
          </p:grpSpPr>
          <p:sp>
            <p:nvSpPr>
              <p:cNvPr id="2149" name="Google Shape;2149;p14"/>
              <p:cNvSpPr/>
              <p:nvPr/>
            </p:nvSpPr>
            <p:spPr>
              <a:xfrm>
                <a:off x="178100" y="3936863"/>
                <a:ext cx="40843" cy="98308"/>
              </a:xfrm>
              <a:custGeom>
                <a:avLst/>
                <a:gdLst/>
                <a:ahLst/>
                <a:cxnLst/>
                <a:rect l="l" t="t" r="r" b="b"/>
                <a:pathLst>
                  <a:path w="715" h="1721" extrusionOk="0">
                    <a:moveTo>
                      <a:pt x="237" y="1"/>
                    </a:moveTo>
                    <a:cubicBezTo>
                      <a:pt x="157" y="1"/>
                      <a:pt x="77" y="54"/>
                      <a:pt x="49" y="139"/>
                    </a:cubicBezTo>
                    <a:cubicBezTo>
                      <a:pt x="1" y="283"/>
                      <a:pt x="37" y="436"/>
                      <a:pt x="59" y="582"/>
                    </a:cubicBezTo>
                    <a:cubicBezTo>
                      <a:pt x="76" y="711"/>
                      <a:pt x="98" y="838"/>
                      <a:pt x="120" y="966"/>
                    </a:cubicBezTo>
                    <a:cubicBezTo>
                      <a:pt x="142" y="1093"/>
                      <a:pt x="158" y="1223"/>
                      <a:pt x="193" y="1347"/>
                    </a:cubicBezTo>
                    <a:cubicBezTo>
                      <a:pt x="234" y="1488"/>
                      <a:pt x="302" y="1592"/>
                      <a:pt x="413" y="1688"/>
                    </a:cubicBezTo>
                    <a:cubicBezTo>
                      <a:pt x="438" y="1709"/>
                      <a:pt x="467" y="1720"/>
                      <a:pt x="496" y="1720"/>
                    </a:cubicBezTo>
                    <a:cubicBezTo>
                      <a:pt x="533" y="1720"/>
                      <a:pt x="570" y="1702"/>
                      <a:pt x="594" y="1665"/>
                    </a:cubicBezTo>
                    <a:cubicBezTo>
                      <a:pt x="672" y="1542"/>
                      <a:pt x="715" y="1424"/>
                      <a:pt x="707" y="1275"/>
                    </a:cubicBezTo>
                    <a:cubicBezTo>
                      <a:pt x="700" y="1133"/>
                      <a:pt x="672" y="990"/>
                      <a:pt x="643" y="848"/>
                    </a:cubicBezTo>
                    <a:cubicBezTo>
                      <a:pt x="592" y="595"/>
                      <a:pt x="554" y="244"/>
                      <a:pt x="362" y="51"/>
                    </a:cubicBezTo>
                    <a:cubicBezTo>
                      <a:pt x="326" y="16"/>
                      <a:pt x="281" y="1"/>
                      <a:pt x="237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150" name="Google Shape;2150;p14"/>
              <p:cNvSpPr/>
              <p:nvPr/>
            </p:nvSpPr>
            <p:spPr>
              <a:xfrm>
                <a:off x="230654" y="3904645"/>
                <a:ext cx="37187" cy="110589"/>
              </a:xfrm>
              <a:custGeom>
                <a:avLst/>
                <a:gdLst/>
                <a:ahLst/>
                <a:cxnLst/>
                <a:rect l="l" t="t" r="r" b="b"/>
                <a:pathLst>
                  <a:path w="651" h="1936" extrusionOk="0">
                    <a:moveTo>
                      <a:pt x="399" y="0"/>
                    </a:moveTo>
                    <a:cubicBezTo>
                      <a:pt x="364" y="0"/>
                      <a:pt x="331" y="13"/>
                      <a:pt x="305" y="45"/>
                    </a:cubicBezTo>
                    <a:cubicBezTo>
                      <a:pt x="124" y="270"/>
                      <a:pt x="142" y="647"/>
                      <a:pt x="102" y="921"/>
                    </a:cubicBezTo>
                    <a:cubicBezTo>
                      <a:pt x="57" y="1239"/>
                      <a:pt x="0" y="1544"/>
                      <a:pt x="117" y="1853"/>
                    </a:cubicBezTo>
                    <a:cubicBezTo>
                      <a:pt x="136" y="1902"/>
                      <a:pt x="182" y="1936"/>
                      <a:pt x="229" y="1936"/>
                    </a:cubicBezTo>
                    <a:cubicBezTo>
                      <a:pt x="255" y="1936"/>
                      <a:pt x="282" y="1925"/>
                      <a:pt x="305" y="1902"/>
                    </a:cubicBezTo>
                    <a:cubicBezTo>
                      <a:pt x="542" y="1660"/>
                      <a:pt x="598" y="1348"/>
                      <a:pt x="625" y="1020"/>
                    </a:cubicBezTo>
                    <a:cubicBezTo>
                      <a:pt x="637" y="862"/>
                      <a:pt x="650" y="703"/>
                      <a:pt x="643" y="545"/>
                    </a:cubicBezTo>
                    <a:cubicBezTo>
                      <a:pt x="637" y="392"/>
                      <a:pt x="640" y="203"/>
                      <a:pt x="542" y="75"/>
                    </a:cubicBezTo>
                    <a:cubicBezTo>
                      <a:pt x="511" y="33"/>
                      <a:pt x="454" y="0"/>
                      <a:pt x="399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151" name="Google Shape;2151;p14"/>
              <p:cNvSpPr/>
              <p:nvPr/>
            </p:nvSpPr>
            <p:spPr>
              <a:xfrm>
                <a:off x="275667" y="3947545"/>
                <a:ext cx="45355" cy="85284"/>
              </a:xfrm>
              <a:custGeom>
                <a:avLst/>
                <a:gdLst/>
                <a:ahLst/>
                <a:cxnLst/>
                <a:rect l="l" t="t" r="r" b="b"/>
                <a:pathLst>
                  <a:path w="794" h="1493" extrusionOk="0">
                    <a:moveTo>
                      <a:pt x="528" y="0"/>
                    </a:moveTo>
                    <a:cubicBezTo>
                      <a:pt x="514" y="0"/>
                      <a:pt x="500" y="3"/>
                      <a:pt x="486" y="9"/>
                    </a:cubicBezTo>
                    <a:cubicBezTo>
                      <a:pt x="246" y="103"/>
                      <a:pt x="170" y="438"/>
                      <a:pt x="116" y="669"/>
                    </a:cubicBezTo>
                    <a:cubicBezTo>
                      <a:pt x="56" y="916"/>
                      <a:pt x="1" y="1211"/>
                      <a:pt x="155" y="1435"/>
                    </a:cubicBezTo>
                    <a:cubicBezTo>
                      <a:pt x="182" y="1473"/>
                      <a:pt x="219" y="1492"/>
                      <a:pt x="257" y="1492"/>
                    </a:cubicBezTo>
                    <a:cubicBezTo>
                      <a:pt x="286" y="1492"/>
                      <a:pt x="315" y="1481"/>
                      <a:pt x="342" y="1459"/>
                    </a:cubicBezTo>
                    <a:cubicBezTo>
                      <a:pt x="531" y="1295"/>
                      <a:pt x="571" y="1040"/>
                      <a:pt x="622" y="809"/>
                    </a:cubicBezTo>
                    <a:cubicBezTo>
                      <a:pt x="667" y="603"/>
                      <a:pt x="793" y="275"/>
                      <a:pt x="670" y="86"/>
                    </a:cubicBezTo>
                    <a:cubicBezTo>
                      <a:pt x="642" y="40"/>
                      <a:pt x="585" y="0"/>
                      <a:pt x="528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2152" name="Google Shape;2152;p14"/>
            <p:cNvGrpSpPr/>
            <p:nvPr/>
          </p:nvGrpSpPr>
          <p:grpSpPr>
            <a:xfrm flipH="1">
              <a:off x="7317309" y="4602647"/>
              <a:ext cx="88313" cy="132981"/>
              <a:chOff x="712664" y="3994329"/>
              <a:chExt cx="88313" cy="132981"/>
            </a:xfrm>
          </p:grpSpPr>
          <p:sp>
            <p:nvSpPr>
              <p:cNvPr id="2153" name="Google Shape;2153;p14"/>
              <p:cNvSpPr/>
              <p:nvPr/>
            </p:nvSpPr>
            <p:spPr>
              <a:xfrm>
                <a:off x="712664" y="4006439"/>
                <a:ext cx="44613" cy="91225"/>
              </a:xfrm>
              <a:custGeom>
                <a:avLst/>
                <a:gdLst/>
                <a:ahLst/>
                <a:cxnLst/>
                <a:rect l="l" t="t" r="r" b="b"/>
                <a:pathLst>
                  <a:path w="781" h="1597" extrusionOk="0">
                    <a:moveTo>
                      <a:pt x="221" y="1"/>
                    </a:moveTo>
                    <a:cubicBezTo>
                      <a:pt x="138" y="1"/>
                      <a:pt x="60" y="44"/>
                      <a:pt x="44" y="145"/>
                    </a:cubicBezTo>
                    <a:cubicBezTo>
                      <a:pt x="1" y="407"/>
                      <a:pt x="81" y="683"/>
                      <a:pt x="139" y="938"/>
                    </a:cubicBezTo>
                    <a:cubicBezTo>
                      <a:pt x="196" y="1187"/>
                      <a:pt x="264" y="1427"/>
                      <a:pt x="489" y="1579"/>
                    </a:cubicBezTo>
                    <a:cubicBezTo>
                      <a:pt x="506" y="1591"/>
                      <a:pt x="526" y="1596"/>
                      <a:pt x="546" y="1596"/>
                    </a:cubicBezTo>
                    <a:cubicBezTo>
                      <a:pt x="589" y="1596"/>
                      <a:pt x="632" y="1573"/>
                      <a:pt x="652" y="1535"/>
                    </a:cubicBezTo>
                    <a:cubicBezTo>
                      <a:pt x="780" y="1308"/>
                      <a:pt x="735" y="1060"/>
                      <a:pt x="674" y="820"/>
                    </a:cubicBezTo>
                    <a:cubicBezTo>
                      <a:pt x="614" y="582"/>
                      <a:pt x="569" y="295"/>
                      <a:pt x="422" y="97"/>
                    </a:cubicBezTo>
                    <a:cubicBezTo>
                      <a:pt x="377" y="36"/>
                      <a:pt x="297" y="1"/>
                      <a:pt x="221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154" name="Google Shape;2154;p14"/>
              <p:cNvSpPr/>
              <p:nvPr/>
            </p:nvSpPr>
            <p:spPr>
              <a:xfrm>
                <a:off x="767617" y="3994329"/>
                <a:ext cx="33360" cy="132981"/>
              </a:xfrm>
              <a:custGeom>
                <a:avLst/>
                <a:gdLst/>
                <a:ahLst/>
                <a:cxnLst/>
                <a:rect l="l" t="t" r="r" b="b"/>
                <a:pathLst>
                  <a:path w="584" h="2328" extrusionOk="0">
                    <a:moveTo>
                      <a:pt x="295" y="1"/>
                    </a:moveTo>
                    <a:cubicBezTo>
                      <a:pt x="171" y="1"/>
                      <a:pt x="45" y="86"/>
                      <a:pt x="30" y="255"/>
                    </a:cubicBezTo>
                    <a:cubicBezTo>
                      <a:pt x="0" y="597"/>
                      <a:pt x="2" y="946"/>
                      <a:pt x="6" y="1290"/>
                    </a:cubicBezTo>
                    <a:cubicBezTo>
                      <a:pt x="9" y="1631"/>
                      <a:pt x="24" y="1959"/>
                      <a:pt x="178" y="2270"/>
                    </a:cubicBezTo>
                    <a:cubicBezTo>
                      <a:pt x="198" y="2309"/>
                      <a:pt x="239" y="2328"/>
                      <a:pt x="281" y="2328"/>
                    </a:cubicBezTo>
                    <a:cubicBezTo>
                      <a:pt x="323" y="2328"/>
                      <a:pt x="365" y="2309"/>
                      <a:pt x="385" y="2270"/>
                    </a:cubicBezTo>
                    <a:cubicBezTo>
                      <a:pt x="543" y="1960"/>
                      <a:pt x="560" y="1631"/>
                      <a:pt x="569" y="1290"/>
                    </a:cubicBezTo>
                    <a:cubicBezTo>
                      <a:pt x="576" y="946"/>
                      <a:pt x="583" y="597"/>
                      <a:pt x="557" y="255"/>
                    </a:cubicBezTo>
                    <a:cubicBezTo>
                      <a:pt x="544" y="85"/>
                      <a:pt x="420" y="1"/>
                      <a:pt x="295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2155" name="Google Shape;2155;p14"/>
            <p:cNvGrpSpPr/>
            <p:nvPr/>
          </p:nvGrpSpPr>
          <p:grpSpPr>
            <a:xfrm flipH="1">
              <a:off x="7434236" y="4851518"/>
              <a:ext cx="148749" cy="138123"/>
              <a:chOff x="417563" y="4145250"/>
              <a:chExt cx="148749" cy="138123"/>
            </a:xfrm>
          </p:grpSpPr>
          <p:sp>
            <p:nvSpPr>
              <p:cNvPr id="2156" name="Google Shape;2156;p14"/>
              <p:cNvSpPr/>
              <p:nvPr/>
            </p:nvSpPr>
            <p:spPr>
              <a:xfrm>
                <a:off x="417563" y="4179924"/>
                <a:ext cx="39186" cy="103449"/>
              </a:xfrm>
              <a:custGeom>
                <a:avLst/>
                <a:gdLst/>
                <a:ahLst/>
                <a:cxnLst/>
                <a:rect l="l" t="t" r="r" b="b"/>
                <a:pathLst>
                  <a:path w="686" h="1811" extrusionOk="0">
                    <a:moveTo>
                      <a:pt x="283" y="1"/>
                    </a:moveTo>
                    <a:cubicBezTo>
                      <a:pt x="215" y="1"/>
                      <a:pt x="148" y="32"/>
                      <a:pt x="118" y="96"/>
                    </a:cubicBezTo>
                    <a:cubicBezTo>
                      <a:pt x="0" y="348"/>
                      <a:pt x="83" y="703"/>
                      <a:pt x="102" y="970"/>
                    </a:cubicBezTo>
                    <a:cubicBezTo>
                      <a:pt x="112" y="1123"/>
                      <a:pt x="118" y="1280"/>
                      <a:pt x="141" y="1432"/>
                    </a:cubicBezTo>
                    <a:cubicBezTo>
                      <a:pt x="163" y="1569"/>
                      <a:pt x="227" y="1672"/>
                      <a:pt x="315" y="1777"/>
                    </a:cubicBezTo>
                    <a:cubicBezTo>
                      <a:pt x="333" y="1800"/>
                      <a:pt x="363" y="1811"/>
                      <a:pt x="394" y="1811"/>
                    </a:cubicBezTo>
                    <a:cubicBezTo>
                      <a:pt x="425" y="1811"/>
                      <a:pt x="456" y="1799"/>
                      <a:pt x="475" y="1777"/>
                    </a:cubicBezTo>
                    <a:cubicBezTo>
                      <a:pt x="685" y="1537"/>
                      <a:pt x="670" y="1245"/>
                      <a:pt x="647" y="944"/>
                    </a:cubicBezTo>
                    <a:cubicBezTo>
                      <a:pt x="625" y="670"/>
                      <a:pt x="621" y="266"/>
                      <a:pt x="421" y="56"/>
                    </a:cubicBezTo>
                    <a:cubicBezTo>
                      <a:pt x="386" y="19"/>
                      <a:pt x="334" y="1"/>
                      <a:pt x="283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157" name="Google Shape;2157;p14"/>
              <p:cNvSpPr/>
              <p:nvPr/>
            </p:nvSpPr>
            <p:spPr>
              <a:xfrm>
                <a:off x="469888" y="4145250"/>
                <a:ext cx="42556" cy="117101"/>
              </a:xfrm>
              <a:custGeom>
                <a:avLst/>
                <a:gdLst/>
                <a:ahLst/>
                <a:cxnLst/>
                <a:rect l="l" t="t" r="r" b="b"/>
                <a:pathLst>
                  <a:path w="745" h="2050" extrusionOk="0">
                    <a:moveTo>
                      <a:pt x="476" y="0"/>
                    </a:moveTo>
                    <a:cubicBezTo>
                      <a:pt x="449" y="0"/>
                      <a:pt x="419" y="8"/>
                      <a:pt x="384" y="23"/>
                    </a:cubicBezTo>
                    <a:cubicBezTo>
                      <a:pt x="243" y="88"/>
                      <a:pt x="219" y="278"/>
                      <a:pt x="192" y="415"/>
                    </a:cubicBezTo>
                    <a:cubicBezTo>
                      <a:pt x="158" y="589"/>
                      <a:pt x="132" y="764"/>
                      <a:pt x="104" y="936"/>
                    </a:cubicBezTo>
                    <a:cubicBezTo>
                      <a:pt x="47" y="1281"/>
                      <a:pt x="1" y="1611"/>
                      <a:pt x="84" y="1954"/>
                    </a:cubicBezTo>
                    <a:cubicBezTo>
                      <a:pt x="99" y="2020"/>
                      <a:pt x="150" y="2049"/>
                      <a:pt x="204" y="2049"/>
                    </a:cubicBezTo>
                    <a:cubicBezTo>
                      <a:pt x="250" y="2049"/>
                      <a:pt x="298" y="2027"/>
                      <a:pt x="327" y="1988"/>
                    </a:cubicBezTo>
                    <a:cubicBezTo>
                      <a:pt x="568" y="1660"/>
                      <a:pt x="617" y="1267"/>
                      <a:pt x="652" y="870"/>
                    </a:cubicBezTo>
                    <a:cubicBezTo>
                      <a:pt x="666" y="718"/>
                      <a:pt x="745" y="0"/>
                      <a:pt x="476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158" name="Google Shape;2158;p14"/>
              <p:cNvSpPr/>
              <p:nvPr/>
            </p:nvSpPr>
            <p:spPr>
              <a:xfrm>
                <a:off x="528840" y="4206144"/>
                <a:ext cx="37472" cy="75173"/>
              </a:xfrm>
              <a:custGeom>
                <a:avLst/>
                <a:gdLst/>
                <a:ahLst/>
                <a:cxnLst/>
                <a:rect l="l" t="t" r="r" b="b"/>
                <a:pathLst>
                  <a:path w="656" h="1316" extrusionOk="0">
                    <a:moveTo>
                      <a:pt x="371" y="0"/>
                    </a:moveTo>
                    <a:cubicBezTo>
                      <a:pt x="302" y="0"/>
                      <a:pt x="231" y="34"/>
                      <a:pt x="180" y="103"/>
                    </a:cubicBezTo>
                    <a:cubicBezTo>
                      <a:pt x="57" y="271"/>
                      <a:pt x="44" y="533"/>
                      <a:pt x="23" y="733"/>
                    </a:cubicBezTo>
                    <a:cubicBezTo>
                      <a:pt x="1" y="928"/>
                      <a:pt x="15" y="1125"/>
                      <a:pt x="152" y="1281"/>
                    </a:cubicBezTo>
                    <a:cubicBezTo>
                      <a:pt x="172" y="1303"/>
                      <a:pt x="205" y="1315"/>
                      <a:pt x="238" y="1315"/>
                    </a:cubicBezTo>
                    <a:cubicBezTo>
                      <a:pt x="259" y="1315"/>
                      <a:pt x="281" y="1310"/>
                      <a:pt x="298" y="1298"/>
                    </a:cubicBezTo>
                    <a:cubicBezTo>
                      <a:pt x="470" y="1186"/>
                      <a:pt x="536" y="999"/>
                      <a:pt x="566" y="805"/>
                    </a:cubicBezTo>
                    <a:cubicBezTo>
                      <a:pt x="598" y="604"/>
                      <a:pt x="655" y="349"/>
                      <a:pt x="581" y="154"/>
                    </a:cubicBezTo>
                    <a:cubicBezTo>
                      <a:pt x="541" y="53"/>
                      <a:pt x="457" y="0"/>
                      <a:pt x="371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sp>
          <p:nvSpPr>
            <p:cNvPr id="2159" name="Google Shape;2159;p14"/>
            <p:cNvSpPr/>
            <p:nvPr/>
          </p:nvSpPr>
          <p:spPr>
            <a:xfrm flipH="1">
              <a:off x="6268101" y="4911293"/>
              <a:ext cx="33188" cy="102763"/>
            </a:xfrm>
            <a:custGeom>
              <a:avLst/>
              <a:gdLst/>
              <a:ahLst/>
              <a:cxnLst/>
              <a:rect l="l" t="t" r="r" b="b"/>
              <a:pathLst>
                <a:path w="581" h="1799" extrusionOk="0">
                  <a:moveTo>
                    <a:pt x="300" y="0"/>
                  </a:moveTo>
                  <a:cubicBezTo>
                    <a:pt x="224" y="0"/>
                    <a:pt x="148" y="46"/>
                    <a:pt x="114" y="137"/>
                  </a:cubicBezTo>
                  <a:cubicBezTo>
                    <a:pt x="22" y="389"/>
                    <a:pt x="32" y="700"/>
                    <a:pt x="16" y="968"/>
                  </a:cubicBezTo>
                  <a:cubicBezTo>
                    <a:pt x="0" y="1232"/>
                    <a:pt x="5" y="1500"/>
                    <a:pt x="120" y="1743"/>
                  </a:cubicBezTo>
                  <a:cubicBezTo>
                    <a:pt x="136" y="1778"/>
                    <a:pt x="178" y="1799"/>
                    <a:pt x="219" y="1799"/>
                  </a:cubicBezTo>
                  <a:cubicBezTo>
                    <a:pt x="248" y="1799"/>
                    <a:pt x="276" y="1788"/>
                    <a:pt x="293" y="1765"/>
                  </a:cubicBezTo>
                  <a:cubicBezTo>
                    <a:pt x="467" y="1544"/>
                    <a:pt x="522" y="1270"/>
                    <a:pt x="540" y="994"/>
                  </a:cubicBezTo>
                  <a:cubicBezTo>
                    <a:pt x="554" y="722"/>
                    <a:pt x="580" y="397"/>
                    <a:pt x="484" y="137"/>
                  </a:cubicBezTo>
                  <a:cubicBezTo>
                    <a:pt x="451" y="46"/>
                    <a:pt x="375" y="0"/>
                    <a:pt x="300" y="0"/>
                  </a:cubicBezTo>
                  <a:close/>
                </a:path>
              </a:pathLst>
            </a:custGeom>
            <a:solidFill>
              <a:srgbClr val="191919">
                <a:alpha val="59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2160" name="Google Shape;2160;p14"/>
            <p:cNvGrpSpPr/>
            <p:nvPr/>
          </p:nvGrpSpPr>
          <p:grpSpPr>
            <a:xfrm flipH="1">
              <a:off x="5467046" y="4869472"/>
              <a:ext cx="88313" cy="132981"/>
              <a:chOff x="712664" y="3994329"/>
              <a:chExt cx="88313" cy="132981"/>
            </a:xfrm>
          </p:grpSpPr>
          <p:sp>
            <p:nvSpPr>
              <p:cNvPr id="2161" name="Google Shape;2161;p14"/>
              <p:cNvSpPr/>
              <p:nvPr/>
            </p:nvSpPr>
            <p:spPr>
              <a:xfrm>
                <a:off x="712664" y="4006439"/>
                <a:ext cx="44613" cy="91225"/>
              </a:xfrm>
              <a:custGeom>
                <a:avLst/>
                <a:gdLst/>
                <a:ahLst/>
                <a:cxnLst/>
                <a:rect l="l" t="t" r="r" b="b"/>
                <a:pathLst>
                  <a:path w="781" h="1597" extrusionOk="0">
                    <a:moveTo>
                      <a:pt x="221" y="1"/>
                    </a:moveTo>
                    <a:cubicBezTo>
                      <a:pt x="138" y="1"/>
                      <a:pt x="60" y="44"/>
                      <a:pt x="44" y="145"/>
                    </a:cubicBezTo>
                    <a:cubicBezTo>
                      <a:pt x="1" y="407"/>
                      <a:pt x="81" y="683"/>
                      <a:pt x="139" y="938"/>
                    </a:cubicBezTo>
                    <a:cubicBezTo>
                      <a:pt x="196" y="1187"/>
                      <a:pt x="264" y="1427"/>
                      <a:pt x="489" y="1579"/>
                    </a:cubicBezTo>
                    <a:cubicBezTo>
                      <a:pt x="506" y="1591"/>
                      <a:pt x="526" y="1596"/>
                      <a:pt x="546" y="1596"/>
                    </a:cubicBezTo>
                    <a:cubicBezTo>
                      <a:pt x="589" y="1596"/>
                      <a:pt x="632" y="1573"/>
                      <a:pt x="652" y="1535"/>
                    </a:cubicBezTo>
                    <a:cubicBezTo>
                      <a:pt x="780" y="1308"/>
                      <a:pt x="735" y="1060"/>
                      <a:pt x="674" y="820"/>
                    </a:cubicBezTo>
                    <a:cubicBezTo>
                      <a:pt x="614" y="582"/>
                      <a:pt x="569" y="295"/>
                      <a:pt x="422" y="97"/>
                    </a:cubicBezTo>
                    <a:cubicBezTo>
                      <a:pt x="377" y="36"/>
                      <a:pt x="297" y="1"/>
                      <a:pt x="221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162" name="Google Shape;2162;p14"/>
              <p:cNvSpPr/>
              <p:nvPr/>
            </p:nvSpPr>
            <p:spPr>
              <a:xfrm>
                <a:off x="767617" y="3994329"/>
                <a:ext cx="33360" cy="132981"/>
              </a:xfrm>
              <a:custGeom>
                <a:avLst/>
                <a:gdLst/>
                <a:ahLst/>
                <a:cxnLst/>
                <a:rect l="l" t="t" r="r" b="b"/>
                <a:pathLst>
                  <a:path w="584" h="2328" extrusionOk="0">
                    <a:moveTo>
                      <a:pt x="295" y="1"/>
                    </a:moveTo>
                    <a:cubicBezTo>
                      <a:pt x="171" y="1"/>
                      <a:pt x="45" y="86"/>
                      <a:pt x="30" y="255"/>
                    </a:cubicBezTo>
                    <a:cubicBezTo>
                      <a:pt x="0" y="597"/>
                      <a:pt x="2" y="946"/>
                      <a:pt x="6" y="1290"/>
                    </a:cubicBezTo>
                    <a:cubicBezTo>
                      <a:pt x="9" y="1631"/>
                      <a:pt x="24" y="1959"/>
                      <a:pt x="178" y="2270"/>
                    </a:cubicBezTo>
                    <a:cubicBezTo>
                      <a:pt x="198" y="2309"/>
                      <a:pt x="239" y="2328"/>
                      <a:pt x="281" y="2328"/>
                    </a:cubicBezTo>
                    <a:cubicBezTo>
                      <a:pt x="323" y="2328"/>
                      <a:pt x="365" y="2309"/>
                      <a:pt x="385" y="2270"/>
                    </a:cubicBezTo>
                    <a:cubicBezTo>
                      <a:pt x="543" y="1960"/>
                      <a:pt x="560" y="1631"/>
                      <a:pt x="569" y="1290"/>
                    </a:cubicBezTo>
                    <a:cubicBezTo>
                      <a:pt x="576" y="946"/>
                      <a:pt x="583" y="597"/>
                      <a:pt x="557" y="255"/>
                    </a:cubicBezTo>
                    <a:cubicBezTo>
                      <a:pt x="544" y="85"/>
                      <a:pt x="420" y="1"/>
                      <a:pt x="295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sp>
          <p:nvSpPr>
            <p:cNvPr id="2163" name="Google Shape;2163;p14"/>
            <p:cNvSpPr/>
            <p:nvPr/>
          </p:nvSpPr>
          <p:spPr>
            <a:xfrm flipH="1">
              <a:off x="6834713" y="4617755"/>
              <a:ext cx="33188" cy="102763"/>
            </a:xfrm>
            <a:custGeom>
              <a:avLst/>
              <a:gdLst/>
              <a:ahLst/>
              <a:cxnLst/>
              <a:rect l="l" t="t" r="r" b="b"/>
              <a:pathLst>
                <a:path w="581" h="1799" extrusionOk="0">
                  <a:moveTo>
                    <a:pt x="300" y="0"/>
                  </a:moveTo>
                  <a:cubicBezTo>
                    <a:pt x="224" y="0"/>
                    <a:pt x="148" y="46"/>
                    <a:pt x="114" y="137"/>
                  </a:cubicBezTo>
                  <a:cubicBezTo>
                    <a:pt x="22" y="389"/>
                    <a:pt x="32" y="700"/>
                    <a:pt x="16" y="968"/>
                  </a:cubicBezTo>
                  <a:cubicBezTo>
                    <a:pt x="0" y="1232"/>
                    <a:pt x="5" y="1500"/>
                    <a:pt x="120" y="1743"/>
                  </a:cubicBezTo>
                  <a:cubicBezTo>
                    <a:pt x="136" y="1778"/>
                    <a:pt x="178" y="1799"/>
                    <a:pt x="219" y="1799"/>
                  </a:cubicBezTo>
                  <a:cubicBezTo>
                    <a:pt x="248" y="1799"/>
                    <a:pt x="276" y="1788"/>
                    <a:pt x="293" y="1765"/>
                  </a:cubicBezTo>
                  <a:cubicBezTo>
                    <a:pt x="467" y="1544"/>
                    <a:pt x="522" y="1270"/>
                    <a:pt x="540" y="994"/>
                  </a:cubicBezTo>
                  <a:cubicBezTo>
                    <a:pt x="554" y="722"/>
                    <a:pt x="580" y="397"/>
                    <a:pt x="484" y="137"/>
                  </a:cubicBezTo>
                  <a:cubicBezTo>
                    <a:pt x="451" y="46"/>
                    <a:pt x="375" y="0"/>
                    <a:pt x="300" y="0"/>
                  </a:cubicBezTo>
                  <a:close/>
                </a:path>
              </a:pathLst>
            </a:custGeom>
            <a:solidFill>
              <a:srgbClr val="191919">
                <a:alpha val="59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2164" name="Google Shape;2164;p14"/>
            <p:cNvGrpSpPr/>
            <p:nvPr/>
          </p:nvGrpSpPr>
          <p:grpSpPr>
            <a:xfrm flipH="1">
              <a:off x="7047313" y="4735613"/>
              <a:ext cx="142923" cy="130526"/>
              <a:chOff x="178100" y="3904645"/>
              <a:chExt cx="142923" cy="130526"/>
            </a:xfrm>
          </p:grpSpPr>
          <p:sp>
            <p:nvSpPr>
              <p:cNvPr id="2165" name="Google Shape;2165;p14"/>
              <p:cNvSpPr/>
              <p:nvPr/>
            </p:nvSpPr>
            <p:spPr>
              <a:xfrm>
                <a:off x="178100" y="3936863"/>
                <a:ext cx="40843" cy="98308"/>
              </a:xfrm>
              <a:custGeom>
                <a:avLst/>
                <a:gdLst/>
                <a:ahLst/>
                <a:cxnLst/>
                <a:rect l="l" t="t" r="r" b="b"/>
                <a:pathLst>
                  <a:path w="715" h="1721" extrusionOk="0">
                    <a:moveTo>
                      <a:pt x="237" y="1"/>
                    </a:moveTo>
                    <a:cubicBezTo>
                      <a:pt x="157" y="1"/>
                      <a:pt x="77" y="54"/>
                      <a:pt x="49" y="139"/>
                    </a:cubicBezTo>
                    <a:cubicBezTo>
                      <a:pt x="1" y="283"/>
                      <a:pt x="37" y="436"/>
                      <a:pt x="59" y="582"/>
                    </a:cubicBezTo>
                    <a:cubicBezTo>
                      <a:pt x="76" y="711"/>
                      <a:pt x="98" y="838"/>
                      <a:pt x="120" y="966"/>
                    </a:cubicBezTo>
                    <a:cubicBezTo>
                      <a:pt x="142" y="1093"/>
                      <a:pt x="158" y="1223"/>
                      <a:pt x="193" y="1347"/>
                    </a:cubicBezTo>
                    <a:cubicBezTo>
                      <a:pt x="234" y="1488"/>
                      <a:pt x="302" y="1592"/>
                      <a:pt x="413" y="1688"/>
                    </a:cubicBezTo>
                    <a:cubicBezTo>
                      <a:pt x="438" y="1709"/>
                      <a:pt x="467" y="1720"/>
                      <a:pt x="496" y="1720"/>
                    </a:cubicBezTo>
                    <a:cubicBezTo>
                      <a:pt x="533" y="1720"/>
                      <a:pt x="570" y="1702"/>
                      <a:pt x="594" y="1665"/>
                    </a:cubicBezTo>
                    <a:cubicBezTo>
                      <a:pt x="672" y="1542"/>
                      <a:pt x="715" y="1424"/>
                      <a:pt x="707" y="1275"/>
                    </a:cubicBezTo>
                    <a:cubicBezTo>
                      <a:pt x="700" y="1133"/>
                      <a:pt x="672" y="990"/>
                      <a:pt x="643" y="848"/>
                    </a:cubicBezTo>
                    <a:cubicBezTo>
                      <a:pt x="592" y="595"/>
                      <a:pt x="554" y="244"/>
                      <a:pt x="362" y="51"/>
                    </a:cubicBezTo>
                    <a:cubicBezTo>
                      <a:pt x="326" y="16"/>
                      <a:pt x="281" y="1"/>
                      <a:pt x="237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166" name="Google Shape;2166;p14"/>
              <p:cNvSpPr/>
              <p:nvPr/>
            </p:nvSpPr>
            <p:spPr>
              <a:xfrm>
                <a:off x="230654" y="3904645"/>
                <a:ext cx="37187" cy="110589"/>
              </a:xfrm>
              <a:custGeom>
                <a:avLst/>
                <a:gdLst/>
                <a:ahLst/>
                <a:cxnLst/>
                <a:rect l="l" t="t" r="r" b="b"/>
                <a:pathLst>
                  <a:path w="651" h="1936" extrusionOk="0">
                    <a:moveTo>
                      <a:pt x="399" y="0"/>
                    </a:moveTo>
                    <a:cubicBezTo>
                      <a:pt x="364" y="0"/>
                      <a:pt x="331" y="13"/>
                      <a:pt x="305" y="45"/>
                    </a:cubicBezTo>
                    <a:cubicBezTo>
                      <a:pt x="124" y="270"/>
                      <a:pt x="142" y="647"/>
                      <a:pt x="102" y="921"/>
                    </a:cubicBezTo>
                    <a:cubicBezTo>
                      <a:pt x="57" y="1239"/>
                      <a:pt x="0" y="1544"/>
                      <a:pt x="117" y="1853"/>
                    </a:cubicBezTo>
                    <a:cubicBezTo>
                      <a:pt x="136" y="1902"/>
                      <a:pt x="182" y="1936"/>
                      <a:pt x="229" y="1936"/>
                    </a:cubicBezTo>
                    <a:cubicBezTo>
                      <a:pt x="255" y="1936"/>
                      <a:pt x="282" y="1925"/>
                      <a:pt x="305" y="1902"/>
                    </a:cubicBezTo>
                    <a:cubicBezTo>
                      <a:pt x="542" y="1660"/>
                      <a:pt x="598" y="1348"/>
                      <a:pt x="625" y="1020"/>
                    </a:cubicBezTo>
                    <a:cubicBezTo>
                      <a:pt x="637" y="862"/>
                      <a:pt x="650" y="703"/>
                      <a:pt x="643" y="545"/>
                    </a:cubicBezTo>
                    <a:cubicBezTo>
                      <a:pt x="637" y="392"/>
                      <a:pt x="640" y="203"/>
                      <a:pt x="542" y="75"/>
                    </a:cubicBezTo>
                    <a:cubicBezTo>
                      <a:pt x="511" y="33"/>
                      <a:pt x="454" y="0"/>
                      <a:pt x="399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167" name="Google Shape;2167;p14"/>
              <p:cNvSpPr/>
              <p:nvPr/>
            </p:nvSpPr>
            <p:spPr>
              <a:xfrm>
                <a:off x="275667" y="3947545"/>
                <a:ext cx="45355" cy="85284"/>
              </a:xfrm>
              <a:custGeom>
                <a:avLst/>
                <a:gdLst/>
                <a:ahLst/>
                <a:cxnLst/>
                <a:rect l="l" t="t" r="r" b="b"/>
                <a:pathLst>
                  <a:path w="794" h="1493" extrusionOk="0">
                    <a:moveTo>
                      <a:pt x="528" y="0"/>
                    </a:moveTo>
                    <a:cubicBezTo>
                      <a:pt x="514" y="0"/>
                      <a:pt x="500" y="3"/>
                      <a:pt x="486" y="9"/>
                    </a:cubicBezTo>
                    <a:cubicBezTo>
                      <a:pt x="246" y="103"/>
                      <a:pt x="170" y="438"/>
                      <a:pt x="116" y="669"/>
                    </a:cubicBezTo>
                    <a:cubicBezTo>
                      <a:pt x="56" y="916"/>
                      <a:pt x="1" y="1211"/>
                      <a:pt x="155" y="1435"/>
                    </a:cubicBezTo>
                    <a:cubicBezTo>
                      <a:pt x="182" y="1473"/>
                      <a:pt x="219" y="1492"/>
                      <a:pt x="257" y="1492"/>
                    </a:cubicBezTo>
                    <a:cubicBezTo>
                      <a:pt x="286" y="1492"/>
                      <a:pt x="315" y="1481"/>
                      <a:pt x="342" y="1459"/>
                    </a:cubicBezTo>
                    <a:cubicBezTo>
                      <a:pt x="531" y="1295"/>
                      <a:pt x="571" y="1040"/>
                      <a:pt x="622" y="809"/>
                    </a:cubicBezTo>
                    <a:cubicBezTo>
                      <a:pt x="667" y="603"/>
                      <a:pt x="793" y="275"/>
                      <a:pt x="670" y="86"/>
                    </a:cubicBezTo>
                    <a:cubicBezTo>
                      <a:pt x="642" y="40"/>
                      <a:pt x="585" y="0"/>
                      <a:pt x="528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2168" name="Google Shape;2168;p14"/>
            <p:cNvGrpSpPr/>
            <p:nvPr/>
          </p:nvGrpSpPr>
          <p:grpSpPr>
            <a:xfrm flipH="1">
              <a:off x="6533859" y="4689922"/>
              <a:ext cx="88313" cy="132981"/>
              <a:chOff x="712664" y="3994329"/>
              <a:chExt cx="88313" cy="132981"/>
            </a:xfrm>
          </p:grpSpPr>
          <p:sp>
            <p:nvSpPr>
              <p:cNvPr id="2169" name="Google Shape;2169;p14"/>
              <p:cNvSpPr/>
              <p:nvPr/>
            </p:nvSpPr>
            <p:spPr>
              <a:xfrm>
                <a:off x="712664" y="4006439"/>
                <a:ext cx="44613" cy="91225"/>
              </a:xfrm>
              <a:custGeom>
                <a:avLst/>
                <a:gdLst/>
                <a:ahLst/>
                <a:cxnLst/>
                <a:rect l="l" t="t" r="r" b="b"/>
                <a:pathLst>
                  <a:path w="781" h="1597" extrusionOk="0">
                    <a:moveTo>
                      <a:pt x="221" y="1"/>
                    </a:moveTo>
                    <a:cubicBezTo>
                      <a:pt x="138" y="1"/>
                      <a:pt x="60" y="44"/>
                      <a:pt x="44" y="145"/>
                    </a:cubicBezTo>
                    <a:cubicBezTo>
                      <a:pt x="1" y="407"/>
                      <a:pt x="81" y="683"/>
                      <a:pt x="139" y="938"/>
                    </a:cubicBezTo>
                    <a:cubicBezTo>
                      <a:pt x="196" y="1187"/>
                      <a:pt x="264" y="1427"/>
                      <a:pt x="489" y="1579"/>
                    </a:cubicBezTo>
                    <a:cubicBezTo>
                      <a:pt x="506" y="1591"/>
                      <a:pt x="526" y="1596"/>
                      <a:pt x="546" y="1596"/>
                    </a:cubicBezTo>
                    <a:cubicBezTo>
                      <a:pt x="589" y="1596"/>
                      <a:pt x="632" y="1573"/>
                      <a:pt x="652" y="1535"/>
                    </a:cubicBezTo>
                    <a:cubicBezTo>
                      <a:pt x="780" y="1308"/>
                      <a:pt x="735" y="1060"/>
                      <a:pt x="674" y="820"/>
                    </a:cubicBezTo>
                    <a:cubicBezTo>
                      <a:pt x="614" y="582"/>
                      <a:pt x="569" y="295"/>
                      <a:pt x="422" y="97"/>
                    </a:cubicBezTo>
                    <a:cubicBezTo>
                      <a:pt x="377" y="36"/>
                      <a:pt x="297" y="1"/>
                      <a:pt x="221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170" name="Google Shape;2170;p14"/>
              <p:cNvSpPr/>
              <p:nvPr/>
            </p:nvSpPr>
            <p:spPr>
              <a:xfrm>
                <a:off x="767617" y="3994329"/>
                <a:ext cx="33360" cy="132981"/>
              </a:xfrm>
              <a:custGeom>
                <a:avLst/>
                <a:gdLst/>
                <a:ahLst/>
                <a:cxnLst/>
                <a:rect l="l" t="t" r="r" b="b"/>
                <a:pathLst>
                  <a:path w="584" h="2328" extrusionOk="0">
                    <a:moveTo>
                      <a:pt x="295" y="1"/>
                    </a:moveTo>
                    <a:cubicBezTo>
                      <a:pt x="171" y="1"/>
                      <a:pt x="45" y="86"/>
                      <a:pt x="30" y="255"/>
                    </a:cubicBezTo>
                    <a:cubicBezTo>
                      <a:pt x="0" y="597"/>
                      <a:pt x="2" y="946"/>
                      <a:pt x="6" y="1290"/>
                    </a:cubicBezTo>
                    <a:cubicBezTo>
                      <a:pt x="9" y="1631"/>
                      <a:pt x="24" y="1959"/>
                      <a:pt x="178" y="2270"/>
                    </a:cubicBezTo>
                    <a:cubicBezTo>
                      <a:pt x="198" y="2309"/>
                      <a:pt x="239" y="2328"/>
                      <a:pt x="281" y="2328"/>
                    </a:cubicBezTo>
                    <a:cubicBezTo>
                      <a:pt x="323" y="2328"/>
                      <a:pt x="365" y="2309"/>
                      <a:pt x="385" y="2270"/>
                    </a:cubicBezTo>
                    <a:cubicBezTo>
                      <a:pt x="543" y="1960"/>
                      <a:pt x="560" y="1631"/>
                      <a:pt x="569" y="1290"/>
                    </a:cubicBezTo>
                    <a:cubicBezTo>
                      <a:pt x="576" y="946"/>
                      <a:pt x="583" y="597"/>
                      <a:pt x="557" y="255"/>
                    </a:cubicBezTo>
                    <a:cubicBezTo>
                      <a:pt x="544" y="85"/>
                      <a:pt x="420" y="1"/>
                      <a:pt x="295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2171" name="Google Shape;2171;p14"/>
            <p:cNvGrpSpPr/>
            <p:nvPr/>
          </p:nvGrpSpPr>
          <p:grpSpPr>
            <a:xfrm flipH="1">
              <a:off x="6789661" y="4866893"/>
              <a:ext cx="148749" cy="138123"/>
              <a:chOff x="417563" y="4145250"/>
              <a:chExt cx="148749" cy="138123"/>
            </a:xfrm>
          </p:grpSpPr>
          <p:sp>
            <p:nvSpPr>
              <p:cNvPr id="2172" name="Google Shape;2172;p14"/>
              <p:cNvSpPr/>
              <p:nvPr/>
            </p:nvSpPr>
            <p:spPr>
              <a:xfrm>
                <a:off x="417563" y="4179924"/>
                <a:ext cx="39186" cy="103449"/>
              </a:xfrm>
              <a:custGeom>
                <a:avLst/>
                <a:gdLst/>
                <a:ahLst/>
                <a:cxnLst/>
                <a:rect l="l" t="t" r="r" b="b"/>
                <a:pathLst>
                  <a:path w="686" h="1811" extrusionOk="0">
                    <a:moveTo>
                      <a:pt x="283" y="1"/>
                    </a:moveTo>
                    <a:cubicBezTo>
                      <a:pt x="215" y="1"/>
                      <a:pt x="148" y="32"/>
                      <a:pt x="118" y="96"/>
                    </a:cubicBezTo>
                    <a:cubicBezTo>
                      <a:pt x="0" y="348"/>
                      <a:pt x="83" y="703"/>
                      <a:pt x="102" y="970"/>
                    </a:cubicBezTo>
                    <a:cubicBezTo>
                      <a:pt x="112" y="1123"/>
                      <a:pt x="118" y="1280"/>
                      <a:pt x="141" y="1432"/>
                    </a:cubicBezTo>
                    <a:cubicBezTo>
                      <a:pt x="163" y="1569"/>
                      <a:pt x="227" y="1672"/>
                      <a:pt x="315" y="1777"/>
                    </a:cubicBezTo>
                    <a:cubicBezTo>
                      <a:pt x="333" y="1800"/>
                      <a:pt x="363" y="1811"/>
                      <a:pt x="394" y="1811"/>
                    </a:cubicBezTo>
                    <a:cubicBezTo>
                      <a:pt x="425" y="1811"/>
                      <a:pt x="456" y="1799"/>
                      <a:pt x="475" y="1777"/>
                    </a:cubicBezTo>
                    <a:cubicBezTo>
                      <a:pt x="685" y="1537"/>
                      <a:pt x="670" y="1245"/>
                      <a:pt x="647" y="944"/>
                    </a:cubicBezTo>
                    <a:cubicBezTo>
                      <a:pt x="625" y="670"/>
                      <a:pt x="621" y="266"/>
                      <a:pt x="421" y="56"/>
                    </a:cubicBezTo>
                    <a:cubicBezTo>
                      <a:pt x="386" y="19"/>
                      <a:pt x="334" y="1"/>
                      <a:pt x="283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173" name="Google Shape;2173;p14"/>
              <p:cNvSpPr/>
              <p:nvPr/>
            </p:nvSpPr>
            <p:spPr>
              <a:xfrm>
                <a:off x="469888" y="4145250"/>
                <a:ext cx="42556" cy="117101"/>
              </a:xfrm>
              <a:custGeom>
                <a:avLst/>
                <a:gdLst/>
                <a:ahLst/>
                <a:cxnLst/>
                <a:rect l="l" t="t" r="r" b="b"/>
                <a:pathLst>
                  <a:path w="745" h="2050" extrusionOk="0">
                    <a:moveTo>
                      <a:pt x="476" y="0"/>
                    </a:moveTo>
                    <a:cubicBezTo>
                      <a:pt x="449" y="0"/>
                      <a:pt x="419" y="8"/>
                      <a:pt x="384" y="23"/>
                    </a:cubicBezTo>
                    <a:cubicBezTo>
                      <a:pt x="243" y="88"/>
                      <a:pt x="219" y="278"/>
                      <a:pt x="192" y="415"/>
                    </a:cubicBezTo>
                    <a:cubicBezTo>
                      <a:pt x="158" y="589"/>
                      <a:pt x="132" y="764"/>
                      <a:pt x="104" y="936"/>
                    </a:cubicBezTo>
                    <a:cubicBezTo>
                      <a:pt x="47" y="1281"/>
                      <a:pt x="1" y="1611"/>
                      <a:pt x="84" y="1954"/>
                    </a:cubicBezTo>
                    <a:cubicBezTo>
                      <a:pt x="99" y="2020"/>
                      <a:pt x="150" y="2049"/>
                      <a:pt x="204" y="2049"/>
                    </a:cubicBezTo>
                    <a:cubicBezTo>
                      <a:pt x="250" y="2049"/>
                      <a:pt x="298" y="2027"/>
                      <a:pt x="327" y="1988"/>
                    </a:cubicBezTo>
                    <a:cubicBezTo>
                      <a:pt x="568" y="1660"/>
                      <a:pt x="617" y="1267"/>
                      <a:pt x="652" y="870"/>
                    </a:cubicBezTo>
                    <a:cubicBezTo>
                      <a:pt x="666" y="718"/>
                      <a:pt x="745" y="0"/>
                      <a:pt x="476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174" name="Google Shape;2174;p14"/>
              <p:cNvSpPr/>
              <p:nvPr/>
            </p:nvSpPr>
            <p:spPr>
              <a:xfrm>
                <a:off x="528840" y="4206144"/>
                <a:ext cx="37472" cy="75173"/>
              </a:xfrm>
              <a:custGeom>
                <a:avLst/>
                <a:gdLst/>
                <a:ahLst/>
                <a:cxnLst/>
                <a:rect l="l" t="t" r="r" b="b"/>
                <a:pathLst>
                  <a:path w="656" h="1316" extrusionOk="0">
                    <a:moveTo>
                      <a:pt x="371" y="0"/>
                    </a:moveTo>
                    <a:cubicBezTo>
                      <a:pt x="302" y="0"/>
                      <a:pt x="231" y="34"/>
                      <a:pt x="180" y="103"/>
                    </a:cubicBezTo>
                    <a:cubicBezTo>
                      <a:pt x="57" y="271"/>
                      <a:pt x="44" y="533"/>
                      <a:pt x="23" y="733"/>
                    </a:cubicBezTo>
                    <a:cubicBezTo>
                      <a:pt x="1" y="928"/>
                      <a:pt x="15" y="1125"/>
                      <a:pt x="152" y="1281"/>
                    </a:cubicBezTo>
                    <a:cubicBezTo>
                      <a:pt x="172" y="1303"/>
                      <a:pt x="205" y="1315"/>
                      <a:pt x="238" y="1315"/>
                    </a:cubicBezTo>
                    <a:cubicBezTo>
                      <a:pt x="259" y="1315"/>
                      <a:pt x="281" y="1310"/>
                      <a:pt x="298" y="1298"/>
                    </a:cubicBezTo>
                    <a:cubicBezTo>
                      <a:pt x="470" y="1186"/>
                      <a:pt x="536" y="999"/>
                      <a:pt x="566" y="805"/>
                    </a:cubicBezTo>
                    <a:cubicBezTo>
                      <a:pt x="598" y="604"/>
                      <a:pt x="655" y="349"/>
                      <a:pt x="581" y="154"/>
                    </a:cubicBezTo>
                    <a:cubicBezTo>
                      <a:pt x="541" y="53"/>
                      <a:pt x="457" y="0"/>
                      <a:pt x="371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sp>
          <p:nvSpPr>
            <p:cNvPr id="2175" name="Google Shape;2175;p14"/>
            <p:cNvSpPr/>
            <p:nvPr/>
          </p:nvSpPr>
          <p:spPr>
            <a:xfrm flipH="1">
              <a:off x="4278663" y="4922030"/>
              <a:ext cx="33188" cy="102763"/>
            </a:xfrm>
            <a:custGeom>
              <a:avLst/>
              <a:gdLst/>
              <a:ahLst/>
              <a:cxnLst/>
              <a:rect l="l" t="t" r="r" b="b"/>
              <a:pathLst>
                <a:path w="581" h="1799" extrusionOk="0">
                  <a:moveTo>
                    <a:pt x="300" y="0"/>
                  </a:moveTo>
                  <a:cubicBezTo>
                    <a:pt x="224" y="0"/>
                    <a:pt x="148" y="46"/>
                    <a:pt x="114" y="137"/>
                  </a:cubicBezTo>
                  <a:cubicBezTo>
                    <a:pt x="22" y="389"/>
                    <a:pt x="32" y="700"/>
                    <a:pt x="16" y="968"/>
                  </a:cubicBezTo>
                  <a:cubicBezTo>
                    <a:pt x="0" y="1232"/>
                    <a:pt x="5" y="1500"/>
                    <a:pt x="120" y="1743"/>
                  </a:cubicBezTo>
                  <a:cubicBezTo>
                    <a:pt x="136" y="1778"/>
                    <a:pt x="178" y="1799"/>
                    <a:pt x="219" y="1799"/>
                  </a:cubicBezTo>
                  <a:cubicBezTo>
                    <a:pt x="248" y="1799"/>
                    <a:pt x="276" y="1788"/>
                    <a:pt x="293" y="1765"/>
                  </a:cubicBezTo>
                  <a:cubicBezTo>
                    <a:pt x="467" y="1544"/>
                    <a:pt x="522" y="1270"/>
                    <a:pt x="540" y="994"/>
                  </a:cubicBezTo>
                  <a:cubicBezTo>
                    <a:pt x="554" y="722"/>
                    <a:pt x="580" y="397"/>
                    <a:pt x="484" y="137"/>
                  </a:cubicBezTo>
                  <a:cubicBezTo>
                    <a:pt x="451" y="46"/>
                    <a:pt x="375" y="0"/>
                    <a:pt x="300" y="0"/>
                  </a:cubicBezTo>
                  <a:close/>
                </a:path>
              </a:pathLst>
            </a:custGeom>
            <a:solidFill>
              <a:srgbClr val="191919">
                <a:alpha val="59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2176" name="Google Shape;2176;p14"/>
            <p:cNvGrpSpPr/>
            <p:nvPr/>
          </p:nvGrpSpPr>
          <p:grpSpPr>
            <a:xfrm flipH="1">
              <a:off x="8932036" y="4851518"/>
              <a:ext cx="148749" cy="138123"/>
              <a:chOff x="417563" y="4145250"/>
              <a:chExt cx="148749" cy="138123"/>
            </a:xfrm>
          </p:grpSpPr>
          <p:sp>
            <p:nvSpPr>
              <p:cNvPr id="2177" name="Google Shape;2177;p14"/>
              <p:cNvSpPr/>
              <p:nvPr/>
            </p:nvSpPr>
            <p:spPr>
              <a:xfrm>
                <a:off x="417563" y="4179924"/>
                <a:ext cx="39186" cy="103449"/>
              </a:xfrm>
              <a:custGeom>
                <a:avLst/>
                <a:gdLst/>
                <a:ahLst/>
                <a:cxnLst/>
                <a:rect l="l" t="t" r="r" b="b"/>
                <a:pathLst>
                  <a:path w="686" h="1811" extrusionOk="0">
                    <a:moveTo>
                      <a:pt x="283" y="1"/>
                    </a:moveTo>
                    <a:cubicBezTo>
                      <a:pt x="215" y="1"/>
                      <a:pt x="148" y="32"/>
                      <a:pt x="118" y="96"/>
                    </a:cubicBezTo>
                    <a:cubicBezTo>
                      <a:pt x="0" y="348"/>
                      <a:pt x="83" y="703"/>
                      <a:pt x="102" y="970"/>
                    </a:cubicBezTo>
                    <a:cubicBezTo>
                      <a:pt x="112" y="1123"/>
                      <a:pt x="118" y="1280"/>
                      <a:pt x="141" y="1432"/>
                    </a:cubicBezTo>
                    <a:cubicBezTo>
                      <a:pt x="163" y="1569"/>
                      <a:pt x="227" y="1672"/>
                      <a:pt x="315" y="1777"/>
                    </a:cubicBezTo>
                    <a:cubicBezTo>
                      <a:pt x="333" y="1800"/>
                      <a:pt x="363" y="1811"/>
                      <a:pt x="394" y="1811"/>
                    </a:cubicBezTo>
                    <a:cubicBezTo>
                      <a:pt x="425" y="1811"/>
                      <a:pt x="456" y="1799"/>
                      <a:pt x="475" y="1777"/>
                    </a:cubicBezTo>
                    <a:cubicBezTo>
                      <a:pt x="685" y="1537"/>
                      <a:pt x="670" y="1245"/>
                      <a:pt x="647" y="944"/>
                    </a:cubicBezTo>
                    <a:cubicBezTo>
                      <a:pt x="625" y="670"/>
                      <a:pt x="621" y="266"/>
                      <a:pt x="421" y="56"/>
                    </a:cubicBezTo>
                    <a:cubicBezTo>
                      <a:pt x="386" y="19"/>
                      <a:pt x="334" y="1"/>
                      <a:pt x="283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178" name="Google Shape;2178;p14"/>
              <p:cNvSpPr/>
              <p:nvPr/>
            </p:nvSpPr>
            <p:spPr>
              <a:xfrm>
                <a:off x="469888" y="4145250"/>
                <a:ext cx="42556" cy="117101"/>
              </a:xfrm>
              <a:custGeom>
                <a:avLst/>
                <a:gdLst/>
                <a:ahLst/>
                <a:cxnLst/>
                <a:rect l="l" t="t" r="r" b="b"/>
                <a:pathLst>
                  <a:path w="745" h="2050" extrusionOk="0">
                    <a:moveTo>
                      <a:pt x="476" y="0"/>
                    </a:moveTo>
                    <a:cubicBezTo>
                      <a:pt x="449" y="0"/>
                      <a:pt x="419" y="8"/>
                      <a:pt x="384" y="23"/>
                    </a:cubicBezTo>
                    <a:cubicBezTo>
                      <a:pt x="243" y="88"/>
                      <a:pt x="219" y="278"/>
                      <a:pt x="192" y="415"/>
                    </a:cubicBezTo>
                    <a:cubicBezTo>
                      <a:pt x="158" y="589"/>
                      <a:pt x="132" y="764"/>
                      <a:pt x="104" y="936"/>
                    </a:cubicBezTo>
                    <a:cubicBezTo>
                      <a:pt x="47" y="1281"/>
                      <a:pt x="1" y="1611"/>
                      <a:pt x="84" y="1954"/>
                    </a:cubicBezTo>
                    <a:cubicBezTo>
                      <a:pt x="99" y="2020"/>
                      <a:pt x="150" y="2049"/>
                      <a:pt x="204" y="2049"/>
                    </a:cubicBezTo>
                    <a:cubicBezTo>
                      <a:pt x="250" y="2049"/>
                      <a:pt x="298" y="2027"/>
                      <a:pt x="327" y="1988"/>
                    </a:cubicBezTo>
                    <a:cubicBezTo>
                      <a:pt x="568" y="1660"/>
                      <a:pt x="617" y="1267"/>
                      <a:pt x="652" y="870"/>
                    </a:cubicBezTo>
                    <a:cubicBezTo>
                      <a:pt x="666" y="718"/>
                      <a:pt x="745" y="0"/>
                      <a:pt x="476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179" name="Google Shape;2179;p14"/>
              <p:cNvSpPr/>
              <p:nvPr/>
            </p:nvSpPr>
            <p:spPr>
              <a:xfrm>
                <a:off x="528840" y="4206144"/>
                <a:ext cx="37472" cy="75173"/>
              </a:xfrm>
              <a:custGeom>
                <a:avLst/>
                <a:gdLst/>
                <a:ahLst/>
                <a:cxnLst/>
                <a:rect l="l" t="t" r="r" b="b"/>
                <a:pathLst>
                  <a:path w="656" h="1316" extrusionOk="0">
                    <a:moveTo>
                      <a:pt x="371" y="0"/>
                    </a:moveTo>
                    <a:cubicBezTo>
                      <a:pt x="302" y="0"/>
                      <a:pt x="231" y="34"/>
                      <a:pt x="180" y="103"/>
                    </a:cubicBezTo>
                    <a:cubicBezTo>
                      <a:pt x="57" y="271"/>
                      <a:pt x="44" y="533"/>
                      <a:pt x="23" y="733"/>
                    </a:cubicBezTo>
                    <a:cubicBezTo>
                      <a:pt x="1" y="928"/>
                      <a:pt x="15" y="1125"/>
                      <a:pt x="152" y="1281"/>
                    </a:cubicBezTo>
                    <a:cubicBezTo>
                      <a:pt x="172" y="1303"/>
                      <a:pt x="205" y="1315"/>
                      <a:pt x="238" y="1315"/>
                    </a:cubicBezTo>
                    <a:cubicBezTo>
                      <a:pt x="259" y="1315"/>
                      <a:pt x="281" y="1310"/>
                      <a:pt x="298" y="1298"/>
                    </a:cubicBezTo>
                    <a:cubicBezTo>
                      <a:pt x="470" y="1186"/>
                      <a:pt x="536" y="999"/>
                      <a:pt x="566" y="805"/>
                    </a:cubicBezTo>
                    <a:cubicBezTo>
                      <a:pt x="598" y="604"/>
                      <a:pt x="655" y="349"/>
                      <a:pt x="581" y="154"/>
                    </a:cubicBezTo>
                    <a:cubicBezTo>
                      <a:pt x="541" y="53"/>
                      <a:pt x="457" y="0"/>
                      <a:pt x="371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2180" name="Google Shape;2180;p14"/>
            <p:cNvGrpSpPr/>
            <p:nvPr/>
          </p:nvGrpSpPr>
          <p:grpSpPr>
            <a:xfrm flipH="1">
              <a:off x="3504875" y="4870688"/>
              <a:ext cx="142923" cy="130526"/>
              <a:chOff x="178100" y="3904645"/>
              <a:chExt cx="142923" cy="130526"/>
            </a:xfrm>
          </p:grpSpPr>
          <p:sp>
            <p:nvSpPr>
              <p:cNvPr id="2181" name="Google Shape;2181;p14"/>
              <p:cNvSpPr/>
              <p:nvPr/>
            </p:nvSpPr>
            <p:spPr>
              <a:xfrm>
                <a:off x="178100" y="3936863"/>
                <a:ext cx="40843" cy="98308"/>
              </a:xfrm>
              <a:custGeom>
                <a:avLst/>
                <a:gdLst/>
                <a:ahLst/>
                <a:cxnLst/>
                <a:rect l="l" t="t" r="r" b="b"/>
                <a:pathLst>
                  <a:path w="715" h="1721" extrusionOk="0">
                    <a:moveTo>
                      <a:pt x="237" y="1"/>
                    </a:moveTo>
                    <a:cubicBezTo>
                      <a:pt x="157" y="1"/>
                      <a:pt x="77" y="54"/>
                      <a:pt x="49" y="139"/>
                    </a:cubicBezTo>
                    <a:cubicBezTo>
                      <a:pt x="1" y="283"/>
                      <a:pt x="37" y="436"/>
                      <a:pt x="59" y="582"/>
                    </a:cubicBezTo>
                    <a:cubicBezTo>
                      <a:pt x="76" y="711"/>
                      <a:pt x="98" y="838"/>
                      <a:pt x="120" y="966"/>
                    </a:cubicBezTo>
                    <a:cubicBezTo>
                      <a:pt x="142" y="1093"/>
                      <a:pt x="158" y="1223"/>
                      <a:pt x="193" y="1347"/>
                    </a:cubicBezTo>
                    <a:cubicBezTo>
                      <a:pt x="234" y="1488"/>
                      <a:pt x="302" y="1592"/>
                      <a:pt x="413" y="1688"/>
                    </a:cubicBezTo>
                    <a:cubicBezTo>
                      <a:pt x="438" y="1709"/>
                      <a:pt x="467" y="1720"/>
                      <a:pt x="496" y="1720"/>
                    </a:cubicBezTo>
                    <a:cubicBezTo>
                      <a:pt x="533" y="1720"/>
                      <a:pt x="570" y="1702"/>
                      <a:pt x="594" y="1665"/>
                    </a:cubicBezTo>
                    <a:cubicBezTo>
                      <a:pt x="672" y="1542"/>
                      <a:pt x="715" y="1424"/>
                      <a:pt x="707" y="1275"/>
                    </a:cubicBezTo>
                    <a:cubicBezTo>
                      <a:pt x="700" y="1133"/>
                      <a:pt x="672" y="990"/>
                      <a:pt x="643" y="848"/>
                    </a:cubicBezTo>
                    <a:cubicBezTo>
                      <a:pt x="592" y="595"/>
                      <a:pt x="554" y="244"/>
                      <a:pt x="362" y="51"/>
                    </a:cubicBezTo>
                    <a:cubicBezTo>
                      <a:pt x="326" y="16"/>
                      <a:pt x="281" y="1"/>
                      <a:pt x="237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182" name="Google Shape;2182;p14"/>
              <p:cNvSpPr/>
              <p:nvPr/>
            </p:nvSpPr>
            <p:spPr>
              <a:xfrm>
                <a:off x="230654" y="3904645"/>
                <a:ext cx="37187" cy="110589"/>
              </a:xfrm>
              <a:custGeom>
                <a:avLst/>
                <a:gdLst/>
                <a:ahLst/>
                <a:cxnLst/>
                <a:rect l="l" t="t" r="r" b="b"/>
                <a:pathLst>
                  <a:path w="651" h="1936" extrusionOk="0">
                    <a:moveTo>
                      <a:pt x="399" y="0"/>
                    </a:moveTo>
                    <a:cubicBezTo>
                      <a:pt x="364" y="0"/>
                      <a:pt x="331" y="13"/>
                      <a:pt x="305" y="45"/>
                    </a:cubicBezTo>
                    <a:cubicBezTo>
                      <a:pt x="124" y="270"/>
                      <a:pt x="142" y="647"/>
                      <a:pt x="102" y="921"/>
                    </a:cubicBezTo>
                    <a:cubicBezTo>
                      <a:pt x="57" y="1239"/>
                      <a:pt x="0" y="1544"/>
                      <a:pt x="117" y="1853"/>
                    </a:cubicBezTo>
                    <a:cubicBezTo>
                      <a:pt x="136" y="1902"/>
                      <a:pt x="182" y="1936"/>
                      <a:pt x="229" y="1936"/>
                    </a:cubicBezTo>
                    <a:cubicBezTo>
                      <a:pt x="255" y="1936"/>
                      <a:pt x="282" y="1925"/>
                      <a:pt x="305" y="1902"/>
                    </a:cubicBezTo>
                    <a:cubicBezTo>
                      <a:pt x="542" y="1660"/>
                      <a:pt x="598" y="1348"/>
                      <a:pt x="625" y="1020"/>
                    </a:cubicBezTo>
                    <a:cubicBezTo>
                      <a:pt x="637" y="862"/>
                      <a:pt x="650" y="703"/>
                      <a:pt x="643" y="545"/>
                    </a:cubicBezTo>
                    <a:cubicBezTo>
                      <a:pt x="637" y="392"/>
                      <a:pt x="640" y="203"/>
                      <a:pt x="542" y="75"/>
                    </a:cubicBezTo>
                    <a:cubicBezTo>
                      <a:pt x="511" y="33"/>
                      <a:pt x="454" y="0"/>
                      <a:pt x="399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183" name="Google Shape;2183;p14"/>
              <p:cNvSpPr/>
              <p:nvPr/>
            </p:nvSpPr>
            <p:spPr>
              <a:xfrm>
                <a:off x="275667" y="3947545"/>
                <a:ext cx="45355" cy="85284"/>
              </a:xfrm>
              <a:custGeom>
                <a:avLst/>
                <a:gdLst/>
                <a:ahLst/>
                <a:cxnLst/>
                <a:rect l="l" t="t" r="r" b="b"/>
                <a:pathLst>
                  <a:path w="794" h="1493" extrusionOk="0">
                    <a:moveTo>
                      <a:pt x="528" y="0"/>
                    </a:moveTo>
                    <a:cubicBezTo>
                      <a:pt x="514" y="0"/>
                      <a:pt x="500" y="3"/>
                      <a:pt x="486" y="9"/>
                    </a:cubicBezTo>
                    <a:cubicBezTo>
                      <a:pt x="246" y="103"/>
                      <a:pt x="170" y="438"/>
                      <a:pt x="116" y="669"/>
                    </a:cubicBezTo>
                    <a:cubicBezTo>
                      <a:pt x="56" y="916"/>
                      <a:pt x="1" y="1211"/>
                      <a:pt x="155" y="1435"/>
                    </a:cubicBezTo>
                    <a:cubicBezTo>
                      <a:pt x="182" y="1473"/>
                      <a:pt x="219" y="1492"/>
                      <a:pt x="257" y="1492"/>
                    </a:cubicBezTo>
                    <a:cubicBezTo>
                      <a:pt x="286" y="1492"/>
                      <a:pt x="315" y="1481"/>
                      <a:pt x="342" y="1459"/>
                    </a:cubicBezTo>
                    <a:cubicBezTo>
                      <a:pt x="531" y="1295"/>
                      <a:pt x="571" y="1040"/>
                      <a:pt x="622" y="809"/>
                    </a:cubicBezTo>
                    <a:cubicBezTo>
                      <a:pt x="667" y="603"/>
                      <a:pt x="793" y="275"/>
                      <a:pt x="670" y="86"/>
                    </a:cubicBezTo>
                    <a:cubicBezTo>
                      <a:pt x="642" y="40"/>
                      <a:pt x="585" y="0"/>
                      <a:pt x="528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2184" name="Google Shape;2184;p14"/>
            <p:cNvGrpSpPr/>
            <p:nvPr/>
          </p:nvGrpSpPr>
          <p:grpSpPr>
            <a:xfrm flipH="1">
              <a:off x="4736159" y="4869472"/>
              <a:ext cx="88313" cy="132981"/>
              <a:chOff x="712664" y="3994329"/>
              <a:chExt cx="88313" cy="132981"/>
            </a:xfrm>
          </p:grpSpPr>
          <p:sp>
            <p:nvSpPr>
              <p:cNvPr id="2185" name="Google Shape;2185;p14"/>
              <p:cNvSpPr/>
              <p:nvPr/>
            </p:nvSpPr>
            <p:spPr>
              <a:xfrm>
                <a:off x="712664" y="4006439"/>
                <a:ext cx="44613" cy="91225"/>
              </a:xfrm>
              <a:custGeom>
                <a:avLst/>
                <a:gdLst/>
                <a:ahLst/>
                <a:cxnLst/>
                <a:rect l="l" t="t" r="r" b="b"/>
                <a:pathLst>
                  <a:path w="781" h="1597" extrusionOk="0">
                    <a:moveTo>
                      <a:pt x="221" y="1"/>
                    </a:moveTo>
                    <a:cubicBezTo>
                      <a:pt x="138" y="1"/>
                      <a:pt x="60" y="44"/>
                      <a:pt x="44" y="145"/>
                    </a:cubicBezTo>
                    <a:cubicBezTo>
                      <a:pt x="1" y="407"/>
                      <a:pt x="81" y="683"/>
                      <a:pt x="139" y="938"/>
                    </a:cubicBezTo>
                    <a:cubicBezTo>
                      <a:pt x="196" y="1187"/>
                      <a:pt x="264" y="1427"/>
                      <a:pt x="489" y="1579"/>
                    </a:cubicBezTo>
                    <a:cubicBezTo>
                      <a:pt x="506" y="1591"/>
                      <a:pt x="526" y="1596"/>
                      <a:pt x="546" y="1596"/>
                    </a:cubicBezTo>
                    <a:cubicBezTo>
                      <a:pt x="589" y="1596"/>
                      <a:pt x="632" y="1573"/>
                      <a:pt x="652" y="1535"/>
                    </a:cubicBezTo>
                    <a:cubicBezTo>
                      <a:pt x="780" y="1308"/>
                      <a:pt x="735" y="1060"/>
                      <a:pt x="674" y="820"/>
                    </a:cubicBezTo>
                    <a:cubicBezTo>
                      <a:pt x="614" y="582"/>
                      <a:pt x="569" y="295"/>
                      <a:pt x="422" y="97"/>
                    </a:cubicBezTo>
                    <a:cubicBezTo>
                      <a:pt x="377" y="36"/>
                      <a:pt x="297" y="1"/>
                      <a:pt x="221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186" name="Google Shape;2186;p14"/>
              <p:cNvSpPr/>
              <p:nvPr/>
            </p:nvSpPr>
            <p:spPr>
              <a:xfrm>
                <a:off x="767617" y="3994329"/>
                <a:ext cx="33360" cy="132981"/>
              </a:xfrm>
              <a:custGeom>
                <a:avLst/>
                <a:gdLst/>
                <a:ahLst/>
                <a:cxnLst/>
                <a:rect l="l" t="t" r="r" b="b"/>
                <a:pathLst>
                  <a:path w="584" h="2328" extrusionOk="0">
                    <a:moveTo>
                      <a:pt x="295" y="1"/>
                    </a:moveTo>
                    <a:cubicBezTo>
                      <a:pt x="171" y="1"/>
                      <a:pt x="45" y="86"/>
                      <a:pt x="30" y="255"/>
                    </a:cubicBezTo>
                    <a:cubicBezTo>
                      <a:pt x="0" y="597"/>
                      <a:pt x="2" y="946"/>
                      <a:pt x="6" y="1290"/>
                    </a:cubicBezTo>
                    <a:cubicBezTo>
                      <a:pt x="9" y="1631"/>
                      <a:pt x="24" y="1959"/>
                      <a:pt x="178" y="2270"/>
                    </a:cubicBezTo>
                    <a:cubicBezTo>
                      <a:pt x="198" y="2309"/>
                      <a:pt x="239" y="2328"/>
                      <a:pt x="281" y="2328"/>
                    </a:cubicBezTo>
                    <a:cubicBezTo>
                      <a:pt x="323" y="2328"/>
                      <a:pt x="365" y="2309"/>
                      <a:pt x="385" y="2270"/>
                    </a:cubicBezTo>
                    <a:cubicBezTo>
                      <a:pt x="543" y="1960"/>
                      <a:pt x="560" y="1631"/>
                      <a:pt x="569" y="1290"/>
                    </a:cubicBezTo>
                    <a:cubicBezTo>
                      <a:pt x="576" y="946"/>
                      <a:pt x="583" y="597"/>
                      <a:pt x="557" y="255"/>
                    </a:cubicBezTo>
                    <a:cubicBezTo>
                      <a:pt x="544" y="85"/>
                      <a:pt x="420" y="1"/>
                      <a:pt x="295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2187" name="Google Shape;2187;p14"/>
            <p:cNvGrpSpPr/>
            <p:nvPr/>
          </p:nvGrpSpPr>
          <p:grpSpPr>
            <a:xfrm flipH="1">
              <a:off x="3950663" y="4855325"/>
              <a:ext cx="142923" cy="130526"/>
              <a:chOff x="178100" y="3904645"/>
              <a:chExt cx="142923" cy="130526"/>
            </a:xfrm>
          </p:grpSpPr>
          <p:sp>
            <p:nvSpPr>
              <p:cNvPr id="2188" name="Google Shape;2188;p14"/>
              <p:cNvSpPr/>
              <p:nvPr/>
            </p:nvSpPr>
            <p:spPr>
              <a:xfrm>
                <a:off x="178100" y="3936863"/>
                <a:ext cx="40843" cy="98308"/>
              </a:xfrm>
              <a:custGeom>
                <a:avLst/>
                <a:gdLst/>
                <a:ahLst/>
                <a:cxnLst/>
                <a:rect l="l" t="t" r="r" b="b"/>
                <a:pathLst>
                  <a:path w="715" h="1721" extrusionOk="0">
                    <a:moveTo>
                      <a:pt x="237" y="1"/>
                    </a:moveTo>
                    <a:cubicBezTo>
                      <a:pt x="157" y="1"/>
                      <a:pt x="77" y="54"/>
                      <a:pt x="49" y="139"/>
                    </a:cubicBezTo>
                    <a:cubicBezTo>
                      <a:pt x="1" y="283"/>
                      <a:pt x="37" y="436"/>
                      <a:pt x="59" y="582"/>
                    </a:cubicBezTo>
                    <a:cubicBezTo>
                      <a:pt x="76" y="711"/>
                      <a:pt x="98" y="838"/>
                      <a:pt x="120" y="966"/>
                    </a:cubicBezTo>
                    <a:cubicBezTo>
                      <a:pt x="142" y="1093"/>
                      <a:pt x="158" y="1223"/>
                      <a:pt x="193" y="1347"/>
                    </a:cubicBezTo>
                    <a:cubicBezTo>
                      <a:pt x="234" y="1488"/>
                      <a:pt x="302" y="1592"/>
                      <a:pt x="413" y="1688"/>
                    </a:cubicBezTo>
                    <a:cubicBezTo>
                      <a:pt x="438" y="1709"/>
                      <a:pt x="467" y="1720"/>
                      <a:pt x="496" y="1720"/>
                    </a:cubicBezTo>
                    <a:cubicBezTo>
                      <a:pt x="533" y="1720"/>
                      <a:pt x="570" y="1702"/>
                      <a:pt x="594" y="1665"/>
                    </a:cubicBezTo>
                    <a:cubicBezTo>
                      <a:pt x="672" y="1542"/>
                      <a:pt x="715" y="1424"/>
                      <a:pt x="707" y="1275"/>
                    </a:cubicBezTo>
                    <a:cubicBezTo>
                      <a:pt x="700" y="1133"/>
                      <a:pt x="672" y="990"/>
                      <a:pt x="643" y="848"/>
                    </a:cubicBezTo>
                    <a:cubicBezTo>
                      <a:pt x="592" y="595"/>
                      <a:pt x="554" y="244"/>
                      <a:pt x="362" y="51"/>
                    </a:cubicBezTo>
                    <a:cubicBezTo>
                      <a:pt x="326" y="16"/>
                      <a:pt x="281" y="1"/>
                      <a:pt x="237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189" name="Google Shape;2189;p14"/>
              <p:cNvSpPr/>
              <p:nvPr/>
            </p:nvSpPr>
            <p:spPr>
              <a:xfrm>
                <a:off x="230654" y="3904645"/>
                <a:ext cx="37187" cy="110589"/>
              </a:xfrm>
              <a:custGeom>
                <a:avLst/>
                <a:gdLst/>
                <a:ahLst/>
                <a:cxnLst/>
                <a:rect l="l" t="t" r="r" b="b"/>
                <a:pathLst>
                  <a:path w="651" h="1936" extrusionOk="0">
                    <a:moveTo>
                      <a:pt x="399" y="0"/>
                    </a:moveTo>
                    <a:cubicBezTo>
                      <a:pt x="364" y="0"/>
                      <a:pt x="331" y="13"/>
                      <a:pt x="305" y="45"/>
                    </a:cubicBezTo>
                    <a:cubicBezTo>
                      <a:pt x="124" y="270"/>
                      <a:pt x="142" y="647"/>
                      <a:pt x="102" y="921"/>
                    </a:cubicBezTo>
                    <a:cubicBezTo>
                      <a:pt x="57" y="1239"/>
                      <a:pt x="0" y="1544"/>
                      <a:pt x="117" y="1853"/>
                    </a:cubicBezTo>
                    <a:cubicBezTo>
                      <a:pt x="136" y="1902"/>
                      <a:pt x="182" y="1936"/>
                      <a:pt x="229" y="1936"/>
                    </a:cubicBezTo>
                    <a:cubicBezTo>
                      <a:pt x="255" y="1936"/>
                      <a:pt x="282" y="1925"/>
                      <a:pt x="305" y="1902"/>
                    </a:cubicBezTo>
                    <a:cubicBezTo>
                      <a:pt x="542" y="1660"/>
                      <a:pt x="598" y="1348"/>
                      <a:pt x="625" y="1020"/>
                    </a:cubicBezTo>
                    <a:cubicBezTo>
                      <a:pt x="637" y="862"/>
                      <a:pt x="650" y="703"/>
                      <a:pt x="643" y="545"/>
                    </a:cubicBezTo>
                    <a:cubicBezTo>
                      <a:pt x="637" y="392"/>
                      <a:pt x="640" y="203"/>
                      <a:pt x="542" y="75"/>
                    </a:cubicBezTo>
                    <a:cubicBezTo>
                      <a:pt x="511" y="33"/>
                      <a:pt x="454" y="0"/>
                      <a:pt x="399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190" name="Google Shape;2190;p14"/>
              <p:cNvSpPr/>
              <p:nvPr/>
            </p:nvSpPr>
            <p:spPr>
              <a:xfrm>
                <a:off x="275667" y="3947545"/>
                <a:ext cx="45355" cy="85284"/>
              </a:xfrm>
              <a:custGeom>
                <a:avLst/>
                <a:gdLst/>
                <a:ahLst/>
                <a:cxnLst/>
                <a:rect l="l" t="t" r="r" b="b"/>
                <a:pathLst>
                  <a:path w="794" h="1493" extrusionOk="0">
                    <a:moveTo>
                      <a:pt x="528" y="0"/>
                    </a:moveTo>
                    <a:cubicBezTo>
                      <a:pt x="514" y="0"/>
                      <a:pt x="500" y="3"/>
                      <a:pt x="486" y="9"/>
                    </a:cubicBezTo>
                    <a:cubicBezTo>
                      <a:pt x="246" y="103"/>
                      <a:pt x="170" y="438"/>
                      <a:pt x="116" y="669"/>
                    </a:cubicBezTo>
                    <a:cubicBezTo>
                      <a:pt x="56" y="916"/>
                      <a:pt x="1" y="1211"/>
                      <a:pt x="155" y="1435"/>
                    </a:cubicBezTo>
                    <a:cubicBezTo>
                      <a:pt x="182" y="1473"/>
                      <a:pt x="219" y="1492"/>
                      <a:pt x="257" y="1492"/>
                    </a:cubicBezTo>
                    <a:cubicBezTo>
                      <a:pt x="286" y="1492"/>
                      <a:pt x="315" y="1481"/>
                      <a:pt x="342" y="1459"/>
                    </a:cubicBezTo>
                    <a:cubicBezTo>
                      <a:pt x="531" y="1295"/>
                      <a:pt x="571" y="1040"/>
                      <a:pt x="622" y="809"/>
                    </a:cubicBezTo>
                    <a:cubicBezTo>
                      <a:pt x="667" y="603"/>
                      <a:pt x="793" y="275"/>
                      <a:pt x="670" y="86"/>
                    </a:cubicBezTo>
                    <a:cubicBezTo>
                      <a:pt x="642" y="40"/>
                      <a:pt x="585" y="0"/>
                      <a:pt x="528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2191" name="Google Shape;2191;p14"/>
            <p:cNvGrpSpPr/>
            <p:nvPr/>
          </p:nvGrpSpPr>
          <p:grpSpPr>
            <a:xfrm flipH="1">
              <a:off x="2932009" y="4854097"/>
              <a:ext cx="88313" cy="132981"/>
              <a:chOff x="712664" y="3994329"/>
              <a:chExt cx="88313" cy="132981"/>
            </a:xfrm>
          </p:grpSpPr>
          <p:sp>
            <p:nvSpPr>
              <p:cNvPr id="2192" name="Google Shape;2192;p14"/>
              <p:cNvSpPr/>
              <p:nvPr/>
            </p:nvSpPr>
            <p:spPr>
              <a:xfrm>
                <a:off x="712664" y="4006439"/>
                <a:ext cx="44613" cy="91225"/>
              </a:xfrm>
              <a:custGeom>
                <a:avLst/>
                <a:gdLst/>
                <a:ahLst/>
                <a:cxnLst/>
                <a:rect l="l" t="t" r="r" b="b"/>
                <a:pathLst>
                  <a:path w="781" h="1597" extrusionOk="0">
                    <a:moveTo>
                      <a:pt x="221" y="1"/>
                    </a:moveTo>
                    <a:cubicBezTo>
                      <a:pt x="138" y="1"/>
                      <a:pt x="60" y="44"/>
                      <a:pt x="44" y="145"/>
                    </a:cubicBezTo>
                    <a:cubicBezTo>
                      <a:pt x="1" y="407"/>
                      <a:pt x="81" y="683"/>
                      <a:pt x="139" y="938"/>
                    </a:cubicBezTo>
                    <a:cubicBezTo>
                      <a:pt x="196" y="1187"/>
                      <a:pt x="264" y="1427"/>
                      <a:pt x="489" y="1579"/>
                    </a:cubicBezTo>
                    <a:cubicBezTo>
                      <a:pt x="506" y="1591"/>
                      <a:pt x="526" y="1596"/>
                      <a:pt x="546" y="1596"/>
                    </a:cubicBezTo>
                    <a:cubicBezTo>
                      <a:pt x="589" y="1596"/>
                      <a:pt x="632" y="1573"/>
                      <a:pt x="652" y="1535"/>
                    </a:cubicBezTo>
                    <a:cubicBezTo>
                      <a:pt x="780" y="1308"/>
                      <a:pt x="735" y="1060"/>
                      <a:pt x="674" y="820"/>
                    </a:cubicBezTo>
                    <a:cubicBezTo>
                      <a:pt x="614" y="582"/>
                      <a:pt x="569" y="295"/>
                      <a:pt x="422" y="97"/>
                    </a:cubicBezTo>
                    <a:cubicBezTo>
                      <a:pt x="377" y="36"/>
                      <a:pt x="297" y="1"/>
                      <a:pt x="221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193" name="Google Shape;2193;p14"/>
              <p:cNvSpPr/>
              <p:nvPr/>
            </p:nvSpPr>
            <p:spPr>
              <a:xfrm>
                <a:off x="767617" y="3994329"/>
                <a:ext cx="33360" cy="132981"/>
              </a:xfrm>
              <a:custGeom>
                <a:avLst/>
                <a:gdLst/>
                <a:ahLst/>
                <a:cxnLst/>
                <a:rect l="l" t="t" r="r" b="b"/>
                <a:pathLst>
                  <a:path w="584" h="2328" extrusionOk="0">
                    <a:moveTo>
                      <a:pt x="295" y="1"/>
                    </a:moveTo>
                    <a:cubicBezTo>
                      <a:pt x="171" y="1"/>
                      <a:pt x="45" y="86"/>
                      <a:pt x="30" y="255"/>
                    </a:cubicBezTo>
                    <a:cubicBezTo>
                      <a:pt x="0" y="597"/>
                      <a:pt x="2" y="946"/>
                      <a:pt x="6" y="1290"/>
                    </a:cubicBezTo>
                    <a:cubicBezTo>
                      <a:pt x="9" y="1631"/>
                      <a:pt x="24" y="1959"/>
                      <a:pt x="178" y="2270"/>
                    </a:cubicBezTo>
                    <a:cubicBezTo>
                      <a:pt x="198" y="2309"/>
                      <a:pt x="239" y="2328"/>
                      <a:pt x="281" y="2328"/>
                    </a:cubicBezTo>
                    <a:cubicBezTo>
                      <a:pt x="323" y="2328"/>
                      <a:pt x="365" y="2309"/>
                      <a:pt x="385" y="2270"/>
                    </a:cubicBezTo>
                    <a:cubicBezTo>
                      <a:pt x="543" y="1960"/>
                      <a:pt x="560" y="1631"/>
                      <a:pt x="569" y="1290"/>
                    </a:cubicBezTo>
                    <a:cubicBezTo>
                      <a:pt x="576" y="946"/>
                      <a:pt x="583" y="597"/>
                      <a:pt x="557" y="255"/>
                    </a:cubicBezTo>
                    <a:cubicBezTo>
                      <a:pt x="544" y="85"/>
                      <a:pt x="420" y="1"/>
                      <a:pt x="295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2194" name="Google Shape;2194;p14"/>
            <p:cNvGrpSpPr/>
            <p:nvPr/>
          </p:nvGrpSpPr>
          <p:grpSpPr>
            <a:xfrm flipH="1">
              <a:off x="5023923" y="4866905"/>
              <a:ext cx="148749" cy="138123"/>
              <a:chOff x="417563" y="4145250"/>
              <a:chExt cx="148749" cy="138123"/>
            </a:xfrm>
          </p:grpSpPr>
          <p:sp>
            <p:nvSpPr>
              <p:cNvPr id="2195" name="Google Shape;2195;p14"/>
              <p:cNvSpPr/>
              <p:nvPr/>
            </p:nvSpPr>
            <p:spPr>
              <a:xfrm>
                <a:off x="417563" y="4179924"/>
                <a:ext cx="39186" cy="103449"/>
              </a:xfrm>
              <a:custGeom>
                <a:avLst/>
                <a:gdLst/>
                <a:ahLst/>
                <a:cxnLst/>
                <a:rect l="l" t="t" r="r" b="b"/>
                <a:pathLst>
                  <a:path w="686" h="1811" extrusionOk="0">
                    <a:moveTo>
                      <a:pt x="283" y="1"/>
                    </a:moveTo>
                    <a:cubicBezTo>
                      <a:pt x="215" y="1"/>
                      <a:pt x="148" y="32"/>
                      <a:pt x="118" y="96"/>
                    </a:cubicBezTo>
                    <a:cubicBezTo>
                      <a:pt x="0" y="348"/>
                      <a:pt x="83" y="703"/>
                      <a:pt x="102" y="970"/>
                    </a:cubicBezTo>
                    <a:cubicBezTo>
                      <a:pt x="112" y="1123"/>
                      <a:pt x="118" y="1280"/>
                      <a:pt x="141" y="1432"/>
                    </a:cubicBezTo>
                    <a:cubicBezTo>
                      <a:pt x="163" y="1569"/>
                      <a:pt x="227" y="1672"/>
                      <a:pt x="315" y="1777"/>
                    </a:cubicBezTo>
                    <a:cubicBezTo>
                      <a:pt x="333" y="1800"/>
                      <a:pt x="363" y="1811"/>
                      <a:pt x="394" y="1811"/>
                    </a:cubicBezTo>
                    <a:cubicBezTo>
                      <a:pt x="425" y="1811"/>
                      <a:pt x="456" y="1799"/>
                      <a:pt x="475" y="1777"/>
                    </a:cubicBezTo>
                    <a:cubicBezTo>
                      <a:pt x="685" y="1537"/>
                      <a:pt x="670" y="1245"/>
                      <a:pt x="647" y="944"/>
                    </a:cubicBezTo>
                    <a:cubicBezTo>
                      <a:pt x="625" y="670"/>
                      <a:pt x="621" y="266"/>
                      <a:pt x="421" y="56"/>
                    </a:cubicBezTo>
                    <a:cubicBezTo>
                      <a:pt x="386" y="19"/>
                      <a:pt x="334" y="1"/>
                      <a:pt x="283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196" name="Google Shape;2196;p14"/>
              <p:cNvSpPr/>
              <p:nvPr/>
            </p:nvSpPr>
            <p:spPr>
              <a:xfrm>
                <a:off x="469888" y="4145250"/>
                <a:ext cx="42556" cy="117101"/>
              </a:xfrm>
              <a:custGeom>
                <a:avLst/>
                <a:gdLst/>
                <a:ahLst/>
                <a:cxnLst/>
                <a:rect l="l" t="t" r="r" b="b"/>
                <a:pathLst>
                  <a:path w="745" h="2050" extrusionOk="0">
                    <a:moveTo>
                      <a:pt x="476" y="0"/>
                    </a:moveTo>
                    <a:cubicBezTo>
                      <a:pt x="449" y="0"/>
                      <a:pt x="419" y="8"/>
                      <a:pt x="384" y="23"/>
                    </a:cubicBezTo>
                    <a:cubicBezTo>
                      <a:pt x="243" y="88"/>
                      <a:pt x="219" y="278"/>
                      <a:pt x="192" y="415"/>
                    </a:cubicBezTo>
                    <a:cubicBezTo>
                      <a:pt x="158" y="589"/>
                      <a:pt x="132" y="764"/>
                      <a:pt x="104" y="936"/>
                    </a:cubicBezTo>
                    <a:cubicBezTo>
                      <a:pt x="47" y="1281"/>
                      <a:pt x="1" y="1611"/>
                      <a:pt x="84" y="1954"/>
                    </a:cubicBezTo>
                    <a:cubicBezTo>
                      <a:pt x="99" y="2020"/>
                      <a:pt x="150" y="2049"/>
                      <a:pt x="204" y="2049"/>
                    </a:cubicBezTo>
                    <a:cubicBezTo>
                      <a:pt x="250" y="2049"/>
                      <a:pt x="298" y="2027"/>
                      <a:pt x="327" y="1988"/>
                    </a:cubicBezTo>
                    <a:cubicBezTo>
                      <a:pt x="568" y="1660"/>
                      <a:pt x="617" y="1267"/>
                      <a:pt x="652" y="870"/>
                    </a:cubicBezTo>
                    <a:cubicBezTo>
                      <a:pt x="666" y="718"/>
                      <a:pt x="745" y="0"/>
                      <a:pt x="476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197" name="Google Shape;2197;p14"/>
              <p:cNvSpPr/>
              <p:nvPr/>
            </p:nvSpPr>
            <p:spPr>
              <a:xfrm>
                <a:off x="528840" y="4206144"/>
                <a:ext cx="37472" cy="75173"/>
              </a:xfrm>
              <a:custGeom>
                <a:avLst/>
                <a:gdLst/>
                <a:ahLst/>
                <a:cxnLst/>
                <a:rect l="l" t="t" r="r" b="b"/>
                <a:pathLst>
                  <a:path w="656" h="1316" extrusionOk="0">
                    <a:moveTo>
                      <a:pt x="371" y="0"/>
                    </a:moveTo>
                    <a:cubicBezTo>
                      <a:pt x="302" y="0"/>
                      <a:pt x="231" y="34"/>
                      <a:pt x="180" y="103"/>
                    </a:cubicBezTo>
                    <a:cubicBezTo>
                      <a:pt x="57" y="271"/>
                      <a:pt x="44" y="533"/>
                      <a:pt x="23" y="733"/>
                    </a:cubicBezTo>
                    <a:cubicBezTo>
                      <a:pt x="1" y="928"/>
                      <a:pt x="15" y="1125"/>
                      <a:pt x="152" y="1281"/>
                    </a:cubicBezTo>
                    <a:cubicBezTo>
                      <a:pt x="172" y="1303"/>
                      <a:pt x="205" y="1315"/>
                      <a:pt x="238" y="1315"/>
                    </a:cubicBezTo>
                    <a:cubicBezTo>
                      <a:pt x="259" y="1315"/>
                      <a:pt x="281" y="1310"/>
                      <a:pt x="298" y="1298"/>
                    </a:cubicBezTo>
                    <a:cubicBezTo>
                      <a:pt x="470" y="1186"/>
                      <a:pt x="536" y="999"/>
                      <a:pt x="566" y="805"/>
                    </a:cubicBezTo>
                    <a:cubicBezTo>
                      <a:pt x="598" y="604"/>
                      <a:pt x="655" y="349"/>
                      <a:pt x="581" y="154"/>
                    </a:cubicBezTo>
                    <a:cubicBezTo>
                      <a:pt x="541" y="53"/>
                      <a:pt x="457" y="0"/>
                      <a:pt x="371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2198" name="Google Shape;2198;p14"/>
            <p:cNvGrpSpPr/>
            <p:nvPr/>
          </p:nvGrpSpPr>
          <p:grpSpPr>
            <a:xfrm flipH="1">
              <a:off x="7857534" y="4654247"/>
              <a:ext cx="88313" cy="132981"/>
              <a:chOff x="712664" y="3994329"/>
              <a:chExt cx="88313" cy="132981"/>
            </a:xfrm>
          </p:grpSpPr>
          <p:sp>
            <p:nvSpPr>
              <p:cNvPr id="2199" name="Google Shape;2199;p14"/>
              <p:cNvSpPr/>
              <p:nvPr/>
            </p:nvSpPr>
            <p:spPr>
              <a:xfrm>
                <a:off x="712664" y="4006439"/>
                <a:ext cx="44613" cy="91225"/>
              </a:xfrm>
              <a:custGeom>
                <a:avLst/>
                <a:gdLst/>
                <a:ahLst/>
                <a:cxnLst/>
                <a:rect l="l" t="t" r="r" b="b"/>
                <a:pathLst>
                  <a:path w="781" h="1597" extrusionOk="0">
                    <a:moveTo>
                      <a:pt x="221" y="1"/>
                    </a:moveTo>
                    <a:cubicBezTo>
                      <a:pt x="138" y="1"/>
                      <a:pt x="60" y="44"/>
                      <a:pt x="44" y="145"/>
                    </a:cubicBezTo>
                    <a:cubicBezTo>
                      <a:pt x="1" y="407"/>
                      <a:pt x="81" y="683"/>
                      <a:pt x="139" y="938"/>
                    </a:cubicBezTo>
                    <a:cubicBezTo>
                      <a:pt x="196" y="1187"/>
                      <a:pt x="264" y="1427"/>
                      <a:pt x="489" y="1579"/>
                    </a:cubicBezTo>
                    <a:cubicBezTo>
                      <a:pt x="506" y="1591"/>
                      <a:pt x="526" y="1596"/>
                      <a:pt x="546" y="1596"/>
                    </a:cubicBezTo>
                    <a:cubicBezTo>
                      <a:pt x="589" y="1596"/>
                      <a:pt x="632" y="1573"/>
                      <a:pt x="652" y="1535"/>
                    </a:cubicBezTo>
                    <a:cubicBezTo>
                      <a:pt x="780" y="1308"/>
                      <a:pt x="735" y="1060"/>
                      <a:pt x="674" y="820"/>
                    </a:cubicBezTo>
                    <a:cubicBezTo>
                      <a:pt x="614" y="582"/>
                      <a:pt x="569" y="295"/>
                      <a:pt x="422" y="97"/>
                    </a:cubicBezTo>
                    <a:cubicBezTo>
                      <a:pt x="377" y="36"/>
                      <a:pt x="297" y="1"/>
                      <a:pt x="221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200" name="Google Shape;2200;p14"/>
              <p:cNvSpPr/>
              <p:nvPr/>
            </p:nvSpPr>
            <p:spPr>
              <a:xfrm>
                <a:off x="767617" y="3994329"/>
                <a:ext cx="33360" cy="132981"/>
              </a:xfrm>
              <a:custGeom>
                <a:avLst/>
                <a:gdLst/>
                <a:ahLst/>
                <a:cxnLst/>
                <a:rect l="l" t="t" r="r" b="b"/>
                <a:pathLst>
                  <a:path w="584" h="2328" extrusionOk="0">
                    <a:moveTo>
                      <a:pt x="295" y="1"/>
                    </a:moveTo>
                    <a:cubicBezTo>
                      <a:pt x="171" y="1"/>
                      <a:pt x="45" y="86"/>
                      <a:pt x="30" y="255"/>
                    </a:cubicBezTo>
                    <a:cubicBezTo>
                      <a:pt x="0" y="597"/>
                      <a:pt x="2" y="946"/>
                      <a:pt x="6" y="1290"/>
                    </a:cubicBezTo>
                    <a:cubicBezTo>
                      <a:pt x="9" y="1631"/>
                      <a:pt x="24" y="1959"/>
                      <a:pt x="178" y="2270"/>
                    </a:cubicBezTo>
                    <a:cubicBezTo>
                      <a:pt x="198" y="2309"/>
                      <a:pt x="239" y="2328"/>
                      <a:pt x="281" y="2328"/>
                    </a:cubicBezTo>
                    <a:cubicBezTo>
                      <a:pt x="323" y="2328"/>
                      <a:pt x="365" y="2309"/>
                      <a:pt x="385" y="2270"/>
                    </a:cubicBezTo>
                    <a:cubicBezTo>
                      <a:pt x="543" y="1960"/>
                      <a:pt x="560" y="1631"/>
                      <a:pt x="569" y="1290"/>
                    </a:cubicBezTo>
                    <a:cubicBezTo>
                      <a:pt x="576" y="946"/>
                      <a:pt x="583" y="597"/>
                      <a:pt x="557" y="255"/>
                    </a:cubicBezTo>
                    <a:cubicBezTo>
                      <a:pt x="544" y="85"/>
                      <a:pt x="420" y="1"/>
                      <a:pt x="295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2201" name="Google Shape;2201;p14"/>
            <p:cNvGrpSpPr/>
            <p:nvPr/>
          </p:nvGrpSpPr>
          <p:grpSpPr>
            <a:xfrm>
              <a:off x="2916488" y="4589988"/>
              <a:ext cx="142923" cy="130526"/>
              <a:chOff x="178100" y="3904645"/>
              <a:chExt cx="142923" cy="130526"/>
            </a:xfrm>
          </p:grpSpPr>
          <p:sp>
            <p:nvSpPr>
              <p:cNvPr id="2202" name="Google Shape;2202;p14"/>
              <p:cNvSpPr/>
              <p:nvPr/>
            </p:nvSpPr>
            <p:spPr>
              <a:xfrm>
                <a:off x="178100" y="3936863"/>
                <a:ext cx="40843" cy="98308"/>
              </a:xfrm>
              <a:custGeom>
                <a:avLst/>
                <a:gdLst/>
                <a:ahLst/>
                <a:cxnLst/>
                <a:rect l="l" t="t" r="r" b="b"/>
                <a:pathLst>
                  <a:path w="715" h="1721" extrusionOk="0">
                    <a:moveTo>
                      <a:pt x="237" y="1"/>
                    </a:moveTo>
                    <a:cubicBezTo>
                      <a:pt x="157" y="1"/>
                      <a:pt x="77" y="54"/>
                      <a:pt x="49" y="139"/>
                    </a:cubicBezTo>
                    <a:cubicBezTo>
                      <a:pt x="1" y="283"/>
                      <a:pt x="37" y="436"/>
                      <a:pt x="59" y="582"/>
                    </a:cubicBezTo>
                    <a:cubicBezTo>
                      <a:pt x="76" y="711"/>
                      <a:pt x="98" y="838"/>
                      <a:pt x="120" y="966"/>
                    </a:cubicBezTo>
                    <a:cubicBezTo>
                      <a:pt x="142" y="1093"/>
                      <a:pt x="158" y="1223"/>
                      <a:pt x="193" y="1347"/>
                    </a:cubicBezTo>
                    <a:cubicBezTo>
                      <a:pt x="234" y="1488"/>
                      <a:pt x="302" y="1592"/>
                      <a:pt x="413" y="1688"/>
                    </a:cubicBezTo>
                    <a:cubicBezTo>
                      <a:pt x="438" y="1709"/>
                      <a:pt x="467" y="1720"/>
                      <a:pt x="496" y="1720"/>
                    </a:cubicBezTo>
                    <a:cubicBezTo>
                      <a:pt x="533" y="1720"/>
                      <a:pt x="570" y="1702"/>
                      <a:pt x="594" y="1665"/>
                    </a:cubicBezTo>
                    <a:cubicBezTo>
                      <a:pt x="672" y="1542"/>
                      <a:pt x="715" y="1424"/>
                      <a:pt x="707" y="1275"/>
                    </a:cubicBezTo>
                    <a:cubicBezTo>
                      <a:pt x="700" y="1133"/>
                      <a:pt x="672" y="990"/>
                      <a:pt x="643" y="848"/>
                    </a:cubicBezTo>
                    <a:cubicBezTo>
                      <a:pt x="592" y="595"/>
                      <a:pt x="554" y="244"/>
                      <a:pt x="362" y="51"/>
                    </a:cubicBezTo>
                    <a:cubicBezTo>
                      <a:pt x="326" y="16"/>
                      <a:pt x="281" y="1"/>
                      <a:pt x="237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203" name="Google Shape;2203;p14"/>
              <p:cNvSpPr/>
              <p:nvPr/>
            </p:nvSpPr>
            <p:spPr>
              <a:xfrm>
                <a:off x="230654" y="3904645"/>
                <a:ext cx="37187" cy="110589"/>
              </a:xfrm>
              <a:custGeom>
                <a:avLst/>
                <a:gdLst/>
                <a:ahLst/>
                <a:cxnLst/>
                <a:rect l="l" t="t" r="r" b="b"/>
                <a:pathLst>
                  <a:path w="651" h="1936" extrusionOk="0">
                    <a:moveTo>
                      <a:pt x="399" y="0"/>
                    </a:moveTo>
                    <a:cubicBezTo>
                      <a:pt x="364" y="0"/>
                      <a:pt x="331" y="13"/>
                      <a:pt x="305" y="45"/>
                    </a:cubicBezTo>
                    <a:cubicBezTo>
                      <a:pt x="124" y="270"/>
                      <a:pt x="142" y="647"/>
                      <a:pt x="102" y="921"/>
                    </a:cubicBezTo>
                    <a:cubicBezTo>
                      <a:pt x="57" y="1239"/>
                      <a:pt x="0" y="1544"/>
                      <a:pt x="117" y="1853"/>
                    </a:cubicBezTo>
                    <a:cubicBezTo>
                      <a:pt x="136" y="1902"/>
                      <a:pt x="182" y="1936"/>
                      <a:pt x="229" y="1936"/>
                    </a:cubicBezTo>
                    <a:cubicBezTo>
                      <a:pt x="255" y="1936"/>
                      <a:pt x="282" y="1925"/>
                      <a:pt x="305" y="1902"/>
                    </a:cubicBezTo>
                    <a:cubicBezTo>
                      <a:pt x="542" y="1660"/>
                      <a:pt x="598" y="1348"/>
                      <a:pt x="625" y="1020"/>
                    </a:cubicBezTo>
                    <a:cubicBezTo>
                      <a:pt x="637" y="862"/>
                      <a:pt x="650" y="703"/>
                      <a:pt x="643" y="545"/>
                    </a:cubicBezTo>
                    <a:cubicBezTo>
                      <a:pt x="637" y="392"/>
                      <a:pt x="640" y="203"/>
                      <a:pt x="542" y="75"/>
                    </a:cubicBezTo>
                    <a:cubicBezTo>
                      <a:pt x="511" y="33"/>
                      <a:pt x="454" y="0"/>
                      <a:pt x="399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204" name="Google Shape;2204;p14"/>
              <p:cNvSpPr/>
              <p:nvPr/>
            </p:nvSpPr>
            <p:spPr>
              <a:xfrm>
                <a:off x="275667" y="3947545"/>
                <a:ext cx="45355" cy="85284"/>
              </a:xfrm>
              <a:custGeom>
                <a:avLst/>
                <a:gdLst/>
                <a:ahLst/>
                <a:cxnLst/>
                <a:rect l="l" t="t" r="r" b="b"/>
                <a:pathLst>
                  <a:path w="794" h="1493" extrusionOk="0">
                    <a:moveTo>
                      <a:pt x="528" y="0"/>
                    </a:moveTo>
                    <a:cubicBezTo>
                      <a:pt x="514" y="0"/>
                      <a:pt x="500" y="3"/>
                      <a:pt x="486" y="9"/>
                    </a:cubicBezTo>
                    <a:cubicBezTo>
                      <a:pt x="246" y="103"/>
                      <a:pt x="170" y="438"/>
                      <a:pt x="116" y="669"/>
                    </a:cubicBezTo>
                    <a:cubicBezTo>
                      <a:pt x="56" y="916"/>
                      <a:pt x="1" y="1211"/>
                      <a:pt x="155" y="1435"/>
                    </a:cubicBezTo>
                    <a:cubicBezTo>
                      <a:pt x="182" y="1473"/>
                      <a:pt x="219" y="1492"/>
                      <a:pt x="257" y="1492"/>
                    </a:cubicBezTo>
                    <a:cubicBezTo>
                      <a:pt x="286" y="1492"/>
                      <a:pt x="315" y="1481"/>
                      <a:pt x="342" y="1459"/>
                    </a:cubicBezTo>
                    <a:cubicBezTo>
                      <a:pt x="531" y="1295"/>
                      <a:pt x="571" y="1040"/>
                      <a:pt x="622" y="809"/>
                    </a:cubicBezTo>
                    <a:cubicBezTo>
                      <a:pt x="667" y="603"/>
                      <a:pt x="793" y="275"/>
                      <a:pt x="670" y="86"/>
                    </a:cubicBezTo>
                    <a:cubicBezTo>
                      <a:pt x="642" y="40"/>
                      <a:pt x="585" y="0"/>
                      <a:pt x="528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2205" name="Google Shape;2205;p14"/>
            <p:cNvGrpSpPr/>
            <p:nvPr/>
          </p:nvGrpSpPr>
          <p:grpSpPr>
            <a:xfrm flipH="1">
              <a:off x="3339346" y="4654247"/>
              <a:ext cx="88313" cy="132981"/>
              <a:chOff x="712664" y="3994329"/>
              <a:chExt cx="88313" cy="132981"/>
            </a:xfrm>
          </p:grpSpPr>
          <p:sp>
            <p:nvSpPr>
              <p:cNvPr id="2206" name="Google Shape;2206;p14"/>
              <p:cNvSpPr/>
              <p:nvPr/>
            </p:nvSpPr>
            <p:spPr>
              <a:xfrm>
                <a:off x="712664" y="4006439"/>
                <a:ext cx="44613" cy="91225"/>
              </a:xfrm>
              <a:custGeom>
                <a:avLst/>
                <a:gdLst/>
                <a:ahLst/>
                <a:cxnLst/>
                <a:rect l="l" t="t" r="r" b="b"/>
                <a:pathLst>
                  <a:path w="781" h="1597" extrusionOk="0">
                    <a:moveTo>
                      <a:pt x="221" y="1"/>
                    </a:moveTo>
                    <a:cubicBezTo>
                      <a:pt x="138" y="1"/>
                      <a:pt x="60" y="44"/>
                      <a:pt x="44" y="145"/>
                    </a:cubicBezTo>
                    <a:cubicBezTo>
                      <a:pt x="1" y="407"/>
                      <a:pt x="81" y="683"/>
                      <a:pt x="139" y="938"/>
                    </a:cubicBezTo>
                    <a:cubicBezTo>
                      <a:pt x="196" y="1187"/>
                      <a:pt x="264" y="1427"/>
                      <a:pt x="489" y="1579"/>
                    </a:cubicBezTo>
                    <a:cubicBezTo>
                      <a:pt x="506" y="1591"/>
                      <a:pt x="526" y="1596"/>
                      <a:pt x="546" y="1596"/>
                    </a:cubicBezTo>
                    <a:cubicBezTo>
                      <a:pt x="589" y="1596"/>
                      <a:pt x="632" y="1573"/>
                      <a:pt x="652" y="1535"/>
                    </a:cubicBezTo>
                    <a:cubicBezTo>
                      <a:pt x="780" y="1308"/>
                      <a:pt x="735" y="1060"/>
                      <a:pt x="674" y="820"/>
                    </a:cubicBezTo>
                    <a:cubicBezTo>
                      <a:pt x="614" y="582"/>
                      <a:pt x="569" y="295"/>
                      <a:pt x="422" y="97"/>
                    </a:cubicBezTo>
                    <a:cubicBezTo>
                      <a:pt x="377" y="36"/>
                      <a:pt x="297" y="1"/>
                      <a:pt x="221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207" name="Google Shape;2207;p14"/>
              <p:cNvSpPr/>
              <p:nvPr/>
            </p:nvSpPr>
            <p:spPr>
              <a:xfrm>
                <a:off x="767617" y="3994329"/>
                <a:ext cx="33360" cy="132981"/>
              </a:xfrm>
              <a:custGeom>
                <a:avLst/>
                <a:gdLst/>
                <a:ahLst/>
                <a:cxnLst/>
                <a:rect l="l" t="t" r="r" b="b"/>
                <a:pathLst>
                  <a:path w="584" h="2328" extrusionOk="0">
                    <a:moveTo>
                      <a:pt x="295" y="1"/>
                    </a:moveTo>
                    <a:cubicBezTo>
                      <a:pt x="171" y="1"/>
                      <a:pt x="45" y="86"/>
                      <a:pt x="30" y="255"/>
                    </a:cubicBezTo>
                    <a:cubicBezTo>
                      <a:pt x="0" y="597"/>
                      <a:pt x="2" y="946"/>
                      <a:pt x="6" y="1290"/>
                    </a:cubicBezTo>
                    <a:cubicBezTo>
                      <a:pt x="9" y="1631"/>
                      <a:pt x="24" y="1959"/>
                      <a:pt x="178" y="2270"/>
                    </a:cubicBezTo>
                    <a:cubicBezTo>
                      <a:pt x="198" y="2309"/>
                      <a:pt x="239" y="2328"/>
                      <a:pt x="281" y="2328"/>
                    </a:cubicBezTo>
                    <a:cubicBezTo>
                      <a:pt x="323" y="2328"/>
                      <a:pt x="365" y="2309"/>
                      <a:pt x="385" y="2270"/>
                    </a:cubicBezTo>
                    <a:cubicBezTo>
                      <a:pt x="543" y="1960"/>
                      <a:pt x="560" y="1631"/>
                      <a:pt x="569" y="1290"/>
                    </a:cubicBezTo>
                    <a:cubicBezTo>
                      <a:pt x="576" y="946"/>
                      <a:pt x="583" y="597"/>
                      <a:pt x="557" y="255"/>
                    </a:cubicBezTo>
                    <a:cubicBezTo>
                      <a:pt x="544" y="85"/>
                      <a:pt x="420" y="1"/>
                      <a:pt x="295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sp>
          <p:nvSpPr>
            <p:cNvPr id="2208" name="Google Shape;2208;p14"/>
            <p:cNvSpPr/>
            <p:nvPr/>
          </p:nvSpPr>
          <p:spPr>
            <a:xfrm>
              <a:off x="3576059" y="4617755"/>
              <a:ext cx="33188" cy="102763"/>
            </a:xfrm>
            <a:custGeom>
              <a:avLst/>
              <a:gdLst/>
              <a:ahLst/>
              <a:cxnLst/>
              <a:rect l="l" t="t" r="r" b="b"/>
              <a:pathLst>
                <a:path w="581" h="1799" extrusionOk="0">
                  <a:moveTo>
                    <a:pt x="300" y="0"/>
                  </a:moveTo>
                  <a:cubicBezTo>
                    <a:pt x="224" y="0"/>
                    <a:pt x="148" y="46"/>
                    <a:pt x="114" y="137"/>
                  </a:cubicBezTo>
                  <a:cubicBezTo>
                    <a:pt x="22" y="389"/>
                    <a:pt x="32" y="700"/>
                    <a:pt x="16" y="968"/>
                  </a:cubicBezTo>
                  <a:cubicBezTo>
                    <a:pt x="0" y="1232"/>
                    <a:pt x="5" y="1500"/>
                    <a:pt x="120" y="1743"/>
                  </a:cubicBezTo>
                  <a:cubicBezTo>
                    <a:pt x="136" y="1778"/>
                    <a:pt x="178" y="1799"/>
                    <a:pt x="219" y="1799"/>
                  </a:cubicBezTo>
                  <a:cubicBezTo>
                    <a:pt x="248" y="1799"/>
                    <a:pt x="276" y="1788"/>
                    <a:pt x="293" y="1765"/>
                  </a:cubicBezTo>
                  <a:cubicBezTo>
                    <a:pt x="467" y="1544"/>
                    <a:pt x="522" y="1270"/>
                    <a:pt x="540" y="994"/>
                  </a:cubicBezTo>
                  <a:cubicBezTo>
                    <a:pt x="554" y="722"/>
                    <a:pt x="580" y="397"/>
                    <a:pt x="484" y="137"/>
                  </a:cubicBezTo>
                  <a:cubicBezTo>
                    <a:pt x="451" y="46"/>
                    <a:pt x="375" y="0"/>
                    <a:pt x="300" y="0"/>
                  </a:cubicBezTo>
                  <a:close/>
                </a:path>
              </a:pathLst>
            </a:custGeom>
            <a:solidFill>
              <a:srgbClr val="191919">
                <a:alpha val="59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2209" name="Google Shape;2209;p14"/>
            <p:cNvGrpSpPr/>
            <p:nvPr/>
          </p:nvGrpSpPr>
          <p:grpSpPr>
            <a:xfrm>
              <a:off x="4632438" y="4603875"/>
              <a:ext cx="142923" cy="130526"/>
              <a:chOff x="178100" y="3904645"/>
              <a:chExt cx="142923" cy="130526"/>
            </a:xfrm>
          </p:grpSpPr>
          <p:sp>
            <p:nvSpPr>
              <p:cNvPr id="2210" name="Google Shape;2210;p14"/>
              <p:cNvSpPr/>
              <p:nvPr/>
            </p:nvSpPr>
            <p:spPr>
              <a:xfrm>
                <a:off x="178100" y="3936863"/>
                <a:ext cx="40843" cy="98308"/>
              </a:xfrm>
              <a:custGeom>
                <a:avLst/>
                <a:gdLst/>
                <a:ahLst/>
                <a:cxnLst/>
                <a:rect l="l" t="t" r="r" b="b"/>
                <a:pathLst>
                  <a:path w="715" h="1721" extrusionOk="0">
                    <a:moveTo>
                      <a:pt x="237" y="1"/>
                    </a:moveTo>
                    <a:cubicBezTo>
                      <a:pt x="157" y="1"/>
                      <a:pt x="77" y="54"/>
                      <a:pt x="49" y="139"/>
                    </a:cubicBezTo>
                    <a:cubicBezTo>
                      <a:pt x="1" y="283"/>
                      <a:pt x="37" y="436"/>
                      <a:pt x="59" y="582"/>
                    </a:cubicBezTo>
                    <a:cubicBezTo>
                      <a:pt x="76" y="711"/>
                      <a:pt x="98" y="838"/>
                      <a:pt x="120" y="966"/>
                    </a:cubicBezTo>
                    <a:cubicBezTo>
                      <a:pt x="142" y="1093"/>
                      <a:pt x="158" y="1223"/>
                      <a:pt x="193" y="1347"/>
                    </a:cubicBezTo>
                    <a:cubicBezTo>
                      <a:pt x="234" y="1488"/>
                      <a:pt x="302" y="1592"/>
                      <a:pt x="413" y="1688"/>
                    </a:cubicBezTo>
                    <a:cubicBezTo>
                      <a:pt x="438" y="1709"/>
                      <a:pt x="467" y="1720"/>
                      <a:pt x="496" y="1720"/>
                    </a:cubicBezTo>
                    <a:cubicBezTo>
                      <a:pt x="533" y="1720"/>
                      <a:pt x="570" y="1702"/>
                      <a:pt x="594" y="1665"/>
                    </a:cubicBezTo>
                    <a:cubicBezTo>
                      <a:pt x="672" y="1542"/>
                      <a:pt x="715" y="1424"/>
                      <a:pt x="707" y="1275"/>
                    </a:cubicBezTo>
                    <a:cubicBezTo>
                      <a:pt x="700" y="1133"/>
                      <a:pt x="672" y="990"/>
                      <a:pt x="643" y="848"/>
                    </a:cubicBezTo>
                    <a:cubicBezTo>
                      <a:pt x="592" y="595"/>
                      <a:pt x="554" y="244"/>
                      <a:pt x="362" y="51"/>
                    </a:cubicBezTo>
                    <a:cubicBezTo>
                      <a:pt x="326" y="16"/>
                      <a:pt x="281" y="1"/>
                      <a:pt x="237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211" name="Google Shape;2211;p14"/>
              <p:cNvSpPr/>
              <p:nvPr/>
            </p:nvSpPr>
            <p:spPr>
              <a:xfrm>
                <a:off x="230654" y="3904645"/>
                <a:ext cx="37187" cy="110589"/>
              </a:xfrm>
              <a:custGeom>
                <a:avLst/>
                <a:gdLst/>
                <a:ahLst/>
                <a:cxnLst/>
                <a:rect l="l" t="t" r="r" b="b"/>
                <a:pathLst>
                  <a:path w="651" h="1936" extrusionOk="0">
                    <a:moveTo>
                      <a:pt x="399" y="0"/>
                    </a:moveTo>
                    <a:cubicBezTo>
                      <a:pt x="364" y="0"/>
                      <a:pt x="331" y="13"/>
                      <a:pt x="305" y="45"/>
                    </a:cubicBezTo>
                    <a:cubicBezTo>
                      <a:pt x="124" y="270"/>
                      <a:pt x="142" y="647"/>
                      <a:pt x="102" y="921"/>
                    </a:cubicBezTo>
                    <a:cubicBezTo>
                      <a:pt x="57" y="1239"/>
                      <a:pt x="0" y="1544"/>
                      <a:pt x="117" y="1853"/>
                    </a:cubicBezTo>
                    <a:cubicBezTo>
                      <a:pt x="136" y="1902"/>
                      <a:pt x="182" y="1936"/>
                      <a:pt x="229" y="1936"/>
                    </a:cubicBezTo>
                    <a:cubicBezTo>
                      <a:pt x="255" y="1936"/>
                      <a:pt x="282" y="1925"/>
                      <a:pt x="305" y="1902"/>
                    </a:cubicBezTo>
                    <a:cubicBezTo>
                      <a:pt x="542" y="1660"/>
                      <a:pt x="598" y="1348"/>
                      <a:pt x="625" y="1020"/>
                    </a:cubicBezTo>
                    <a:cubicBezTo>
                      <a:pt x="637" y="862"/>
                      <a:pt x="650" y="703"/>
                      <a:pt x="643" y="545"/>
                    </a:cubicBezTo>
                    <a:cubicBezTo>
                      <a:pt x="637" y="392"/>
                      <a:pt x="640" y="203"/>
                      <a:pt x="542" y="75"/>
                    </a:cubicBezTo>
                    <a:cubicBezTo>
                      <a:pt x="511" y="33"/>
                      <a:pt x="454" y="0"/>
                      <a:pt x="399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212" name="Google Shape;2212;p14"/>
              <p:cNvSpPr/>
              <p:nvPr/>
            </p:nvSpPr>
            <p:spPr>
              <a:xfrm>
                <a:off x="275667" y="3947545"/>
                <a:ext cx="45355" cy="85284"/>
              </a:xfrm>
              <a:custGeom>
                <a:avLst/>
                <a:gdLst/>
                <a:ahLst/>
                <a:cxnLst/>
                <a:rect l="l" t="t" r="r" b="b"/>
                <a:pathLst>
                  <a:path w="794" h="1493" extrusionOk="0">
                    <a:moveTo>
                      <a:pt x="528" y="0"/>
                    </a:moveTo>
                    <a:cubicBezTo>
                      <a:pt x="514" y="0"/>
                      <a:pt x="500" y="3"/>
                      <a:pt x="486" y="9"/>
                    </a:cubicBezTo>
                    <a:cubicBezTo>
                      <a:pt x="246" y="103"/>
                      <a:pt x="170" y="438"/>
                      <a:pt x="116" y="669"/>
                    </a:cubicBezTo>
                    <a:cubicBezTo>
                      <a:pt x="56" y="916"/>
                      <a:pt x="1" y="1211"/>
                      <a:pt x="155" y="1435"/>
                    </a:cubicBezTo>
                    <a:cubicBezTo>
                      <a:pt x="182" y="1473"/>
                      <a:pt x="219" y="1492"/>
                      <a:pt x="257" y="1492"/>
                    </a:cubicBezTo>
                    <a:cubicBezTo>
                      <a:pt x="286" y="1492"/>
                      <a:pt x="315" y="1481"/>
                      <a:pt x="342" y="1459"/>
                    </a:cubicBezTo>
                    <a:cubicBezTo>
                      <a:pt x="531" y="1295"/>
                      <a:pt x="571" y="1040"/>
                      <a:pt x="622" y="809"/>
                    </a:cubicBezTo>
                    <a:cubicBezTo>
                      <a:pt x="667" y="603"/>
                      <a:pt x="793" y="275"/>
                      <a:pt x="670" y="86"/>
                    </a:cubicBezTo>
                    <a:cubicBezTo>
                      <a:pt x="642" y="40"/>
                      <a:pt x="585" y="0"/>
                      <a:pt x="528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2213" name="Google Shape;2213;p14"/>
            <p:cNvGrpSpPr/>
            <p:nvPr/>
          </p:nvGrpSpPr>
          <p:grpSpPr>
            <a:xfrm>
              <a:off x="6178388" y="4603875"/>
              <a:ext cx="142923" cy="130526"/>
              <a:chOff x="178100" y="3904645"/>
              <a:chExt cx="142923" cy="130526"/>
            </a:xfrm>
          </p:grpSpPr>
          <p:sp>
            <p:nvSpPr>
              <p:cNvPr id="2214" name="Google Shape;2214;p14"/>
              <p:cNvSpPr/>
              <p:nvPr/>
            </p:nvSpPr>
            <p:spPr>
              <a:xfrm>
                <a:off x="178100" y="3936863"/>
                <a:ext cx="40843" cy="98308"/>
              </a:xfrm>
              <a:custGeom>
                <a:avLst/>
                <a:gdLst/>
                <a:ahLst/>
                <a:cxnLst/>
                <a:rect l="l" t="t" r="r" b="b"/>
                <a:pathLst>
                  <a:path w="715" h="1721" extrusionOk="0">
                    <a:moveTo>
                      <a:pt x="237" y="1"/>
                    </a:moveTo>
                    <a:cubicBezTo>
                      <a:pt x="157" y="1"/>
                      <a:pt x="77" y="54"/>
                      <a:pt x="49" y="139"/>
                    </a:cubicBezTo>
                    <a:cubicBezTo>
                      <a:pt x="1" y="283"/>
                      <a:pt x="37" y="436"/>
                      <a:pt x="59" y="582"/>
                    </a:cubicBezTo>
                    <a:cubicBezTo>
                      <a:pt x="76" y="711"/>
                      <a:pt x="98" y="838"/>
                      <a:pt x="120" y="966"/>
                    </a:cubicBezTo>
                    <a:cubicBezTo>
                      <a:pt x="142" y="1093"/>
                      <a:pt x="158" y="1223"/>
                      <a:pt x="193" y="1347"/>
                    </a:cubicBezTo>
                    <a:cubicBezTo>
                      <a:pt x="234" y="1488"/>
                      <a:pt x="302" y="1592"/>
                      <a:pt x="413" y="1688"/>
                    </a:cubicBezTo>
                    <a:cubicBezTo>
                      <a:pt x="438" y="1709"/>
                      <a:pt x="467" y="1720"/>
                      <a:pt x="496" y="1720"/>
                    </a:cubicBezTo>
                    <a:cubicBezTo>
                      <a:pt x="533" y="1720"/>
                      <a:pt x="570" y="1702"/>
                      <a:pt x="594" y="1665"/>
                    </a:cubicBezTo>
                    <a:cubicBezTo>
                      <a:pt x="672" y="1542"/>
                      <a:pt x="715" y="1424"/>
                      <a:pt x="707" y="1275"/>
                    </a:cubicBezTo>
                    <a:cubicBezTo>
                      <a:pt x="700" y="1133"/>
                      <a:pt x="672" y="990"/>
                      <a:pt x="643" y="848"/>
                    </a:cubicBezTo>
                    <a:cubicBezTo>
                      <a:pt x="592" y="595"/>
                      <a:pt x="554" y="244"/>
                      <a:pt x="362" y="51"/>
                    </a:cubicBezTo>
                    <a:cubicBezTo>
                      <a:pt x="326" y="16"/>
                      <a:pt x="281" y="1"/>
                      <a:pt x="237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215" name="Google Shape;2215;p14"/>
              <p:cNvSpPr/>
              <p:nvPr/>
            </p:nvSpPr>
            <p:spPr>
              <a:xfrm>
                <a:off x="230654" y="3904645"/>
                <a:ext cx="37187" cy="110589"/>
              </a:xfrm>
              <a:custGeom>
                <a:avLst/>
                <a:gdLst/>
                <a:ahLst/>
                <a:cxnLst/>
                <a:rect l="l" t="t" r="r" b="b"/>
                <a:pathLst>
                  <a:path w="651" h="1936" extrusionOk="0">
                    <a:moveTo>
                      <a:pt x="399" y="0"/>
                    </a:moveTo>
                    <a:cubicBezTo>
                      <a:pt x="364" y="0"/>
                      <a:pt x="331" y="13"/>
                      <a:pt x="305" y="45"/>
                    </a:cubicBezTo>
                    <a:cubicBezTo>
                      <a:pt x="124" y="270"/>
                      <a:pt x="142" y="647"/>
                      <a:pt x="102" y="921"/>
                    </a:cubicBezTo>
                    <a:cubicBezTo>
                      <a:pt x="57" y="1239"/>
                      <a:pt x="0" y="1544"/>
                      <a:pt x="117" y="1853"/>
                    </a:cubicBezTo>
                    <a:cubicBezTo>
                      <a:pt x="136" y="1902"/>
                      <a:pt x="182" y="1936"/>
                      <a:pt x="229" y="1936"/>
                    </a:cubicBezTo>
                    <a:cubicBezTo>
                      <a:pt x="255" y="1936"/>
                      <a:pt x="282" y="1925"/>
                      <a:pt x="305" y="1902"/>
                    </a:cubicBezTo>
                    <a:cubicBezTo>
                      <a:pt x="542" y="1660"/>
                      <a:pt x="598" y="1348"/>
                      <a:pt x="625" y="1020"/>
                    </a:cubicBezTo>
                    <a:cubicBezTo>
                      <a:pt x="637" y="862"/>
                      <a:pt x="650" y="703"/>
                      <a:pt x="643" y="545"/>
                    </a:cubicBezTo>
                    <a:cubicBezTo>
                      <a:pt x="637" y="392"/>
                      <a:pt x="640" y="203"/>
                      <a:pt x="542" y="75"/>
                    </a:cubicBezTo>
                    <a:cubicBezTo>
                      <a:pt x="511" y="33"/>
                      <a:pt x="454" y="0"/>
                      <a:pt x="399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216" name="Google Shape;2216;p14"/>
              <p:cNvSpPr/>
              <p:nvPr/>
            </p:nvSpPr>
            <p:spPr>
              <a:xfrm>
                <a:off x="275667" y="3947545"/>
                <a:ext cx="45355" cy="85284"/>
              </a:xfrm>
              <a:custGeom>
                <a:avLst/>
                <a:gdLst/>
                <a:ahLst/>
                <a:cxnLst/>
                <a:rect l="l" t="t" r="r" b="b"/>
                <a:pathLst>
                  <a:path w="794" h="1493" extrusionOk="0">
                    <a:moveTo>
                      <a:pt x="528" y="0"/>
                    </a:moveTo>
                    <a:cubicBezTo>
                      <a:pt x="514" y="0"/>
                      <a:pt x="500" y="3"/>
                      <a:pt x="486" y="9"/>
                    </a:cubicBezTo>
                    <a:cubicBezTo>
                      <a:pt x="246" y="103"/>
                      <a:pt x="170" y="438"/>
                      <a:pt x="116" y="669"/>
                    </a:cubicBezTo>
                    <a:cubicBezTo>
                      <a:pt x="56" y="916"/>
                      <a:pt x="1" y="1211"/>
                      <a:pt x="155" y="1435"/>
                    </a:cubicBezTo>
                    <a:cubicBezTo>
                      <a:pt x="182" y="1473"/>
                      <a:pt x="219" y="1492"/>
                      <a:pt x="257" y="1492"/>
                    </a:cubicBezTo>
                    <a:cubicBezTo>
                      <a:pt x="286" y="1492"/>
                      <a:pt x="315" y="1481"/>
                      <a:pt x="342" y="1459"/>
                    </a:cubicBezTo>
                    <a:cubicBezTo>
                      <a:pt x="531" y="1295"/>
                      <a:pt x="571" y="1040"/>
                      <a:pt x="622" y="809"/>
                    </a:cubicBezTo>
                    <a:cubicBezTo>
                      <a:pt x="667" y="603"/>
                      <a:pt x="793" y="275"/>
                      <a:pt x="670" y="86"/>
                    </a:cubicBezTo>
                    <a:cubicBezTo>
                      <a:pt x="642" y="40"/>
                      <a:pt x="585" y="0"/>
                      <a:pt x="528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2217" name="Google Shape;2217;p14"/>
            <p:cNvGrpSpPr/>
            <p:nvPr/>
          </p:nvGrpSpPr>
          <p:grpSpPr>
            <a:xfrm>
              <a:off x="5250150" y="4638600"/>
              <a:ext cx="142923" cy="130526"/>
              <a:chOff x="178100" y="3904645"/>
              <a:chExt cx="142923" cy="130526"/>
            </a:xfrm>
          </p:grpSpPr>
          <p:sp>
            <p:nvSpPr>
              <p:cNvPr id="2218" name="Google Shape;2218;p14"/>
              <p:cNvSpPr/>
              <p:nvPr/>
            </p:nvSpPr>
            <p:spPr>
              <a:xfrm>
                <a:off x="178100" y="3936863"/>
                <a:ext cx="40843" cy="98308"/>
              </a:xfrm>
              <a:custGeom>
                <a:avLst/>
                <a:gdLst/>
                <a:ahLst/>
                <a:cxnLst/>
                <a:rect l="l" t="t" r="r" b="b"/>
                <a:pathLst>
                  <a:path w="715" h="1721" extrusionOk="0">
                    <a:moveTo>
                      <a:pt x="237" y="1"/>
                    </a:moveTo>
                    <a:cubicBezTo>
                      <a:pt x="157" y="1"/>
                      <a:pt x="77" y="54"/>
                      <a:pt x="49" y="139"/>
                    </a:cubicBezTo>
                    <a:cubicBezTo>
                      <a:pt x="1" y="283"/>
                      <a:pt x="37" y="436"/>
                      <a:pt x="59" y="582"/>
                    </a:cubicBezTo>
                    <a:cubicBezTo>
                      <a:pt x="76" y="711"/>
                      <a:pt x="98" y="838"/>
                      <a:pt x="120" y="966"/>
                    </a:cubicBezTo>
                    <a:cubicBezTo>
                      <a:pt x="142" y="1093"/>
                      <a:pt x="158" y="1223"/>
                      <a:pt x="193" y="1347"/>
                    </a:cubicBezTo>
                    <a:cubicBezTo>
                      <a:pt x="234" y="1488"/>
                      <a:pt x="302" y="1592"/>
                      <a:pt x="413" y="1688"/>
                    </a:cubicBezTo>
                    <a:cubicBezTo>
                      <a:pt x="438" y="1709"/>
                      <a:pt x="467" y="1720"/>
                      <a:pt x="496" y="1720"/>
                    </a:cubicBezTo>
                    <a:cubicBezTo>
                      <a:pt x="533" y="1720"/>
                      <a:pt x="570" y="1702"/>
                      <a:pt x="594" y="1665"/>
                    </a:cubicBezTo>
                    <a:cubicBezTo>
                      <a:pt x="672" y="1542"/>
                      <a:pt x="715" y="1424"/>
                      <a:pt x="707" y="1275"/>
                    </a:cubicBezTo>
                    <a:cubicBezTo>
                      <a:pt x="700" y="1133"/>
                      <a:pt x="672" y="990"/>
                      <a:pt x="643" y="848"/>
                    </a:cubicBezTo>
                    <a:cubicBezTo>
                      <a:pt x="592" y="595"/>
                      <a:pt x="554" y="244"/>
                      <a:pt x="362" y="51"/>
                    </a:cubicBezTo>
                    <a:cubicBezTo>
                      <a:pt x="326" y="16"/>
                      <a:pt x="281" y="1"/>
                      <a:pt x="237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219" name="Google Shape;2219;p14"/>
              <p:cNvSpPr/>
              <p:nvPr/>
            </p:nvSpPr>
            <p:spPr>
              <a:xfrm>
                <a:off x="230654" y="3904645"/>
                <a:ext cx="37187" cy="110589"/>
              </a:xfrm>
              <a:custGeom>
                <a:avLst/>
                <a:gdLst/>
                <a:ahLst/>
                <a:cxnLst/>
                <a:rect l="l" t="t" r="r" b="b"/>
                <a:pathLst>
                  <a:path w="651" h="1936" extrusionOk="0">
                    <a:moveTo>
                      <a:pt x="399" y="0"/>
                    </a:moveTo>
                    <a:cubicBezTo>
                      <a:pt x="364" y="0"/>
                      <a:pt x="331" y="13"/>
                      <a:pt x="305" y="45"/>
                    </a:cubicBezTo>
                    <a:cubicBezTo>
                      <a:pt x="124" y="270"/>
                      <a:pt x="142" y="647"/>
                      <a:pt x="102" y="921"/>
                    </a:cubicBezTo>
                    <a:cubicBezTo>
                      <a:pt x="57" y="1239"/>
                      <a:pt x="0" y="1544"/>
                      <a:pt x="117" y="1853"/>
                    </a:cubicBezTo>
                    <a:cubicBezTo>
                      <a:pt x="136" y="1902"/>
                      <a:pt x="182" y="1936"/>
                      <a:pt x="229" y="1936"/>
                    </a:cubicBezTo>
                    <a:cubicBezTo>
                      <a:pt x="255" y="1936"/>
                      <a:pt x="282" y="1925"/>
                      <a:pt x="305" y="1902"/>
                    </a:cubicBezTo>
                    <a:cubicBezTo>
                      <a:pt x="542" y="1660"/>
                      <a:pt x="598" y="1348"/>
                      <a:pt x="625" y="1020"/>
                    </a:cubicBezTo>
                    <a:cubicBezTo>
                      <a:pt x="637" y="862"/>
                      <a:pt x="650" y="703"/>
                      <a:pt x="643" y="545"/>
                    </a:cubicBezTo>
                    <a:cubicBezTo>
                      <a:pt x="637" y="392"/>
                      <a:pt x="640" y="203"/>
                      <a:pt x="542" y="75"/>
                    </a:cubicBezTo>
                    <a:cubicBezTo>
                      <a:pt x="511" y="33"/>
                      <a:pt x="454" y="0"/>
                      <a:pt x="399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220" name="Google Shape;2220;p14"/>
              <p:cNvSpPr/>
              <p:nvPr/>
            </p:nvSpPr>
            <p:spPr>
              <a:xfrm>
                <a:off x="275667" y="3947545"/>
                <a:ext cx="45355" cy="85284"/>
              </a:xfrm>
              <a:custGeom>
                <a:avLst/>
                <a:gdLst/>
                <a:ahLst/>
                <a:cxnLst/>
                <a:rect l="l" t="t" r="r" b="b"/>
                <a:pathLst>
                  <a:path w="794" h="1493" extrusionOk="0">
                    <a:moveTo>
                      <a:pt x="528" y="0"/>
                    </a:moveTo>
                    <a:cubicBezTo>
                      <a:pt x="514" y="0"/>
                      <a:pt x="500" y="3"/>
                      <a:pt x="486" y="9"/>
                    </a:cubicBezTo>
                    <a:cubicBezTo>
                      <a:pt x="246" y="103"/>
                      <a:pt x="170" y="438"/>
                      <a:pt x="116" y="669"/>
                    </a:cubicBezTo>
                    <a:cubicBezTo>
                      <a:pt x="56" y="916"/>
                      <a:pt x="1" y="1211"/>
                      <a:pt x="155" y="1435"/>
                    </a:cubicBezTo>
                    <a:cubicBezTo>
                      <a:pt x="182" y="1473"/>
                      <a:pt x="219" y="1492"/>
                      <a:pt x="257" y="1492"/>
                    </a:cubicBezTo>
                    <a:cubicBezTo>
                      <a:pt x="286" y="1492"/>
                      <a:pt x="315" y="1481"/>
                      <a:pt x="342" y="1459"/>
                    </a:cubicBezTo>
                    <a:cubicBezTo>
                      <a:pt x="531" y="1295"/>
                      <a:pt x="571" y="1040"/>
                      <a:pt x="622" y="809"/>
                    </a:cubicBezTo>
                    <a:cubicBezTo>
                      <a:pt x="667" y="603"/>
                      <a:pt x="793" y="275"/>
                      <a:pt x="670" y="86"/>
                    </a:cubicBezTo>
                    <a:cubicBezTo>
                      <a:pt x="642" y="40"/>
                      <a:pt x="585" y="0"/>
                      <a:pt x="528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2221" name="Google Shape;2221;p14"/>
            <p:cNvGrpSpPr/>
            <p:nvPr/>
          </p:nvGrpSpPr>
          <p:grpSpPr>
            <a:xfrm flipH="1">
              <a:off x="3748221" y="4689922"/>
              <a:ext cx="88313" cy="132981"/>
              <a:chOff x="712664" y="3994329"/>
              <a:chExt cx="88313" cy="132981"/>
            </a:xfrm>
          </p:grpSpPr>
          <p:sp>
            <p:nvSpPr>
              <p:cNvPr id="2222" name="Google Shape;2222;p14"/>
              <p:cNvSpPr/>
              <p:nvPr/>
            </p:nvSpPr>
            <p:spPr>
              <a:xfrm>
                <a:off x="712664" y="4006439"/>
                <a:ext cx="44613" cy="91225"/>
              </a:xfrm>
              <a:custGeom>
                <a:avLst/>
                <a:gdLst/>
                <a:ahLst/>
                <a:cxnLst/>
                <a:rect l="l" t="t" r="r" b="b"/>
                <a:pathLst>
                  <a:path w="781" h="1597" extrusionOk="0">
                    <a:moveTo>
                      <a:pt x="221" y="1"/>
                    </a:moveTo>
                    <a:cubicBezTo>
                      <a:pt x="138" y="1"/>
                      <a:pt x="60" y="44"/>
                      <a:pt x="44" y="145"/>
                    </a:cubicBezTo>
                    <a:cubicBezTo>
                      <a:pt x="1" y="407"/>
                      <a:pt x="81" y="683"/>
                      <a:pt x="139" y="938"/>
                    </a:cubicBezTo>
                    <a:cubicBezTo>
                      <a:pt x="196" y="1187"/>
                      <a:pt x="264" y="1427"/>
                      <a:pt x="489" y="1579"/>
                    </a:cubicBezTo>
                    <a:cubicBezTo>
                      <a:pt x="506" y="1591"/>
                      <a:pt x="526" y="1596"/>
                      <a:pt x="546" y="1596"/>
                    </a:cubicBezTo>
                    <a:cubicBezTo>
                      <a:pt x="589" y="1596"/>
                      <a:pt x="632" y="1573"/>
                      <a:pt x="652" y="1535"/>
                    </a:cubicBezTo>
                    <a:cubicBezTo>
                      <a:pt x="780" y="1308"/>
                      <a:pt x="735" y="1060"/>
                      <a:pt x="674" y="820"/>
                    </a:cubicBezTo>
                    <a:cubicBezTo>
                      <a:pt x="614" y="582"/>
                      <a:pt x="569" y="295"/>
                      <a:pt x="422" y="97"/>
                    </a:cubicBezTo>
                    <a:cubicBezTo>
                      <a:pt x="377" y="36"/>
                      <a:pt x="297" y="1"/>
                      <a:pt x="221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223" name="Google Shape;2223;p14"/>
              <p:cNvSpPr/>
              <p:nvPr/>
            </p:nvSpPr>
            <p:spPr>
              <a:xfrm>
                <a:off x="767617" y="3994329"/>
                <a:ext cx="33360" cy="132981"/>
              </a:xfrm>
              <a:custGeom>
                <a:avLst/>
                <a:gdLst/>
                <a:ahLst/>
                <a:cxnLst/>
                <a:rect l="l" t="t" r="r" b="b"/>
                <a:pathLst>
                  <a:path w="584" h="2328" extrusionOk="0">
                    <a:moveTo>
                      <a:pt x="295" y="1"/>
                    </a:moveTo>
                    <a:cubicBezTo>
                      <a:pt x="171" y="1"/>
                      <a:pt x="45" y="86"/>
                      <a:pt x="30" y="255"/>
                    </a:cubicBezTo>
                    <a:cubicBezTo>
                      <a:pt x="0" y="597"/>
                      <a:pt x="2" y="946"/>
                      <a:pt x="6" y="1290"/>
                    </a:cubicBezTo>
                    <a:cubicBezTo>
                      <a:pt x="9" y="1631"/>
                      <a:pt x="24" y="1959"/>
                      <a:pt x="178" y="2270"/>
                    </a:cubicBezTo>
                    <a:cubicBezTo>
                      <a:pt x="198" y="2309"/>
                      <a:pt x="239" y="2328"/>
                      <a:pt x="281" y="2328"/>
                    </a:cubicBezTo>
                    <a:cubicBezTo>
                      <a:pt x="323" y="2328"/>
                      <a:pt x="365" y="2309"/>
                      <a:pt x="385" y="2270"/>
                    </a:cubicBezTo>
                    <a:cubicBezTo>
                      <a:pt x="543" y="1960"/>
                      <a:pt x="560" y="1631"/>
                      <a:pt x="569" y="1290"/>
                    </a:cubicBezTo>
                    <a:cubicBezTo>
                      <a:pt x="576" y="946"/>
                      <a:pt x="583" y="597"/>
                      <a:pt x="557" y="255"/>
                    </a:cubicBezTo>
                    <a:cubicBezTo>
                      <a:pt x="544" y="85"/>
                      <a:pt x="420" y="1"/>
                      <a:pt x="295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2224" name="Google Shape;2224;p14"/>
            <p:cNvGrpSpPr/>
            <p:nvPr/>
          </p:nvGrpSpPr>
          <p:grpSpPr>
            <a:xfrm flipH="1">
              <a:off x="5698684" y="4628872"/>
              <a:ext cx="88313" cy="132981"/>
              <a:chOff x="712664" y="3994329"/>
              <a:chExt cx="88313" cy="132981"/>
            </a:xfrm>
          </p:grpSpPr>
          <p:sp>
            <p:nvSpPr>
              <p:cNvPr id="2225" name="Google Shape;2225;p14"/>
              <p:cNvSpPr/>
              <p:nvPr/>
            </p:nvSpPr>
            <p:spPr>
              <a:xfrm>
                <a:off x="712664" y="4006439"/>
                <a:ext cx="44613" cy="91225"/>
              </a:xfrm>
              <a:custGeom>
                <a:avLst/>
                <a:gdLst/>
                <a:ahLst/>
                <a:cxnLst/>
                <a:rect l="l" t="t" r="r" b="b"/>
                <a:pathLst>
                  <a:path w="781" h="1597" extrusionOk="0">
                    <a:moveTo>
                      <a:pt x="221" y="1"/>
                    </a:moveTo>
                    <a:cubicBezTo>
                      <a:pt x="138" y="1"/>
                      <a:pt x="60" y="44"/>
                      <a:pt x="44" y="145"/>
                    </a:cubicBezTo>
                    <a:cubicBezTo>
                      <a:pt x="1" y="407"/>
                      <a:pt x="81" y="683"/>
                      <a:pt x="139" y="938"/>
                    </a:cubicBezTo>
                    <a:cubicBezTo>
                      <a:pt x="196" y="1187"/>
                      <a:pt x="264" y="1427"/>
                      <a:pt x="489" y="1579"/>
                    </a:cubicBezTo>
                    <a:cubicBezTo>
                      <a:pt x="506" y="1591"/>
                      <a:pt x="526" y="1596"/>
                      <a:pt x="546" y="1596"/>
                    </a:cubicBezTo>
                    <a:cubicBezTo>
                      <a:pt x="589" y="1596"/>
                      <a:pt x="632" y="1573"/>
                      <a:pt x="652" y="1535"/>
                    </a:cubicBezTo>
                    <a:cubicBezTo>
                      <a:pt x="780" y="1308"/>
                      <a:pt x="735" y="1060"/>
                      <a:pt x="674" y="820"/>
                    </a:cubicBezTo>
                    <a:cubicBezTo>
                      <a:pt x="614" y="582"/>
                      <a:pt x="569" y="295"/>
                      <a:pt x="422" y="97"/>
                    </a:cubicBezTo>
                    <a:cubicBezTo>
                      <a:pt x="377" y="36"/>
                      <a:pt x="297" y="1"/>
                      <a:pt x="221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226" name="Google Shape;2226;p14"/>
              <p:cNvSpPr/>
              <p:nvPr/>
            </p:nvSpPr>
            <p:spPr>
              <a:xfrm>
                <a:off x="767617" y="3994329"/>
                <a:ext cx="33360" cy="132981"/>
              </a:xfrm>
              <a:custGeom>
                <a:avLst/>
                <a:gdLst/>
                <a:ahLst/>
                <a:cxnLst/>
                <a:rect l="l" t="t" r="r" b="b"/>
                <a:pathLst>
                  <a:path w="584" h="2328" extrusionOk="0">
                    <a:moveTo>
                      <a:pt x="295" y="1"/>
                    </a:moveTo>
                    <a:cubicBezTo>
                      <a:pt x="171" y="1"/>
                      <a:pt x="45" y="86"/>
                      <a:pt x="30" y="255"/>
                    </a:cubicBezTo>
                    <a:cubicBezTo>
                      <a:pt x="0" y="597"/>
                      <a:pt x="2" y="946"/>
                      <a:pt x="6" y="1290"/>
                    </a:cubicBezTo>
                    <a:cubicBezTo>
                      <a:pt x="9" y="1631"/>
                      <a:pt x="24" y="1959"/>
                      <a:pt x="178" y="2270"/>
                    </a:cubicBezTo>
                    <a:cubicBezTo>
                      <a:pt x="198" y="2309"/>
                      <a:pt x="239" y="2328"/>
                      <a:pt x="281" y="2328"/>
                    </a:cubicBezTo>
                    <a:cubicBezTo>
                      <a:pt x="323" y="2328"/>
                      <a:pt x="365" y="2309"/>
                      <a:pt x="385" y="2270"/>
                    </a:cubicBezTo>
                    <a:cubicBezTo>
                      <a:pt x="543" y="1960"/>
                      <a:pt x="560" y="1631"/>
                      <a:pt x="569" y="1290"/>
                    </a:cubicBezTo>
                    <a:cubicBezTo>
                      <a:pt x="576" y="946"/>
                      <a:pt x="583" y="597"/>
                      <a:pt x="557" y="255"/>
                    </a:cubicBezTo>
                    <a:cubicBezTo>
                      <a:pt x="544" y="85"/>
                      <a:pt x="420" y="1"/>
                      <a:pt x="295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sp>
          <p:nvSpPr>
            <p:cNvPr id="2227" name="Google Shape;2227;p14"/>
            <p:cNvSpPr/>
            <p:nvPr/>
          </p:nvSpPr>
          <p:spPr>
            <a:xfrm flipH="1">
              <a:off x="4996151" y="4643980"/>
              <a:ext cx="33188" cy="102763"/>
            </a:xfrm>
            <a:custGeom>
              <a:avLst/>
              <a:gdLst/>
              <a:ahLst/>
              <a:cxnLst/>
              <a:rect l="l" t="t" r="r" b="b"/>
              <a:pathLst>
                <a:path w="581" h="1799" extrusionOk="0">
                  <a:moveTo>
                    <a:pt x="300" y="0"/>
                  </a:moveTo>
                  <a:cubicBezTo>
                    <a:pt x="224" y="0"/>
                    <a:pt x="148" y="46"/>
                    <a:pt x="114" y="137"/>
                  </a:cubicBezTo>
                  <a:cubicBezTo>
                    <a:pt x="22" y="389"/>
                    <a:pt x="32" y="700"/>
                    <a:pt x="16" y="968"/>
                  </a:cubicBezTo>
                  <a:cubicBezTo>
                    <a:pt x="0" y="1232"/>
                    <a:pt x="5" y="1500"/>
                    <a:pt x="120" y="1743"/>
                  </a:cubicBezTo>
                  <a:cubicBezTo>
                    <a:pt x="136" y="1778"/>
                    <a:pt x="178" y="1799"/>
                    <a:pt x="219" y="1799"/>
                  </a:cubicBezTo>
                  <a:cubicBezTo>
                    <a:pt x="248" y="1799"/>
                    <a:pt x="276" y="1788"/>
                    <a:pt x="293" y="1765"/>
                  </a:cubicBezTo>
                  <a:cubicBezTo>
                    <a:pt x="467" y="1544"/>
                    <a:pt x="522" y="1270"/>
                    <a:pt x="540" y="994"/>
                  </a:cubicBezTo>
                  <a:cubicBezTo>
                    <a:pt x="554" y="722"/>
                    <a:pt x="580" y="397"/>
                    <a:pt x="484" y="137"/>
                  </a:cubicBezTo>
                  <a:cubicBezTo>
                    <a:pt x="451" y="46"/>
                    <a:pt x="375" y="0"/>
                    <a:pt x="300" y="0"/>
                  </a:cubicBezTo>
                  <a:close/>
                </a:path>
              </a:pathLst>
            </a:custGeom>
            <a:solidFill>
              <a:srgbClr val="191919">
                <a:alpha val="59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28" name="Google Shape;2228;p14"/>
            <p:cNvSpPr/>
            <p:nvPr/>
          </p:nvSpPr>
          <p:spPr>
            <a:xfrm flipH="1">
              <a:off x="4154313" y="4643980"/>
              <a:ext cx="33188" cy="102763"/>
            </a:xfrm>
            <a:custGeom>
              <a:avLst/>
              <a:gdLst/>
              <a:ahLst/>
              <a:cxnLst/>
              <a:rect l="l" t="t" r="r" b="b"/>
              <a:pathLst>
                <a:path w="581" h="1799" extrusionOk="0">
                  <a:moveTo>
                    <a:pt x="300" y="0"/>
                  </a:moveTo>
                  <a:cubicBezTo>
                    <a:pt x="224" y="0"/>
                    <a:pt x="148" y="46"/>
                    <a:pt x="114" y="137"/>
                  </a:cubicBezTo>
                  <a:cubicBezTo>
                    <a:pt x="22" y="389"/>
                    <a:pt x="32" y="700"/>
                    <a:pt x="16" y="968"/>
                  </a:cubicBezTo>
                  <a:cubicBezTo>
                    <a:pt x="0" y="1232"/>
                    <a:pt x="5" y="1500"/>
                    <a:pt x="120" y="1743"/>
                  </a:cubicBezTo>
                  <a:cubicBezTo>
                    <a:pt x="136" y="1778"/>
                    <a:pt x="178" y="1799"/>
                    <a:pt x="219" y="1799"/>
                  </a:cubicBezTo>
                  <a:cubicBezTo>
                    <a:pt x="248" y="1799"/>
                    <a:pt x="276" y="1788"/>
                    <a:pt x="293" y="1765"/>
                  </a:cubicBezTo>
                  <a:cubicBezTo>
                    <a:pt x="467" y="1544"/>
                    <a:pt x="522" y="1270"/>
                    <a:pt x="540" y="994"/>
                  </a:cubicBezTo>
                  <a:cubicBezTo>
                    <a:pt x="554" y="722"/>
                    <a:pt x="580" y="397"/>
                    <a:pt x="484" y="137"/>
                  </a:cubicBezTo>
                  <a:cubicBezTo>
                    <a:pt x="451" y="46"/>
                    <a:pt x="375" y="0"/>
                    <a:pt x="300" y="0"/>
                  </a:cubicBezTo>
                  <a:close/>
                </a:path>
              </a:pathLst>
            </a:custGeom>
            <a:solidFill>
              <a:srgbClr val="191919">
                <a:alpha val="59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2229" name="Google Shape;2229;p14"/>
          <p:cNvSpPr txBox="1">
            <a:spLocks noGrp="1"/>
          </p:cNvSpPr>
          <p:nvPr>
            <p:ph type="title"/>
          </p:nvPr>
        </p:nvSpPr>
        <p:spPr>
          <a:xfrm>
            <a:off x="960000" y="2535000"/>
            <a:ext cx="5120800" cy="15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 sz="9333"/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sp>
        <p:nvSpPr>
          <p:cNvPr id="2230" name="Google Shape;2230;p14"/>
          <p:cNvSpPr txBox="1">
            <a:spLocks noGrp="1"/>
          </p:cNvSpPr>
          <p:nvPr>
            <p:ph type="title" idx="2" hasCustomPrompt="1"/>
          </p:nvPr>
        </p:nvSpPr>
        <p:spPr>
          <a:xfrm>
            <a:off x="960000" y="720000"/>
            <a:ext cx="2682400" cy="1828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6000"/>
              <a:buNone/>
              <a:defRPr sz="16000"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2pPr>
            <a:lvl3pPr lvl="2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3pPr>
            <a:lvl4pPr lvl="3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4pPr>
            <a:lvl5pPr lvl="4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5pPr>
            <a:lvl6pPr lvl="5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6pPr>
            <a:lvl7pPr lvl="6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7pPr>
            <a:lvl8pPr lvl="7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8pPr>
            <a:lvl9pPr lvl="8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9pPr>
          </a:lstStyle>
          <a:p>
            <a:r>
              <a:t>xx%</a:t>
            </a:r>
          </a:p>
        </p:txBody>
      </p:sp>
      <p:sp>
        <p:nvSpPr>
          <p:cNvPr id="2231" name="Google Shape;2231;p14"/>
          <p:cNvSpPr txBox="1">
            <a:spLocks noGrp="1"/>
          </p:cNvSpPr>
          <p:nvPr>
            <p:ph type="subTitle" idx="1"/>
          </p:nvPr>
        </p:nvSpPr>
        <p:spPr>
          <a:xfrm>
            <a:off x="960000" y="4383033"/>
            <a:ext cx="5120800" cy="60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32" name="Google Shape;2232;p14"/>
          <p:cNvSpPr/>
          <p:nvPr/>
        </p:nvSpPr>
        <p:spPr>
          <a:xfrm>
            <a:off x="10845030" y="4316078"/>
            <a:ext cx="894156" cy="575713"/>
          </a:xfrm>
          <a:custGeom>
            <a:avLst/>
            <a:gdLst/>
            <a:ahLst/>
            <a:cxnLst/>
            <a:rect l="l" t="t" r="r" b="b"/>
            <a:pathLst>
              <a:path w="7989" h="5117" extrusionOk="0">
                <a:moveTo>
                  <a:pt x="4064" y="1"/>
                </a:moveTo>
                <a:cubicBezTo>
                  <a:pt x="4004" y="1"/>
                  <a:pt x="3945" y="3"/>
                  <a:pt x="3886" y="6"/>
                </a:cubicBezTo>
                <a:cubicBezTo>
                  <a:pt x="3121" y="50"/>
                  <a:pt x="2232" y="309"/>
                  <a:pt x="1759" y="958"/>
                </a:cubicBezTo>
                <a:cubicBezTo>
                  <a:pt x="1448" y="1387"/>
                  <a:pt x="1381" y="1979"/>
                  <a:pt x="1634" y="2434"/>
                </a:cubicBezTo>
                <a:cubicBezTo>
                  <a:pt x="1553" y="2421"/>
                  <a:pt x="1471" y="2414"/>
                  <a:pt x="1390" y="2414"/>
                </a:cubicBezTo>
                <a:cubicBezTo>
                  <a:pt x="673" y="2414"/>
                  <a:pt x="3" y="2914"/>
                  <a:pt x="2" y="3718"/>
                </a:cubicBezTo>
                <a:cubicBezTo>
                  <a:pt x="0" y="4885"/>
                  <a:pt x="1385" y="4936"/>
                  <a:pt x="2284" y="5051"/>
                </a:cubicBezTo>
                <a:cubicBezTo>
                  <a:pt x="2620" y="5094"/>
                  <a:pt x="2959" y="5116"/>
                  <a:pt x="3298" y="5116"/>
                </a:cubicBezTo>
                <a:cubicBezTo>
                  <a:pt x="4209" y="5116"/>
                  <a:pt x="5119" y="4956"/>
                  <a:pt x="5960" y="4602"/>
                </a:cubicBezTo>
                <a:cubicBezTo>
                  <a:pt x="6804" y="4247"/>
                  <a:pt x="7988" y="3697"/>
                  <a:pt x="7541" y="2619"/>
                </a:cubicBezTo>
                <a:cubicBezTo>
                  <a:pt x="7540" y="2606"/>
                  <a:pt x="7534" y="2596"/>
                  <a:pt x="7526" y="2583"/>
                </a:cubicBezTo>
                <a:cubicBezTo>
                  <a:pt x="7521" y="2566"/>
                  <a:pt x="7509" y="2553"/>
                  <a:pt x="7497" y="2545"/>
                </a:cubicBezTo>
                <a:cubicBezTo>
                  <a:pt x="7307" y="2277"/>
                  <a:pt x="6985" y="2175"/>
                  <a:pt x="6649" y="2175"/>
                </a:cubicBezTo>
                <a:cubicBezTo>
                  <a:pt x="6446" y="2175"/>
                  <a:pt x="6239" y="2212"/>
                  <a:pt x="6052" y="2272"/>
                </a:cubicBezTo>
                <a:cubicBezTo>
                  <a:pt x="6256" y="1810"/>
                  <a:pt x="6177" y="1259"/>
                  <a:pt x="5887" y="825"/>
                </a:cubicBezTo>
                <a:cubicBezTo>
                  <a:pt x="5488" y="225"/>
                  <a:pt x="4755" y="1"/>
                  <a:pt x="4064" y="1"/>
                </a:cubicBezTo>
                <a:close/>
              </a:path>
            </a:pathLst>
          </a:custGeom>
          <a:solidFill>
            <a:schemeClr val="lt1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233" name="Google Shape;2233;p14"/>
          <p:cNvSpPr/>
          <p:nvPr/>
        </p:nvSpPr>
        <p:spPr>
          <a:xfrm>
            <a:off x="8133199" y="239201"/>
            <a:ext cx="1333679" cy="820311"/>
          </a:xfrm>
          <a:custGeom>
            <a:avLst/>
            <a:gdLst/>
            <a:ahLst/>
            <a:cxnLst/>
            <a:rect l="l" t="t" r="r" b="b"/>
            <a:pathLst>
              <a:path w="11916" h="7291" extrusionOk="0">
                <a:moveTo>
                  <a:pt x="6303" y="1"/>
                </a:moveTo>
                <a:cubicBezTo>
                  <a:pt x="6187" y="1"/>
                  <a:pt x="6069" y="8"/>
                  <a:pt x="5950" y="24"/>
                </a:cubicBezTo>
                <a:cubicBezTo>
                  <a:pt x="4322" y="239"/>
                  <a:pt x="3324" y="1831"/>
                  <a:pt x="3679" y="3363"/>
                </a:cubicBezTo>
                <a:cubicBezTo>
                  <a:pt x="3308" y="3204"/>
                  <a:pt x="2893" y="3115"/>
                  <a:pt x="2485" y="3115"/>
                </a:cubicBezTo>
                <a:cubicBezTo>
                  <a:pt x="1812" y="3115"/>
                  <a:pt x="1156" y="3356"/>
                  <a:pt x="732" y="3922"/>
                </a:cubicBezTo>
                <a:cubicBezTo>
                  <a:pt x="1" y="4899"/>
                  <a:pt x="766" y="6006"/>
                  <a:pt x="1655" y="6535"/>
                </a:cubicBezTo>
                <a:cubicBezTo>
                  <a:pt x="2629" y="7114"/>
                  <a:pt x="3800" y="7291"/>
                  <a:pt x="4938" y="7291"/>
                </a:cubicBezTo>
                <a:cubicBezTo>
                  <a:pt x="5263" y="7291"/>
                  <a:pt x="5585" y="7276"/>
                  <a:pt x="5899" y="7253"/>
                </a:cubicBezTo>
                <a:cubicBezTo>
                  <a:pt x="7310" y="7148"/>
                  <a:pt x="9018" y="7035"/>
                  <a:pt x="10236" y="6253"/>
                </a:cubicBezTo>
                <a:cubicBezTo>
                  <a:pt x="11306" y="5566"/>
                  <a:pt x="11915" y="4153"/>
                  <a:pt x="11041" y="3070"/>
                </a:cubicBezTo>
                <a:cubicBezTo>
                  <a:pt x="11033" y="3061"/>
                  <a:pt x="11025" y="3048"/>
                  <a:pt x="11011" y="3035"/>
                </a:cubicBezTo>
                <a:cubicBezTo>
                  <a:pt x="11000" y="3020"/>
                  <a:pt x="10987" y="3010"/>
                  <a:pt x="10974" y="3003"/>
                </a:cubicBezTo>
                <a:cubicBezTo>
                  <a:pt x="10648" y="2716"/>
                  <a:pt x="10185" y="2548"/>
                  <a:pt x="9734" y="2548"/>
                </a:cubicBezTo>
                <a:cubicBezTo>
                  <a:pt x="9479" y="2548"/>
                  <a:pt x="9228" y="2601"/>
                  <a:pt x="9008" y="2717"/>
                </a:cubicBezTo>
                <a:cubicBezTo>
                  <a:pt x="8986" y="1234"/>
                  <a:pt x="7787" y="1"/>
                  <a:pt x="6303" y="1"/>
                </a:cubicBezTo>
                <a:close/>
              </a:path>
            </a:pathLst>
          </a:custGeom>
          <a:solidFill>
            <a:schemeClr val="lt1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234" name="Google Shape;2234;p14"/>
          <p:cNvSpPr/>
          <p:nvPr/>
        </p:nvSpPr>
        <p:spPr>
          <a:xfrm>
            <a:off x="11645289" y="4119793"/>
            <a:ext cx="93904" cy="94059"/>
          </a:xfrm>
          <a:custGeom>
            <a:avLst/>
            <a:gdLst/>
            <a:ahLst/>
            <a:cxnLst/>
            <a:rect l="l" t="t" r="r" b="b"/>
            <a:pathLst>
              <a:path w="839" h="836" extrusionOk="0">
                <a:moveTo>
                  <a:pt x="408" y="0"/>
                </a:moveTo>
                <a:cubicBezTo>
                  <a:pt x="354" y="0"/>
                  <a:pt x="305" y="11"/>
                  <a:pt x="258" y="37"/>
                </a:cubicBezTo>
                <a:cubicBezTo>
                  <a:pt x="207" y="53"/>
                  <a:pt x="162" y="82"/>
                  <a:pt x="124" y="123"/>
                </a:cubicBezTo>
                <a:cubicBezTo>
                  <a:pt x="83" y="161"/>
                  <a:pt x="54" y="205"/>
                  <a:pt x="38" y="257"/>
                </a:cubicBezTo>
                <a:cubicBezTo>
                  <a:pt x="12" y="307"/>
                  <a:pt x="0" y="362"/>
                  <a:pt x="2" y="417"/>
                </a:cubicBezTo>
                <a:cubicBezTo>
                  <a:pt x="8" y="454"/>
                  <a:pt x="11" y="493"/>
                  <a:pt x="16" y="530"/>
                </a:cubicBezTo>
                <a:cubicBezTo>
                  <a:pt x="37" y="599"/>
                  <a:pt x="73" y="661"/>
                  <a:pt x="124" y="713"/>
                </a:cubicBezTo>
                <a:cubicBezTo>
                  <a:pt x="150" y="735"/>
                  <a:pt x="180" y="757"/>
                  <a:pt x="207" y="779"/>
                </a:cubicBezTo>
                <a:cubicBezTo>
                  <a:pt x="274" y="815"/>
                  <a:pt x="344" y="836"/>
                  <a:pt x="419" y="836"/>
                </a:cubicBezTo>
                <a:cubicBezTo>
                  <a:pt x="422" y="836"/>
                  <a:pt x="425" y="836"/>
                  <a:pt x="428" y="836"/>
                </a:cubicBezTo>
                <a:cubicBezTo>
                  <a:pt x="483" y="836"/>
                  <a:pt x="532" y="824"/>
                  <a:pt x="579" y="799"/>
                </a:cubicBezTo>
                <a:cubicBezTo>
                  <a:pt x="630" y="782"/>
                  <a:pt x="675" y="752"/>
                  <a:pt x="715" y="713"/>
                </a:cubicBezTo>
                <a:cubicBezTo>
                  <a:pt x="754" y="675"/>
                  <a:pt x="783" y="632"/>
                  <a:pt x="799" y="578"/>
                </a:cubicBezTo>
                <a:cubicBezTo>
                  <a:pt x="825" y="528"/>
                  <a:pt x="838" y="474"/>
                  <a:pt x="835" y="417"/>
                </a:cubicBezTo>
                <a:cubicBezTo>
                  <a:pt x="831" y="381"/>
                  <a:pt x="827" y="343"/>
                  <a:pt x="821" y="307"/>
                </a:cubicBezTo>
                <a:cubicBezTo>
                  <a:pt x="802" y="235"/>
                  <a:pt x="766" y="175"/>
                  <a:pt x="715" y="123"/>
                </a:cubicBezTo>
                <a:cubicBezTo>
                  <a:pt x="687" y="101"/>
                  <a:pt x="658" y="79"/>
                  <a:pt x="630" y="57"/>
                </a:cubicBezTo>
                <a:cubicBezTo>
                  <a:pt x="564" y="19"/>
                  <a:pt x="496" y="0"/>
                  <a:pt x="419" y="0"/>
                </a:cubicBezTo>
                <a:cubicBezTo>
                  <a:pt x="415" y="0"/>
                  <a:pt x="412" y="0"/>
                  <a:pt x="408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235" name="Google Shape;2235;p14"/>
          <p:cNvSpPr/>
          <p:nvPr/>
        </p:nvSpPr>
        <p:spPr>
          <a:xfrm>
            <a:off x="7414705" y="571193"/>
            <a:ext cx="93904" cy="94059"/>
          </a:xfrm>
          <a:custGeom>
            <a:avLst/>
            <a:gdLst/>
            <a:ahLst/>
            <a:cxnLst/>
            <a:rect l="l" t="t" r="r" b="b"/>
            <a:pathLst>
              <a:path w="839" h="836" extrusionOk="0">
                <a:moveTo>
                  <a:pt x="408" y="0"/>
                </a:moveTo>
                <a:cubicBezTo>
                  <a:pt x="354" y="0"/>
                  <a:pt x="305" y="11"/>
                  <a:pt x="258" y="37"/>
                </a:cubicBezTo>
                <a:cubicBezTo>
                  <a:pt x="207" y="53"/>
                  <a:pt x="162" y="82"/>
                  <a:pt x="124" y="123"/>
                </a:cubicBezTo>
                <a:cubicBezTo>
                  <a:pt x="83" y="161"/>
                  <a:pt x="54" y="205"/>
                  <a:pt x="38" y="257"/>
                </a:cubicBezTo>
                <a:cubicBezTo>
                  <a:pt x="12" y="307"/>
                  <a:pt x="0" y="362"/>
                  <a:pt x="2" y="417"/>
                </a:cubicBezTo>
                <a:cubicBezTo>
                  <a:pt x="8" y="454"/>
                  <a:pt x="11" y="493"/>
                  <a:pt x="16" y="530"/>
                </a:cubicBezTo>
                <a:cubicBezTo>
                  <a:pt x="37" y="599"/>
                  <a:pt x="73" y="661"/>
                  <a:pt x="124" y="713"/>
                </a:cubicBezTo>
                <a:cubicBezTo>
                  <a:pt x="150" y="735"/>
                  <a:pt x="180" y="757"/>
                  <a:pt x="207" y="779"/>
                </a:cubicBezTo>
                <a:cubicBezTo>
                  <a:pt x="274" y="815"/>
                  <a:pt x="344" y="836"/>
                  <a:pt x="419" y="836"/>
                </a:cubicBezTo>
                <a:cubicBezTo>
                  <a:pt x="422" y="836"/>
                  <a:pt x="425" y="836"/>
                  <a:pt x="428" y="836"/>
                </a:cubicBezTo>
                <a:cubicBezTo>
                  <a:pt x="483" y="836"/>
                  <a:pt x="532" y="824"/>
                  <a:pt x="579" y="799"/>
                </a:cubicBezTo>
                <a:cubicBezTo>
                  <a:pt x="630" y="782"/>
                  <a:pt x="675" y="752"/>
                  <a:pt x="715" y="713"/>
                </a:cubicBezTo>
                <a:cubicBezTo>
                  <a:pt x="754" y="675"/>
                  <a:pt x="783" y="632"/>
                  <a:pt x="799" y="578"/>
                </a:cubicBezTo>
                <a:cubicBezTo>
                  <a:pt x="825" y="528"/>
                  <a:pt x="838" y="474"/>
                  <a:pt x="835" y="417"/>
                </a:cubicBezTo>
                <a:cubicBezTo>
                  <a:pt x="831" y="381"/>
                  <a:pt x="827" y="343"/>
                  <a:pt x="821" y="307"/>
                </a:cubicBezTo>
                <a:cubicBezTo>
                  <a:pt x="802" y="235"/>
                  <a:pt x="766" y="175"/>
                  <a:pt x="715" y="123"/>
                </a:cubicBezTo>
                <a:cubicBezTo>
                  <a:pt x="687" y="101"/>
                  <a:pt x="658" y="79"/>
                  <a:pt x="630" y="57"/>
                </a:cubicBezTo>
                <a:cubicBezTo>
                  <a:pt x="564" y="19"/>
                  <a:pt x="496" y="0"/>
                  <a:pt x="419" y="0"/>
                </a:cubicBezTo>
                <a:cubicBezTo>
                  <a:pt x="415" y="0"/>
                  <a:pt x="412" y="0"/>
                  <a:pt x="408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236" name="Google Shape;2236;p14"/>
          <p:cNvSpPr/>
          <p:nvPr/>
        </p:nvSpPr>
        <p:spPr>
          <a:xfrm>
            <a:off x="10619339" y="428993"/>
            <a:ext cx="93904" cy="94059"/>
          </a:xfrm>
          <a:custGeom>
            <a:avLst/>
            <a:gdLst/>
            <a:ahLst/>
            <a:cxnLst/>
            <a:rect l="l" t="t" r="r" b="b"/>
            <a:pathLst>
              <a:path w="839" h="836" extrusionOk="0">
                <a:moveTo>
                  <a:pt x="408" y="0"/>
                </a:moveTo>
                <a:cubicBezTo>
                  <a:pt x="354" y="0"/>
                  <a:pt x="305" y="11"/>
                  <a:pt x="258" y="37"/>
                </a:cubicBezTo>
                <a:cubicBezTo>
                  <a:pt x="207" y="53"/>
                  <a:pt x="162" y="82"/>
                  <a:pt x="124" y="123"/>
                </a:cubicBezTo>
                <a:cubicBezTo>
                  <a:pt x="83" y="161"/>
                  <a:pt x="54" y="205"/>
                  <a:pt x="38" y="257"/>
                </a:cubicBezTo>
                <a:cubicBezTo>
                  <a:pt x="12" y="307"/>
                  <a:pt x="0" y="362"/>
                  <a:pt x="2" y="417"/>
                </a:cubicBezTo>
                <a:cubicBezTo>
                  <a:pt x="8" y="454"/>
                  <a:pt x="11" y="493"/>
                  <a:pt x="16" y="530"/>
                </a:cubicBezTo>
                <a:cubicBezTo>
                  <a:pt x="37" y="599"/>
                  <a:pt x="73" y="661"/>
                  <a:pt x="124" y="713"/>
                </a:cubicBezTo>
                <a:cubicBezTo>
                  <a:pt x="150" y="735"/>
                  <a:pt x="180" y="757"/>
                  <a:pt x="207" y="779"/>
                </a:cubicBezTo>
                <a:cubicBezTo>
                  <a:pt x="274" y="815"/>
                  <a:pt x="344" y="836"/>
                  <a:pt x="419" y="836"/>
                </a:cubicBezTo>
                <a:cubicBezTo>
                  <a:pt x="422" y="836"/>
                  <a:pt x="425" y="836"/>
                  <a:pt x="428" y="836"/>
                </a:cubicBezTo>
                <a:cubicBezTo>
                  <a:pt x="483" y="836"/>
                  <a:pt x="532" y="824"/>
                  <a:pt x="579" y="799"/>
                </a:cubicBezTo>
                <a:cubicBezTo>
                  <a:pt x="630" y="782"/>
                  <a:pt x="675" y="752"/>
                  <a:pt x="715" y="713"/>
                </a:cubicBezTo>
                <a:cubicBezTo>
                  <a:pt x="754" y="675"/>
                  <a:pt x="783" y="632"/>
                  <a:pt x="799" y="578"/>
                </a:cubicBezTo>
                <a:cubicBezTo>
                  <a:pt x="825" y="528"/>
                  <a:pt x="838" y="474"/>
                  <a:pt x="835" y="417"/>
                </a:cubicBezTo>
                <a:cubicBezTo>
                  <a:pt x="831" y="381"/>
                  <a:pt x="827" y="343"/>
                  <a:pt x="821" y="307"/>
                </a:cubicBezTo>
                <a:cubicBezTo>
                  <a:pt x="802" y="235"/>
                  <a:pt x="766" y="175"/>
                  <a:pt x="715" y="123"/>
                </a:cubicBezTo>
                <a:cubicBezTo>
                  <a:pt x="687" y="101"/>
                  <a:pt x="658" y="79"/>
                  <a:pt x="630" y="57"/>
                </a:cubicBezTo>
                <a:cubicBezTo>
                  <a:pt x="564" y="19"/>
                  <a:pt x="496" y="0"/>
                  <a:pt x="419" y="0"/>
                </a:cubicBezTo>
                <a:cubicBezTo>
                  <a:pt x="415" y="0"/>
                  <a:pt x="412" y="0"/>
                  <a:pt x="408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237" name="Google Shape;2237;p14"/>
          <p:cNvSpPr/>
          <p:nvPr/>
        </p:nvSpPr>
        <p:spPr>
          <a:xfrm>
            <a:off x="405997" y="306978"/>
            <a:ext cx="894156" cy="575713"/>
          </a:xfrm>
          <a:custGeom>
            <a:avLst/>
            <a:gdLst/>
            <a:ahLst/>
            <a:cxnLst/>
            <a:rect l="l" t="t" r="r" b="b"/>
            <a:pathLst>
              <a:path w="7989" h="5117" extrusionOk="0">
                <a:moveTo>
                  <a:pt x="4064" y="1"/>
                </a:moveTo>
                <a:cubicBezTo>
                  <a:pt x="4004" y="1"/>
                  <a:pt x="3945" y="3"/>
                  <a:pt x="3886" y="6"/>
                </a:cubicBezTo>
                <a:cubicBezTo>
                  <a:pt x="3121" y="50"/>
                  <a:pt x="2232" y="309"/>
                  <a:pt x="1759" y="958"/>
                </a:cubicBezTo>
                <a:cubicBezTo>
                  <a:pt x="1448" y="1387"/>
                  <a:pt x="1381" y="1979"/>
                  <a:pt x="1634" y="2434"/>
                </a:cubicBezTo>
                <a:cubicBezTo>
                  <a:pt x="1553" y="2421"/>
                  <a:pt x="1471" y="2414"/>
                  <a:pt x="1390" y="2414"/>
                </a:cubicBezTo>
                <a:cubicBezTo>
                  <a:pt x="673" y="2414"/>
                  <a:pt x="3" y="2914"/>
                  <a:pt x="2" y="3718"/>
                </a:cubicBezTo>
                <a:cubicBezTo>
                  <a:pt x="0" y="4885"/>
                  <a:pt x="1385" y="4936"/>
                  <a:pt x="2284" y="5051"/>
                </a:cubicBezTo>
                <a:cubicBezTo>
                  <a:pt x="2620" y="5094"/>
                  <a:pt x="2959" y="5116"/>
                  <a:pt x="3298" y="5116"/>
                </a:cubicBezTo>
                <a:cubicBezTo>
                  <a:pt x="4209" y="5116"/>
                  <a:pt x="5119" y="4956"/>
                  <a:pt x="5960" y="4602"/>
                </a:cubicBezTo>
                <a:cubicBezTo>
                  <a:pt x="6804" y="4247"/>
                  <a:pt x="7988" y="3697"/>
                  <a:pt x="7541" y="2619"/>
                </a:cubicBezTo>
                <a:cubicBezTo>
                  <a:pt x="7540" y="2606"/>
                  <a:pt x="7534" y="2596"/>
                  <a:pt x="7526" y="2583"/>
                </a:cubicBezTo>
                <a:cubicBezTo>
                  <a:pt x="7521" y="2566"/>
                  <a:pt x="7509" y="2553"/>
                  <a:pt x="7497" y="2545"/>
                </a:cubicBezTo>
                <a:cubicBezTo>
                  <a:pt x="7307" y="2277"/>
                  <a:pt x="6985" y="2175"/>
                  <a:pt x="6649" y="2175"/>
                </a:cubicBezTo>
                <a:cubicBezTo>
                  <a:pt x="6446" y="2175"/>
                  <a:pt x="6239" y="2212"/>
                  <a:pt x="6052" y="2272"/>
                </a:cubicBezTo>
                <a:cubicBezTo>
                  <a:pt x="6256" y="1810"/>
                  <a:pt x="6177" y="1259"/>
                  <a:pt x="5887" y="825"/>
                </a:cubicBezTo>
                <a:cubicBezTo>
                  <a:pt x="5488" y="225"/>
                  <a:pt x="4755" y="1"/>
                  <a:pt x="4064" y="1"/>
                </a:cubicBezTo>
                <a:close/>
              </a:path>
            </a:pathLst>
          </a:custGeom>
          <a:solidFill>
            <a:schemeClr val="lt1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238" name="Google Shape;2238;p14"/>
          <p:cNvSpPr/>
          <p:nvPr/>
        </p:nvSpPr>
        <p:spPr>
          <a:xfrm>
            <a:off x="546505" y="1313060"/>
            <a:ext cx="93904" cy="94059"/>
          </a:xfrm>
          <a:custGeom>
            <a:avLst/>
            <a:gdLst/>
            <a:ahLst/>
            <a:cxnLst/>
            <a:rect l="l" t="t" r="r" b="b"/>
            <a:pathLst>
              <a:path w="839" h="836" extrusionOk="0">
                <a:moveTo>
                  <a:pt x="408" y="0"/>
                </a:moveTo>
                <a:cubicBezTo>
                  <a:pt x="354" y="0"/>
                  <a:pt x="305" y="11"/>
                  <a:pt x="258" y="37"/>
                </a:cubicBezTo>
                <a:cubicBezTo>
                  <a:pt x="207" y="53"/>
                  <a:pt x="162" y="82"/>
                  <a:pt x="124" y="123"/>
                </a:cubicBezTo>
                <a:cubicBezTo>
                  <a:pt x="83" y="161"/>
                  <a:pt x="54" y="205"/>
                  <a:pt x="38" y="257"/>
                </a:cubicBezTo>
                <a:cubicBezTo>
                  <a:pt x="12" y="307"/>
                  <a:pt x="0" y="362"/>
                  <a:pt x="2" y="417"/>
                </a:cubicBezTo>
                <a:cubicBezTo>
                  <a:pt x="8" y="454"/>
                  <a:pt x="11" y="493"/>
                  <a:pt x="16" y="530"/>
                </a:cubicBezTo>
                <a:cubicBezTo>
                  <a:pt x="37" y="599"/>
                  <a:pt x="73" y="661"/>
                  <a:pt x="124" y="713"/>
                </a:cubicBezTo>
                <a:cubicBezTo>
                  <a:pt x="150" y="735"/>
                  <a:pt x="180" y="757"/>
                  <a:pt x="207" y="779"/>
                </a:cubicBezTo>
                <a:cubicBezTo>
                  <a:pt x="274" y="815"/>
                  <a:pt x="344" y="836"/>
                  <a:pt x="419" y="836"/>
                </a:cubicBezTo>
                <a:cubicBezTo>
                  <a:pt x="422" y="836"/>
                  <a:pt x="425" y="836"/>
                  <a:pt x="428" y="836"/>
                </a:cubicBezTo>
                <a:cubicBezTo>
                  <a:pt x="483" y="836"/>
                  <a:pt x="532" y="824"/>
                  <a:pt x="579" y="799"/>
                </a:cubicBezTo>
                <a:cubicBezTo>
                  <a:pt x="630" y="782"/>
                  <a:pt x="675" y="752"/>
                  <a:pt x="715" y="713"/>
                </a:cubicBezTo>
                <a:cubicBezTo>
                  <a:pt x="754" y="675"/>
                  <a:pt x="783" y="632"/>
                  <a:pt x="799" y="578"/>
                </a:cubicBezTo>
                <a:cubicBezTo>
                  <a:pt x="825" y="528"/>
                  <a:pt x="838" y="474"/>
                  <a:pt x="835" y="417"/>
                </a:cubicBezTo>
                <a:cubicBezTo>
                  <a:pt x="831" y="381"/>
                  <a:pt x="827" y="343"/>
                  <a:pt x="821" y="307"/>
                </a:cubicBezTo>
                <a:cubicBezTo>
                  <a:pt x="802" y="235"/>
                  <a:pt x="766" y="175"/>
                  <a:pt x="715" y="123"/>
                </a:cubicBezTo>
                <a:cubicBezTo>
                  <a:pt x="687" y="101"/>
                  <a:pt x="658" y="79"/>
                  <a:pt x="630" y="57"/>
                </a:cubicBezTo>
                <a:cubicBezTo>
                  <a:pt x="564" y="19"/>
                  <a:pt x="496" y="0"/>
                  <a:pt x="419" y="0"/>
                </a:cubicBezTo>
                <a:cubicBezTo>
                  <a:pt x="415" y="0"/>
                  <a:pt x="412" y="0"/>
                  <a:pt x="408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2239" name="Google Shape;2239;p14"/>
          <p:cNvGrpSpPr/>
          <p:nvPr/>
        </p:nvGrpSpPr>
        <p:grpSpPr>
          <a:xfrm flipH="1">
            <a:off x="9794687" y="5525434"/>
            <a:ext cx="630947" cy="693209"/>
            <a:chOff x="1799697" y="4222450"/>
            <a:chExt cx="473210" cy="519907"/>
          </a:xfrm>
        </p:grpSpPr>
        <p:sp>
          <p:nvSpPr>
            <p:cNvPr id="2240" name="Google Shape;2240;p14"/>
            <p:cNvSpPr/>
            <p:nvPr/>
          </p:nvSpPr>
          <p:spPr>
            <a:xfrm>
              <a:off x="1799697" y="4414446"/>
              <a:ext cx="247323" cy="202499"/>
            </a:xfrm>
            <a:custGeom>
              <a:avLst/>
              <a:gdLst/>
              <a:ahLst/>
              <a:cxnLst/>
              <a:rect l="l" t="t" r="r" b="b"/>
              <a:pathLst>
                <a:path w="3621" h="2908" extrusionOk="0">
                  <a:moveTo>
                    <a:pt x="665" y="0"/>
                  </a:moveTo>
                  <a:cubicBezTo>
                    <a:pt x="444" y="0"/>
                    <a:pt x="292" y="59"/>
                    <a:pt x="177" y="182"/>
                  </a:cubicBezTo>
                  <a:cubicBezTo>
                    <a:pt x="0" y="371"/>
                    <a:pt x="13" y="699"/>
                    <a:pt x="212" y="1062"/>
                  </a:cubicBezTo>
                  <a:cubicBezTo>
                    <a:pt x="410" y="1421"/>
                    <a:pt x="736" y="1762"/>
                    <a:pt x="1157" y="2047"/>
                  </a:cubicBezTo>
                  <a:cubicBezTo>
                    <a:pt x="1328" y="2164"/>
                    <a:pt x="1514" y="2269"/>
                    <a:pt x="1710" y="2364"/>
                  </a:cubicBezTo>
                  <a:cubicBezTo>
                    <a:pt x="2275" y="2637"/>
                    <a:pt x="2973" y="2844"/>
                    <a:pt x="3533" y="2907"/>
                  </a:cubicBezTo>
                  <a:cubicBezTo>
                    <a:pt x="3536" y="2907"/>
                    <a:pt x="3539" y="2908"/>
                    <a:pt x="3541" y="2908"/>
                  </a:cubicBezTo>
                  <a:cubicBezTo>
                    <a:pt x="3566" y="2908"/>
                    <a:pt x="3587" y="2896"/>
                    <a:pt x="3600" y="2878"/>
                  </a:cubicBezTo>
                  <a:cubicBezTo>
                    <a:pt x="3616" y="2856"/>
                    <a:pt x="3620" y="2828"/>
                    <a:pt x="3609" y="2804"/>
                  </a:cubicBezTo>
                  <a:cubicBezTo>
                    <a:pt x="3211" y="1861"/>
                    <a:pt x="2723" y="1182"/>
                    <a:pt x="1976" y="526"/>
                  </a:cubicBezTo>
                  <a:cubicBezTo>
                    <a:pt x="1924" y="481"/>
                    <a:pt x="1863" y="432"/>
                    <a:pt x="1791" y="384"/>
                  </a:cubicBezTo>
                  <a:cubicBezTo>
                    <a:pt x="1544" y="217"/>
                    <a:pt x="1252" y="81"/>
                    <a:pt x="1050" y="43"/>
                  </a:cubicBezTo>
                  <a:cubicBezTo>
                    <a:pt x="901" y="15"/>
                    <a:pt x="775" y="0"/>
                    <a:pt x="665" y="0"/>
                  </a:cubicBez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41" name="Google Shape;2241;p14"/>
            <p:cNvSpPr/>
            <p:nvPr/>
          </p:nvSpPr>
          <p:spPr>
            <a:xfrm>
              <a:off x="2043206" y="4464795"/>
              <a:ext cx="229701" cy="151735"/>
            </a:xfrm>
            <a:custGeom>
              <a:avLst/>
              <a:gdLst/>
              <a:ahLst/>
              <a:cxnLst/>
              <a:rect l="l" t="t" r="r" b="b"/>
              <a:pathLst>
                <a:path w="3363" h="2179" extrusionOk="0">
                  <a:moveTo>
                    <a:pt x="2500" y="1"/>
                  </a:moveTo>
                  <a:cubicBezTo>
                    <a:pt x="2359" y="1"/>
                    <a:pt x="2227" y="17"/>
                    <a:pt x="2129" y="43"/>
                  </a:cubicBezTo>
                  <a:cubicBezTo>
                    <a:pt x="1726" y="151"/>
                    <a:pt x="1297" y="284"/>
                    <a:pt x="902" y="614"/>
                  </a:cubicBezTo>
                  <a:cubicBezTo>
                    <a:pt x="532" y="926"/>
                    <a:pt x="83" y="1579"/>
                    <a:pt x="4" y="2085"/>
                  </a:cubicBezTo>
                  <a:cubicBezTo>
                    <a:pt x="0" y="2107"/>
                    <a:pt x="6" y="2127"/>
                    <a:pt x="20" y="2143"/>
                  </a:cubicBezTo>
                  <a:cubicBezTo>
                    <a:pt x="26" y="2148"/>
                    <a:pt x="32" y="2152"/>
                    <a:pt x="36" y="2156"/>
                  </a:cubicBezTo>
                  <a:cubicBezTo>
                    <a:pt x="48" y="2164"/>
                    <a:pt x="61" y="2170"/>
                    <a:pt x="76" y="2170"/>
                  </a:cubicBezTo>
                  <a:cubicBezTo>
                    <a:pt x="199" y="2175"/>
                    <a:pt x="317" y="2178"/>
                    <a:pt x="432" y="2178"/>
                  </a:cubicBezTo>
                  <a:cubicBezTo>
                    <a:pt x="1088" y="2178"/>
                    <a:pt x="1601" y="2082"/>
                    <a:pt x="1992" y="1887"/>
                  </a:cubicBezTo>
                  <a:cubicBezTo>
                    <a:pt x="2548" y="1608"/>
                    <a:pt x="3187" y="1155"/>
                    <a:pt x="3319" y="718"/>
                  </a:cubicBezTo>
                  <a:cubicBezTo>
                    <a:pt x="3362" y="572"/>
                    <a:pt x="3348" y="435"/>
                    <a:pt x="3276" y="313"/>
                  </a:cubicBezTo>
                  <a:cubicBezTo>
                    <a:pt x="3241" y="252"/>
                    <a:pt x="3190" y="198"/>
                    <a:pt x="3125" y="154"/>
                  </a:cubicBezTo>
                  <a:cubicBezTo>
                    <a:pt x="2959" y="41"/>
                    <a:pt x="2719" y="1"/>
                    <a:pt x="2500" y="1"/>
                  </a:cubicBez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42" name="Google Shape;2242;p14"/>
            <p:cNvSpPr/>
            <p:nvPr/>
          </p:nvSpPr>
          <p:spPr>
            <a:xfrm>
              <a:off x="2019504" y="4414376"/>
              <a:ext cx="43850" cy="327981"/>
            </a:xfrm>
            <a:custGeom>
              <a:avLst/>
              <a:gdLst/>
              <a:ahLst/>
              <a:cxnLst/>
              <a:rect l="l" t="t" r="r" b="b"/>
              <a:pathLst>
                <a:path w="642" h="4710" extrusionOk="0">
                  <a:moveTo>
                    <a:pt x="238" y="1"/>
                  </a:moveTo>
                  <a:cubicBezTo>
                    <a:pt x="230" y="1"/>
                    <a:pt x="222" y="1"/>
                    <a:pt x="214" y="2"/>
                  </a:cubicBezTo>
                  <a:cubicBezTo>
                    <a:pt x="153" y="9"/>
                    <a:pt x="96" y="40"/>
                    <a:pt x="56" y="88"/>
                  </a:cubicBezTo>
                  <a:cubicBezTo>
                    <a:pt x="16" y="138"/>
                    <a:pt x="0" y="199"/>
                    <a:pt x="5" y="261"/>
                  </a:cubicBezTo>
                  <a:cubicBezTo>
                    <a:pt x="156" y="1650"/>
                    <a:pt x="168" y="3058"/>
                    <a:pt x="38" y="4452"/>
                  </a:cubicBezTo>
                  <a:cubicBezTo>
                    <a:pt x="32" y="4536"/>
                    <a:pt x="70" y="4621"/>
                    <a:pt x="142" y="4667"/>
                  </a:cubicBezTo>
                  <a:cubicBezTo>
                    <a:pt x="175" y="4689"/>
                    <a:pt x="213" y="4704"/>
                    <a:pt x="252" y="4708"/>
                  </a:cubicBezTo>
                  <a:cubicBezTo>
                    <a:pt x="260" y="4709"/>
                    <a:pt x="267" y="4709"/>
                    <a:pt x="275" y="4709"/>
                  </a:cubicBezTo>
                  <a:cubicBezTo>
                    <a:pt x="329" y="4709"/>
                    <a:pt x="382" y="4690"/>
                    <a:pt x="424" y="4656"/>
                  </a:cubicBezTo>
                  <a:cubicBezTo>
                    <a:pt x="474" y="4615"/>
                    <a:pt x="503" y="4558"/>
                    <a:pt x="507" y="4497"/>
                  </a:cubicBezTo>
                  <a:cubicBezTo>
                    <a:pt x="641" y="3074"/>
                    <a:pt x="628" y="1633"/>
                    <a:pt x="474" y="212"/>
                  </a:cubicBezTo>
                  <a:cubicBezTo>
                    <a:pt x="467" y="142"/>
                    <a:pt x="430" y="81"/>
                    <a:pt x="372" y="43"/>
                  </a:cubicBezTo>
                  <a:cubicBezTo>
                    <a:pt x="332" y="15"/>
                    <a:pt x="286" y="1"/>
                    <a:pt x="238" y="1"/>
                  </a:cubicBez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43" name="Google Shape;2243;p14"/>
            <p:cNvSpPr/>
            <p:nvPr/>
          </p:nvSpPr>
          <p:spPr>
            <a:xfrm>
              <a:off x="1964997" y="4222450"/>
              <a:ext cx="153066" cy="272273"/>
            </a:xfrm>
            <a:custGeom>
              <a:avLst/>
              <a:gdLst/>
              <a:ahLst/>
              <a:cxnLst/>
              <a:rect l="l" t="t" r="r" b="b"/>
              <a:pathLst>
                <a:path w="2241" h="3910" extrusionOk="0">
                  <a:moveTo>
                    <a:pt x="1035" y="1"/>
                  </a:moveTo>
                  <a:cubicBezTo>
                    <a:pt x="974" y="1"/>
                    <a:pt x="913" y="10"/>
                    <a:pt x="854" y="27"/>
                  </a:cubicBezTo>
                  <a:cubicBezTo>
                    <a:pt x="443" y="148"/>
                    <a:pt x="160" y="725"/>
                    <a:pt x="115" y="1095"/>
                  </a:cubicBezTo>
                  <a:cubicBezTo>
                    <a:pt x="1" y="2000"/>
                    <a:pt x="329" y="2939"/>
                    <a:pt x="1085" y="3882"/>
                  </a:cubicBezTo>
                  <a:cubicBezTo>
                    <a:pt x="1093" y="3888"/>
                    <a:pt x="1098" y="3892"/>
                    <a:pt x="1104" y="3896"/>
                  </a:cubicBezTo>
                  <a:cubicBezTo>
                    <a:pt x="1114" y="3904"/>
                    <a:pt x="1129" y="3909"/>
                    <a:pt x="1144" y="3909"/>
                  </a:cubicBezTo>
                  <a:cubicBezTo>
                    <a:pt x="1165" y="3909"/>
                    <a:pt x="1187" y="3901"/>
                    <a:pt x="1202" y="3885"/>
                  </a:cubicBezTo>
                  <a:cubicBezTo>
                    <a:pt x="1648" y="3386"/>
                    <a:pt x="1945" y="2867"/>
                    <a:pt x="2081" y="2335"/>
                  </a:cubicBezTo>
                  <a:cubicBezTo>
                    <a:pt x="2241" y="1710"/>
                    <a:pt x="2165" y="1067"/>
                    <a:pt x="1877" y="573"/>
                  </a:cubicBezTo>
                  <a:cubicBezTo>
                    <a:pt x="1778" y="404"/>
                    <a:pt x="1639" y="256"/>
                    <a:pt x="1488" y="154"/>
                  </a:cubicBezTo>
                  <a:cubicBezTo>
                    <a:pt x="1340" y="52"/>
                    <a:pt x="1185" y="1"/>
                    <a:pt x="1035" y="1"/>
                  </a:cubicBez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44" name="Google Shape;2244;p14"/>
            <p:cNvSpPr/>
            <p:nvPr/>
          </p:nvSpPr>
          <p:spPr>
            <a:xfrm>
              <a:off x="2039723" y="4245988"/>
              <a:ext cx="54369" cy="235854"/>
            </a:xfrm>
            <a:custGeom>
              <a:avLst/>
              <a:gdLst/>
              <a:ahLst/>
              <a:cxnLst/>
              <a:rect l="l" t="t" r="r" b="b"/>
              <a:pathLst>
                <a:path w="796" h="3387" extrusionOk="0">
                  <a:moveTo>
                    <a:pt x="378" y="0"/>
                  </a:moveTo>
                  <a:cubicBezTo>
                    <a:pt x="369" y="0"/>
                    <a:pt x="359" y="2"/>
                    <a:pt x="350" y="5"/>
                  </a:cubicBezTo>
                  <a:cubicBezTo>
                    <a:pt x="312" y="21"/>
                    <a:pt x="294" y="65"/>
                    <a:pt x="309" y="103"/>
                  </a:cubicBezTo>
                  <a:cubicBezTo>
                    <a:pt x="564" y="728"/>
                    <a:pt x="644" y="1292"/>
                    <a:pt x="552" y="1828"/>
                  </a:cubicBezTo>
                  <a:cubicBezTo>
                    <a:pt x="462" y="2362"/>
                    <a:pt x="230" y="2859"/>
                    <a:pt x="15" y="3277"/>
                  </a:cubicBezTo>
                  <a:cubicBezTo>
                    <a:pt x="0" y="3311"/>
                    <a:pt x="12" y="3353"/>
                    <a:pt x="42" y="3373"/>
                  </a:cubicBezTo>
                  <a:cubicBezTo>
                    <a:pt x="44" y="3375"/>
                    <a:pt x="48" y="3376"/>
                    <a:pt x="50" y="3379"/>
                  </a:cubicBezTo>
                  <a:cubicBezTo>
                    <a:pt x="60" y="3384"/>
                    <a:pt x="71" y="3386"/>
                    <a:pt x="82" y="3386"/>
                  </a:cubicBezTo>
                  <a:cubicBezTo>
                    <a:pt x="110" y="3386"/>
                    <a:pt x="137" y="3372"/>
                    <a:pt x="150" y="3346"/>
                  </a:cubicBezTo>
                  <a:cubicBezTo>
                    <a:pt x="370" y="2917"/>
                    <a:pt x="608" y="2407"/>
                    <a:pt x="702" y="1853"/>
                  </a:cubicBezTo>
                  <a:cubicBezTo>
                    <a:pt x="796" y="1291"/>
                    <a:pt x="714" y="699"/>
                    <a:pt x="449" y="46"/>
                  </a:cubicBezTo>
                  <a:cubicBezTo>
                    <a:pt x="437" y="17"/>
                    <a:pt x="408" y="0"/>
                    <a:pt x="378" y="0"/>
                  </a:cubicBezTo>
                  <a:close/>
                </a:path>
              </a:pathLst>
            </a:custGeom>
            <a:solidFill>
              <a:srgbClr val="191919">
                <a:alpha val="136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45" name="Google Shape;2245;p14"/>
            <p:cNvSpPr/>
            <p:nvPr/>
          </p:nvSpPr>
          <p:spPr>
            <a:xfrm>
              <a:off x="2065884" y="4510827"/>
              <a:ext cx="192408" cy="92545"/>
            </a:xfrm>
            <a:custGeom>
              <a:avLst/>
              <a:gdLst/>
              <a:ahLst/>
              <a:cxnLst/>
              <a:rect l="l" t="t" r="r" b="b"/>
              <a:pathLst>
                <a:path w="2817" h="1329" extrusionOk="0">
                  <a:moveTo>
                    <a:pt x="2732" y="0"/>
                  </a:moveTo>
                  <a:cubicBezTo>
                    <a:pt x="2709" y="0"/>
                    <a:pt x="2687" y="10"/>
                    <a:pt x="2673" y="29"/>
                  </a:cubicBezTo>
                  <a:cubicBezTo>
                    <a:pt x="2440" y="327"/>
                    <a:pt x="1861" y="701"/>
                    <a:pt x="1468" y="866"/>
                  </a:cubicBezTo>
                  <a:cubicBezTo>
                    <a:pt x="1023" y="1049"/>
                    <a:pt x="446" y="1154"/>
                    <a:pt x="73" y="1179"/>
                  </a:cubicBezTo>
                  <a:cubicBezTo>
                    <a:pt x="31" y="1181"/>
                    <a:pt x="0" y="1217"/>
                    <a:pt x="2" y="1256"/>
                  </a:cubicBezTo>
                  <a:cubicBezTo>
                    <a:pt x="3" y="1283"/>
                    <a:pt x="16" y="1303"/>
                    <a:pt x="35" y="1315"/>
                  </a:cubicBezTo>
                  <a:cubicBezTo>
                    <a:pt x="45" y="1324"/>
                    <a:pt x="60" y="1328"/>
                    <a:pt x="75" y="1328"/>
                  </a:cubicBezTo>
                  <a:cubicBezTo>
                    <a:pt x="78" y="1328"/>
                    <a:pt x="80" y="1328"/>
                    <a:pt x="82" y="1328"/>
                  </a:cubicBezTo>
                  <a:cubicBezTo>
                    <a:pt x="440" y="1306"/>
                    <a:pt x="1035" y="1208"/>
                    <a:pt x="1526" y="1004"/>
                  </a:cubicBezTo>
                  <a:cubicBezTo>
                    <a:pt x="1937" y="834"/>
                    <a:pt x="2536" y="448"/>
                    <a:pt x="2791" y="123"/>
                  </a:cubicBezTo>
                  <a:cubicBezTo>
                    <a:pt x="2816" y="89"/>
                    <a:pt x="2812" y="42"/>
                    <a:pt x="2778" y="16"/>
                  </a:cubicBezTo>
                  <a:cubicBezTo>
                    <a:pt x="2765" y="6"/>
                    <a:pt x="2748" y="0"/>
                    <a:pt x="2732" y="0"/>
                  </a:cubicBezTo>
                  <a:close/>
                </a:path>
              </a:pathLst>
            </a:custGeom>
            <a:solidFill>
              <a:srgbClr val="191919">
                <a:alpha val="136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46" name="Google Shape;2246;p14"/>
            <p:cNvSpPr/>
            <p:nvPr/>
          </p:nvSpPr>
          <p:spPr>
            <a:xfrm>
              <a:off x="1821555" y="4457274"/>
              <a:ext cx="201151" cy="136972"/>
            </a:xfrm>
            <a:custGeom>
              <a:avLst/>
              <a:gdLst/>
              <a:ahLst/>
              <a:cxnLst/>
              <a:rect l="l" t="t" r="r" b="b"/>
              <a:pathLst>
                <a:path w="2945" h="1967" extrusionOk="0">
                  <a:moveTo>
                    <a:pt x="84" y="0"/>
                  </a:moveTo>
                  <a:cubicBezTo>
                    <a:pt x="76" y="0"/>
                    <a:pt x="68" y="1"/>
                    <a:pt x="61" y="4"/>
                  </a:cubicBezTo>
                  <a:cubicBezTo>
                    <a:pt x="23" y="17"/>
                    <a:pt x="1" y="61"/>
                    <a:pt x="14" y="99"/>
                  </a:cubicBezTo>
                  <a:cubicBezTo>
                    <a:pt x="132" y="449"/>
                    <a:pt x="453" y="871"/>
                    <a:pt x="792" y="1129"/>
                  </a:cubicBezTo>
                  <a:cubicBezTo>
                    <a:pt x="832" y="1166"/>
                    <a:pt x="874" y="1198"/>
                    <a:pt x="918" y="1224"/>
                  </a:cubicBezTo>
                  <a:cubicBezTo>
                    <a:pt x="1212" y="1425"/>
                    <a:pt x="1508" y="1543"/>
                    <a:pt x="1843" y="1679"/>
                  </a:cubicBezTo>
                  <a:lnTo>
                    <a:pt x="1894" y="1697"/>
                  </a:lnTo>
                  <a:cubicBezTo>
                    <a:pt x="2136" y="1797"/>
                    <a:pt x="2422" y="1864"/>
                    <a:pt x="2652" y="1919"/>
                  </a:cubicBezTo>
                  <a:cubicBezTo>
                    <a:pt x="2720" y="1935"/>
                    <a:pt x="2784" y="1950"/>
                    <a:pt x="2843" y="1964"/>
                  </a:cubicBezTo>
                  <a:cubicBezTo>
                    <a:pt x="2849" y="1966"/>
                    <a:pt x="2855" y="1966"/>
                    <a:pt x="2861" y="1966"/>
                  </a:cubicBezTo>
                  <a:cubicBezTo>
                    <a:pt x="2895" y="1966"/>
                    <a:pt x="2925" y="1943"/>
                    <a:pt x="2935" y="1909"/>
                  </a:cubicBezTo>
                  <a:cubicBezTo>
                    <a:pt x="2945" y="1869"/>
                    <a:pt x="2920" y="1829"/>
                    <a:pt x="2879" y="1818"/>
                  </a:cubicBezTo>
                  <a:cubicBezTo>
                    <a:pt x="2821" y="1804"/>
                    <a:pt x="2755" y="1786"/>
                    <a:pt x="2687" y="1770"/>
                  </a:cubicBezTo>
                  <a:cubicBezTo>
                    <a:pt x="2462" y="1718"/>
                    <a:pt x="2181" y="1651"/>
                    <a:pt x="1951" y="1558"/>
                  </a:cubicBezTo>
                  <a:lnTo>
                    <a:pt x="1900" y="1537"/>
                  </a:lnTo>
                  <a:cubicBezTo>
                    <a:pt x="1525" y="1389"/>
                    <a:pt x="1205" y="1257"/>
                    <a:pt x="883" y="1011"/>
                  </a:cubicBezTo>
                  <a:cubicBezTo>
                    <a:pt x="569" y="772"/>
                    <a:pt x="265" y="368"/>
                    <a:pt x="155" y="51"/>
                  </a:cubicBezTo>
                  <a:cubicBezTo>
                    <a:pt x="146" y="20"/>
                    <a:pt x="116" y="0"/>
                    <a:pt x="84" y="0"/>
                  </a:cubicBezTo>
                  <a:close/>
                </a:path>
              </a:pathLst>
            </a:custGeom>
            <a:solidFill>
              <a:srgbClr val="191919">
                <a:alpha val="136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47" name="Google Shape;2247;p14"/>
            <p:cNvSpPr/>
            <p:nvPr/>
          </p:nvSpPr>
          <p:spPr>
            <a:xfrm>
              <a:off x="2033097" y="4234915"/>
              <a:ext cx="23906" cy="244697"/>
            </a:xfrm>
            <a:custGeom>
              <a:avLst/>
              <a:gdLst/>
              <a:ahLst/>
              <a:cxnLst/>
              <a:rect l="l" t="t" r="r" b="b"/>
              <a:pathLst>
                <a:path w="350" h="3514" extrusionOk="0">
                  <a:moveTo>
                    <a:pt x="79" y="0"/>
                  </a:moveTo>
                  <a:cubicBezTo>
                    <a:pt x="76" y="0"/>
                    <a:pt x="74" y="1"/>
                    <a:pt x="71" y="1"/>
                  </a:cubicBezTo>
                  <a:cubicBezTo>
                    <a:pt x="30" y="7"/>
                    <a:pt x="1" y="45"/>
                    <a:pt x="7" y="85"/>
                  </a:cubicBezTo>
                  <a:cubicBezTo>
                    <a:pt x="168" y="1244"/>
                    <a:pt x="200" y="2307"/>
                    <a:pt x="107" y="3432"/>
                  </a:cubicBezTo>
                  <a:cubicBezTo>
                    <a:pt x="103" y="3461"/>
                    <a:pt x="116" y="3487"/>
                    <a:pt x="138" y="3502"/>
                  </a:cubicBezTo>
                  <a:cubicBezTo>
                    <a:pt x="148" y="3509"/>
                    <a:pt x="160" y="3512"/>
                    <a:pt x="174" y="3513"/>
                  </a:cubicBezTo>
                  <a:cubicBezTo>
                    <a:pt x="177" y="3514"/>
                    <a:pt x="180" y="3514"/>
                    <a:pt x="182" y="3514"/>
                  </a:cubicBezTo>
                  <a:cubicBezTo>
                    <a:pt x="221" y="3514"/>
                    <a:pt x="250" y="3484"/>
                    <a:pt x="254" y="3446"/>
                  </a:cubicBezTo>
                  <a:cubicBezTo>
                    <a:pt x="349" y="2309"/>
                    <a:pt x="319" y="1235"/>
                    <a:pt x="154" y="65"/>
                  </a:cubicBezTo>
                  <a:cubicBezTo>
                    <a:pt x="148" y="27"/>
                    <a:pt x="115" y="0"/>
                    <a:pt x="79" y="0"/>
                  </a:cubicBezTo>
                  <a:close/>
                </a:path>
              </a:pathLst>
            </a:custGeom>
            <a:solidFill>
              <a:srgbClr val="191919">
                <a:alpha val="136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48" name="Google Shape;2248;p14"/>
            <p:cNvSpPr/>
            <p:nvPr/>
          </p:nvSpPr>
          <p:spPr>
            <a:xfrm>
              <a:off x="2065269" y="4494670"/>
              <a:ext cx="194389" cy="107934"/>
            </a:xfrm>
            <a:custGeom>
              <a:avLst/>
              <a:gdLst/>
              <a:ahLst/>
              <a:cxnLst/>
              <a:rect l="l" t="t" r="r" b="b"/>
              <a:pathLst>
                <a:path w="2846" h="1550" extrusionOk="0">
                  <a:moveTo>
                    <a:pt x="2760" y="1"/>
                  </a:moveTo>
                  <a:cubicBezTo>
                    <a:pt x="2749" y="1"/>
                    <a:pt x="2739" y="3"/>
                    <a:pt x="2729" y="8"/>
                  </a:cubicBezTo>
                  <a:lnTo>
                    <a:pt x="2692" y="24"/>
                  </a:lnTo>
                  <a:cubicBezTo>
                    <a:pt x="1760" y="448"/>
                    <a:pt x="879" y="849"/>
                    <a:pt x="44" y="1414"/>
                  </a:cubicBezTo>
                  <a:cubicBezTo>
                    <a:pt x="9" y="1437"/>
                    <a:pt x="1" y="1483"/>
                    <a:pt x="24" y="1518"/>
                  </a:cubicBezTo>
                  <a:cubicBezTo>
                    <a:pt x="31" y="1525"/>
                    <a:pt x="37" y="1531"/>
                    <a:pt x="44" y="1537"/>
                  </a:cubicBezTo>
                  <a:cubicBezTo>
                    <a:pt x="56" y="1545"/>
                    <a:pt x="71" y="1549"/>
                    <a:pt x="86" y="1549"/>
                  </a:cubicBezTo>
                  <a:cubicBezTo>
                    <a:pt x="101" y="1549"/>
                    <a:pt x="115" y="1545"/>
                    <a:pt x="127" y="1537"/>
                  </a:cubicBezTo>
                  <a:cubicBezTo>
                    <a:pt x="955" y="978"/>
                    <a:pt x="1830" y="580"/>
                    <a:pt x="2755" y="159"/>
                  </a:cubicBezTo>
                  <a:lnTo>
                    <a:pt x="2792" y="143"/>
                  </a:lnTo>
                  <a:cubicBezTo>
                    <a:pt x="2829" y="126"/>
                    <a:pt x="2845" y="81"/>
                    <a:pt x="2828" y="44"/>
                  </a:cubicBezTo>
                  <a:cubicBezTo>
                    <a:pt x="2815" y="17"/>
                    <a:pt x="2788" y="1"/>
                    <a:pt x="2760" y="1"/>
                  </a:cubicBezTo>
                  <a:close/>
                </a:path>
              </a:pathLst>
            </a:custGeom>
            <a:solidFill>
              <a:srgbClr val="191919">
                <a:alpha val="136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49" name="Google Shape;2249;p14"/>
            <p:cNvSpPr/>
            <p:nvPr/>
          </p:nvSpPr>
          <p:spPr>
            <a:xfrm>
              <a:off x="1824834" y="4439446"/>
              <a:ext cx="197667" cy="154242"/>
            </a:xfrm>
            <a:custGeom>
              <a:avLst/>
              <a:gdLst/>
              <a:ahLst/>
              <a:cxnLst/>
              <a:rect l="l" t="t" r="r" b="b"/>
              <a:pathLst>
                <a:path w="2894" h="2215" extrusionOk="0">
                  <a:moveTo>
                    <a:pt x="86" y="0"/>
                  </a:moveTo>
                  <a:cubicBezTo>
                    <a:pt x="70" y="0"/>
                    <a:pt x="53" y="6"/>
                    <a:pt x="39" y="18"/>
                  </a:cubicBezTo>
                  <a:cubicBezTo>
                    <a:pt x="5" y="43"/>
                    <a:pt x="1" y="91"/>
                    <a:pt x="27" y="123"/>
                  </a:cubicBezTo>
                  <a:cubicBezTo>
                    <a:pt x="262" y="416"/>
                    <a:pt x="699" y="837"/>
                    <a:pt x="1024" y="1082"/>
                  </a:cubicBezTo>
                  <a:cubicBezTo>
                    <a:pt x="1168" y="1188"/>
                    <a:pt x="1320" y="1296"/>
                    <a:pt x="1482" y="1407"/>
                  </a:cubicBezTo>
                  <a:cubicBezTo>
                    <a:pt x="1834" y="1647"/>
                    <a:pt x="2245" y="1901"/>
                    <a:pt x="2771" y="2206"/>
                  </a:cubicBezTo>
                  <a:cubicBezTo>
                    <a:pt x="2784" y="2212"/>
                    <a:pt x="2797" y="2215"/>
                    <a:pt x="2809" y="2215"/>
                  </a:cubicBezTo>
                  <a:cubicBezTo>
                    <a:pt x="2835" y="2215"/>
                    <a:pt x="2860" y="2202"/>
                    <a:pt x="2873" y="2178"/>
                  </a:cubicBezTo>
                  <a:cubicBezTo>
                    <a:pt x="2894" y="2142"/>
                    <a:pt x="2882" y="2096"/>
                    <a:pt x="2846" y="2076"/>
                  </a:cubicBezTo>
                  <a:cubicBezTo>
                    <a:pt x="2085" y="1633"/>
                    <a:pt x="1565" y="1301"/>
                    <a:pt x="1113" y="961"/>
                  </a:cubicBezTo>
                  <a:cubicBezTo>
                    <a:pt x="798" y="725"/>
                    <a:pt x="373" y="314"/>
                    <a:pt x="144" y="28"/>
                  </a:cubicBezTo>
                  <a:cubicBezTo>
                    <a:pt x="130" y="10"/>
                    <a:pt x="108" y="0"/>
                    <a:pt x="86" y="0"/>
                  </a:cubicBezTo>
                  <a:close/>
                </a:path>
              </a:pathLst>
            </a:custGeom>
            <a:solidFill>
              <a:srgbClr val="191919">
                <a:alpha val="136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50" name="Google Shape;2250;p14"/>
            <p:cNvSpPr/>
            <p:nvPr/>
          </p:nvSpPr>
          <p:spPr>
            <a:xfrm>
              <a:off x="2065474" y="4482484"/>
              <a:ext cx="184144" cy="120051"/>
            </a:xfrm>
            <a:custGeom>
              <a:avLst/>
              <a:gdLst/>
              <a:ahLst/>
              <a:cxnLst/>
              <a:rect l="l" t="t" r="r" b="b"/>
              <a:pathLst>
                <a:path w="2696" h="1724" extrusionOk="0">
                  <a:moveTo>
                    <a:pt x="2541" y="0"/>
                  </a:moveTo>
                  <a:cubicBezTo>
                    <a:pt x="2142" y="0"/>
                    <a:pt x="1587" y="115"/>
                    <a:pt x="1261" y="270"/>
                  </a:cubicBezTo>
                  <a:cubicBezTo>
                    <a:pt x="865" y="458"/>
                    <a:pt x="325" y="948"/>
                    <a:pt x="17" y="1617"/>
                  </a:cubicBezTo>
                  <a:cubicBezTo>
                    <a:pt x="0" y="1653"/>
                    <a:pt x="12" y="1691"/>
                    <a:pt x="41" y="1712"/>
                  </a:cubicBezTo>
                  <a:lnTo>
                    <a:pt x="51" y="1716"/>
                  </a:lnTo>
                  <a:cubicBezTo>
                    <a:pt x="62" y="1721"/>
                    <a:pt x="73" y="1723"/>
                    <a:pt x="84" y="1723"/>
                  </a:cubicBezTo>
                  <a:cubicBezTo>
                    <a:pt x="112" y="1723"/>
                    <a:pt x="138" y="1708"/>
                    <a:pt x="152" y="1679"/>
                  </a:cubicBezTo>
                  <a:cubicBezTo>
                    <a:pt x="445" y="1044"/>
                    <a:pt x="952" y="582"/>
                    <a:pt x="1325" y="404"/>
                  </a:cubicBezTo>
                  <a:cubicBezTo>
                    <a:pt x="1632" y="258"/>
                    <a:pt x="2159" y="151"/>
                    <a:pt x="2539" y="151"/>
                  </a:cubicBezTo>
                  <a:cubicBezTo>
                    <a:pt x="2565" y="151"/>
                    <a:pt x="2591" y="151"/>
                    <a:pt x="2615" y="152"/>
                  </a:cubicBezTo>
                  <a:cubicBezTo>
                    <a:pt x="2616" y="152"/>
                    <a:pt x="2617" y="152"/>
                    <a:pt x="2618" y="152"/>
                  </a:cubicBezTo>
                  <a:cubicBezTo>
                    <a:pt x="2659" y="152"/>
                    <a:pt x="2691" y="119"/>
                    <a:pt x="2694" y="81"/>
                  </a:cubicBezTo>
                  <a:cubicBezTo>
                    <a:pt x="2695" y="38"/>
                    <a:pt x="2662" y="3"/>
                    <a:pt x="2622" y="2"/>
                  </a:cubicBezTo>
                  <a:cubicBezTo>
                    <a:pt x="2596" y="1"/>
                    <a:pt x="2569" y="0"/>
                    <a:pt x="2541" y="0"/>
                  </a:cubicBezTo>
                  <a:close/>
                </a:path>
              </a:pathLst>
            </a:custGeom>
            <a:solidFill>
              <a:srgbClr val="191919">
                <a:alpha val="136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51" name="Google Shape;2251;p14"/>
            <p:cNvSpPr/>
            <p:nvPr/>
          </p:nvSpPr>
          <p:spPr>
            <a:xfrm>
              <a:off x="1994573" y="4237492"/>
              <a:ext cx="56828" cy="244349"/>
            </a:xfrm>
            <a:custGeom>
              <a:avLst/>
              <a:gdLst/>
              <a:ahLst/>
              <a:cxnLst/>
              <a:rect l="l" t="t" r="r" b="b"/>
              <a:pathLst>
                <a:path w="832" h="3509" extrusionOk="0">
                  <a:moveTo>
                    <a:pt x="261" y="1"/>
                  </a:moveTo>
                  <a:cubicBezTo>
                    <a:pt x="226" y="1"/>
                    <a:pt x="194" y="28"/>
                    <a:pt x="187" y="64"/>
                  </a:cubicBezTo>
                  <a:cubicBezTo>
                    <a:pt x="1" y="1216"/>
                    <a:pt x="171" y="2390"/>
                    <a:pt x="680" y="3466"/>
                  </a:cubicBezTo>
                  <a:cubicBezTo>
                    <a:pt x="686" y="3479"/>
                    <a:pt x="693" y="3488"/>
                    <a:pt x="703" y="3495"/>
                  </a:cubicBezTo>
                  <a:cubicBezTo>
                    <a:pt x="716" y="3504"/>
                    <a:pt x="731" y="3508"/>
                    <a:pt x="746" y="3508"/>
                  </a:cubicBezTo>
                  <a:cubicBezTo>
                    <a:pt x="756" y="3508"/>
                    <a:pt x="767" y="3506"/>
                    <a:pt x="778" y="3501"/>
                  </a:cubicBezTo>
                  <a:cubicBezTo>
                    <a:pt x="817" y="3482"/>
                    <a:pt x="832" y="3438"/>
                    <a:pt x="814" y="3400"/>
                  </a:cubicBezTo>
                  <a:cubicBezTo>
                    <a:pt x="319" y="2354"/>
                    <a:pt x="154" y="1209"/>
                    <a:pt x="336" y="88"/>
                  </a:cubicBezTo>
                  <a:cubicBezTo>
                    <a:pt x="343" y="48"/>
                    <a:pt x="314" y="8"/>
                    <a:pt x="273" y="2"/>
                  </a:cubicBezTo>
                  <a:cubicBezTo>
                    <a:pt x="269" y="1"/>
                    <a:pt x="265" y="1"/>
                    <a:pt x="261" y="1"/>
                  </a:cubicBezTo>
                  <a:close/>
                </a:path>
              </a:pathLst>
            </a:custGeom>
            <a:solidFill>
              <a:srgbClr val="191919">
                <a:alpha val="136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52" name="Google Shape;2252;p14"/>
            <p:cNvSpPr/>
            <p:nvPr/>
          </p:nvSpPr>
          <p:spPr>
            <a:xfrm>
              <a:off x="1835148" y="4424892"/>
              <a:ext cx="187559" cy="169561"/>
            </a:xfrm>
            <a:custGeom>
              <a:avLst/>
              <a:gdLst/>
              <a:ahLst/>
              <a:cxnLst/>
              <a:rect l="l" t="t" r="r" b="b"/>
              <a:pathLst>
                <a:path w="2746" h="2435" extrusionOk="0">
                  <a:moveTo>
                    <a:pt x="78" y="1"/>
                  </a:moveTo>
                  <a:cubicBezTo>
                    <a:pt x="39" y="1"/>
                    <a:pt x="7" y="29"/>
                    <a:pt x="4" y="68"/>
                  </a:cubicBezTo>
                  <a:cubicBezTo>
                    <a:pt x="0" y="110"/>
                    <a:pt x="29" y="147"/>
                    <a:pt x="71" y="150"/>
                  </a:cubicBezTo>
                  <a:cubicBezTo>
                    <a:pt x="293" y="173"/>
                    <a:pt x="614" y="317"/>
                    <a:pt x="831" y="449"/>
                  </a:cubicBezTo>
                  <a:cubicBezTo>
                    <a:pt x="1108" y="616"/>
                    <a:pt x="1342" y="788"/>
                    <a:pt x="1654" y="1128"/>
                  </a:cubicBezTo>
                  <a:cubicBezTo>
                    <a:pt x="1943" y="1441"/>
                    <a:pt x="2244" y="1884"/>
                    <a:pt x="2465" y="2209"/>
                  </a:cubicBezTo>
                  <a:cubicBezTo>
                    <a:pt x="2514" y="2279"/>
                    <a:pt x="2558" y="2345"/>
                    <a:pt x="2599" y="2403"/>
                  </a:cubicBezTo>
                  <a:cubicBezTo>
                    <a:pt x="2606" y="2409"/>
                    <a:pt x="2612" y="2416"/>
                    <a:pt x="2619" y="2422"/>
                  </a:cubicBezTo>
                  <a:cubicBezTo>
                    <a:pt x="2632" y="2430"/>
                    <a:pt x="2647" y="2434"/>
                    <a:pt x="2662" y="2434"/>
                  </a:cubicBezTo>
                  <a:cubicBezTo>
                    <a:pt x="2676" y="2434"/>
                    <a:pt x="2691" y="2430"/>
                    <a:pt x="2704" y="2422"/>
                  </a:cubicBezTo>
                  <a:cubicBezTo>
                    <a:pt x="2739" y="2399"/>
                    <a:pt x="2746" y="2351"/>
                    <a:pt x="2722" y="2318"/>
                  </a:cubicBezTo>
                  <a:cubicBezTo>
                    <a:pt x="2682" y="2262"/>
                    <a:pt x="2638" y="2196"/>
                    <a:pt x="2588" y="2125"/>
                  </a:cubicBezTo>
                  <a:cubicBezTo>
                    <a:pt x="2365" y="1797"/>
                    <a:pt x="2059" y="1346"/>
                    <a:pt x="1764" y="1026"/>
                  </a:cubicBezTo>
                  <a:cubicBezTo>
                    <a:pt x="1440" y="673"/>
                    <a:pt x="1195" y="494"/>
                    <a:pt x="908" y="319"/>
                  </a:cubicBezTo>
                  <a:cubicBezTo>
                    <a:pt x="676" y="179"/>
                    <a:pt x="332" y="26"/>
                    <a:pt x="86" y="1"/>
                  </a:cubicBezTo>
                  <a:cubicBezTo>
                    <a:pt x="83" y="1"/>
                    <a:pt x="80" y="1"/>
                    <a:pt x="78" y="1"/>
                  </a:cubicBezTo>
                  <a:close/>
                </a:path>
              </a:pathLst>
            </a:custGeom>
            <a:solidFill>
              <a:srgbClr val="191919">
                <a:alpha val="136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2253" name="Google Shape;2253;p14"/>
          <p:cNvGrpSpPr/>
          <p:nvPr/>
        </p:nvGrpSpPr>
        <p:grpSpPr>
          <a:xfrm flipH="1">
            <a:off x="8485694" y="5334842"/>
            <a:ext cx="556997" cy="883813"/>
            <a:chOff x="1296693" y="4078131"/>
            <a:chExt cx="417748" cy="662860"/>
          </a:xfrm>
        </p:grpSpPr>
        <p:sp>
          <p:nvSpPr>
            <p:cNvPr id="2254" name="Google Shape;2254;p14"/>
            <p:cNvSpPr/>
            <p:nvPr/>
          </p:nvSpPr>
          <p:spPr>
            <a:xfrm>
              <a:off x="1482074" y="4131614"/>
              <a:ext cx="149241" cy="234043"/>
            </a:xfrm>
            <a:custGeom>
              <a:avLst/>
              <a:gdLst/>
              <a:ahLst/>
              <a:cxnLst/>
              <a:rect l="l" t="t" r="r" b="b"/>
              <a:pathLst>
                <a:path w="2185" h="3361" extrusionOk="0">
                  <a:moveTo>
                    <a:pt x="1092" y="1"/>
                  </a:moveTo>
                  <a:cubicBezTo>
                    <a:pt x="681" y="1"/>
                    <a:pt x="280" y="260"/>
                    <a:pt x="117" y="637"/>
                  </a:cubicBezTo>
                  <a:cubicBezTo>
                    <a:pt x="2" y="903"/>
                    <a:pt x="0" y="1202"/>
                    <a:pt x="16" y="1492"/>
                  </a:cubicBezTo>
                  <a:cubicBezTo>
                    <a:pt x="53" y="2123"/>
                    <a:pt x="162" y="2753"/>
                    <a:pt x="343" y="3361"/>
                  </a:cubicBezTo>
                  <a:cubicBezTo>
                    <a:pt x="563" y="3345"/>
                    <a:pt x="1054" y="2969"/>
                    <a:pt x="1558" y="2406"/>
                  </a:cubicBezTo>
                  <a:cubicBezTo>
                    <a:pt x="1764" y="2177"/>
                    <a:pt x="1931" y="1909"/>
                    <a:pt x="2041" y="1620"/>
                  </a:cubicBezTo>
                  <a:cubicBezTo>
                    <a:pt x="2150" y="1333"/>
                    <a:pt x="2185" y="1007"/>
                    <a:pt x="2084" y="715"/>
                  </a:cubicBezTo>
                  <a:cubicBezTo>
                    <a:pt x="1947" y="315"/>
                    <a:pt x="1551" y="17"/>
                    <a:pt x="1128" y="1"/>
                  </a:cubicBezTo>
                  <a:cubicBezTo>
                    <a:pt x="1116" y="1"/>
                    <a:pt x="1104" y="1"/>
                    <a:pt x="1092" y="1"/>
                  </a:cubicBezTo>
                  <a:close/>
                </a:path>
              </a:pathLst>
            </a:custGeom>
            <a:solidFill>
              <a:schemeClr val="accent2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55" name="Google Shape;2255;p14"/>
            <p:cNvSpPr/>
            <p:nvPr/>
          </p:nvSpPr>
          <p:spPr>
            <a:xfrm>
              <a:off x="1401337" y="4078131"/>
              <a:ext cx="139815" cy="280768"/>
            </a:xfrm>
            <a:custGeom>
              <a:avLst/>
              <a:gdLst/>
              <a:ahLst/>
              <a:cxnLst/>
              <a:rect l="l" t="t" r="r" b="b"/>
              <a:pathLst>
                <a:path w="2047" h="4032" extrusionOk="0">
                  <a:moveTo>
                    <a:pt x="1001" y="1"/>
                  </a:moveTo>
                  <a:cubicBezTo>
                    <a:pt x="941" y="1"/>
                    <a:pt x="882" y="12"/>
                    <a:pt x="827" y="38"/>
                  </a:cubicBezTo>
                  <a:cubicBezTo>
                    <a:pt x="725" y="84"/>
                    <a:pt x="647" y="172"/>
                    <a:pt x="579" y="261"/>
                  </a:cubicBezTo>
                  <a:cubicBezTo>
                    <a:pt x="184" y="781"/>
                    <a:pt x="0" y="1446"/>
                    <a:pt x="29" y="2097"/>
                  </a:cubicBezTo>
                  <a:cubicBezTo>
                    <a:pt x="59" y="2750"/>
                    <a:pt x="419" y="3643"/>
                    <a:pt x="665" y="3922"/>
                  </a:cubicBezTo>
                  <a:cubicBezTo>
                    <a:pt x="732" y="3997"/>
                    <a:pt x="815" y="4031"/>
                    <a:pt x="900" y="4031"/>
                  </a:cubicBezTo>
                  <a:cubicBezTo>
                    <a:pt x="1046" y="4031"/>
                    <a:pt x="1201" y="3930"/>
                    <a:pt x="1300" y="3763"/>
                  </a:cubicBezTo>
                  <a:cubicBezTo>
                    <a:pt x="1813" y="2899"/>
                    <a:pt x="2046" y="1549"/>
                    <a:pt x="1675" y="618"/>
                  </a:cubicBezTo>
                  <a:cubicBezTo>
                    <a:pt x="1603" y="440"/>
                    <a:pt x="1512" y="264"/>
                    <a:pt x="1364" y="140"/>
                  </a:cubicBezTo>
                  <a:cubicBezTo>
                    <a:pt x="1264" y="55"/>
                    <a:pt x="1131" y="1"/>
                    <a:pt x="1001" y="1"/>
                  </a:cubicBezTo>
                  <a:close/>
                </a:path>
              </a:pathLst>
            </a:custGeom>
            <a:solidFill>
              <a:schemeClr val="accent1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56" name="Google Shape;2256;p14"/>
            <p:cNvSpPr/>
            <p:nvPr/>
          </p:nvSpPr>
          <p:spPr>
            <a:xfrm>
              <a:off x="1433304" y="4096376"/>
              <a:ext cx="29712" cy="244628"/>
            </a:xfrm>
            <a:custGeom>
              <a:avLst/>
              <a:gdLst/>
              <a:ahLst/>
              <a:cxnLst/>
              <a:rect l="l" t="t" r="r" b="b"/>
              <a:pathLst>
                <a:path w="435" h="3513" extrusionOk="0">
                  <a:moveTo>
                    <a:pt x="323" y="1"/>
                  </a:moveTo>
                  <a:cubicBezTo>
                    <a:pt x="277" y="1"/>
                    <a:pt x="236" y="34"/>
                    <a:pt x="226" y="82"/>
                  </a:cubicBezTo>
                  <a:cubicBezTo>
                    <a:pt x="7" y="1175"/>
                    <a:pt x="0" y="2176"/>
                    <a:pt x="206" y="3428"/>
                  </a:cubicBezTo>
                  <a:cubicBezTo>
                    <a:pt x="213" y="3464"/>
                    <a:pt x="239" y="3495"/>
                    <a:pt x="274" y="3507"/>
                  </a:cubicBezTo>
                  <a:cubicBezTo>
                    <a:pt x="286" y="3510"/>
                    <a:pt x="297" y="3512"/>
                    <a:pt x="308" y="3512"/>
                  </a:cubicBezTo>
                  <a:cubicBezTo>
                    <a:pt x="312" y="3512"/>
                    <a:pt x="317" y="3512"/>
                    <a:pt x="321" y="3511"/>
                  </a:cubicBezTo>
                  <a:cubicBezTo>
                    <a:pt x="376" y="3502"/>
                    <a:pt x="414" y="3450"/>
                    <a:pt x="405" y="3394"/>
                  </a:cubicBezTo>
                  <a:cubicBezTo>
                    <a:pt x="201" y="2151"/>
                    <a:pt x="206" y="1204"/>
                    <a:pt x="423" y="121"/>
                  </a:cubicBezTo>
                  <a:cubicBezTo>
                    <a:pt x="434" y="67"/>
                    <a:pt x="399" y="13"/>
                    <a:pt x="344" y="3"/>
                  </a:cubicBezTo>
                  <a:cubicBezTo>
                    <a:pt x="337" y="2"/>
                    <a:pt x="330" y="1"/>
                    <a:pt x="323" y="1"/>
                  </a:cubicBezTo>
                  <a:close/>
                </a:path>
              </a:pathLst>
            </a:custGeom>
            <a:solidFill>
              <a:srgbClr val="191919">
                <a:alpha val="136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57" name="Google Shape;2257;p14"/>
            <p:cNvSpPr/>
            <p:nvPr/>
          </p:nvSpPr>
          <p:spPr>
            <a:xfrm>
              <a:off x="1465407" y="4086348"/>
              <a:ext cx="38523" cy="254655"/>
            </a:xfrm>
            <a:custGeom>
              <a:avLst/>
              <a:gdLst/>
              <a:ahLst/>
              <a:cxnLst/>
              <a:rect l="l" t="t" r="r" b="b"/>
              <a:pathLst>
                <a:path w="564" h="3657" extrusionOk="0">
                  <a:moveTo>
                    <a:pt x="117" y="0"/>
                  </a:moveTo>
                  <a:cubicBezTo>
                    <a:pt x="108" y="0"/>
                    <a:pt x="99" y="2"/>
                    <a:pt x="90" y="4"/>
                  </a:cubicBezTo>
                  <a:cubicBezTo>
                    <a:pt x="34" y="22"/>
                    <a:pt x="5" y="77"/>
                    <a:pt x="20" y="131"/>
                  </a:cubicBezTo>
                  <a:cubicBezTo>
                    <a:pt x="358" y="1298"/>
                    <a:pt x="355" y="2219"/>
                    <a:pt x="15" y="3531"/>
                  </a:cubicBezTo>
                  <a:cubicBezTo>
                    <a:pt x="1" y="3582"/>
                    <a:pt x="30" y="3636"/>
                    <a:pt x="78" y="3652"/>
                  </a:cubicBezTo>
                  <a:cubicBezTo>
                    <a:pt x="81" y="3654"/>
                    <a:pt x="84" y="3654"/>
                    <a:pt x="90" y="3654"/>
                  </a:cubicBezTo>
                  <a:cubicBezTo>
                    <a:pt x="98" y="3656"/>
                    <a:pt x="106" y="3657"/>
                    <a:pt x="114" y="3657"/>
                  </a:cubicBezTo>
                  <a:cubicBezTo>
                    <a:pt x="158" y="3657"/>
                    <a:pt x="200" y="3627"/>
                    <a:pt x="212" y="3581"/>
                  </a:cubicBezTo>
                  <a:cubicBezTo>
                    <a:pt x="562" y="2231"/>
                    <a:pt x="563" y="1279"/>
                    <a:pt x="215" y="74"/>
                  </a:cubicBezTo>
                  <a:cubicBezTo>
                    <a:pt x="202" y="28"/>
                    <a:pt x="161" y="0"/>
                    <a:pt x="117" y="0"/>
                  </a:cubicBezTo>
                  <a:close/>
                </a:path>
              </a:pathLst>
            </a:custGeom>
            <a:solidFill>
              <a:srgbClr val="191919">
                <a:alpha val="136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58" name="Google Shape;2258;p14"/>
            <p:cNvSpPr/>
            <p:nvPr/>
          </p:nvSpPr>
          <p:spPr>
            <a:xfrm>
              <a:off x="1525584" y="4151949"/>
              <a:ext cx="188856" cy="237873"/>
            </a:xfrm>
            <a:custGeom>
              <a:avLst/>
              <a:gdLst/>
              <a:ahLst/>
              <a:cxnLst/>
              <a:rect l="l" t="t" r="r" b="b"/>
              <a:pathLst>
                <a:path w="2765" h="3416" extrusionOk="0">
                  <a:moveTo>
                    <a:pt x="2242" y="0"/>
                  </a:moveTo>
                  <a:cubicBezTo>
                    <a:pt x="2235" y="0"/>
                    <a:pt x="2227" y="0"/>
                    <a:pt x="2220" y="1"/>
                  </a:cubicBezTo>
                  <a:cubicBezTo>
                    <a:pt x="2026" y="7"/>
                    <a:pt x="1847" y="90"/>
                    <a:pt x="1680" y="189"/>
                  </a:cubicBezTo>
                  <a:cubicBezTo>
                    <a:pt x="813" y="693"/>
                    <a:pt x="165" y="1900"/>
                    <a:pt x="35" y="2894"/>
                  </a:cubicBezTo>
                  <a:cubicBezTo>
                    <a:pt x="0" y="3173"/>
                    <a:pt x="138" y="3416"/>
                    <a:pt x="373" y="3416"/>
                  </a:cubicBezTo>
                  <a:cubicBezTo>
                    <a:pt x="394" y="3416"/>
                    <a:pt x="416" y="3414"/>
                    <a:pt x="439" y="3410"/>
                  </a:cubicBezTo>
                  <a:cubicBezTo>
                    <a:pt x="803" y="3344"/>
                    <a:pt x="1638" y="2862"/>
                    <a:pt x="2064" y="2366"/>
                  </a:cubicBezTo>
                  <a:cubicBezTo>
                    <a:pt x="2488" y="1872"/>
                    <a:pt x="2753" y="1232"/>
                    <a:pt x="2762" y="581"/>
                  </a:cubicBezTo>
                  <a:cubicBezTo>
                    <a:pt x="2765" y="467"/>
                    <a:pt x="2758" y="352"/>
                    <a:pt x="2707" y="253"/>
                  </a:cubicBezTo>
                  <a:cubicBezTo>
                    <a:pt x="2622" y="88"/>
                    <a:pt x="2428" y="0"/>
                    <a:pt x="2242" y="0"/>
                  </a:cubicBezTo>
                  <a:close/>
                </a:path>
              </a:pathLst>
            </a:custGeom>
            <a:solidFill>
              <a:schemeClr val="accent1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59" name="Google Shape;2259;p14"/>
            <p:cNvSpPr/>
            <p:nvPr/>
          </p:nvSpPr>
          <p:spPr>
            <a:xfrm>
              <a:off x="1552223" y="4181754"/>
              <a:ext cx="153886" cy="196301"/>
            </a:xfrm>
            <a:custGeom>
              <a:avLst/>
              <a:gdLst/>
              <a:ahLst/>
              <a:cxnLst/>
              <a:rect l="l" t="t" r="r" b="b"/>
              <a:pathLst>
                <a:path w="2253" h="2819" extrusionOk="0">
                  <a:moveTo>
                    <a:pt x="2141" y="0"/>
                  </a:moveTo>
                  <a:cubicBezTo>
                    <a:pt x="2103" y="0"/>
                    <a:pt x="2067" y="21"/>
                    <a:pt x="2048" y="55"/>
                  </a:cubicBezTo>
                  <a:cubicBezTo>
                    <a:pt x="1553" y="1042"/>
                    <a:pt x="971" y="1792"/>
                    <a:pt x="44" y="2645"/>
                  </a:cubicBezTo>
                  <a:cubicBezTo>
                    <a:pt x="5" y="2683"/>
                    <a:pt x="1" y="2747"/>
                    <a:pt x="39" y="2786"/>
                  </a:cubicBezTo>
                  <a:cubicBezTo>
                    <a:pt x="52" y="2799"/>
                    <a:pt x="66" y="2808"/>
                    <a:pt x="81" y="2814"/>
                  </a:cubicBezTo>
                  <a:cubicBezTo>
                    <a:pt x="91" y="2817"/>
                    <a:pt x="101" y="2818"/>
                    <a:pt x="111" y="2818"/>
                  </a:cubicBezTo>
                  <a:cubicBezTo>
                    <a:pt x="137" y="2818"/>
                    <a:pt x="162" y="2809"/>
                    <a:pt x="181" y="2791"/>
                  </a:cubicBezTo>
                  <a:cubicBezTo>
                    <a:pt x="1114" y="1932"/>
                    <a:pt x="1728" y="1139"/>
                    <a:pt x="2229" y="146"/>
                  </a:cubicBezTo>
                  <a:cubicBezTo>
                    <a:pt x="2252" y="96"/>
                    <a:pt x="2232" y="36"/>
                    <a:pt x="2184" y="10"/>
                  </a:cubicBezTo>
                  <a:cubicBezTo>
                    <a:pt x="2170" y="3"/>
                    <a:pt x="2155" y="0"/>
                    <a:pt x="2141" y="0"/>
                  </a:cubicBezTo>
                  <a:close/>
                </a:path>
              </a:pathLst>
            </a:custGeom>
            <a:solidFill>
              <a:srgbClr val="191919">
                <a:alpha val="136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60" name="Google Shape;2260;p14"/>
            <p:cNvSpPr/>
            <p:nvPr/>
          </p:nvSpPr>
          <p:spPr>
            <a:xfrm>
              <a:off x="1537196" y="4162673"/>
              <a:ext cx="160852" cy="203822"/>
            </a:xfrm>
            <a:custGeom>
              <a:avLst/>
              <a:gdLst/>
              <a:ahLst/>
              <a:cxnLst/>
              <a:rect l="l" t="t" r="r" b="b"/>
              <a:pathLst>
                <a:path w="2355" h="2927" extrusionOk="0">
                  <a:moveTo>
                    <a:pt x="2239" y="1"/>
                  </a:moveTo>
                  <a:cubicBezTo>
                    <a:pt x="2219" y="1"/>
                    <a:pt x="2199" y="7"/>
                    <a:pt x="2181" y="20"/>
                  </a:cubicBezTo>
                  <a:cubicBezTo>
                    <a:pt x="1165" y="755"/>
                    <a:pt x="578" y="1502"/>
                    <a:pt x="22" y="2783"/>
                  </a:cubicBezTo>
                  <a:cubicBezTo>
                    <a:pt x="1" y="2834"/>
                    <a:pt x="24" y="2894"/>
                    <a:pt x="75" y="2916"/>
                  </a:cubicBezTo>
                  <a:cubicBezTo>
                    <a:pt x="76" y="2919"/>
                    <a:pt x="81" y="2920"/>
                    <a:pt x="82" y="2920"/>
                  </a:cubicBezTo>
                  <a:cubicBezTo>
                    <a:pt x="94" y="2924"/>
                    <a:pt x="105" y="2926"/>
                    <a:pt x="116" y="2926"/>
                  </a:cubicBezTo>
                  <a:cubicBezTo>
                    <a:pt x="156" y="2926"/>
                    <a:pt x="192" y="2903"/>
                    <a:pt x="206" y="2864"/>
                  </a:cubicBezTo>
                  <a:cubicBezTo>
                    <a:pt x="747" y="1619"/>
                    <a:pt x="1314" y="893"/>
                    <a:pt x="2299" y="182"/>
                  </a:cubicBezTo>
                  <a:cubicBezTo>
                    <a:pt x="2343" y="150"/>
                    <a:pt x="2354" y="87"/>
                    <a:pt x="2321" y="42"/>
                  </a:cubicBezTo>
                  <a:cubicBezTo>
                    <a:pt x="2301" y="16"/>
                    <a:pt x="2271" y="1"/>
                    <a:pt x="2239" y="1"/>
                  </a:cubicBezTo>
                  <a:close/>
                </a:path>
              </a:pathLst>
            </a:custGeom>
            <a:solidFill>
              <a:srgbClr val="191919">
                <a:alpha val="136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61" name="Google Shape;2261;p14"/>
            <p:cNvSpPr/>
            <p:nvPr/>
          </p:nvSpPr>
          <p:spPr>
            <a:xfrm>
              <a:off x="1420735" y="4255920"/>
              <a:ext cx="201561" cy="154659"/>
            </a:xfrm>
            <a:custGeom>
              <a:avLst/>
              <a:gdLst/>
              <a:ahLst/>
              <a:cxnLst/>
              <a:rect l="l" t="t" r="r" b="b"/>
              <a:pathLst>
                <a:path w="2951" h="2221" extrusionOk="0">
                  <a:moveTo>
                    <a:pt x="1559" y="0"/>
                  </a:moveTo>
                  <a:cubicBezTo>
                    <a:pt x="1426" y="0"/>
                    <a:pt x="1313" y="58"/>
                    <a:pt x="1210" y="160"/>
                  </a:cubicBezTo>
                  <a:cubicBezTo>
                    <a:pt x="978" y="394"/>
                    <a:pt x="1016" y="815"/>
                    <a:pt x="1016" y="815"/>
                  </a:cubicBezTo>
                  <a:cubicBezTo>
                    <a:pt x="1016" y="815"/>
                    <a:pt x="914" y="430"/>
                    <a:pt x="796" y="299"/>
                  </a:cubicBezTo>
                  <a:cubicBezTo>
                    <a:pt x="718" y="211"/>
                    <a:pt x="608" y="156"/>
                    <a:pt x="494" y="156"/>
                  </a:cubicBezTo>
                  <a:cubicBezTo>
                    <a:pt x="438" y="156"/>
                    <a:pt x="381" y="169"/>
                    <a:pt x="327" y="198"/>
                  </a:cubicBezTo>
                  <a:cubicBezTo>
                    <a:pt x="88" y="328"/>
                    <a:pt x="0" y="528"/>
                    <a:pt x="67" y="815"/>
                  </a:cubicBezTo>
                  <a:cubicBezTo>
                    <a:pt x="174" y="1264"/>
                    <a:pt x="525" y="1791"/>
                    <a:pt x="678" y="1925"/>
                  </a:cubicBezTo>
                  <a:cubicBezTo>
                    <a:pt x="898" y="2119"/>
                    <a:pt x="1084" y="2221"/>
                    <a:pt x="1318" y="2221"/>
                  </a:cubicBezTo>
                  <a:cubicBezTo>
                    <a:pt x="1424" y="2221"/>
                    <a:pt x="1539" y="2200"/>
                    <a:pt x="1672" y="2157"/>
                  </a:cubicBezTo>
                  <a:cubicBezTo>
                    <a:pt x="1872" y="2093"/>
                    <a:pt x="2173" y="1938"/>
                    <a:pt x="2488" y="1750"/>
                  </a:cubicBezTo>
                  <a:cubicBezTo>
                    <a:pt x="2844" y="1539"/>
                    <a:pt x="2950" y="1299"/>
                    <a:pt x="2848" y="1092"/>
                  </a:cubicBezTo>
                  <a:cubicBezTo>
                    <a:pt x="2770" y="934"/>
                    <a:pt x="2606" y="855"/>
                    <a:pt x="2435" y="855"/>
                  </a:cubicBezTo>
                  <a:cubicBezTo>
                    <a:pt x="2409" y="855"/>
                    <a:pt x="2383" y="856"/>
                    <a:pt x="2357" y="860"/>
                  </a:cubicBezTo>
                  <a:cubicBezTo>
                    <a:pt x="2106" y="895"/>
                    <a:pt x="1898" y="1118"/>
                    <a:pt x="1898" y="1118"/>
                  </a:cubicBezTo>
                  <a:cubicBezTo>
                    <a:pt x="1898" y="1118"/>
                    <a:pt x="2047" y="926"/>
                    <a:pt x="2108" y="655"/>
                  </a:cubicBezTo>
                  <a:cubicBezTo>
                    <a:pt x="2203" y="246"/>
                    <a:pt x="1924" y="96"/>
                    <a:pt x="1738" y="32"/>
                  </a:cubicBezTo>
                  <a:cubicBezTo>
                    <a:pt x="1674" y="11"/>
                    <a:pt x="1615" y="0"/>
                    <a:pt x="1559" y="0"/>
                  </a:cubicBez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62" name="Google Shape;2262;p14"/>
            <p:cNvSpPr/>
            <p:nvPr/>
          </p:nvSpPr>
          <p:spPr>
            <a:xfrm>
              <a:off x="1296693" y="4422777"/>
              <a:ext cx="165087" cy="250477"/>
            </a:xfrm>
            <a:custGeom>
              <a:avLst/>
              <a:gdLst/>
              <a:ahLst/>
              <a:cxnLst/>
              <a:rect l="l" t="t" r="r" b="b"/>
              <a:pathLst>
                <a:path w="2417" h="3597" extrusionOk="0">
                  <a:moveTo>
                    <a:pt x="1" y="0"/>
                  </a:moveTo>
                  <a:lnTo>
                    <a:pt x="1" y="0"/>
                  </a:lnTo>
                  <a:cubicBezTo>
                    <a:pt x="260" y="1465"/>
                    <a:pt x="1161" y="2803"/>
                    <a:pt x="2417" y="3597"/>
                  </a:cubicBezTo>
                  <a:cubicBezTo>
                    <a:pt x="1873" y="2249"/>
                    <a:pt x="1044" y="1014"/>
                    <a:pt x="1" y="0"/>
                  </a:cubicBez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63" name="Google Shape;2263;p14"/>
            <p:cNvSpPr/>
            <p:nvPr/>
          </p:nvSpPr>
          <p:spPr>
            <a:xfrm rot="350661">
              <a:off x="1464139" y="4451163"/>
              <a:ext cx="105937" cy="193104"/>
            </a:xfrm>
            <a:custGeom>
              <a:avLst/>
              <a:gdLst/>
              <a:ahLst/>
              <a:cxnLst/>
              <a:rect l="l" t="t" r="r" b="b"/>
              <a:pathLst>
                <a:path w="1551" h="2773" extrusionOk="0">
                  <a:moveTo>
                    <a:pt x="1410" y="1"/>
                  </a:moveTo>
                  <a:lnTo>
                    <a:pt x="1410" y="1"/>
                  </a:lnTo>
                  <a:cubicBezTo>
                    <a:pt x="996" y="827"/>
                    <a:pt x="584" y="1650"/>
                    <a:pt x="171" y="2475"/>
                  </a:cubicBezTo>
                  <a:lnTo>
                    <a:pt x="113" y="2634"/>
                  </a:lnTo>
                  <a:lnTo>
                    <a:pt x="27" y="2364"/>
                  </a:lnTo>
                  <a:cubicBezTo>
                    <a:pt x="18" y="2359"/>
                    <a:pt x="11" y="2353"/>
                    <a:pt x="1" y="2347"/>
                  </a:cubicBezTo>
                  <a:lnTo>
                    <a:pt x="1" y="2347"/>
                  </a:lnTo>
                  <a:cubicBezTo>
                    <a:pt x="40" y="2442"/>
                    <a:pt x="78" y="2539"/>
                    <a:pt x="113" y="2636"/>
                  </a:cubicBezTo>
                  <a:lnTo>
                    <a:pt x="64" y="2773"/>
                  </a:lnTo>
                  <a:cubicBezTo>
                    <a:pt x="492" y="2434"/>
                    <a:pt x="890" y="2048"/>
                    <a:pt x="1158" y="1575"/>
                  </a:cubicBezTo>
                  <a:cubicBezTo>
                    <a:pt x="1426" y="1099"/>
                    <a:pt x="1550" y="528"/>
                    <a:pt x="1410" y="1"/>
                  </a:cubicBez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64" name="Google Shape;2264;p14"/>
            <p:cNvSpPr/>
            <p:nvPr/>
          </p:nvSpPr>
          <p:spPr>
            <a:xfrm>
              <a:off x="1545386" y="4171075"/>
              <a:ext cx="21242" cy="37185"/>
            </a:xfrm>
            <a:custGeom>
              <a:avLst/>
              <a:gdLst/>
              <a:ahLst/>
              <a:cxnLst/>
              <a:rect l="l" t="t" r="r" b="b"/>
              <a:pathLst>
                <a:path w="311" h="534" extrusionOk="0">
                  <a:moveTo>
                    <a:pt x="196" y="1"/>
                  </a:moveTo>
                  <a:cubicBezTo>
                    <a:pt x="166" y="1"/>
                    <a:pt x="136" y="15"/>
                    <a:pt x="114" y="47"/>
                  </a:cubicBezTo>
                  <a:cubicBezTo>
                    <a:pt x="66" y="116"/>
                    <a:pt x="41" y="206"/>
                    <a:pt x="22" y="286"/>
                  </a:cubicBezTo>
                  <a:cubicBezTo>
                    <a:pt x="6" y="366"/>
                    <a:pt x="0" y="441"/>
                    <a:pt x="53" y="508"/>
                  </a:cubicBezTo>
                  <a:cubicBezTo>
                    <a:pt x="65" y="525"/>
                    <a:pt x="80" y="534"/>
                    <a:pt x="97" y="534"/>
                  </a:cubicBezTo>
                  <a:cubicBezTo>
                    <a:pt x="106" y="534"/>
                    <a:pt x="116" y="532"/>
                    <a:pt x="126" y="527"/>
                  </a:cubicBezTo>
                  <a:cubicBezTo>
                    <a:pt x="264" y="464"/>
                    <a:pt x="311" y="232"/>
                    <a:pt x="293" y="94"/>
                  </a:cubicBezTo>
                  <a:cubicBezTo>
                    <a:pt x="287" y="36"/>
                    <a:pt x="242" y="1"/>
                    <a:pt x="19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65" name="Google Shape;2265;p14"/>
            <p:cNvSpPr/>
            <p:nvPr/>
          </p:nvSpPr>
          <p:spPr>
            <a:xfrm>
              <a:off x="1570842" y="4158162"/>
              <a:ext cx="19466" cy="28411"/>
            </a:xfrm>
            <a:custGeom>
              <a:avLst/>
              <a:gdLst/>
              <a:ahLst/>
              <a:cxnLst/>
              <a:rect l="l" t="t" r="r" b="b"/>
              <a:pathLst>
                <a:path w="285" h="408" extrusionOk="0">
                  <a:moveTo>
                    <a:pt x="196" y="0"/>
                  </a:moveTo>
                  <a:cubicBezTo>
                    <a:pt x="176" y="0"/>
                    <a:pt x="155" y="7"/>
                    <a:pt x="139" y="20"/>
                  </a:cubicBezTo>
                  <a:cubicBezTo>
                    <a:pt x="94" y="59"/>
                    <a:pt x="59" y="103"/>
                    <a:pt x="35" y="158"/>
                  </a:cubicBezTo>
                  <a:cubicBezTo>
                    <a:pt x="22" y="186"/>
                    <a:pt x="12" y="215"/>
                    <a:pt x="6" y="244"/>
                  </a:cubicBezTo>
                  <a:cubicBezTo>
                    <a:pt x="0" y="272"/>
                    <a:pt x="0" y="300"/>
                    <a:pt x="12" y="325"/>
                  </a:cubicBezTo>
                  <a:cubicBezTo>
                    <a:pt x="15" y="336"/>
                    <a:pt x="21" y="345"/>
                    <a:pt x="28" y="352"/>
                  </a:cubicBezTo>
                  <a:cubicBezTo>
                    <a:pt x="35" y="361"/>
                    <a:pt x="39" y="365"/>
                    <a:pt x="38" y="365"/>
                  </a:cubicBezTo>
                  <a:cubicBezTo>
                    <a:pt x="38" y="365"/>
                    <a:pt x="37" y="364"/>
                    <a:pt x="34" y="361"/>
                  </a:cubicBezTo>
                  <a:lnTo>
                    <a:pt x="34" y="361"/>
                  </a:lnTo>
                  <a:cubicBezTo>
                    <a:pt x="51" y="388"/>
                    <a:pt x="81" y="408"/>
                    <a:pt x="113" y="408"/>
                  </a:cubicBezTo>
                  <a:cubicBezTo>
                    <a:pt x="121" y="408"/>
                    <a:pt x="129" y="406"/>
                    <a:pt x="137" y="403"/>
                  </a:cubicBezTo>
                  <a:cubicBezTo>
                    <a:pt x="172" y="390"/>
                    <a:pt x="200" y="381"/>
                    <a:pt x="223" y="352"/>
                  </a:cubicBezTo>
                  <a:cubicBezTo>
                    <a:pt x="245" y="325"/>
                    <a:pt x="260" y="279"/>
                    <a:pt x="268" y="244"/>
                  </a:cubicBezTo>
                  <a:cubicBezTo>
                    <a:pt x="285" y="177"/>
                    <a:pt x="283" y="118"/>
                    <a:pt x="267" y="52"/>
                  </a:cubicBezTo>
                  <a:cubicBezTo>
                    <a:pt x="259" y="17"/>
                    <a:pt x="228" y="0"/>
                    <a:pt x="19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66" name="Google Shape;2266;p14"/>
            <p:cNvSpPr/>
            <p:nvPr/>
          </p:nvSpPr>
          <p:spPr>
            <a:xfrm rot="487005" flipH="1">
              <a:off x="1446104" y="4368547"/>
              <a:ext cx="43856" cy="371208"/>
            </a:xfrm>
            <a:custGeom>
              <a:avLst/>
              <a:gdLst/>
              <a:ahLst/>
              <a:cxnLst/>
              <a:rect l="l" t="t" r="r" b="b"/>
              <a:pathLst>
                <a:path w="642" h="4710" extrusionOk="0">
                  <a:moveTo>
                    <a:pt x="238" y="1"/>
                  </a:moveTo>
                  <a:cubicBezTo>
                    <a:pt x="230" y="1"/>
                    <a:pt x="222" y="1"/>
                    <a:pt x="214" y="2"/>
                  </a:cubicBezTo>
                  <a:cubicBezTo>
                    <a:pt x="153" y="9"/>
                    <a:pt x="96" y="40"/>
                    <a:pt x="56" y="88"/>
                  </a:cubicBezTo>
                  <a:cubicBezTo>
                    <a:pt x="16" y="138"/>
                    <a:pt x="0" y="199"/>
                    <a:pt x="5" y="261"/>
                  </a:cubicBezTo>
                  <a:cubicBezTo>
                    <a:pt x="156" y="1650"/>
                    <a:pt x="168" y="3058"/>
                    <a:pt x="38" y="4452"/>
                  </a:cubicBezTo>
                  <a:cubicBezTo>
                    <a:pt x="32" y="4536"/>
                    <a:pt x="70" y="4621"/>
                    <a:pt x="142" y="4667"/>
                  </a:cubicBezTo>
                  <a:cubicBezTo>
                    <a:pt x="175" y="4689"/>
                    <a:pt x="213" y="4704"/>
                    <a:pt x="252" y="4708"/>
                  </a:cubicBezTo>
                  <a:cubicBezTo>
                    <a:pt x="260" y="4709"/>
                    <a:pt x="267" y="4709"/>
                    <a:pt x="275" y="4709"/>
                  </a:cubicBezTo>
                  <a:cubicBezTo>
                    <a:pt x="329" y="4709"/>
                    <a:pt x="382" y="4690"/>
                    <a:pt x="424" y="4656"/>
                  </a:cubicBezTo>
                  <a:cubicBezTo>
                    <a:pt x="474" y="4615"/>
                    <a:pt x="503" y="4558"/>
                    <a:pt x="507" y="4497"/>
                  </a:cubicBezTo>
                  <a:cubicBezTo>
                    <a:pt x="641" y="3074"/>
                    <a:pt x="628" y="1633"/>
                    <a:pt x="474" y="212"/>
                  </a:cubicBezTo>
                  <a:cubicBezTo>
                    <a:pt x="467" y="142"/>
                    <a:pt x="430" y="81"/>
                    <a:pt x="372" y="43"/>
                  </a:cubicBezTo>
                  <a:cubicBezTo>
                    <a:pt x="332" y="15"/>
                    <a:pt x="286" y="1"/>
                    <a:pt x="238" y="1"/>
                  </a:cubicBez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2267" name="Google Shape;2267;p14"/>
          <p:cNvGrpSpPr/>
          <p:nvPr/>
        </p:nvGrpSpPr>
        <p:grpSpPr>
          <a:xfrm>
            <a:off x="3023953" y="5525434"/>
            <a:ext cx="630947" cy="693209"/>
            <a:chOff x="1799697" y="4222450"/>
            <a:chExt cx="473210" cy="519907"/>
          </a:xfrm>
        </p:grpSpPr>
        <p:sp>
          <p:nvSpPr>
            <p:cNvPr id="2268" name="Google Shape;2268;p14"/>
            <p:cNvSpPr/>
            <p:nvPr/>
          </p:nvSpPr>
          <p:spPr>
            <a:xfrm>
              <a:off x="1799697" y="4414446"/>
              <a:ext cx="247323" cy="202499"/>
            </a:xfrm>
            <a:custGeom>
              <a:avLst/>
              <a:gdLst/>
              <a:ahLst/>
              <a:cxnLst/>
              <a:rect l="l" t="t" r="r" b="b"/>
              <a:pathLst>
                <a:path w="3621" h="2908" extrusionOk="0">
                  <a:moveTo>
                    <a:pt x="665" y="0"/>
                  </a:moveTo>
                  <a:cubicBezTo>
                    <a:pt x="444" y="0"/>
                    <a:pt x="292" y="59"/>
                    <a:pt x="177" y="182"/>
                  </a:cubicBezTo>
                  <a:cubicBezTo>
                    <a:pt x="0" y="371"/>
                    <a:pt x="13" y="699"/>
                    <a:pt x="212" y="1062"/>
                  </a:cubicBezTo>
                  <a:cubicBezTo>
                    <a:pt x="410" y="1421"/>
                    <a:pt x="736" y="1762"/>
                    <a:pt x="1157" y="2047"/>
                  </a:cubicBezTo>
                  <a:cubicBezTo>
                    <a:pt x="1328" y="2164"/>
                    <a:pt x="1514" y="2269"/>
                    <a:pt x="1710" y="2364"/>
                  </a:cubicBezTo>
                  <a:cubicBezTo>
                    <a:pt x="2275" y="2637"/>
                    <a:pt x="2973" y="2844"/>
                    <a:pt x="3533" y="2907"/>
                  </a:cubicBezTo>
                  <a:cubicBezTo>
                    <a:pt x="3536" y="2907"/>
                    <a:pt x="3539" y="2908"/>
                    <a:pt x="3541" y="2908"/>
                  </a:cubicBezTo>
                  <a:cubicBezTo>
                    <a:pt x="3566" y="2908"/>
                    <a:pt x="3587" y="2896"/>
                    <a:pt x="3600" y="2878"/>
                  </a:cubicBezTo>
                  <a:cubicBezTo>
                    <a:pt x="3616" y="2856"/>
                    <a:pt x="3620" y="2828"/>
                    <a:pt x="3609" y="2804"/>
                  </a:cubicBezTo>
                  <a:cubicBezTo>
                    <a:pt x="3211" y="1861"/>
                    <a:pt x="2723" y="1182"/>
                    <a:pt x="1976" y="526"/>
                  </a:cubicBezTo>
                  <a:cubicBezTo>
                    <a:pt x="1924" y="481"/>
                    <a:pt x="1863" y="432"/>
                    <a:pt x="1791" y="384"/>
                  </a:cubicBezTo>
                  <a:cubicBezTo>
                    <a:pt x="1544" y="217"/>
                    <a:pt x="1252" y="81"/>
                    <a:pt x="1050" y="43"/>
                  </a:cubicBezTo>
                  <a:cubicBezTo>
                    <a:pt x="901" y="15"/>
                    <a:pt x="775" y="0"/>
                    <a:pt x="665" y="0"/>
                  </a:cubicBez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69" name="Google Shape;2269;p14"/>
            <p:cNvSpPr/>
            <p:nvPr/>
          </p:nvSpPr>
          <p:spPr>
            <a:xfrm>
              <a:off x="2043206" y="4464795"/>
              <a:ext cx="229701" cy="151735"/>
            </a:xfrm>
            <a:custGeom>
              <a:avLst/>
              <a:gdLst/>
              <a:ahLst/>
              <a:cxnLst/>
              <a:rect l="l" t="t" r="r" b="b"/>
              <a:pathLst>
                <a:path w="3363" h="2179" extrusionOk="0">
                  <a:moveTo>
                    <a:pt x="2500" y="1"/>
                  </a:moveTo>
                  <a:cubicBezTo>
                    <a:pt x="2359" y="1"/>
                    <a:pt x="2227" y="17"/>
                    <a:pt x="2129" y="43"/>
                  </a:cubicBezTo>
                  <a:cubicBezTo>
                    <a:pt x="1726" y="151"/>
                    <a:pt x="1297" y="284"/>
                    <a:pt x="902" y="614"/>
                  </a:cubicBezTo>
                  <a:cubicBezTo>
                    <a:pt x="532" y="926"/>
                    <a:pt x="83" y="1579"/>
                    <a:pt x="4" y="2085"/>
                  </a:cubicBezTo>
                  <a:cubicBezTo>
                    <a:pt x="0" y="2107"/>
                    <a:pt x="6" y="2127"/>
                    <a:pt x="20" y="2143"/>
                  </a:cubicBezTo>
                  <a:cubicBezTo>
                    <a:pt x="26" y="2148"/>
                    <a:pt x="32" y="2152"/>
                    <a:pt x="36" y="2156"/>
                  </a:cubicBezTo>
                  <a:cubicBezTo>
                    <a:pt x="48" y="2164"/>
                    <a:pt x="61" y="2170"/>
                    <a:pt x="76" y="2170"/>
                  </a:cubicBezTo>
                  <a:cubicBezTo>
                    <a:pt x="199" y="2175"/>
                    <a:pt x="317" y="2178"/>
                    <a:pt x="432" y="2178"/>
                  </a:cubicBezTo>
                  <a:cubicBezTo>
                    <a:pt x="1088" y="2178"/>
                    <a:pt x="1601" y="2082"/>
                    <a:pt x="1992" y="1887"/>
                  </a:cubicBezTo>
                  <a:cubicBezTo>
                    <a:pt x="2548" y="1608"/>
                    <a:pt x="3187" y="1155"/>
                    <a:pt x="3319" y="718"/>
                  </a:cubicBezTo>
                  <a:cubicBezTo>
                    <a:pt x="3362" y="572"/>
                    <a:pt x="3348" y="435"/>
                    <a:pt x="3276" y="313"/>
                  </a:cubicBezTo>
                  <a:cubicBezTo>
                    <a:pt x="3241" y="252"/>
                    <a:pt x="3190" y="198"/>
                    <a:pt x="3125" y="154"/>
                  </a:cubicBezTo>
                  <a:cubicBezTo>
                    <a:pt x="2959" y="41"/>
                    <a:pt x="2719" y="1"/>
                    <a:pt x="2500" y="1"/>
                  </a:cubicBez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70" name="Google Shape;2270;p14"/>
            <p:cNvSpPr/>
            <p:nvPr/>
          </p:nvSpPr>
          <p:spPr>
            <a:xfrm>
              <a:off x="2019504" y="4414376"/>
              <a:ext cx="43850" cy="327981"/>
            </a:xfrm>
            <a:custGeom>
              <a:avLst/>
              <a:gdLst/>
              <a:ahLst/>
              <a:cxnLst/>
              <a:rect l="l" t="t" r="r" b="b"/>
              <a:pathLst>
                <a:path w="642" h="4710" extrusionOk="0">
                  <a:moveTo>
                    <a:pt x="238" y="1"/>
                  </a:moveTo>
                  <a:cubicBezTo>
                    <a:pt x="230" y="1"/>
                    <a:pt x="222" y="1"/>
                    <a:pt x="214" y="2"/>
                  </a:cubicBezTo>
                  <a:cubicBezTo>
                    <a:pt x="153" y="9"/>
                    <a:pt x="96" y="40"/>
                    <a:pt x="56" y="88"/>
                  </a:cubicBezTo>
                  <a:cubicBezTo>
                    <a:pt x="16" y="138"/>
                    <a:pt x="0" y="199"/>
                    <a:pt x="5" y="261"/>
                  </a:cubicBezTo>
                  <a:cubicBezTo>
                    <a:pt x="156" y="1650"/>
                    <a:pt x="168" y="3058"/>
                    <a:pt x="38" y="4452"/>
                  </a:cubicBezTo>
                  <a:cubicBezTo>
                    <a:pt x="32" y="4536"/>
                    <a:pt x="70" y="4621"/>
                    <a:pt x="142" y="4667"/>
                  </a:cubicBezTo>
                  <a:cubicBezTo>
                    <a:pt x="175" y="4689"/>
                    <a:pt x="213" y="4704"/>
                    <a:pt x="252" y="4708"/>
                  </a:cubicBezTo>
                  <a:cubicBezTo>
                    <a:pt x="260" y="4709"/>
                    <a:pt x="267" y="4709"/>
                    <a:pt x="275" y="4709"/>
                  </a:cubicBezTo>
                  <a:cubicBezTo>
                    <a:pt x="329" y="4709"/>
                    <a:pt x="382" y="4690"/>
                    <a:pt x="424" y="4656"/>
                  </a:cubicBezTo>
                  <a:cubicBezTo>
                    <a:pt x="474" y="4615"/>
                    <a:pt x="503" y="4558"/>
                    <a:pt x="507" y="4497"/>
                  </a:cubicBezTo>
                  <a:cubicBezTo>
                    <a:pt x="641" y="3074"/>
                    <a:pt x="628" y="1633"/>
                    <a:pt x="474" y="212"/>
                  </a:cubicBezTo>
                  <a:cubicBezTo>
                    <a:pt x="467" y="142"/>
                    <a:pt x="430" y="81"/>
                    <a:pt x="372" y="43"/>
                  </a:cubicBezTo>
                  <a:cubicBezTo>
                    <a:pt x="332" y="15"/>
                    <a:pt x="286" y="1"/>
                    <a:pt x="238" y="1"/>
                  </a:cubicBez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71" name="Google Shape;2271;p14"/>
            <p:cNvSpPr/>
            <p:nvPr/>
          </p:nvSpPr>
          <p:spPr>
            <a:xfrm>
              <a:off x="1964997" y="4222450"/>
              <a:ext cx="153066" cy="272273"/>
            </a:xfrm>
            <a:custGeom>
              <a:avLst/>
              <a:gdLst/>
              <a:ahLst/>
              <a:cxnLst/>
              <a:rect l="l" t="t" r="r" b="b"/>
              <a:pathLst>
                <a:path w="2241" h="3910" extrusionOk="0">
                  <a:moveTo>
                    <a:pt x="1035" y="1"/>
                  </a:moveTo>
                  <a:cubicBezTo>
                    <a:pt x="974" y="1"/>
                    <a:pt x="913" y="10"/>
                    <a:pt x="854" y="27"/>
                  </a:cubicBezTo>
                  <a:cubicBezTo>
                    <a:pt x="443" y="148"/>
                    <a:pt x="160" y="725"/>
                    <a:pt x="115" y="1095"/>
                  </a:cubicBezTo>
                  <a:cubicBezTo>
                    <a:pt x="1" y="2000"/>
                    <a:pt x="329" y="2939"/>
                    <a:pt x="1085" y="3882"/>
                  </a:cubicBezTo>
                  <a:cubicBezTo>
                    <a:pt x="1093" y="3888"/>
                    <a:pt x="1098" y="3892"/>
                    <a:pt x="1104" y="3896"/>
                  </a:cubicBezTo>
                  <a:cubicBezTo>
                    <a:pt x="1114" y="3904"/>
                    <a:pt x="1129" y="3909"/>
                    <a:pt x="1144" y="3909"/>
                  </a:cubicBezTo>
                  <a:cubicBezTo>
                    <a:pt x="1165" y="3909"/>
                    <a:pt x="1187" y="3901"/>
                    <a:pt x="1202" y="3885"/>
                  </a:cubicBezTo>
                  <a:cubicBezTo>
                    <a:pt x="1648" y="3386"/>
                    <a:pt x="1945" y="2867"/>
                    <a:pt x="2081" y="2335"/>
                  </a:cubicBezTo>
                  <a:cubicBezTo>
                    <a:pt x="2241" y="1710"/>
                    <a:pt x="2165" y="1067"/>
                    <a:pt x="1877" y="573"/>
                  </a:cubicBezTo>
                  <a:cubicBezTo>
                    <a:pt x="1778" y="404"/>
                    <a:pt x="1639" y="256"/>
                    <a:pt x="1488" y="154"/>
                  </a:cubicBezTo>
                  <a:cubicBezTo>
                    <a:pt x="1340" y="52"/>
                    <a:pt x="1185" y="1"/>
                    <a:pt x="1035" y="1"/>
                  </a:cubicBez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72" name="Google Shape;2272;p14"/>
            <p:cNvSpPr/>
            <p:nvPr/>
          </p:nvSpPr>
          <p:spPr>
            <a:xfrm>
              <a:off x="2039723" y="4245988"/>
              <a:ext cx="54369" cy="235854"/>
            </a:xfrm>
            <a:custGeom>
              <a:avLst/>
              <a:gdLst/>
              <a:ahLst/>
              <a:cxnLst/>
              <a:rect l="l" t="t" r="r" b="b"/>
              <a:pathLst>
                <a:path w="796" h="3387" extrusionOk="0">
                  <a:moveTo>
                    <a:pt x="378" y="0"/>
                  </a:moveTo>
                  <a:cubicBezTo>
                    <a:pt x="369" y="0"/>
                    <a:pt x="359" y="2"/>
                    <a:pt x="350" y="5"/>
                  </a:cubicBezTo>
                  <a:cubicBezTo>
                    <a:pt x="312" y="21"/>
                    <a:pt x="294" y="65"/>
                    <a:pt x="309" y="103"/>
                  </a:cubicBezTo>
                  <a:cubicBezTo>
                    <a:pt x="564" y="728"/>
                    <a:pt x="644" y="1292"/>
                    <a:pt x="552" y="1828"/>
                  </a:cubicBezTo>
                  <a:cubicBezTo>
                    <a:pt x="462" y="2362"/>
                    <a:pt x="230" y="2859"/>
                    <a:pt x="15" y="3277"/>
                  </a:cubicBezTo>
                  <a:cubicBezTo>
                    <a:pt x="0" y="3311"/>
                    <a:pt x="12" y="3353"/>
                    <a:pt x="42" y="3373"/>
                  </a:cubicBezTo>
                  <a:cubicBezTo>
                    <a:pt x="44" y="3375"/>
                    <a:pt x="48" y="3376"/>
                    <a:pt x="50" y="3379"/>
                  </a:cubicBezTo>
                  <a:cubicBezTo>
                    <a:pt x="60" y="3384"/>
                    <a:pt x="71" y="3386"/>
                    <a:pt x="82" y="3386"/>
                  </a:cubicBezTo>
                  <a:cubicBezTo>
                    <a:pt x="110" y="3386"/>
                    <a:pt x="137" y="3372"/>
                    <a:pt x="150" y="3346"/>
                  </a:cubicBezTo>
                  <a:cubicBezTo>
                    <a:pt x="370" y="2917"/>
                    <a:pt x="608" y="2407"/>
                    <a:pt x="702" y="1853"/>
                  </a:cubicBezTo>
                  <a:cubicBezTo>
                    <a:pt x="796" y="1291"/>
                    <a:pt x="714" y="699"/>
                    <a:pt x="449" y="46"/>
                  </a:cubicBezTo>
                  <a:cubicBezTo>
                    <a:pt x="437" y="17"/>
                    <a:pt x="408" y="0"/>
                    <a:pt x="378" y="0"/>
                  </a:cubicBezTo>
                  <a:close/>
                </a:path>
              </a:pathLst>
            </a:custGeom>
            <a:solidFill>
              <a:srgbClr val="191919">
                <a:alpha val="136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73" name="Google Shape;2273;p14"/>
            <p:cNvSpPr/>
            <p:nvPr/>
          </p:nvSpPr>
          <p:spPr>
            <a:xfrm>
              <a:off x="2065884" y="4510827"/>
              <a:ext cx="192408" cy="92545"/>
            </a:xfrm>
            <a:custGeom>
              <a:avLst/>
              <a:gdLst/>
              <a:ahLst/>
              <a:cxnLst/>
              <a:rect l="l" t="t" r="r" b="b"/>
              <a:pathLst>
                <a:path w="2817" h="1329" extrusionOk="0">
                  <a:moveTo>
                    <a:pt x="2732" y="0"/>
                  </a:moveTo>
                  <a:cubicBezTo>
                    <a:pt x="2709" y="0"/>
                    <a:pt x="2687" y="10"/>
                    <a:pt x="2673" y="29"/>
                  </a:cubicBezTo>
                  <a:cubicBezTo>
                    <a:pt x="2440" y="327"/>
                    <a:pt x="1861" y="701"/>
                    <a:pt x="1468" y="866"/>
                  </a:cubicBezTo>
                  <a:cubicBezTo>
                    <a:pt x="1023" y="1049"/>
                    <a:pt x="446" y="1154"/>
                    <a:pt x="73" y="1179"/>
                  </a:cubicBezTo>
                  <a:cubicBezTo>
                    <a:pt x="31" y="1181"/>
                    <a:pt x="0" y="1217"/>
                    <a:pt x="2" y="1256"/>
                  </a:cubicBezTo>
                  <a:cubicBezTo>
                    <a:pt x="3" y="1283"/>
                    <a:pt x="16" y="1303"/>
                    <a:pt x="35" y="1315"/>
                  </a:cubicBezTo>
                  <a:cubicBezTo>
                    <a:pt x="45" y="1324"/>
                    <a:pt x="60" y="1328"/>
                    <a:pt x="75" y="1328"/>
                  </a:cubicBezTo>
                  <a:cubicBezTo>
                    <a:pt x="78" y="1328"/>
                    <a:pt x="80" y="1328"/>
                    <a:pt x="82" y="1328"/>
                  </a:cubicBezTo>
                  <a:cubicBezTo>
                    <a:pt x="440" y="1306"/>
                    <a:pt x="1035" y="1208"/>
                    <a:pt x="1526" y="1004"/>
                  </a:cubicBezTo>
                  <a:cubicBezTo>
                    <a:pt x="1937" y="834"/>
                    <a:pt x="2536" y="448"/>
                    <a:pt x="2791" y="123"/>
                  </a:cubicBezTo>
                  <a:cubicBezTo>
                    <a:pt x="2816" y="89"/>
                    <a:pt x="2812" y="42"/>
                    <a:pt x="2778" y="16"/>
                  </a:cubicBezTo>
                  <a:cubicBezTo>
                    <a:pt x="2765" y="6"/>
                    <a:pt x="2748" y="0"/>
                    <a:pt x="2732" y="0"/>
                  </a:cubicBezTo>
                  <a:close/>
                </a:path>
              </a:pathLst>
            </a:custGeom>
            <a:solidFill>
              <a:srgbClr val="191919">
                <a:alpha val="136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74" name="Google Shape;2274;p14"/>
            <p:cNvSpPr/>
            <p:nvPr/>
          </p:nvSpPr>
          <p:spPr>
            <a:xfrm>
              <a:off x="1821555" y="4457274"/>
              <a:ext cx="201151" cy="136972"/>
            </a:xfrm>
            <a:custGeom>
              <a:avLst/>
              <a:gdLst/>
              <a:ahLst/>
              <a:cxnLst/>
              <a:rect l="l" t="t" r="r" b="b"/>
              <a:pathLst>
                <a:path w="2945" h="1967" extrusionOk="0">
                  <a:moveTo>
                    <a:pt x="84" y="0"/>
                  </a:moveTo>
                  <a:cubicBezTo>
                    <a:pt x="76" y="0"/>
                    <a:pt x="68" y="1"/>
                    <a:pt x="61" y="4"/>
                  </a:cubicBezTo>
                  <a:cubicBezTo>
                    <a:pt x="23" y="17"/>
                    <a:pt x="1" y="61"/>
                    <a:pt x="14" y="99"/>
                  </a:cubicBezTo>
                  <a:cubicBezTo>
                    <a:pt x="132" y="449"/>
                    <a:pt x="453" y="871"/>
                    <a:pt x="792" y="1129"/>
                  </a:cubicBezTo>
                  <a:cubicBezTo>
                    <a:pt x="832" y="1166"/>
                    <a:pt x="874" y="1198"/>
                    <a:pt x="918" y="1224"/>
                  </a:cubicBezTo>
                  <a:cubicBezTo>
                    <a:pt x="1212" y="1425"/>
                    <a:pt x="1508" y="1543"/>
                    <a:pt x="1843" y="1679"/>
                  </a:cubicBezTo>
                  <a:lnTo>
                    <a:pt x="1894" y="1697"/>
                  </a:lnTo>
                  <a:cubicBezTo>
                    <a:pt x="2136" y="1797"/>
                    <a:pt x="2422" y="1864"/>
                    <a:pt x="2652" y="1919"/>
                  </a:cubicBezTo>
                  <a:cubicBezTo>
                    <a:pt x="2720" y="1935"/>
                    <a:pt x="2784" y="1950"/>
                    <a:pt x="2843" y="1964"/>
                  </a:cubicBezTo>
                  <a:cubicBezTo>
                    <a:pt x="2849" y="1966"/>
                    <a:pt x="2855" y="1966"/>
                    <a:pt x="2861" y="1966"/>
                  </a:cubicBezTo>
                  <a:cubicBezTo>
                    <a:pt x="2895" y="1966"/>
                    <a:pt x="2925" y="1943"/>
                    <a:pt x="2935" y="1909"/>
                  </a:cubicBezTo>
                  <a:cubicBezTo>
                    <a:pt x="2945" y="1869"/>
                    <a:pt x="2920" y="1829"/>
                    <a:pt x="2879" y="1818"/>
                  </a:cubicBezTo>
                  <a:cubicBezTo>
                    <a:pt x="2821" y="1804"/>
                    <a:pt x="2755" y="1786"/>
                    <a:pt x="2687" y="1770"/>
                  </a:cubicBezTo>
                  <a:cubicBezTo>
                    <a:pt x="2462" y="1718"/>
                    <a:pt x="2181" y="1651"/>
                    <a:pt x="1951" y="1558"/>
                  </a:cubicBezTo>
                  <a:lnTo>
                    <a:pt x="1900" y="1537"/>
                  </a:lnTo>
                  <a:cubicBezTo>
                    <a:pt x="1525" y="1389"/>
                    <a:pt x="1205" y="1257"/>
                    <a:pt x="883" y="1011"/>
                  </a:cubicBezTo>
                  <a:cubicBezTo>
                    <a:pt x="569" y="772"/>
                    <a:pt x="265" y="368"/>
                    <a:pt x="155" y="51"/>
                  </a:cubicBezTo>
                  <a:cubicBezTo>
                    <a:pt x="146" y="20"/>
                    <a:pt x="116" y="0"/>
                    <a:pt x="84" y="0"/>
                  </a:cubicBezTo>
                  <a:close/>
                </a:path>
              </a:pathLst>
            </a:custGeom>
            <a:solidFill>
              <a:srgbClr val="191919">
                <a:alpha val="136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75" name="Google Shape;2275;p14"/>
            <p:cNvSpPr/>
            <p:nvPr/>
          </p:nvSpPr>
          <p:spPr>
            <a:xfrm>
              <a:off x="2033097" y="4234915"/>
              <a:ext cx="23906" cy="244697"/>
            </a:xfrm>
            <a:custGeom>
              <a:avLst/>
              <a:gdLst/>
              <a:ahLst/>
              <a:cxnLst/>
              <a:rect l="l" t="t" r="r" b="b"/>
              <a:pathLst>
                <a:path w="350" h="3514" extrusionOk="0">
                  <a:moveTo>
                    <a:pt x="79" y="0"/>
                  </a:moveTo>
                  <a:cubicBezTo>
                    <a:pt x="76" y="0"/>
                    <a:pt x="74" y="1"/>
                    <a:pt x="71" y="1"/>
                  </a:cubicBezTo>
                  <a:cubicBezTo>
                    <a:pt x="30" y="7"/>
                    <a:pt x="1" y="45"/>
                    <a:pt x="7" y="85"/>
                  </a:cubicBezTo>
                  <a:cubicBezTo>
                    <a:pt x="168" y="1244"/>
                    <a:pt x="200" y="2307"/>
                    <a:pt x="107" y="3432"/>
                  </a:cubicBezTo>
                  <a:cubicBezTo>
                    <a:pt x="103" y="3461"/>
                    <a:pt x="116" y="3487"/>
                    <a:pt x="138" y="3502"/>
                  </a:cubicBezTo>
                  <a:cubicBezTo>
                    <a:pt x="148" y="3509"/>
                    <a:pt x="160" y="3512"/>
                    <a:pt x="174" y="3513"/>
                  </a:cubicBezTo>
                  <a:cubicBezTo>
                    <a:pt x="177" y="3514"/>
                    <a:pt x="180" y="3514"/>
                    <a:pt x="182" y="3514"/>
                  </a:cubicBezTo>
                  <a:cubicBezTo>
                    <a:pt x="221" y="3514"/>
                    <a:pt x="250" y="3484"/>
                    <a:pt x="254" y="3446"/>
                  </a:cubicBezTo>
                  <a:cubicBezTo>
                    <a:pt x="349" y="2309"/>
                    <a:pt x="319" y="1235"/>
                    <a:pt x="154" y="65"/>
                  </a:cubicBezTo>
                  <a:cubicBezTo>
                    <a:pt x="148" y="27"/>
                    <a:pt x="115" y="0"/>
                    <a:pt x="79" y="0"/>
                  </a:cubicBezTo>
                  <a:close/>
                </a:path>
              </a:pathLst>
            </a:custGeom>
            <a:solidFill>
              <a:srgbClr val="191919">
                <a:alpha val="136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76" name="Google Shape;2276;p14"/>
            <p:cNvSpPr/>
            <p:nvPr/>
          </p:nvSpPr>
          <p:spPr>
            <a:xfrm>
              <a:off x="2065269" y="4494670"/>
              <a:ext cx="194389" cy="107934"/>
            </a:xfrm>
            <a:custGeom>
              <a:avLst/>
              <a:gdLst/>
              <a:ahLst/>
              <a:cxnLst/>
              <a:rect l="l" t="t" r="r" b="b"/>
              <a:pathLst>
                <a:path w="2846" h="1550" extrusionOk="0">
                  <a:moveTo>
                    <a:pt x="2760" y="1"/>
                  </a:moveTo>
                  <a:cubicBezTo>
                    <a:pt x="2749" y="1"/>
                    <a:pt x="2739" y="3"/>
                    <a:pt x="2729" y="8"/>
                  </a:cubicBezTo>
                  <a:lnTo>
                    <a:pt x="2692" y="24"/>
                  </a:lnTo>
                  <a:cubicBezTo>
                    <a:pt x="1760" y="448"/>
                    <a:pt x="879" y="849"/>
                    <a:pt x="44" y="1414"/>
                  </a:cubicBezTo>
                  <a:cubicBezTo>
                    <a:pt x="9" y="1437"/>
                    <a:pt x="1" y="1483"/>
                    <a:pt x="24" y="1518"/>
                  </a:cubicBezTo>
                  <a:cubicBezTo>
                    <a:pt x="31" y="1525"/>
                    <a:pt x="37" y="1531"/>
                    <a:pt x="44" y="1537"/>
                  </a:cubicBezTo>
                  <a:cubicBezTo>
                    <a:pt x="56" y="1545"/>
                    <a:pt x="71" y="1549"/>
                    <a:pt x="86" y="1549"/>
                  </a:cubicBezTo>
                  <a:cubicBezTo>
                    <a:pt x="101" y="1549"/>
                    <a:pt x="115" y="1545"/>
                    <a:pt x="127" y="1537"/>
                  </a:cubicBezTo>
                  <a:cubicBezTo>
                    <a:pt x="955" y="978"/>
                    <a:pt x="1830" y="580"/>
                    <a:pt x="2755" y="159"/>
                  </a:cubicBezTo>
                  <a:lnTo>
                    <a:pt x="2792" y="143"/>
                  </a:lnTo>
                  <a:cubicBezTo>
                    <a:pt x="2829" y="126"/>
                    <a:pt x="2845" y="81"/>
                    <a:pt x="2828" y="44"/>
                  </a:cubicBezTo>
                  <a:cubicBezTo>
                    <a:pt x="2815" y="17"/>
                    <a:pt x="2788" y="1"/>
                    <a:pt x="2760" y="1"/>
                  </a:cubicBezTo>
                  <a:close/>
                </a:path>
              </a:pathLst>
            </a:custGeom>
            <a:solidFill>
              <a:srgbClr val="191919">
                <a:alpha val="136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77" name="Google Shape;2277;p14"/>
            <p:cNvSpPr/>
            <p:nvPr/>
          </p:nvSpPr>
          <p:spPr>
            <a:xfrm>
              <a:off x="1824834" y="4439446"/>
              <a:ext cx="197667" cy="154242"/>
            </a:xfrm>
            <a:custGeom>
              <a:avLst/>
              <a:gdLst/>
              <a:ahLst/>
              <a:cxnLst/>
              <a:rect l="l" t="t" r="r" b="b"/>
              <a:pathLst>
                <a:path w="2894" h="2215" extrusionOk="0">
                  <a:moveTo>
                    <a:pt x="86" y="0"/>
                  </a:moveTo>
                  <a:cubicBezTo>
                    <a:pt x="70" y="0"/>
                    <a:pt x="53" y="6"/>
                    <a:pt x="39" y="18"/>
                  </a:cubicBezTo>
                  <a:cubicBezTo>
                    <a:pt x="5" y="43"/>
                    <a:pt x="1" y="91"/>
                    <a:pt x="27" y="123"/>
                  </a:cubicBezTo>
                  <a:cubicBezTo>
                    <a:pt x="262" y="416"/>
                    <a:pt x="699" y="837"/>
                    <a:pt x="1024" y="1082"/>
                  </a:cubicBezTo>
                  <a:cubicBezTo>
                    <a:pt x="1168" y="1188"/>
                    <a:pt x="1320" y="1296"/>
                    <a:pt x="1482" y="1407"/>
                  </a:cubicBezTo>
                  <a:cubicBezTo>
                    <a:pt x="1834" y="1647"/>
                    <a:pt x="2245" y="1901"/>
                    <a:pt x="2771" y="2206"/>
                  </a:cubicBezTo>
                  <a:cubicBezTo>
                    <a:pt x="2784" y="2212"/>
                    <a:pt x="2797" y="2215"/>
                    <a:pt x="2809" y="2215"/>
                  </a:cubicBezTo>
                  <a:cubicBezTo>
                    <a:pt x="2835" y="2215"/>
                    <a:pt x="2860" y="2202"/>
                    <a:pt x="2873" y="2178"/>
                  </a:cubicBezTo>
                  <a:cubicBezTo>
                    <a:pt x="2894" y="2142"/>
                    <a:pt x="2882" y="2096"/>
                    <a:pt x="2846" y="2076"/>
                  </a:cubicBezTo>
                  <a:cubicBezTo>
                    <a:pt x="2085" y="1633"/>
                    <a:pt x="1565" y="1301"/>
                    <a:pt x="1113" y="961"/>
                  </a:cubicBezTo>
                  <a:cubicBezTo>
                    <a:pt x="798" y="725"/>
                    <a:pt x="373" y="314"/>
                    <a:pt x="144" y="28"/>
                  </a:cubicBezTo>
                  <a:cubicBezTo>
                    <a:pt x="130" y="10"/>
                    <a:pt x="108" y="0"/>
                    <a:pt x="86" y="0"/>
                  </a:cubicBezTo>
                  <a:close/>
                </a:path>
              </a:pathLst>
            </a:custGeom>
            <a:solidFill>
              <a:srgbClr val="191919">
                <a:alpha val="136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78" name="Google Shape;2278;p14"/>
            <p:cNvSpPr/>
            <p:nvPr/>
          </p:nvSpPr>
          <p:spPr>
            <a:xfrm>
              <a:off x="2065474" y="4482484"/>
              <a:ext cx="184144" cy="120051"/>
            </a:xfrm>
            <a:custGeom>
              <a:avLst/>
              <a:gdLst/>
              <a:ahLst/>
              <a:cxnLst/>
              <a:rect l="l" t="t" r="r" b="b"/>
              <a:pathLst>
                <a:path w="2696" h="1724" extrusionOk="0">
                  <a:moveTo>
                    <a:pt x="2541" y="0"/>
                  </a:moveTo>
                  <a:cubicBezTo>
                    <a:pt x="2142" y="0"/>
                    <a:pt x="1587" y="115"/>
                    <a:pt x="1261" y="270"/>
                  </a:cubicBezTo>
                  <a:cubicBezTo>
                    <a:pt x="865" y="458"/>
                    <a:pt x="325" y="948"/>
                    <a:pt x="17" y="1617"/>
                  </a:cubicBezTo>
                  <a:cubicBezTo>
                    <a:pt x="0" y="1653"/>
                    <a:pt x="12" y="1691"/>
                    <a:pt x="41" y="1712"/>
                  </a:cubicBezTo>
                  <a:lnTo>
                    <a:pt x="51" y="1716"/>
                  </a:lnTo>
                  <a:cubicBezTo>
                    <a:pt x="62" y="1721"/>
                    <a:pt x="73" y="1723"/>
                    <a:pt x="84" y="1723"/>
                  </a:cubicBezTo>
                  <a:cubicBezTo>
                    <a:pt x="112" y="1723"/>
                    <a:pt x="138" y="1708"/>
                    <a:pt x="152" y="1679"/>
                  </a:cubicBezTo>
                  <a:cubicBezTo>
                    <a:pt x="445" y="1044"/>
                    <a:pt x="952" y="582"/>
                    <a:pt x="1325" y="404"/>
                  </a:cubicBezTo>
                  <a:cubicBezTo>
                    <a:pt x="1632" y="258"/>
                    <a:pt x="2159" y="151"/>
                    <a:pt x="2539" y="151"/>
                  </a:cubicBezTo>
                  <a:cubicBezTo>
                    <a:pt x="2565" y="151"/>
                    <a:pt x="2591" y="151"/>
                    <a:pt x="2615" y="152"/>
                  </a:cubicBezTo>
                  <a:cubicBezTo>
                    <a:pt x="2616" y="152"/>
                    <a:pt x="2617" y="152"/>
                    <a:pt x="2618" y="152"/>
                  </a:cubicBezTo>
                  <a:cubicBezTo>
                    <a:pt x="2659" y="152"/>
                    <a:pt x="2691" y="119"/>
                    <a:pt x="2694" y="81"/>
                  </a:cubicBezTo>
                  <a:cubicBezTo>
                    <a:pt x="2695" y="38"/>
                    <a:pt x="2662" y="3"/>
                    <a:pt x="2622" y="2"/>
                  </a:cubicBezTo>
                  <a:cubicBezTo>
                    <a:pt x="2596" y="1"/>
                    <a:pt x="2569" y="0"/>
                    <a:pt x="2541" y="0"/>
                  </a:cubicBezTo>
                  <a:close/>
                </a:path>
              </a:pathLst>
            </a:custGeom>
            <a:solidFill>
              <a:srgbClr val="191919">
                <a:alpha val="136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79" name="Google Shape;2279;p14"/>
            <p:cNvSpPr/>
            <p:nvPr/>
          </p:nvSpPr>
          <p:spPr>
            <a:xfrm>
              <a:off x="1994573" y="4237492"/>
              <a:ext cx="56828" cy="244349"/>
            </a:xfrm>
            <a:custGeom>
              <a:avLst/>
              <a:gdLst/>
              <a:ahLst/>
              <a:cxnLst/>
              <a:rect l="l" t="t" r="r" b="b"/>
              <a:pathLst>
                <a:path w="832" h="3509" extrusionOk="0">
                  <a:moveTo>
                    <a:pt x="261" y="1"/>
                  </a:moveTo>
                  <a:cubicBezTo>
                    <a:pt x="226" y="1"/>
                    <a:pt x="194" y="28"/>
                    <a:pt x="187" y="64"/>
                  </a:cubicBezTo>
                  <a:cubicBezTo>
                    <a:pt x="1" y="1216"/>
                    <a:pt x="171" y="2390"/>
                    <a:pt x="680" y="3466"/>
                  </a:cubicBezTo>
                  <a:cubicBezTo>
                    <a:pt x="686" y="3479"/>
                    <a:pt x="693" y="3488"/>
                    <a:pt x="703" y="3495"/>
                  </a:cubicBezTo>
                  <a:cubicBezTo>
                    <a:pt x="716" y="3504"/>
                    <a:pt x="731" y="3508"/>
                    <a:pt x="746" y="3508"/>
                  </a:cubicBezTo>
                  <a:cubicBezTo>
                    <a:pt x="756" y="3508"/>
                    <a:pt x="767" y="3506"/>
                    <a:pt x="778" y="3501"/>
                  </a:cubicBezTo>
                  <a:cubicBezTo>
                    <a:pt x="817" y="3482"/>
                    <a:pt x="832" y="3438"/>
                    <a:pt x="814" y="3400"/>
                  </a:cubicBezTo>
                  <a:cubicBezTo>
                    <a:pt x="319" y="2354"/>
                    <a:pt x="154" y="1209"/>
                    <a:pt x="336" y="88"/>
                  </a:cubicBezTo>
                  <a:cubicBezTo>
                    <a:pt x="343" y="48"/>
                    <a:pt x="314" y="8"/>
                    <a:pt x="273" y="2"/>
                  </a:cubicBezTo>
                  <a:cubicBezTo>
                    <a:pt x="269" y="1"/>
                    <a:pt x="265" y="1"/>
                    <a:pt x="261" y="1"/>
                  </a:cubicBezTo>
                  <a:close/>
                </a:path>
              </a:pathLst>
            </a:custGeom>
            <a:solidFill>
              <a:srgbClr val="191919">
                <a:alpha val="136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80" name="Google Shape;2280;p14"/>
            <p:cNvSpPr/>
            <p:nvPr/>
          </p:nvSpPr>
          <p:spPr>
            <a:xfrm>
              <a:off x="1835148" y="4424892"/>
              <a:ext cx="187559" cy="169561"/>
            </a:xfrm>
            <a:custGeom>
              <a:avLst/>
              <a:gdLst/>
              <a:ahLst/>
              <a:cxnLst/>
              <a:rect l="l" t="t" r="r" b="b"/>
              <a:pathLst>
                <a:path w="2746" h="2435" extrusionOk="0">
                  <a:moveTo>
                    <a:pt x="78" y="1"/>
                  </a:moveTo>
                  <a:cubicBezTo>
                    <a:pt x="39" y="1"/>
                    <a:pt x="7" y="29"/>
                    <a:pt x="4" y="68"/>
                  </a:cubicBezTo>
                  <a:cubicBezTo>
                    <a:pt x="0" y="110"/>
                    <a:pt x="29" y="147"/>
                    <a:pt x="71" y="150"/>
                  </a:cubicBezTo>
                  <a:cubicBezTo>
                    <a:pt x="293" y="173"/>
                    <a:pt x="614" y="317"/>
                    <a:pt x="831" y="449"/>
                  </a:cubicBezTo>
                  <a:cubicBezTo>
                    <a:pt x="1108" y="616"/>
                    <a:pt x="1342" y="788"/>
                    <a:pt x="1654" y="1128"/>
                  </a:cubicBezTo>
                  <a:cubicBezTo>
                    <a:pt x="1943" y="1441"/>
                    <a:pt x="2244" y="1884"/>
                    <a:pt x="2465" y="2209"/>
                  </a:cubicBezTo>
                  <a:cubicBezTo>
                    <a:pt x="2514" y="2279"/>
                    <a:pt x="2558" y="2345"/>
                    <a:pt x="2599" y="2403"/>
                  </a:cubicBezTo>
                  <a:cubicBezTo>
                    <a:pt x="2606" y="2409"/>
                    <a:pt x="2612" y="2416"/>
                    <a:pt x="2619" y="2422"/>
                  </a:cubicBezTo>
                  <a:cubicBezTo>
                    <a:pt x="2632" y="2430"/>
                    <a:pt x="2647" y="2434"/>
                    <a:pt x="2662" y="2434"/>
                  </a:cubicBezTo>
                  <a:cubicBezTo>
                    <a:pt x="2676" y="2434"/>
                    <a:pt x="2691" y="2430"/>
                    <a:pt x="2704" y="2422"/>
                  </a:cubicBezTo>
                  <a:cubicBezTo>
                    <a:pt x="2739" y="2399"/>
                    <a:pt x="2746" y="2351"/>
                    <a:pt x="2722" y="2318"/>
                  </a:cubicBezTo>
                  <a:cubicBezTo>
                    <a:pt x="2682" y="2262"/>
                    <a:pt x="2638" y="2196"/>
                    <a:pt x="2588" y="2125"/>
                  </a:cubicBezTo>
                  <a:cubicBezTo>
                    <a:pt x="2365" y="1797"/>
                    <a:pt x="2059" y="1346"/>
                    <a:pt x="1764" y="1026"/>
                  </a:cubicBezTo>
                  <a:cubicBezTo>
                    <a:pt x="1440" y="673"/>
                    <a:pt x="1195" y="494"/>
                    <a:pt x="908" y="319"/>
                  </a:cubicBezTo>
                  <a:cubicBezTo>
                    <a:pt x="676" y="179"/>
                    <a:pt x="332" y="26"/>
                    <a:pt x="86" y="1"/>
                  </a:cubicBezTo>
                  <a:cubicBezTo>
                    <a:pt x="83" y="1"/>
                    <a:pt x="80" y="1"/>
                    <a:pt x="78" y="1"/>
                  </a:cubicBezTo>
                  <a:close/>
                </a:path>
              </a:pathLst>
            </a:custGeom>
            <a:solidFill>
              <a:srgbClr val="191919">
                <a:alpha val="136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2281" name="Google Shape;2281;p14"/>
          <p:cNvGrpSpPr/>
          <p:nvPr/>
        </p:nvGrpSpPr>
        <p:grpSpPr>
          <a:xfrm>
            <a:off x="1772443" y="5334842"/>
            <a:ext cx="556997" cy="883813"/>
            <a:chOff x="1296693" y="4078131"/>
            <a:chExt cx="417748" cy="662860"/>
          </a:xfrm>
        </p:grpSpPr>
        <p:sp>
          <p:nvSpPr>
            <p:cNvPr id="2282" name="Google Shape;2282;p14"/>
            <p:cNvSpPr/>
            <p:nvPr/>
          </p:nvSpPr>
          <p:spPr>
            <a:xfrm>
              <a:off x="1482074" y="4131614"/>
              <a:ext cx="149241" cy="234043"/>
            </a:xfrm>
            <a:custGeom>
              <a:avLst/>
              <a:gdLst/>
              <a:ahLst/>
              <a:cxnLst/>
              <a:rect l="l" t="t" r="r" b="b"/>
              <a:pathLst>
                <a:path w="2185" h="3361" extrusionOk="0">
                  <a:moveTo>
                    <a:pt x="1092" y="1"/>
                  </a:moveTo>
                  <a:cubicBezTo>
                    <a:pt x="681" y="1"/>
                    <a:pt x="280" y="260"/>
                    <a:pt x="117" y="637"/>
                  </a:cubicBezTo>
                  <a:cubicBezTo>
                    <a:pt x="2" y="903"/>
                    <a:pt x="0" y="1202"/>
                    <a:pt x="16" y="1492"/>
                  </a:cubicBezTo>
                  <a:cubicBezTo>
                    <a:pt x="53" y="2123"/>
                    <a:pt x="162" y="2753"/>
                    <a:pt x="343" y="3361"/>
                  </a:cubicBezTo>
                  <a:cubicBezTo>
                    <a:pt x="563" y="3345"/>
                    <a:pt x="1054" y="2969"/>
                    <a:pt x="1558" y="2406"/>
                  </a:cubicBezTo>
                  <a:cubicBezTo>
                    <a:pt x="1764" y="2177"/>
                    <a:pt x="1931" y="1909"/>
                    <a:pt x="2041" y="1620"/>
                  </a:cubicBezTo>
                  <a:cubicBezTo>
                    <a:pt x="2150" y="1333"/>
                    <a:pt x="2185" y="1007"/>
                    <a:pt x="2084" y="715"/>
                  </a:cubicBezTo>
                  <a:cubicBezTo>
                    <a:pt x="1947" y="315"/>
                    <a:pt x="1551" y="17"/>
                    <a:pt x="1128" y="1"/>
                  </a:cubicBezTo>
                  <a:cubicBezTo>
                    <a:pt x="1116" y="1"/>
                    <a:pt x="1104" y="1"/>
                    <a:pt x="1092" y="1"/>
                  </a:cubicBezTo>
                  <a:close/>
                </a:path>
              </a:pathLst>
            </a:custGeom>
            <a:solidFill>
              <a:schemeClr val="accent2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83" name="Google Shape;2283;p14"/>
            <p:cNvSpPr/>
            <p:nvPr/>
          </p:nvSpPr>
          <p:spPr>
            <a:xfrm>
              <a:off x="1401337" y="4078131"/>
              <a:ext cx="139815" cy="280768"/>
            </a:xfrm>
            <a:custGeom>
              <a:avLst/>
              <a:gdLst/>
              <a:ahLst/>
              <a:cxnLst/>
              <a:rect l="l" t="t" r="r" b="b"/>
              <a:pathLst>
                <a:path w="2047" h="4032" extrusionOk="0">
                  <a:moveTo>
                    <a:pt x="1001" y="1"/>
                  </a:moveTo>
                  <a:cubicBezTo>
                    <a:pt x="941" y="1"/>
                    <a:pt x="882" y="12"/>
                    <a:pt x="827" y="38"/>
                  </a:cubicBezTo>
                  <a:cubicBezTo>
                    <a:pt x="725" y="84"/>
                    <a:pt x="647" y="172"/>
                    <a:pt x="579" y="261"/>
                  </a:cubicBezTo>
                  <a:cubicBezTo>
                    <a:pt x="184" y="781"/>
                    <a:pt x="0" y="1446"/>
                    <a:pt x="29" y="2097"/>
                  </a:cubicBezTo>
                  <a:cubicBezTo>
                    <a:pt x="59" y="2750"/>
                    <a:pt x="419" y="3643"/>
                    <a:pt x="665" y="3922"/>
                  </a:cubicBezTo>
                  <a:cubicBezTo>
                    <a:pt x="732" y="3997"/>
                    <a:pt x="815" y="4031"/>
                    <a:pt x="900" y="4031"/>
                  </a:cubicBezTo>
                  <a:cubicBezTo>
                    <a:pt x="1046" y="4031"/>
                    <a:pt x="1201" y="3930"/>
                    <a:pt x="1300" y="3763"/>
                  </a:cubicBezTo>
                  <a:cubicBezTo>
                    <a:pt x="1813" y="2899"/>
                    <a:pt x="2046" y="1549"/>
                    <a:pt x="1675" y="618"/>
                  </a:cubicBezTo>
                  <a:cubicBezTo>
                    <a:pt x="1603" y="440"/>
                    <a:pt x="1512" y="264"/>
                    <a:pt x="1364" y="140"/>
                  </a:cubicBezTo>
                  <a:cubicBezTo>
                    <a:pt x="1264" y="55"/>
                    <a:pt x="1131" y="1"/>
                    <a:pt x="1001" y="1"/>
                  </a:cubicBezTo>
                  <a:close/>
                </a:path>
              </a:pathLst>
            </a:custGeom>
            <a:solidFill>
              <a:schemeClr val="accent1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84" name="Google Shape;2284;p14"/>
            <p:cNvSpPr/>
            <p:nvPr/>
          </p:nvSpPr>
          <p:spPr>
            <a:xfrm>
              <a:off x="1433304" y="4096376"/>
              <a:ext cx="29712" cy="244628"/>
            </a:xfrm>
            <a:custGeom>
              <a:avLst/>
              <a:gdLst/>
              <a:ahLst/>
              <a:cxnLst/>
              <a:rect l="l" t="t" r="r" b="b"/>
              <a:pathLst>
                <a:path w="435" h="3513" extrusionOk="0">
                  <a:moveTo>
                    <a:pt x="323" y="1"/>
                  </a:moveTo>
                  <a:cubicBezTo>
                    <a:pt x="277" y="1"/>
                    <a:pt x="236" y="34"/>
                    <a:pt x="226" y="82"/>
                  </a:cubicBezTo>
                  <a:cubicBezTo>
                    <a:pt x="7" y="1175"/>
                    <a:pt x="0" y="2176"/>
                    <a:pt x="206" y="3428"/>
                  </a:cubicBezTo>
                  <a:cubicBezTo>
                    <a:pt x="213" y="3464"/>
                    <a:pt x="239" y="3495"/>
                    <a:pt x="274" y="3507"/>
                  </a:cubicBezTo>
                  <a:cubicBezTo>
                    <a:pt x="286" y="3510"/>
                    <a:pt x="297" y="3512"/>
                    <a:pt x="308" y="3512"/>
                  </a:cubicBezTo>
                  <a:cubicBezTo>
                    <a:pt x="312" y="3512"/>
                    <a:pt x="317" y="3512"/>
                    <a:pt x="321" y="3511"/>
                  </a:cubicBezTo>
                  <a:cubicBezTo>
                    <a:pt x="376" y="3502"/>
                    <a:pt x="414" y="3450"/>
                    <a:pt x="405" y="3394"/>
                  </a:cubicBezTo>
                  <a:cubicBezTo>
                    <a:pt x="201" y="2151"/>
                    <a:pt x="206" y="1204"/>
                    <a:pt x="423" y="121"/>
                  </a:cubicBezTo>
                  <a:cubicBezTo>
                    <a:pt x="434" y="67"/>
                    <a:pt x="399" y="13"/>
                    <a:pt x="344" y="3"/>
                  </a:cubicBezTo>
                  <a:cubicBezTo>
                    <a:pt x="337" y="2"/>
                    <a:pt x="330" y="1"/>
                    <a:pt x="323" y="1"/>
                  </a:cubicBezTo>
                  <a:close/>
                </a:path>
              </a:pathLst>
            </a:custGeom>
            <a:solidFill>
              <a:srgbClr val="191919">
                <a:alpha val="136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85" name="Google Shape;2285;p14"/>
            <p:cNvSpPr/>
            <p:nvPr/>
          </p:nvSpPr>
          <p:spPr>
            <a:xfrm>
              <a:off x="1465407" y="4086348"/>
              <a:ext cx="38523" cy="254655"/>
            </a:xfrm>
            <a:custGeom>
              <a:avLst/>
              <a:gdLst/>
              <a:ahLst/>
              <a:cxnLst/>
              <a:rect l="l" t="t" r="r" b="b"/>
              <a:pathLst>
                <a:path w="564" h="3657" extrusionOk="0">
                  <a:moveTo>
                    <a:pt x="117" y="0"/>
                  </a:moveTo>
                  <a:cubicBezTo>
                    <a:pt x="108" y="0"/>
                    <a:pt x="99" y="2"/>
                    <a:pt x="90" y="4"/>
                  </a:cubicBezTo>
                  <a:cubicBezTo>
                    <a:pt x="34" y="22"/>
                    <a:pt x="5" y="77"/>
                    <a:pt x="20" y="131"/>
                  </a:cubicBezTo>
                  <a:cubicBezTo>
                    <a:pt x="358" y="1298"/>
                    <a:pt x="355" y="2219"/>
                    <a:pt x="15" y="3531"/>
                  </a:cubicBezTo>
                  <a:cubicBezTo>
                    <a:pt x="1" y="3582"/>
                    <a:pt x="30" y="3636"/>
                    <a:pt x="78" y="3652"/>
                  </a:cubicBezTo>
                  <a:cubicBezTo>
                    <a:pt x="81" y="3654"/>
                    <a:pt x="84" y="3654"/>
                    <a:pt x="90" y="3654"/>
                  </a:cubicBezTo>
                  <a:cubicBezTo>
                    <a:pt x="98" y="3656"/>
                    <a:pt x="106" y="3657"/>
                    <a:pt x="114" y="3657"/>
                  </a:cubicBezTo>
                  <a:cubicBezTo>
                    <a:pt x="158" y="3657"/>
                    <a:pt x="200" y="3627"/>
                    <a:pt x="212" y="3581"/>
                  </a:cubicBezTo>
                  <a:cubicBezTo>
                    <a:pt x="562" y="2231"/>
                    <a:pt x="563" y="1279"/>
                    <a:pt x="215" y="74"/>
                  </a:cubicBezTo>
                  <a:cubicBezTo>
                    <a:pt x="202" y="28"/>
                    <a:pt x="161" y="0"/>
                    <a:pt x="117" y="0"/>
                  </a:cubicBezTo>
                  <a:close/>
                </a:path>
              </a:pathLst>
            </a:custGeom>
            <a:solidFill>
              <a:srgbClr val="191919">
                <a:alpha val="136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86" name="Google Shape;2286;p14"/>
            <p:cNvSpPr/>
            <p:nvPr/>
          </p:nvSpPr>
          <p:spPr>
            <a:xfrm>
              <a:off x="1525584" y="4151949"/>
              <a:ext cx="188856" cy="237873"/>
            </a:xfrm>
            <a:custGeom>
              <a:avLst/>
              <a:gdLst/>
              <a:ahLst/>
              <a:cxnLst/>
              <a:rect l="l" t="t" r="r" b="b"/>
              <a:pathLst>
                <a:path w="2765" h="3416" extrusionOk="0">
                  <a:moveTo>
                    <a:pt x="2242" y="0"/>
                  </a:moveTo>
                  <a:cubicBezTo>
                    <a:pt x="2235" y="0"/>
                    <a:pt x="2227" y="0"/>
                    <a:pt x="2220" y="1"/>
                  </a:cubicBezTo>
                  <a:cubicBezTo>
                    <a:pt x="2026" y="7"/>
                    <a:pt x="1847" y="90"/>
                    <a:pt x="1680" y="189"/>
                  </a:cubicBezTo>
                  <a:cubicBezTo>
                    <a:pt x="813" y="693"/>
                    <a:pt x="165" y="1900"/>
                    <a:pt x="35" y="2894"/>
                  </a:cubicBezTo>
                  <a:cubicBezTo>
                    <a:pt x="0" y="3173"/>
                    <a:pt x="138" y="3416"/>
                    <a:pt x="373" y="3416"/>
                  </a:cubicBezTo>
                  <a:cubicBezTo>
                    <a:pt x="394" y="3416"/>
                    <a:pt x="416" y="3414"/>
                    <a:pt x="439" y="3410"/>
                  </a:cubicBezTo>
                  <a:cubicBezTo>
                    <a:pt x="803" y="3344"/>
                    <a:pt x="1638" y="2862"/>
                    <a:pt x="2064" y="2366"/>
                  </a:cubicBezTo>
                  <a:cubicBezTo>
                    <a:pt x="2488" y="1872"/>
                    <a:pt x="2753" y="1232"/>
                    <a:pt x="2762" y="581"/>
                  </a:cubicBezTo>
                  <a:cubicBezTo>
                    <a:pt x="2765" y="467"/>
                    <a:pt x="2758" y="352"/>
                    <a:pt x="2707" y="253"/>
                  </a:cubicBezTo>
                  <a:cubicBezTo>
                    <a:pt x="2622" y="88"/>
                    <a:pt x="2428" y="0"/>
                    <a:pt x="2242" y="0"/>
                  </a:cubicBezTo>
                  <a:close/>
                </a:path>
              </a:pathLst>
            </a:custGeom>
            <a:solidFill>
              <a:schemeClr val="accent1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87" name="Google Shape;2287;p14"/>
            <p:cNvSpPr/>
            <p:nvPr/>
          </p:nvSpPr>
          <p:spPr>
            <a:xfrm>
              <a:off x="1552223" y="4181754"/>
              <a:ext cx="153886" cy="196301"/>
            </a:xfrm>
            <a:custGeom>
              <a:avLst/>
              <a:gdLst/>
              <a:ahLst/>
              <a:cxnLst/>
              <a:rect l="l" t="t" r="r" b="b"/>
              <a:pathLst>
                <a:path w="2253" h="2819" extrusionOk="0">
                  <a:moveTo>
                    <a:pt x="2141" y="0"/>
                  </a:moveTo>
                  <a:cubicBezTo>
                    <a:pt x="2103" y="0"/>
                    <a:pt x="2067" y="21"/>
                    <a:pt x="2048" y="55"/>
                  </a:cubicBezTo>
                  <a:cubicBezTo>
                    <a:pt x="1553" y="1042"/>
                    <a:pt x="971" y="1792"/>
                    <a:pt x="44" y="2645"/>
                  </a:cubicBezTo>
                  <a:cubicBezTo>
                    <a:pt x="5" y="2683"/>
                    <a:pt x="1" y="2747"/>
                    <a:pt x="39" y="2786"/>
                  </a:cubicBezTo>
                  <a:cubicBezTo>
                    <a:pt x="52" y="2799"/>
                    <a:pt x="66" y="2808"/>
                    <a:pt x="81" y="2814"/>
                  </a:cubicBezTo>
                  <a:cubicBezTo>
                    <a:pt x="91" y="2817"/>
                    <a:pt x="101" y="2818"/>
                    <a:pt x="111" y="2818"/>
                  </a:cubicBezTo>
                  <a:cubicBezTo>
                    <a:pt x="137" y="2818"/>
                    <a:pt x="162" y="2809"/>
                    <a:pt x="181" y="2791"/>
                  </a:cubicBezTo>
                  <a:cubicBezTo>
                    <a:pt x="1114" y="1932"/>
                    <a:pt x="1728" y="1139"/>
                    <a:pt x="2229" y="146"/>
                  </a:cubicBezTo>
                  <a:cubicBezTo>
                    <a:pt x="2252" y="96"/>
                    <a:pt x="2232" y="36"/>
                    <a:pt x="2184" y="10"/>
                  </a:cubicBezTo>
                  <a:cubicBezTo>
                    <a:pt x="2170" y="3"/>
                    <a:pt x="2155" y="0"/>
                    <a:pt x="2141" y="0"/>
                  </a:cubicBezTo>
                  <a:close/>
                </a:path>
              </a:pathLst>
            </a:custGeom>
            <a:solidFill>
              <a:srgbClr val="191919">
                <a:alpha val="136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88" name="Google Shape;2288;p14"/>
            <p:cNvSpPr/>
            <p:nvPr/>
          </p:nvSpPr>
          <p:spPr>
            <a:xfrm>
              <a:off x="1537196" y="4162673"/>
              <a:ext cx="160852" cy="203822"/>
            </a:xfrm>
            <a:custGeom>
              <a:avLst/>
              <a:gdLst/>
              <a:ahLst/>
              <a:cxnLst/>
              <a:rect l="l" t="t" r="r" b="b"/>
              <a:pathLst>
                <a:path w="2355" h="2927" extrusionOk="0">
                  <a:moveTo>
                    <a:pt x="2239" y="1"/>
                  </a:moveTo>
                  <a:cubicBezTo>
                    <a:pt x="2219" y="1"/>
                    <a:pt x="2199" y="7"/>
                    <a:pt x="2181" y="20"/>
                  </a:cubicBezTo>
                  <a:cubicBezTo>
                    <a:pt x="1165" y="755"/>
                    <a:pt x="578" y="1502"/>
                    <a:pt x="22" y="2783"/>
                  </a:cubicBezTo>
                  <a:cubicBezTo>
                    <a:pt x="1" y="2834"/>
                    <a:pt x="24" y="2894"/>
                    <a:pt x="75" y="2916"/>
                  </a:cubicBezTo>
                  <a:cubicBezTo>
                    <a:pt x="76" y="2919"/>
                    <a:pt x="81" y="2920"/>
                    <a:pt x="82" y="2920"/>
                  </a:cubicBezTo>
                  <a:cubicBezTo>
                    <a:pt x="94" y="2924"/>
                    <a:pt x="105" y="2926"/>
                    <a:pt x="116" y="2926"/>
                  </a:cubicBezTo>
                  <a:cubicBezTo>
                    <a:pt x="156" y="2926"/>
                    <a:pt x="192" y="2903"/>
                    <a:pt x="206" y="2864"/>
                  </a:cubicBezTo>
                  <a:cubicBezTo>
                    <a:pt x="747" y="1619"/>
                    <a:pt x="1314" y="893"/>
                    <a:pt x="2299" y="182"/>
                  </a:cubicBezTo>
                  <a:cubicBezTo>
                    <a:pt x="2343" y="150"/>
                    <a:pt x="2354" y="87"/>
                    <a:pt x="2321" y="42"/>
                  </a:cubicBezTo>
                  <a:cubicBezTo>
                    <a:pt x="2301" y="16"/>
                    <a:pt x="2271" y="1"/>
                    <a:pt x="2239" y="1"/>
                  </a:cubicBezTo>
                  <a:close/>
                </a:path>
              </a:pathLst>
            </a:custGeom>
            <a:solidFill>
              <a:srgbClr val="191919">
                <a:alpha val="136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89" name="Google Shape;2289;p14"/>
            <p:cNvSpPr/>
            <p:nvPr/>
          </p:nvSpPr>
          <p:spPr>
            <a:xfrm>
              <a:off x="1420735" y="4255920"/>
              <a:ext cx="201561" cy="154659"/>
            </a:xfrm>
            <a:custGeom>
              <a:avLst/>
              <a:gdLst/>
              <a:ahLst/>
              <a:cxnLst/>
              <a:rect l="l" t="t" r="r" b="b"/>
              <a:pathLst>
                <a:path w="2951" h="2221" extrusionOk="0">
                  <a:moveTo>
                    <a:pt x="1559" y="0"/>
                  </a:moveTo>
                  <a:cubicBezTo>
                    <a:pt x="1426" y="0"/>
                    <a:pt x="1313" y="58"/>
                    <a:pt x="1210" y="160"/>
                  </a:cubicBezTo>
                  <a:cubicBezTo>
                    <a:pt x="978" y="394"/>
                    <a:pt x="1016" y="815"/>
                    <a:pt x="1016" y="815"/>
                  </a:cubicBezTo>
                  <a:cubicBezTo>
                    <a:pt x="1016" y="815"/>
                    <a:pt x="914" y="430"/>
                    <a:pt x="796" y="299"/>
                  </a:cubicBezTo>
                  <a:cubicBezTo>
                    <a:pt x="718" y="211"/>
                    <a:pt x="608" y="156"/>
                    <a:pt x="494" y="156"/>
                  </a:cubicBezTo>
                  <a:cubicBezTo>
                    <a:pt x="438" y="156"/>
                    <a:pt x="381" y="169"/>
                    <a:pt x="327" y="198"/>
                  </a:cubicBezTo>
                  <a:cubicBezTo>
                    <a:pt x="88" y="328"/>
                    <a:pt x="0" y="528"/>
                    <a:pt x="67" y="815"/>
                  </a:cubicBezTo>
                  <a:cubicBezTo>
                    <a:pt x="174" y="1264"/>
                    <a:pt x="525" y="1791"/>
                    <a:pt x="678" y="1925"/>
                  </a:cubicBezTo>
                  <a:cubicBezTo>
                    <a:pt x="898" y="2119"/>
                    <a:pt x="1084" y="2221"/>
                    <a:pt x="1318" y="2221"/>
                  </a:cubicBezTo>
                  <a:cubicBezTo>
                    <a:pt x="1424" y="2221"/>
                    <a:pt x="1539" y="2200"/>
                    <a:pt x="1672" y="2157"/>
                  </a:cubicBezTo>
                  <a:cubicBezTo>
                    <a:pt x="1872" y="2093"/>
                    <a:pt x="2173" y="1938"/>
                    <a:pt x="2488" y="1750"/>
                  </a:cubicBezTo>
                  <a:cubicBezTo>
                    <a:pt x="2844" y="1539"/>
                    <a:pt x="2950" y="1299"/>
                    <a:pt x="2848" y="1092"/>
                  </a:cubicBezTo>
                  <a:cubicBezTo>
                    <a:pt x="2770" y="934"/>
                    <a:pt x="2606" y="855"/>
                    <a:pt x="2435" y="855"/>
                  </a:cubicBezTo>
                  <a:cubicBezTo>
                    <a:pt x="2409" y="855"/>
                    <a:pt x="2383" y="856"/>
                    <a:pt x="2357" y="860"/>
                  </a:cubicBezTo>
                  <a:cubicBezTo>
                    <a:pt x="2106" y="895"/>
                    <a:pt x="1898" y="1118"/>
                    <a:pt x="1898" y="1118"/>
                  </a:cubicBezTo>
                  <a:cubicBezTo>
                    <a:pt x="1898" y="1118"/>
                    <a:pt x="2047" y="926"/>
                    <a:pt x="2108" y="655"/>
                  </a:cubicBezTo>
                  <a:cubicBezTo>
                    <a:pt x="2203" y="246"/>
                    <a:pt x="1924" y="96"/>
                    <a:pt x="1738" y="32"/>
                  </a:cubicBezTo>
                  <a:cubicBezTo>
                    <a:pt x="1674" y="11"/>
                    <a:pt x="1615" y="0"/>
                    <a:pt x="1559" y="0"/>
                  </a:cubicBez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90" name="Google Shape;2290;p14"/>
            <p:cNvSpPr/>
            <p:nvPr/>
          </p:nvSpPr>
          <p:spPr>
            <a:xfrm>
              <a:off x="1296693" y="4422777"/>
              <a:ext cx="165087" cy="250477"/>
            </a:xfrm>
            <a:custGeom>
              <a:avLst/>
              <a:gdLst/>
              <a:ahLst/>
              <a:cxnLst/>
              <a:rect l="l" t="t" r="r" b="b"/>
              <a:pathLst>
                <a:path w="2417" h="3597" extrusionOk="0">
                  <a:moveTo>
                    <a:pt x="1" y="0"/>
                  </a:moveTo>
                  <a:lnTo>
                    <a:pt x="1" y="0"/>
                  </a:lnTo>
                  <a:cubicBezTo>
                    <a:pt x="260" y="1465"/>
                    <a:pt x="1161" y="2803"/>
                    <a:pt x="2417" y="3597"/>
                  </a:cubicBezTo>
                  <a:cubicBezTo>
                    <a:pt x="1873" y="2249"/>
                    <a:pt x="1044" y="1014"/>
                    <a:pt x="1" y="0"/>
                  </a:cubicBez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91" name="Google Shape;2291;p14"/>
            <p:cNvSpPr/>
            <p:nvPr/>
          </p:nvSpPr>
          <p:spPr>
            <a:xfrm rot="350661">
              <a:off x="1464139" y="4451163"/>
              <a:ext cx="105937" cy="193104"/>
            </a:xfrm>
            <a:custGeom>
              <a:avLst/>
              <a:gdLst/>
              <a:ahLst/>
              <a:cxnLst/>
              <a:rect l="l" t="t" r="r" b="b"/>
              <a:pathLst>
                <a:path w="1551" h="2773" extrusionOk="0">
                  <a:moveTo>
                    <a:pt x="1410" y="1"/>
                  </a:moveTo>
                  <a:lnTo>
                    <a:pt x="1410" y="1"/>
                  </a:lnTo>
                  <a:cubicBezTo>
                    <a:pt x="996" y="827"/>
                    <a:pt x="584" y="1650"/>
                    <a:pt x="171" y="2475"/>
                  </a:cubicBezTo>
                  <a:lnTo>
                    <a:pt x="113" y="2634"/>
                  </a:lnTo>
                  <a:lnTo>
                    <a:pt x="27" y="2364"/>
                  </a:lnTo>
                  <a:cubicBezTo>
                    <a:pt x="18" y="2359"/>
                    <a:pt x="11" y="2353"/>
                    <a:pt x="1" y="2347"/>
                  </a:cubicBezTo>
                  <a:lnTo>
                    <a:pt x="1" y="2347"/>
                  </a:lnTo>
                  <a:cubicBezTo>
                    <a:pt x="40" y="2442"/>
                    <a:pt x="78" y="2539"/>
                    <a:pt x="113" y="2636"/>
                  </a:cubicBezTo>
                  <a:lnTo>
                    <a:pt x="64" y="2773"/>
                  </a:lnTo>
                  <a:cubicBezTo>
                    <a:pt x="492" y="2434"/>
                    <a:pt x="890" y="2048"/>
                    <a:pt x="1158" y="1575"/>
                  </a:cubicBezTo>
                  <a:cubicBezTo>
                    <a:pt x="1426" y="1099"/>
                    <a:pt x="1550" y="528"/>
                    <a:pt x="1410" y="1"/>
                  </a:cubicBez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92" name="Google Shape;2292;p14"/>
            <p:cNvSpPr/>
            <p:nvPr/>
          </p:nvSpPr>
          <p:spPr>
            <a:xfrm>
              <a:off x="1545386" y="4171075"/>
              <a:ext cx="21242" cy="37185"/>
            </a:xfrm>
            <a:custGeom>
              <a:avLst/>
              <a:gdLst/>
              <a:ahLst/>
              <a:cxnLst/>
              <a:rect l="l" t="t" r="r" b="b"/>
              <a:pathLst>
                <a:path w="311" h="534" extrusionOk="0">
                  <a:moveTo>
                    <a:pt x="196" y="1"/>
                  </a:moveTo>
                  <a:cubicBezTo>
                    <a:pt x="166" y="1"/>
                    <a:pt x="136" y="15"/>
                    <a:pt x="114" y="47"/>
                  </a:cubicBezTo>
                  <a:cubicBezTo>
                    <a:pt x="66" y="116"/>
                    <a:pt x="41" y="206"/>
                    <a:pt x="22" y="286"/>
                  </a:cubicBezTo>
                  <a:cubicBezTo>
                    <a:pt x="6" y="366"/>
                    <a:pt x="0" y="441"/>
                    <a:pt x="53" y="508"/>
                  </a:cubicBezTo>
                  <a:cubicBezTo>
                    <a:pt x="65" y="525"/>
                    <a:pt x="80" y="534"/>
                    <a:pt x="97" y="534"/>
                  </a:cubicBezTo>
                  <a:cubicBezTo>
                    <a:pt x="106" y="534"/>
                    <a:pt x="116" y="532"/>
                    <a:pt x="126" y="527"/>
                  </a:cubicBezTo>
                  <a:cubicBezTo>
                    <a:pt x="264" y="464"/>
                    <a:pt x="311" y="232"/>
                    <a:pt x="293" y="94"/>
                  </a:cubicBezTo>
                  <a:cubicBezTo>
                    <a:pt x="287" y="36"/>
                    <a:pt x="242" y="1"/>
                    <a:pt x="19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93" name="Google Shape;2293;p14"/>
            <p:cNvSpPr/>
            <p:nvPr/>
          </p:nvSpPr>
          <p:spPr>
            <a:xfrm>
              <a:off x="1570842" y="4158162"/>
              <a:ext cx="19466" cy="28411"/>
            </a:xfrm>
            <a:custGeom>
              <a:avLst/>
              <a:gdLst/>
              <a:ahLst/>
              <a:cxnLst/>
              <a:rect l="l" t="t" r="r" b="b"/>
              <a:pathLst>
                <a:path w="285" h="408" extrusionOk="0">
                  <a:moveTo>
                    <a:pt x="196" y="0"/>
                  </a:moveTo>
                  <a:cubicBezTo>
                    <a:pt x="176" y="0"/>
                    <a:pt x="155" y="7"/>
                    <a:pt x="139" y="20"/>
                  </a:cubicBezTo>
                  <a:cubicBezTo>
                    <a:pt x="94" y="59"/>
                    <a:pt x="59" y="103"/>
                    <a:pt x="35" y="158"/>
                  </a:cubicBezTo>
                  <a:cubicBezTo>
                    <a:pt x="22" y="186"/>
                    <a:pt x="12" y="215"/>
                    <a:pt x="6" y="244"/>
                  </a:cubicBezTo>
                  <a:cubicBezTo>
                    <a:pt x="0" y="272"/>
                    <a:pt x="0" y="300"/>
                    <a:pt x="12" y="325"/>
                  </a:cubicBezTo>
                  <a:cubicBezTo>
                    <a:pt x="15" y="336"/>
                    <a:pt x="21" y="345"/>
                    <a:pt x="28" y="352"/>
                  </a:cubicBezTo>
                  <a:cubicBezTo>
                    <a:pt x="35" y="361"/>
                    <a:pt x="39" y="365"/>
                    <a:pt x="38" y="365"/>
                  </a:cubicBezTo>
                  <a:cubicBezTo>
                    <a:pt x="38" y="365"/>
                    <a:pt x="37" y="364"/>
                    <a:pt x="34" y="361"/>
                  </a:cubicBezTo>
                  <a:lnTo>
                    <a:pt x="34" y="361"/>
                  </a:lnTo>
                  <a:cubicBezTo>
                    <a:pt x="51" y="388"/>
                    <a:pt x="81" y="408"/>
                    <a:pt x="113" y="408"/>
                  </a:cubicBezTo>
                  <a:cubicBezTo>
                    <a:pt x="121" y="408"/>
                    <a:pt x="129" y="406"/>
                    <a:pt x="137" y="403"/>
                  </a:cubicBezTo>
                  <a:cubicBezTo>
                    <a:pt x="172" y="390"/>
                    <a:pt x="200" y="381"/>
                    <a:pt x="223" y="352"/>
                  </a:cubicBezTo>
                  <a:cubicBezTo>
                    <a:pt x="245" y="325"/>
                    <a:pt x="260" y="279"/>
                    <a:pt x="268" y="244"/>
                  </a:cubicBezTo>
                  <a:cubicBezTo>
                    <a:pt x="285" y="177"/>
                    <a:pt x="283" y="118"/>
                    <a:pt x="267" y="52"/>
                  </a:cubicBezTo>
                  <a:cubicBezTo>
                    <a:pt x="259" y="17"/>
                    <a:pt x="228" y="0"/>
                    <a:pt x="19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94" name="Google Shape;2294;p14"/>
            <p:cNvSpPr/>
            <p:nvPr/>
          </p:nvSpPr>
          <p:spPr>
            <a:xfrm rot="487005" flipH="1">
              <a:off x="1446104" y="4368547"/>
              <a:ext cx="43856" cy="371208"/>
            </a:xfrm>
            <a:custGeom>
              <a:avLst/>
              <a:gdLst/>
              <a:ahLst/>
              <a:cxnLst/>
              <a:rect l="l" t="t" r="r" b="b"/>
              <a:pathLst>
                <a:path w="642" h="4710" extrusionOk="0">
                  <a:moveTo>
                    <a:pt x="238" y="1"/>
                  </a:moveTo>
                  <a:cubicBezTo>
                    <a:pt x="230" y="1"/>
                    <a:pt x="222" y="1"/>
                    <a:pt x="214" y="2"/>
                  </a:cubicBezTo>
                  <a:cubicBezTo>
                    <a:pt x="153" y="9"/>
                    <a:pt x="96" y="40"/>
                    <a:pt x="56" y="88"/>
                  </a:cubicBezTo>
                  <a:cubicBezTo>
                    <a:pt x="16" y="138"/>
                    <a:pt x="0" y="199"/>
                    <a:pt x="5" y="261"/>
                  </a:cubicBezTo>
                  <a:cubicBezTo>
                    <a:pt x="156" y="1650"/>
                    <a:pt x="168" y="3058"/>
                    <a:pt x="38" y="4452"/>
                  </a:cubicBezTo>
                  <a:cubicBezTo>
                    <a:pt x="32" y="4536"/>
                    <a:pt x="70" y="4621"/>
                    <a:pt x="142" y="4667"/>
                  </a:cubicBezTo>
                  <a:cubicBezTo>
                    <a:pt x="175" y="4689"/>
                    <a:pt x="213" y="4704"/>
                    <a:pt x="252" y="4708"/>
                  </a:cubicBezTo>
                  <a:cubicBezTo>
                    <a:pt x="260" y="4709"/>
                    <a:pt x="267" y="4709"/>
                    <a:pt x="275" y="4709"/>
                  </a:cubicBezTo>
                  <a:cubicBezTo>
                    <a:pt x="329" y="4709"/>
                    <a:pt x="382" y="4690"/>
                    <a:pt x="424" y="4656"/>
                  </a:cubicBezTo>
                  <a:cubicBezTo>
                    <a:pt x="474" y="4615"/>
                    <a:pt x="503" y="4558"/>
                    <a:pt x="507" y="4497"/>
                  </a:cubicBezTo>
                  <a:cubicBezTo>
                    <a:pt x="641" y="3074"/>
                    <a:pt x="628" y="1633"/>
                    <a:pt x="474" y="212"/>
                  </a:cubicBezTo>
                  <a:cubicBezTo>
                    <a:pt x="467" y="142"/>
                    <a:pt x="430" y="81"/>
                    <a:pt x="372" y="43"/>
                  </a:cubicBezTo>
                  <a:cubicBezTo>
                    <a:pt x="332" y="15"/>
                    <a:pt x="286" y="1"/>
                    <a:pt x="238" y="1"/>
                  </a:cubicBez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29024523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ndAc>
          <p:stSnd>
            <p:snd r:embed="rId1" name="chimes.wav"/>
          </p:stSnd>
        </p:sndAc>
      </p:transition>
    </mc:Choice>
    <mc:Fallback xmlns="">
      <p:transition spd="slow">
        <p:sndAc>
          <p:stSnd>
            <p:snd r:embed="rId3" name="chimes.wav"/>
          </p:stSnd>
        </p:sndAc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2">
  <p:cSld name="Section header 2">
    <p:spTree>
      <p:nvGrpSpPr>
        <p:cNvPr id="1" name="Shape 22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6" name="Google Shape;2296;p15"/>
          <p:cNvSpPr/>
          <p:nvPr/>
        </p:nvSpPr>
        <p:spPr>
          <a:xfrm>
            <a:off x="0" y="377135"/>
            <a:ext cx="12192032" cy="1778056"/>
          </a:xfrm>
          <a:custGeom>
            <a:avLst/>
            <a:gdLst/>
            <a:ahLst/>
            <a:cxnLst/>
            <a:rect l="l" t="t" r="r" b="b"/>
            <a:pathLst>
              <a:path w="108932" h="14048" extrusionOk="0">
                <a:moveTo>
                  <a:pt x="80728" y="1"/>
                </a:moveTo>
                <a:cubicBezTo>
                  <a:pt x="80331" y="1"/>
                  <a:pt x="79935" y="4"/>
                  <a:pt x="79537" y="10"/>
                </a:cubicBezTo>
                <a:cubicBezTo>
                  <a:pt x="75180" y="77"/>
                  <a:pt x="70825" y="482"/>
                  <a:pt x="66618" y="1109"/>
                </a:cubicBezTo>
                <a:cubicBezTo>
                  <a:pt x="59747" y="2130"/>
                  <a:pt x="52880" y="3876"/>
                  <a:pt x="45692" y="3876"/>
                </a:cubicBezTo>
                <a:cubicBezTo>
                  <a:pt x="44695" y="3876"/>
                  <a:pt x="43691" y="3842"/>
                  <a:pt x="42680" y="3768"/>
                </a:cubicBezTo>
                <a:cubicBezTo>
                  <a:pt x="34944" y="3203"/>
                  <a:pt x="27985" y="934"/>
                  <a:pt x="20231" y="409"/>
                </a:cubicBezTo>
                <a:cubicBezTo>
                  <a:pt x="17945" y="255"/>
                  <a:pt x="15639" y="183"/>
                  <a:pt x="13328" y="183"/>
                </a:cubicBezTo>
                <a:cubicBezTo>
                  <a:pt x="8868" y="183"/>
                  <a:pt x="4389" y="451"/>
                  <a:pt x="1" y="911"/>
                </a:cubicBezTo>
                <a:lnTo>
                  <a:pt x="1" y="11965"/>
                </a:lnTo>
                <a:cubicBezTo>
                  <a:pt x="693" y="12163"/>
                  <a:pt x="1356" y="12396"/>
                  <a:pt x="2035" y="12608"/>
                </a:cubicBezTo>
                <a:cubicBezTo>
                  <a:pt x="3039" y="12921"/>
                  <a:pt x="4108" y="13106"/>
                  <a:pt x="5223" y="13255"/>
                </a:cubicBezTo>
                <a:cubicBezTo>
                  <a:pt x="7490" y="13555"/>
                  <a:pt x="9843" y="13699"/>
                  <a:pt x="12156" y="13848"/>
                </a:cubicBezTo>
                <a:cubicBezTo>
                  <a:pt x="14148" y="13976"/>
                  <a:pt x="16147" y="14047"/>
                  <a:pt x="18145" y="14047"/>
                </a:cubicBezTo>
                <a:cubicBezTo>
                  <a:pt x="20586" y="14047"/>
                  <a:pt x="23025" y="13941"/>
                  <a:pt x="25446" y="13707"/>
                </a:cubicBezTo>
                <a:cubicBezTo>
                  <a:pt x="29573" y="13306"/>
                  <a:pt x="33545" y="12458"/>
                  <a:pt x="37522" y="11746"/>
                </a:cubicBezTo>
                <a:cubicBezTo>
                  <a:pt x="41371" y="11057"/>
                  <a:pt x="45309" y="10436"/>
                  <a:pt x="49363" y="10306"/>
                </a:cubicBezTo>
                <a:cubicBezTo>
                  <a:pt x="49833" y="10291"/>
                  <a:pt x="50301" y="10284"/>
                  <a:pt x="50769" y="10284"/>
                </a:cubicBezTo>
                <a:cubicBezTo>
                  <a:pt x="54590" y="10284"/>
                  <a:pt x="58329" y="10766"/>
                  <a:pt x="61990" y="11370"/>
                </a:cubicBezTo>
                <a:cubicBezTo>
                  <a:pt x="64106" y="11720"/>
                  <a:pt x="66202" y="12105"/>
                  <a:pt x="68318" y="12455"/>
                </a:cubicBezTo>
                <a:cubicBezTo>
                  <a:pt x="70446" y="12804"/>
                  <a:pt x="72542" y="13102"/>
                  <a:pt x="74773" y="13131"/>
                </a:cubicBezTo>
                <a:cubicBezTo>
                  <a:pt x="74938" y="13133"/>
                  <a:pt x="75102" y="13134"/>
                  <a:pt x="75266" y="13134"/>
                </a:cubicBezTo>
                <a:cubicBezTo>
                  <a:pt x="79336" y="13134"/>
                  <a:pt x="83318" y="12504"/>
                  <a:pt x="87187" y="11856"/>
                </a:cubicBezTo>
                <a:cubicBezTo>
                  <a:pt x="89161" y="11523"/>
                  <a:pt x="91131" y="11175"/>
                  <a:pt x="93128" y="10884"/>
                </a:cubicBezTo>
                <a:cubicBezTo>
                  <a:pt x="94703" y="10655"/>
                  <a:pt x="96304" y="10493"/>
                  <a:pt x="97895" y="10303"/>
                </a:cubicBezTo>
                <a:cubicBezTo>
                  <a:pt x="100734" y="9967"/>
                  <a:pt x="103595" y="9619"/>
                  <a:pt x="106505" y="9556"/>
                </a:cubicBezTo>
                <a:cubicBezTo>
                  <a:pt x="106791" y="9550"/>
                  <a:pt x="107084" y="9546"/>
                  <a:pt x="107382" y="9546"/>
                </a:cubicBezTo>
                <a:cubicBezTo>
                  <a:pt x="107891" y="9546"/>
                  <a:pt x="108413" y="9557"/>
                  <a:pt x="108932" y="9586"/>
                </a:cubicBezTo>
                <a:lnTo>
                  <a:pt x="108932" y="2594"/>
                </a:lnTo>
                <a:cubicBezTo>
                  <a:pt x="103344" y="2458"/>
                  <a:pt x="97739" y="1482"/>
                  <a:pt x="92390" y="788"/>
                </a:cubicBezTo>
                <a:cubicBezTo>
                  <a:pt x="88561" y="292"/>
                  <a:pt x="84658" y="1"/>
                  <a:pt x="80728" y="1"/>
                </a:cubicBezTo>
                <a:close/>
              </a:path>
            </a:pathLst>
          </a:custGeom>
          <a:solidFill>
            <a:srgbClr val="FFFFFF">
              <a:alpha val="1183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297" name="Google Shape;2297;p15"/>
          <p:cNvSpPr/>
          <p:nvPr/>
        </p:nvSpPr>
        <p:spPr>
          <a:xfrm>
            <a:off x="0" y="2952383"/>
            <a:ext cx="12191920" cy="3905571"/>
          </a:xfrm>
          <a:custGeom>
            <a:avLst/>
            <a:gdLst/>
            <a:ahLst/>
            <a:cxnLst/>
            <a:rect l="l" t="t" r="r" b="b"/>
            <a:pathLst>
              <a:path w="108931" h="30857" extrusionOk="0">
                <a:moveTo>
                  <a:pt x="82499" y="1"/>
                </a:moveTo>
                <a:cubicBezTo>
                  <a:pt x="81172" y="1"/>
                  <a:pt x="79839" y="32"/>
                  <a:pt x="78497" y="104"/>
                </a:cubicBezTo>
                <a:cubicBezTo>
                  <a:pt x="74034" y="343"/>
                  <a:pt x="69646" y="895"/>
                  <a:pt x="65316" y="1531"/>
                </a:cubicBezTo>
                <a:cubicBezTo>
                  <a:pt x="56889" y="2768"/>
                  <a:pt x="48502" y="4367"/>
                  <a:pt x="39737" y="4645"/>
                </a:cubicBezTo>
                <a:cubicBezTo>
                  <a:pt x="38892" y="4672"/>
                  <a:pt x="38045" y="4687"/>
                  <a:pt x="37198" y="4687"/>
                </a:cubicBezTo>
                <a:cubicBezTo>
                  <a:pt x="35874" y="4687"/>
                  <a:pt x="34549" y="4652"/>
                  <a:pt x="33230" y="4578"/>
                </a:cubicBezTo>
                <a:cubicBezTo>
                  <a:pt x="30848" y="4446"/>
                  <a:pt x="28505" y="4157"/>
                  <a:pt x="26160" y="3899"/>
                </a:cubicBezTo>
                <a:cubicBezTo>
                  <a:pt x="21022" y="3331"/>
                  <a:pt x="15854" y="2758"/>
                  <a:pt x="10608" y="2649"/>
                </a:cubicBezTo>
                <a:cubicBezTo>
                  <a:pt x="10143" y="2639"/>
                  <a:pt x="9680" y="2634"/>
                  <a:pt x="9220" y="2634"/>
                </a:cubicBezTo>
                <a:cubicBezTo>
                  <a:pt x="6066" y="2634"/>
                  <a:pt x="3022" y="2868"/>
                  <a:pt x="1" y="3431"/>
                </a:cubicBezTo>
                <a:lnTo>
                  <a:pt x="1" y="30857"/>
                </a:lnTo>
                <a:lnTo>
                  <a:pt x="108931" y="30857"/>
                </a:lnTo>
                <a:lnTo>
                  <a:pt x="108931" y="1818"/>
                </a:lnTo>
                <a:cubicBezTo>
                  <a:pt x="103411" y="1531"/>
                  <a:pt x="97911" y="936"/>
                  <a:pt x="92446" y="480"/>
                </a:cubicBezTo>
                <a:cubicBezTo>
                  <a:pt x="89116" y="201"/>
                  <a:pt x="85824" y="1"/>
                  <a:pt x="82499" y="1"/>
                </a:cubicBezTo>
                <a:close/>
              </a:path>
            </a:pathLst>
          </a:custGeom>
          <a:solidFill>
            <a:srgbClr val="FFFFFF">
              <a:alpha val="1183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298" name="Google Shape;2298;p15"/>
          <p:cNvSpPr/>
          <p:nvPr/>
        </p:nvSpPr>
        <p:spPr>
          <a:xfrm>
            <a:off x="0" y="6007234"/>
            <a:ext cx="12191920" cy="850789"/>
          </a:xfrm>
          <a:custGeom>
            <a:avLst/>
            <a:gdLst/>
            <a:ahLst/>
            <a:cxnLst/>
            <a:rect l="l" t="t" r="r" b="b"/>
            <a:pathLst>
              <a:path w="108931" h="26651" extrusionOk="0">
                <a:moveTo>
                  <a:pt x="40719" y="0"/>
                </a:moveTo>
                <a:cubicBezTo>
                  <a:pt x="33414" y="0"/>
                  <a:pt x="26245" y="987"/>
                  <a:pt x="18963" y="1234"/>
                </a:cubicBezTo>
                <a:cubicBezTo>
                  <a:pt x="18864" y="1237"/>
                  <a:pt x="18725" y="1239"/>
                  <a:pt x="18553" y="1239"/>
                </a:cubicBezTo>
                <a:cubicBezTo>
                  <a:pt x="16979" y="1239"/>
                  <a:pt x="12628" y="1111"/>
                  <a:pt x="10787" y="1056"/>
                </a:cubicBezTo>
                <a:cubicBezTo>
                  <a:pt x="9808" y="1028"/>
                  <a:pt x="8585" y="1006"/>
                  <a:pt x="7253" y="1006"/>
                </a:cubicBezTo>
                <a:cubicBezTo>
                  <a:pt x="4920" y="1006"/>
                  <a:pt x="2256" y="1073"/>
                  <a:pt x="1" y="1289"/>
                </a:cubicBezTo>
                <a:lnTo>
                  <a:pt x="1" y="26651"/>
                </a:lnTo>
                <a:lnTo>
                  <a:pt x="108931" y="26651"/>
                </a:lnTo>
                <a:lnTo>
                  <a:pt x="108931" y="695"/>
                </a:lnTo>
                <a:cubicBezTo>
                  <a:pt x="107402" y="594"/>
                  <a:pt x="105851" y="561"/>
                  <a:pt x="104306" y="559"/>
                </a:cubicBezTo>
                <a:cubicBezTo>
                  <a:pt x="104260" y="559"/>
                  <a:pt x="104215" y="559"/>
                  <a:pt x="104169" y="559"/>
                </a:cubicBezTo>
                <a:cubicBezTo>
                  <a:pt x="102593" y="559"/>
                  <a:pt x="101017" y="580"/>
                  <a:pt x="99441" y="580"/>
                </a:cubicBezTo>
                <a:cubicBezTo>
                  <a:pt x="99197" y="580"/>
                  <a:pt x="98952" y="579"/>
                  <a:pt x="98708" y="578"/>
                </a:cubicBezTo>
                <a:cubicBezTo>
                  <a:pt x="96715" y="566"/>
                  <a:pt x="94741" y="470"/>
                  <a:pt x="92753" y="400"/>
                </a:cubicBezTo>
                <a:cubicBezTo>
                  <a:pt x="90733" y="330"/>
                  <a:pt x="88712" y="301"/>
                  <a:pt x="86691" y="301"/>
                </a:cubicBezTo>
                <a:cubicBezTo>
                  <a:pt x="80241" y="301"/>
                  <a:pt x="73791" y="592"/>
                  <a:pt x="67351" y="743"/>
                </a:cubicBezTo>
                <a:cubicBezTo>
                  <a:pt x="64953" y="800"/>
                  <a:pt x="62552" y="841"/>
                  <a:pt x="60151" y="841"/>
                </a:cubicBezTo>
                <a:cubicBezTo>
                  <a:pt x="58367" y="841"/>
                  <a:pt x="56584" y="818"/>
                  <a:pt x="54802" y="762"/>
                </a:cubicBezTo>
                <a:cubicBezTo>
                  <a:pt x="52809" y="698"/>
                  <a:pt x="50819" y="588"/>
                  <a:pt x="48844" y="425"/>
                </a:cubicBezTo>
                <a:cubicBezTo>
                  <a:pt x="46717" y="247"/>
                  <a:pt x="44612" y="69"/>
                  <a:pt x="42461" y="20"/>
                </a:cubicBezTo>
                <a:cubicBezTo>
                  <a:pt x="41879" y="7"/>
                  <a:pt x="41299" y="0"/>
                  <a:pt x="40719" y="0"/>
                </a:cubicBezTo>
                <a:close/>
              </a:path>
            </a:pathLst>
          </a:custGeom>
          <a:solidFill>
            <a:srgbClr val="99D46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2299" name="Google Shape;2299;p15"/>
          <p:cNvGrpSpPr/>
          <p:nvPr/>
        </p:nvGrpSpPr>
        <p:grpSpPr>
          <a:xfrm>
            <a:off x="137451" y="6118346"/>
            <a:ext cx="11970264" cy="661941"/>
            <a:chOff x="103088" y="4588759"/>
            <a:chExt cx="8977698" cy="496456"/>
          </a:xfrm>
        </p:grpSpPr>
        <p:sp>
          <p:nvSpPr>
            <p:cNvPr id="2300" name="Google Shape;2300;p15"/>
            <p:cNvSpPr/>
            <p:nvPr/>
          </p:nvSpPr>
          <p:spPr>
            <a:xfrm>
              <a:off x="555409" y="4603868"/>
              <a:ext cx="33188" cy="102763"/>
            </a:xfrm>
            <a:custGeom>
              <a:avLst/>
              <a:gdLst/>
              <a:ahLst/>
              <a:cxnLst/>
              <a:rect l="l" t="t" r="r" b="b"/>
              <a:pathLst>
                <a:path w="581" h="1799" extrusionOk="0">
                  <a:moveTo>
                    <a:pt x="300" y="0"/>
                  </a:moveTo>
                  <a:cubicBezTo>
                    <a:pt x="224" y="0"/>
                    <a:pt x="148" y="46"/>
                    <a:pt x="114" y="137"/>
                  </a:cubicBezTo>
                  <a:cubicBezTo>
                    <a:pt x="22" y="389"/>
                    <a:pt x="32" y="700"/>
                    <a:pt x="16" y="968"/>
                  </a:cubicBezTo>
                  <a:cubicBezTo>
                    <a:pt x="0" y="1232"/>
                    <a:pt x="5" y="1500"/>
                    <a:pt x="120" y="1743"/>
                  </a:cubicBezTo>
                  <a:cubicBezTo>
                    <a:pt x="136" y="1778"/>
                    <a:pt x="178" y="1799"/>
                    <a:pt x="219" y="1799"/>
                  </a:cubicBezTo>
                  <a:cubicBezTo>
                    <a:pt x="248" y="1799"/>
                    <a:pt x="276" y="1788"/>
                    <a:pt x="293" y="1765"/>
                  </a:cubicBezTo>
                  <a:cubicBezTo>
                    <a:pt x="467" y="1544"/>
                    <a:pt x="522" y="1270"/>
                    <a:pt x="540" y="994"/>
                  </a:cubicBezTo>
                  <a:cubicBezTo>
                    <a:pt x="554" y="722"/>
                    <a:pt x="580" y="397"/>
                    <a:pt x="484" y="137"/>
                  </a:cubicBezTo>
                  <a:cubicBezTo>
                    <a:pt x="451" y="46"/>
                    <a:pt x="375" y="0"/>
                    <a:pt x="300" y="0"/>
                  </a:cubicBezTo>
                  <a:close/>
                </a:path>
              </a:pathLst>
            </a:custGeom>
            <a:solidFill>
              <a:srgbClr val="191919">
                <a:alpha val="59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2301" name="Google Shape;2301;p15"/>
            <p:cNvGrpSpPr/>
            <p:nvPr/>
          </p:nvGrpSpPr>
          <p:grpSpPr>
            <a:xfrm>
              <a:off x="103087" y="4641588"/>
              <a:ext cx="142923" cy="130526"/>
              <a:chOff x="178100" y="3904645"/>
              <a:chExt cx="142923" cy="130526"/>
            </a:xfrm>
          </p:grpSpPr>
          <p:sp>
            <p:nvSpPr>
              <p:cNvPr id="2302" name="Google Shape;2302;p15"/>
              <p:cNvSpPr/>
              <p:nvPr/>
            </p:nvSpPr>
            <p:spPr>
              <a:xfrm>
                <a:off x="178100" y="3936863"/>
                <a:ext cx="40843" cy="98308"/>
              </a:xfrm>
              <a:custGeom>
                <a:avLst/>
                <a:gdLst/>
                <a:ahLst/>
                <a:cxnLst/>
                <a:rect l="l" t="t" r="r" b="b"/>
                <a:pathLst>
                  <a:path w="715" h="1721" extrusionOk="0">
                    <a:moveTo>
                      <a:pt x="237" y="1"/>
                    </a:moveTo>
                    <a:cubicBezTo>
                      <a:pt x="157" y="1"/>
                      <a:pt x="77" y="54"/>
                      <a:pt x="49" y="139"/>
                    </a:cubicBezTo>
                    <a:cubicBezTo>
                      <a:pt x="1" y="283"/>
                      <a:pt x="37" y="436"/>
                      <a:pt x="59" y="582"/>
                    </a:cubicBezTo>
                    <a:cubicBezTo>
                      <a:pt x="76" y="711"/>
                      <a:pt x="98" y="838"/>
                      <a:pt x="120" y="966"/>
                    </a:cubicBezTo>
                    <a:cubicBezTo>
                      <a:pt x="142" y="1093"/>
                      <a:pt x="158" y="1223"/>
                      <a:pt x="193" y="1347"/>
                    </a:cubicBezTo>
                    <a:cubicBezTo>
                      <a:pt x="234" y="1488"/>
                      <a:pt x="302" y="1592"/>
                      <a:pt x="413" y="1688"/>
                    </a:cubicBezTo>
                    <a:cubicBezTo>
                      <a:pt x="438" y="1709"/>
                      <a:pt x="467" y="1720"/>
                      <a:pt x="496" y="1720"/>
                    </a:cubicBezTo>
                    <a:cubicBezTo>
                      <a:pt x="533" y="1720"/>
                      <a:pt x="570" y="1702"/>
                      <a:pt x="594" y="1665"/>
                    </a:cubicBezTo>
                    <a:cubicBezTo>
                      <a:pt x="672" y="1542"/>
                      <a:pt x="715" y="1424"/>
                      <a:pt x="707" y="1275"/>
                    </a:cubicBezTo>
                    <a:cubicBezTo>
                      <a:pt x="700" y="1133"/>
                      <a:pt x="672" y="990"/>
                      <a:pt x="643" y="848"/>
                    </a:cubicBezTo>
                    <a:cubicBezTo>
                      <a:pt x="592" y="595"/>
                      <a:pt x="554" y="244"/>
                      <a:pt x="362" y="51"/>
                    </a:cubicBezTo>
                    <a:cubicBezTo>
                      <a:pt x="326" y="16"/>
                      <a:pt x="281" y="1"/>
                      <a:pt x="237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303" name="Google Shape;2303;p15"/>
              <p:cNvSpPr/>
              <p:nvPr/>
            </p:nvSpPr>
            <p:spPr>
              <a:xfrm>
                <a:off x="230654" y="3904645"/>
                <a:ext cx="37187" cy="110589"/>
              </a:xfrm>
              <a:custGeom>
                <a:avLst/>
                <a:gdLst/>
                <a:ahLst/>
                <a:cxnLst/>
                <a:rect l="l" t="t" r="r" b="b"/>
                <a:pathLst>
                  <a:path w="651" h="1936" extrusionOk="0">
                    <a:moveTo>
                      <a:pt x="399" y="0"/>
                    </a:moveTo>
                    <a:cubicBezTo>
                      <a:pt x="364" y="0"/>
                      <a:pt x="331" y="13"/>
                      <a:pt x="305" y="45"/>
                    </a:cubicBezTo>
                    <a:cubicBezTo>
                      <a:pt x="124" y="270"/>
                      <a:pt x="142" y="647"/>
                      <a:pt x="102" y="921"/>
                    </a:cubicBezTo>
                    <a:cubicBezTo>
                      <a:pt x="57" y="1239"/>
                      <a:pt x="0" y="1544"/>
                      <a:pt x="117" y="1853"/>
                    </a:cubicBezTo>
                    <a:cubicBezTo>
                      <a:pt x="136" y="1902"/>
                      <a:pt x="182" y="1936"/>
                      <a:pt x="229" y="1936"/>
                    </a:cubicBezTo>
                    <a:cubicBezTo>
                      <a:pt x="255" y="1936"/>
                      <a:pt x="282" y="1925"/>
                      <a:pt x="305" y="1902"/>
                    </a:cubicBezTo>
                    <a:cubicBezTo>
                      <a:pt x="542" y="1660"/>
                      <a:pt x="598" y="1348"/>
                      <a:pt x="625" y="1020"/>
                    </a:cubicBezTo>
                    <a:cubicBezTo>
                      <a:pt x="637" y="862"/>
                      <a:pt x="650" y="703"/>
                      <a:pt x="643" y="545"/>
                    </a:cubicBezTo>
                    <a:cubicBezTo>
                      <a:pt x="637" y="392"/>
                      <a:pt x="640" y="203"/>
                      <a:pt x="542" y="75"/>
                    </a:cubicBezTo>
                    <a:cubicBezTo>
                      <a:pt x="511" y="33"/>
                      <a:pt x="454" y="0"/>
                      <a:pt x="399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304" name="Google Shape;2304;p15"/>
              <p:cNvSpPr/>
              <p:nvPr/>
            </p:nvSpPr>
            <p:spPr>
              <a:xfrm>
                <a:off x="275667" y="3947545"/>
                <a:ext cx="45355" cy="85284"/>
              </a:xfrm>
              <a:custGeom>
                <a:avLst/>
                <a:gdLst/>
                <a:ahLst/>
                <a:cxnLst/>
                <a:rect l="l" t="t" r="r" b="b"/>
                <a:pathLst>
                  <a:path w="794" h="1493" extrusionOk="0">
                    <a:moveTo>
                      <a:pt x="528" y="0"/>
                    </a:moveTo>
                    <a:cubicBezTo>
                      <a:pt x="514" y="0"/>
                      <a:pt x="500" y="3"/>
                      <a:pt x="486" y="9"/>
                    </a:cubicBezTo>
                    <a:cubicBezTo>
                      <a:pt x="246" y="103"/>
                      <a:pt x="170" y="438"/>
                      <a:pt x="116" y="669"/>
                    </a:cubicBezTo>
                    <a:cubicBezTo>
                      <a:pt x="56" y="916"/>
                      <a:pt x="1" y="1211"/>
                      <a:pt x="155" y="1435"/>
                    </a:cubicBezTo>
                    <a:cubicBezTo>
                      <a:pt x="182" y="1473"/>
                      <a:pt x="219" y="1492"/>
                      <a:pt x="257" y="1492"/>
                    </a:cubicBezTo>
                    <a:cubicBezTo>
                      <a:pt x="286" y="1492"/>
                      <a:pt x="315" y="1481"/>
                      <a:pt x="342" y="1459"/>
                    </a:cubicBezTo>
                    <a:cubicBezTo>
                      <a:pt x="531" y="1295"/>
                      <a:pt x="571" y="1040"/>
                      <a:pt x="622" y="809"/>
                    </a:cubicBezTo>
                    <a:cubicBezTo>
                      <a:pt x="667" y="603"/>
                      <a:pt x="793" y="275"/>
                      <a:pt x="670" y="86"/>
                    </a:cubicBezTo>
                    <a:cubicBezTo>
                      <a:pt x="642" y="40"/>
                      <a:pt x="585" y="0"/>
                      <a:pt x="528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2305" name="Google Shape;2305;p15"/>
            <p:cNvGrpSpPr/>
            <p:nvPr/>
          </p:nvGrpSpPr>
          <p:grpSpPr>
            <a:xfrm>
              <a:off x="779951" y="4682022"/>
              <a:ext cx="88313" cy="132981"/>
              <a:chOff x="712664" y="4070529"/>
              <a:chExt cx="88313" cy="132981"/>
            </a:xfrm>
          </p:grpSpPr>
          <p:sp>
            <p:nvSpPr>
              <p:cNvPr id="2306" name="Google Shape;2306;p15"/>
              <p:cNvSpPr/>
              <p:nvPr/>
            </p:nvSpPr>
            <p:spPr>
              <a:xfrm>
                <a:off x="712664" y="4082639"/>
                <a:ext cx="44613" cy="91225"/>
              </a:xfrm>
              <a:custGeom>
                <a:avLst/>
                <a:gdLst/>
                <a:ahLst/>
                <a:cxnLst/>
                <a:rect l="l" t="t" r="r" b="b"/>
                <a:pathLst>
                  <a:path w="781" h="1597" extrusionOk="0">
                    <a:moveTo>
                      <a:pt x="221" y="1"/>
                    </a:moveTo>
                    <a:cubicBezTo>
                      <a:pt x="138" y="1"/>
                      <a:pt x="60" y="44"/>
                      <a:pt x="44" y="145"/>
                    </a:cubicBezTo>
                    <a:cubicBezTo>
                      <a:pt x="1" y="407"/>
                      <a:pt x="81" y="683"/>
                      <a:pt x="139" y="938"/>
                    </a:cubicBezTo>
                    <a:cubicBezTo>
                      <a:pt x="196" y="1187"/>
                      <a:pt x="264" y="1427"/>
                      <a:pt x="489" y="1579"/>
                    </a:cubicBezTo>
                    <a:cubicBezTo>
                      <a:pt x="506" y="1591"/>
                      <a:pt x="526" y="1596"/>
                      <a:pt x="546" y="1596"/>
                    </a:cubicBezTo>
                    <a:cubicBezTo>
                      <a:pt x="589" y="1596"/>
                      <a:pt x="632" y="1573"/>
                      <a:pt x="652" y="1535"/>
                    </a:cubicBezTo>
                    <a:cubicBezTo>
                      <a:pt x="780" y="1308"/>
                      <a:pt x="735" y="1060"/>
                      <a:pt x="674" y="820"/>
                    </a:cubicBezTo>
                    <a:cubicBezTo>
                      <a:pt x="614" y="582"/>
                      <a:pt x="569" y="295"/>
                      <a:pt x="422" y="97"/>
                    </a:cubicBezTo>
                    <a:cubicBezTo>
                      <a:pt x="377" y="36"/>
                      <a:pt x="297" y="1"/>
                      <a:pt x="221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307" name="Google Shape;2307;p15"/>
              <p:cNvSpPr/>
              <p:nvPr/>
            </p:nvSpPr>
            <p:spPr>
              <a:xfrm>
                <a:off x="767617" y="4070529"/>
                <a:ext cx="33360" cy="132981"/>
              </a:xfrm>
              <a:custGeom>
                <a:avLst/>
                <a:gdLst/>
                <a:ahLst/>
                <a:cxnLst/>
                <a:rect l="l" t="t" r="r" b="b"/>
                <a:pathLst>
                  <a:path w="584" h="2328" extrusionOk="0">
                    <a:moveTo>
                      <a:pt x="295" y="1"/>
                    </a:moveTo>
                    <a:cubicBezTo>
                      <a:pt x="171" y="1"/>
                      <a:pt x="45" y="86"/>
                      <a:pt x="30" y="255"/>
                    </a:cubicBezTo>
                    <a:cubicBezTo>
                      <a:pt x="0" y="597"/>
                      <a:pt x="2" y="946"/>
                      <a:pt x="6" y="1290"/>
                    </a:cubicBezTo>
                    <a:cubicBezTo>
                      <a:pt x="9" y="1631"/>
                      <a:pt x="24" y="1959"/>
                      <a:pt x="178" y="2270"/>
                    </a:cubicBezTo>
                    <a:cubicBezTo>
                      <a:pt x="198" y="2309"/>
                      <a:pt x="239" y="2328"/>
                      <a:pt x="281" y="2328"/>
                    </a:cubicBezTo>
                    <a:cubicBezTo>
                      <a:pt x="323" y="2328"/>
                      <a:pt x="365" y="2309"/>
                      <a:pt x="385" y="2270"/>
                    </a:cubicBezTo>
                    <a:cubicBezTo>
                      <a:pt x="543" y="1960"/>
                      <a:pt x="560" y="1631"/>
                      <a:pt x="569" y="1290"/>
                    </a:cubicBezTo>
                    <a:cubicBezTo>
                      <a:pt x="576" y="946"/>
                      <a:pt x="583" y="597"/>
                      <a:pt x="557" y="255"/>
                    </a:cubicBezTo>
                    <a:cubicBezTo>
                      <a:pt x="544" y="85"/>
                      <a:pt x="420" y="1"/>
                      <a:pt x="295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2308" name="Google Shape;2308;p15"/>
            <p:cNvGrpSpPr/>
            <p:nvPr/>
          </p:nvGrpSpPr>
          <p:grpSpPr>
            <a:xfrm>
              <a:off x="432325" y="4835818"/>
              <a:ext cx="148749" cy="138123"/>
              <a:chOff x="417563" y="4145250"/>
              <a:chExt cx="148749" cy="138123"/>
            </a:xfrm>
          </p:grpSpPr>
          <p:sp>
            <p:nvSpPr>
              <p:cNvPr id="2309" name="Google Shape;2309;p15"/>
              <p:cNvSpPr/>
              <p:nvPr/>
            </p:nvSpPr>
            <p:spPr>
              <a:xfrm>
                <a:off x="417563" y="4179924"/>
                <a:ext cx="39186" cy="103449"/>
              </a:xfrm>
              <a:custGeom>
                <a:avLst/>
                <a:gdLst/>
                <a:ahLst/>
                <a:cxnLst/>
                <a:rect l="l" t="t" r="r" b="b"/>
                <a:pathLst>
                  <a:path w="686" h="1811" extrusionOk="0">
                    <a:moveTo>
                      <a:pt x="283" y="1"/>
                    </a:moveTo>
                    <a:cubicBezTo>
                      <a:pt x="215" y="1"/>
                      <a:pt x="148" y="32"/>
                      <a:pt x="118" y="96"/>
                    </a:cubicBezTo>
                    <a:cubicBezTo>
                      <a:pt x="0" y="348"/>
                      <a:pt x="83" y="703"/>
                      <a:pt x="102" y="970"/>
                    </a:cubicBezTo>
                    <a:cubicBezTo>
                      <a:pt x="112" y="1123"/>
                      <a:pt x="118" y="1280"/>
                      <a:pt x="141" y="1432"/>
                    </a:cubicBezTo>
                    <a:cubicBezTo>
                      <a:pt x="163" y="1569"/>
                      <a:pt x="227" y="1672"/>
                      <a:pt x="315" y="1777"/>
                    </a:cubicBezTo>
                    <a:cubicBezTo>
                      <a:pt x="333" y="1800"/>
                      <a:pt x="363" y="1811"/>
                      <a:pt x="394" y="1811"/>
                    </a:cubicBezTo>
                    <a:cubicBezTo>
                      <a:pt x="425" y="1811"/>
                      <a:pt x="456" y="1799"/>
                      <a:pt x="475" y="1777"/>
                    </a:cubicBezTo>
                    <a:cubicBezTo>
                      <a:pt x="685" y="1537"/>
                      <a:pt x="670" y="1245"/>
                      <a:pt x="647" y="944"/>
                    </a:cubicBezTo>
                    <a:cubicBezTo>
                      <a:pt x="625" y="670"/>
                      <a:pt x="621" y="266"/>
                      <a:pt x="421" y="56"/>
                    </a:cubicBezTo>
                    <a:cubicBezTo>
                      <a:pt x="386" y="19"/>
                      <a:pt x="334" y="1"/>
                      <a:pt x="283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310" name="Google Shape;2310;p15"/>
              <p:cNvSpPr/>
              <p:nvPr/>
            </p:nvSpPr>
            <p:spPr>
              <a:xfrm>
                <a:off x="469888" y="4145250"/>
                <a:ext cx="42556" cy="117101"/>
              </a:xfrm>
              <a:custGeom>
                <a:avLst/>
                <a:gdLst/>
                <a:ahLst/>
                <a:cxnLst/>
                <a:rect l="l" t="t" r="r" b="b"/>
                <a:pathLst>
                  <a:path w="745" h="2050" extrusionOk="0">
                    <a:moveTo>
                      <a:pt x="476" y="0"/>
                    </a:moveTo>
                    <a:cubicBezTo>
                      <a:pt x="449" y="0"/>
                      <a:pt x="419" y="8"/>
                      <a:pt x="384" y="23"/>
                    </a:cubicBezTo>
                    <a:cubicBezTo>
                      <a:pt x="243" y="88"/>
                      <a:pt x="219" y="278"/>
                      <a:pt x="192" y="415"/>
                    </a:cubicBezTo>
                    <a:cubicBezTo>
                      <a:pt x="158" y="589"/>
                      <a:pt x="132" y="764"/>
                      <a:pt x="104" y="936"/>
                    </a:cubicBezTo>
                    <a:cubicBezTo>
                      <a:pt x="47" y="1281"/>
                      <a:pt x="1" y="1611"/>
                      <a:pt x="84" y="1954"/>
                    </a:cubicBezTo>
                    <a:cubicBezTo>
                      <a:pt x="99" y="2020"/>
                      <a:pt x="150" y="2049"/>
                      <a:pt x="204" y="2049"/>
                    </a:cubicBezTo>
                    <a:cubicBezTo>
                      <a:pt x="250" y="2049"/>
                      <a:pt x="298" y="2027"/>
                      <a:pt x="327" y="1988"/>
                    </a:cubicBezTo>
                    <a:cubicBezTo>
                      <a:pt x="568" y="1660"/>
                      <a:pt x="617" y="1267"/>
                      <a:pt x="652" y="870"/>
                    </a:cubicBezTo>
                    <a:cubicBezTo>
                      <a:pt x="666" y="718"/>
                      <a:pt x="745" y="0"/>
                      <a:pt x="476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311" name="Google Shape;2311;p15"/>
              <p:cNvSpPr/>
              <p:nvPr/>
            </p:nvSpPr>
            <p:spPr>
              <a:xfrm>
                <a:off x="528840" y="4206144"/>
                <a:ext cx="37472" cy="75173"/>
              </a:xfrm>
              <a:custGeom>
                <a:avLst/>
                <a:gdLst/>
                <a:ahLst/>
                <a:cxnLst/>
                <a:rect l="l" t="t" r="r" b="b"/>
                <a:pathLst>
                  <a:path w="656" h="1316" extrusionOk="0">
                    <a:moveTo>
                      <a:pt x="371" y="0"/>
                    </a:moveTo>
                    <a:cubicBezTo>
                      <a:pt x="302" y="0"/>
                      <a:pt x="231" y="34"/>
                      <a:pt x="180" y="103"/>
                    </a:cubicBezTo>
                    <a:cubicBezTo>
                      <a:pt x="57" y="271"/>
                      <a:pt x="44" y="533"/>
                      <a:pt x="23" y="733"/>
                    </a:cubicBezTo>
                    <a:cubicBezTo>
                      <a:pt x="1" y="928"/>
                      <a:pt x="15" y="1125"/>
                      <a:pt x="152" y="1281"/>
                    </a:cubicBezTo>
                    <a:cubicBezTo>
                      <a:pt x="172" y="1303"/>
                      <a:pt x="205" y="1315"/>
                      <a:pt x="238" y="1315"/>
                    </a:cubicBezTo>
                    <a:cubicBezTo>
                      <a:pt x="259" y="1315"/>
                      <a:pt x="281" y="1310"/>
                      <a:pt x="298" y="1298"/>
                    </a:cubicBezTo>
                    <a:cubicBezTo>
                      <a:pt x="470" y="1186"/>
                      <a:pt x="536" y="999"/>
                      <a:pt x="566" y="805"/>
                    </a:cubicBezTo>
                    <a:cubicBezTo>
                      <a:pt x="598" y="604"/>
                      <a:pt x="655" y="349"/>
                      <a:pt x="581" y="154"/>
                    </a:cubicBezTo>
                    <a:cubicBezTo>
                      <a:pt x="541" y="53"/>
                      <a:pt x="457" y="0"/>
                      <a:pt x="371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sp>
          <p:nvSpPr>
            <p:cNvPr id="2312" name="Google Shape;2312;p15"/>
            <p:cNvSpPr/>
            <p:nvPr/>
          </p:nvSpPr>
          <p:spPr>
            <a:xfrm>
              <a:off x="1206009" y="4964780"/>
              <a:ext cx="33188" cy="102763"/>
            </a:xfrm>
            <a:custGeom>
              <a:avLst/>
              <a:gdLst/>
              <a:ahLst/>
              <a:cxnLst/>
              <a:rect l="l" t="t" r="r" b="b"/>
              <a:pathLst>
                <a:path w="581" h="1799" extrusionOk="0">
                  <a:moveTo>
                    <a:pt x="300" y="0"/>
                  </a:moveTo>
                  <a:cubicBezTo>
                    <a:pt x="224" y="0"/>
                    <a:pt x="148" y="46"/>
                    <a:pt x="114" y="137"/>
                  </a:cubicBezTo>
                  <a:cubicBezTo>
                    <a:pt x="22" y="389"/>
                    <a:pt x="32" y="700"/>
                    <a:pt x="16" y="968"/>
                  </a:cubicBezTo>
                  <a:cubicBezTo>
                    <a:pt x="0" y="1232"/>
                    <a:pt x="5" y="1500"/>
                    <a:pt x="120" y="1743"/>
                  </a:cubicBezTo>
                  <a:cubicBezTo>
                    <a:pt x="136" y="1778"/>
                    <a:pt x="178" y="1799"/>
                    <a:pt x="219" y="1799"/>
                  </a:cubicBezTo>
                  <a:cubicBezTo>
                    <a:pt x="248" y="1799"/>
                    <a:pt x="276" y="1788"/>
                    <a:pt x="293" y="1765"/>
                  </a:cubicBezTo>
                  <a:cubicBezTo>
                    <a:pt x="467" y="1544"/>
                    <a:pt x="522" y="1270"/>
                    <a:pt x="540" y="994"/>
                  </a:cubicBezTo>
                  <a:cubicBezTo>
                    <a:pt x="554" y="722"/>
                    <a:pt x="580" y="397"/>
                    <a:pt x="484" y="137"/>
                  </a:cubicBezTo>
                  <a:cubicBezTo>
                    <a:pt x="451" y="46"/>
                    <a:pt x="375" y="0"/>
                    <a:pt x="300" y="0"/>
                  </a:cubicBezTo>
                  <a:close/>
                </a:path>
              </a:pathLst>
            </a:custGeom>
            <a:solidFill>
              <a:srgbClr val="191919">
                <a:alpha val="59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2313" name="Google Shape;2313;p15"/>
            <p:cNvGrpSpPr/>
            <p:nvPr/>
          </p:nvGrpSpPr>
          <p:grpSpPr>
            <a:xfrm>
              <a:off x="834763" y="4933213"/>
              <a:ext cx="142923" cy="130526"/>
              <a:chOff x="178100" y="3904645"/>
              <a:chExt cx="142923" cy="130526"/>
            </a:xfrm>
          </p:grpSpPr>
          <p:sp>
            <p:nvSpPr>
              <p:cNvPr id="2314" name="Google Shape;2314;p15"/>
              <p:cNvSpPr/>
              <p:nvPr/>
            </p:nvSpPr>
            <p:spPr>
              <a:xfrm>
                <a:off x="178100" y="3936863"/>
                <a:ext cx="40843" cy="98308"/>
              </a:xfrm>
              <a:custGeom>
                <a:avLst/>
                <a:gdLst/>
                <a:ahLst/>
                <a:cxnLst/>
                <a:rect l="l" t="t" r="r" b="b"/>
                <a:pathLst>
                  <a:path w="715" h="1721" extrusionOk="0">
                    <a:moveTo>
                      <a:pt x="237" y="1"/>
                    </a:moveTo>
                    <a:cubicBezTo>
                      <a:pt x="157" y="1"/>
                      <a:pt x="77" y="54"/>
                      <a:pt x="49" y="139"/>
                    </a:cubicBezTo>
                    <a:cubicBezTo>
                      <a:pt x="1" y="283"/>
                      <a:pt x="37" y="436"/>
                      <a:pt x="59" y="582"/>
                    </a:cubicBezTo>
                    <a:cubicBezTo>
                      <a:pt x="76" y="711"/>
                      <a:pt x="98" y="838"/>
                      <a:pt x="120" y="966"/>
                    </a:cubicBezTo>
                    <a:cubicBezTo>
                      <a:pt x="142" y="1093"/>
                      <a:pt x="158" y="1223"/>
                      <a:pt x="193" y="1347"/>
                    </a:cubicBezTo>
                    <a:cubicBezTo>
                      <a:pt x="234" y="1488"/>
                      <a:pt x="302" y="1592"/>
                      <a:pt x="413" y="1688"/>
                    </a:cubicBezTo>
                    <a:cubicBezTo>
                      <a:pt x="438" y="1709"/>
                      <a:pt x="467" y="1720"/>
                      <a:pt x="496" y="1720"/>
                    </a:cubicBezTo>
                    <a:cubicBezTo>
                      <a:pt x="533" y="1720"/>
                      <a:pt x="570" y="1702"/>
                      <a:pt x="594" y="1665"/>
                    </a:cubicBezTo>
                    <a:cubicBezTo>
                      <a:pt x="672" y="1542"/>
                      <a:pt x="715" y="1424"/>
                      <a:pt x="707" y="1275"/>
                    </a:cubicBezTo>
                    <a:cubicBezTo>
                      <a:pt x="700" y="1133"/>
                      <a:pt x="672" y="990"/>
                      <a:pt x="643" y="848"/>
                    </a:cubicBezTo>
                    <a:cubicBezTo>
                      <a:pt x="592" y="595"/>
                      <a:pt x="554" y="244"/>
                      <a:pt x="362" y="51"/>
                    </a:cubicBezTo>
                    <a:cubicBezTo>
                      <a:pt x="326" y="16"/>
                      <a:pt x="281" y="1"/>
                      <a:pt x="237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315" name="Google Shape;2315;p15"/>
              <p:cNvSpPr/>
              <p:nvPr/>
            </p:nvSpPr>
            <p:spPr>
              <a:xfrm>
                <a:off x="230654" y="3904645"/>
                <a:ext cx="37187" cy="110589"/>
              </a:xfrm>
              <a:custGeom>
                <a:avLst/>
                <a:gdLst/>
                <a:ahLst/>
                <a:cxnLst/>
                <a:rect l="l" t="t" r="r" b="b"/>
                <a:pathLst>
                  <a:path w="651" h="1936" extrusionOk="0">
                    <a:moveTo>
                      <a:pt x="399" y="0"/>
                    </a:moveTo>
                    <a:cubicBezTo>
                      <a:pt x="364" y="0"/>
                      <a:pt x="331" y="13"/>
                      <a:pt x="305" y="45"/>
                    </a:cubicBezTo>
                    <a:cubicBezTo>
                      <a:pt x="124" y="270"/>
                      <a:pt x="142" y="647"/>
                      <a:pt x="102" y="921"/>
                    </a:cubicBezTo>
                    <a:cubicBezTo>
                      <a:pt x="57" y="1239"/>
                      <a:pt x="0" y="1544"/>
                      <a:pt x="117" y="1853"/>
                    </a:cubicBezTo>
                    <a:cubicBezTo>
                      <a:pt x="136" y="1902"/>
                      <a:pt x="182" y="1936"/>
                      <a:pt x="229" y="1936"/>
                    </a:cubicBezTo>
                    <a:cubicBezTo>
                      <a:pt x="255" y="1936"/>
                      <a:pt x="282" y="1925"/>
                      <a:pt x="305" y="1902"/>
                    </a:cubicBezTo>
                    <a:cubicBezTo>
                      <a:pt x="542" y="1660"/>
                      <a:pt x="598" y="1348"/>
                      <a:pt x="625" y="1020"/>
                    </a:cubicBezTo>
                    <a:cubicBezTo>
                      <a:pt x="637" y="862"/>
                      <a:pt x="650" y="703"/>
                      <a:pt x="643" y="545"/>
                    </a:cubicBezTo>
                    <a:cubicBezTo>
                      <a:pt x="637" y="392"/>
                      <a:pt x="640" y="203"/>
                      <a:pt x="542" y="75"/>
                    </a:cubicBezTo>
                    <a:cubicBezTo>
                      <a:pt x="511" y="33"/>
                      <a:pt x="454" y="0"/>
                      <a:pt x="399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316" name="Google Shape;2316;p15"/>
              <p:cNvSpPr/>
              <p:nvPr/>
            </p:nvSpPr>
            <p:spPr>
              <a:xfrm>
                <a:off x="275667" y="3947545"/>
                <a:ext cx="45355" cy="85284"/>
              </a:xfrm>
              <a:custGeom>
                <a:avLst/>
                <a:gdLst/>
                <a:ahLst/>
                <a:cxnLst/>
                <a:rect l="l" t="t" r="r" b="b"/>
                <a:pathLst>
                  <a:path w="794" h="1493" extrusionOk="0">
                    <a:moveTo>
                      <a:pt x="528" y="0"/>
                    </a:moveTo>
                    <a:cubicBezTo>
                      <a:pt x="514" y="0"/>
                      <a:pt x="500" y="3"/>
                      <a:pt x="486" y="9"/>
                    </a:cubicBezTo>
                    <a:cubicBezTo>
                      <a:pt x="246" y="103"/>
                      <a:pt x="170" y="438"/>
                      <a:pt x="116" y="669"/>
                    </a:cubicBezTo>
                    <a:cubicBezTo>
                      <a:pt x="56" y="916"/>
                      <a:pt x="1" y="1211"/>
                      <a:pt x="155" y="1435"/>
                    </a:cubicBezTo>
                    <a:cubicBezTo>
                      <a:pt x="182" y="1473"/>
                      <a:pt x="219" y="1492"/>
                      <a:pt x="257" y="1492"/>
                    </a:cubicBezTo>
                    <a:cubicBezTo>
                      <a:pt x="286" y="1492"/>
                      <a:pt x="315" y="1481"/>
                      <a:pt x="342" y="1459"/>
                    </a:cubicBezTo>
                    <a:cubicBezTo>
                      <a:pt x="531" y="1295"/>
                      <a:pt x="571" y="1040"/>
                      <a:pt x="622" y="809"/>
                    </a:cubicBezTo>
                    <a:cubicBezTo>
                      <a:pt x="667" y="603"/>
                      <a:pt x="793" y="275"/>
                      <a:pt x="670" y="86"/>
                    </a:cubicBezTo>
                    <a:cubicBezTo>
                      <a:pt x="642" y="40"/>
                      <a:pt x="585" y="0"/>
                      <a:pt x="528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2317" name="Google Shape;2317;p15"/>
            <p:cNvGrpSpPr/>
            <p:nvPr/>
          </p:nvGrpSpPr>
          <p:grpSpPr>
            <a:xfrm>
              <a:off x="5901800" y="4851518"/>
              <a:ext cx="148749" cy="138123"/>
              <a:chOff x="417563" y="4145250"/>
              <a:chExt cx="148749" cy="138123"/>
            </a:xfrm>
          </p:grpSpPr>
          <p:sp>
            <p:nvSpPr>
              <p:cNvPr id="2318" name="Google Shape;2318;p15"/>
              <p:cNvSpPr/>
              <p:nvPr/>
            </p:nvSpPr>
            <p:spPr>
              <a:xfrm>
                <a:off x="417563" y="4179924"/>
                <a:ext cx="39186" cy="103449"/>
              </a:xfrm>
              <a:custGeom>
                <a:avLst/>
                <a:gdLst/>
                <a:ahLst/>
                <a:cxnLst/>
                <a:rect l="l" t="t" r="r" b="b"/>
                <a:pathLst>
                  <a:path w="686" h="1811" extrusionOk="0">
                    <a:moveTo>
                      <a:pt x="283" y="1"/>
                    </a:moveTo>
                    <a:cubicBezTo>
                      <a:pt x="215" y="1"/>
                      <a:pt x="148" y="32"/>
                      <a:pt x="118" y="96"/>
                    </a:cubicBezTo>
                    <a:cubicBezTo>
                      <a:pt x="0" y="348"/>
                      <a:pt x="83" y="703"/>
                      <a:pt x="102" y="970"/>
                    </a:cubicBezTo>
                    <a:cubicBezTo>
                      <a:pt x="112" y="1123"/>
                      <a:pt x="118" y="1280"/>
                      <a:pt x="141" y="1432"/>
                    </a:cubicBezTo>
                    <a:cubicBezTo>
                      <a:pt x="163" y="1569"/>
                      <a:pt x="227" y="1672"/>
                      <a:pt x="315" y="1777"/>
                    </a:cubicBezTo>
                    <a:cubicBezTo>
                      <a:pt x="333" y="1800"/>
                      <a:pt x="363" y="1811"/>
                      <a:pt x="394" y="1811"/>
                    </a:cubicBezTo>
                    <a:cubicBezTo>
                      <a:pt x="425" y="1811"/>
                      <a:pt x="456" y="1799"/>
                      <a:pt x="475" y="1777"/>
                    </a:cubicBezTo>
                    <a:cubicBezTo>
                      <a:pt x="685" y="1537"/>
                      <a:pt x="670" y="1245"/>
                      <a:pt x="647" y="944"/>
                    </a:cubicBezTo>
                    <a:cubicBezTo>
                      <a:pt x="625" y="670"/>
                      <a:pt x="621" y="266"/>
                      <a:pt x="421" y="56"/>
                    </a:cubicBezTo>
                    <a:cubicBezTo>
                      <a:pt x="386" y="19"/>
                      <a:pt x="334" y="1"/>
                      <a:pt x="283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319" name="Google Shape;2319;p15"/>
              <p:cNvSpPr/>
              <p:nvPr/>
            </p:nvSpPr>
            <p:spPr>
              <a:xfrm>
                <a:off x="469888" y="4145250"/>
                <a:ext cx="42556" cy="117101"/>
              </a:xfrm>
              <a:custGeom>
                <a:avLst/>
                <a:gdLst/>
                <a:ahLst/>
                <a:cxnLst/>
                <a:rect l="l" t="t" r="r" b="b"/>
                <a:pathLst>
                  <a:path w="745" h="2050" extrusionOk="0">
                    <a:moveTo>
                      <a:pt x="476" y="0"/>
                    </a:moveTo>
                    <a:cubicBezTo>
                      <a:pt x="449" y="0"/>
                      <a:pt x="419" y="8"/>
                      <a:pt x="384" y="23"/>
                    </a:cubicBezTo>
                    <a:cubicBezTo>
                      <a:pt x="243" y="88"/>
                      <a:pt x="219" y="278"/>
                      <a:pt x="192" y="415"/>
                    </a:cubicBezTo>
                    <a:cubicBezTo>
                      <a:pt x="158" y="589"/>
                      <a:pt x="132" y="764"/>
                      <a:pt x="104" y="936"/>
                    </a:cubicBezTo>
                    <a:cubicBezTo>
                      <a:pt x="47" y="1281"/>
                      <a:pt x="1" y="1611"/>
                      <a:pt x="84" y="1954"/>
                    </a:cubicBezTo>
                    <a:cubicBezTo>
                      <a:pt x="99" y="2020"/>
                      <a:pt x="150" y="2049"/>
                      <a:pt x="204" y="2049"/>
                    </a:cubicBezTo>
                    <a:cubicBezTo>
                      <a:pt x="250" y="2049"/>
                      <a:pt x="298" y="2027"/>
                      <a:pt x="327" y="1988"/>
                    </a:cubicBezTo>
                    <a:cubicBezTo>
                      <a:pt x="568" y="1660"/>
                      <a:pt x="617" y="1267"/>
                      <a:pt x="652" y="870"/>
                    </a:cubicBezTo>
                    <a:cubicBezTo>
                      <a:pt x="666" y="718"/>
                      <a:pt x="745" y="0"/>
                      <a:pt x="476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320" name="Google Shape;2320;p15"/>
              <p:cNvSpPr/>
              <p:nvPr/>
            </p:nvSpPr>
            <p:spPr>
              <a:xfrm>
                <a:off x="528840" y="4206144"/>
                <a:ext cx="37472" cy="75173"/>
              </a:xfrm>
              <a:custGeom>
                <a:avLst/>
                <a:gdLst/>
                <a:ahLst/>
                <a:cxnLst/>
                <a:rect l="l" t="t" r="r" b="b"/>
                <a:pathLst>
                  <a:path w="656" h="1316" extrusionOk="0">
                    <a:moveTo>
                      <a:pt x="371" y="0"/>
                    </a:moveTo>
                    <a:cubicBezTo>
                      <a:pt x="302" y="0"/>
                      <a:pt x="231" y="34"/>
                      <a:pt x="180" y="103"/>
                    </a:cubicBezTo>
                    <a:cubicBezTo>
                      <a:pt x="57" y="271"/>
                      <a:pt x="44" y="533"/>
                      <a:pt x="23" y="733"/>
                    </a:cubicBezTo>
                    <a:cubicBezTo>
                      <a:pt x="1" y="928"/>
                      <a:pt x="15" y="1125"/>
                      <a:pt x="152" y="1281"/>
                    </a:cubicBezTo>
                    <a:cubicBezTo>
                      <a:pt x="172" y="1303"/>
                      <a:pt x="205" y="1315"/>
                      <a:pt x="238" y="1315"/>
                    </a:cubicBezTo>
                    <a:cubicBezTo>
                      <a:pt x="259" y="1315"/>
                      <a:pt x="281" y="1310"/>
                      <a:pt x="298" y="1298"/>
                    </a:cubicBezTo>
                    <a:cubicBezTo>
                      <a:pt x="470" y="1186"/>
                      <a:pt x="536" y="999"/>
                      <a:pt x="566" y="805"/>
                    </a:cubicBezTo>
                    <a:cubicBezTo>
                      <a:pt x="598" y="604"/>
                      <a:pt x="655" y="349"/>
                      <a:pt x="581" y="154"/>
                    </a:cubicBezTo>
                    <a:cubicBezTo>
                      <a:pt x="541" y="53"/>
                      <a:pt x="457" y="0"/>
                      <a:pt x="371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sp>
          <p:nvSpPr>
            <p:cNvPr id="2321" name="Google Shape;2321;p15"/>
            <p:cNvSpPr/>
            <p:nvPr/>
          </p:nvSpPr>
          <p:spPr>
            <a:xfrm>
              <a:off x="3194946" y="4869205"/>
              <a:ext cx="33188" cy="102763"/>
            </a:xfrm>
            <a:custGeom>
              <a:avLst/>
              <a:gdLst/>
              <a:ahLst/>
              <a:cxnLst/>
              <a:rect l="l" t="t" r="r" b="b"/>
              <a:pathLst>
                <a:path w="581" h="1799" extrusionOk="0">
                  <a:moveTo>
                    <a:pt x="300" y="0"/>
                  </a:moveTo>
                  <a:cubicBezTo>
                    <a:pt x="224" y="0"/>
                    <a:pt x="148" y="46"/>
                    <a:pt x="114" y="137"/>
                  </a:cubicBezTo>
                  <a:cubicBezTo>
                    <a:pt x="22" y="389"/>
                    <a:pt x="32" y="700"/>
                    <a:pt x="16" y="968"/>
                  </a:cubicBezTo>
                  <a:cubicBezTo>
                    <a:pt x="0" y="1232"/>
                    <a:pt x="5" y="1500"/>
                    <a:pt x="120" y="1743"/>
                  </a:cubicBezTo>
                  <a:cubicBezTo>
                    <a:pt x="136" y="1778"/>
                    <a:pt x="178" y="1799"/>
                    <a:pt x="219" y="1799"/>
                  </a:cubicBezTo>
                  <a:cubicBezTo>
                    <a:pt x="248" y="1799"/>
                    <a:pt x="276" y="1788"/>
                    <a:pt x="293" y="1765"/>
                  </a:cubicBezTo>
                  <a:cubicBezTo>
                    <a:pt x="467" y="1544"/>
                    <a:pt x="522" y="1270"/>
                    <a:pt x="540" y="994"/>
                  </a:cubicBezTo>
                  <a:cubicBezTo>
                    <a:pt x="554" y="722"/>
                    <a:pt x="580" y="397"/>
                    <a:pt x="484" y="137"/>
                  </a:cubicBezTo>
                  <a:cubicBezTo>
                    <a:pt x="451" y="46"/>
                    <a:pt x="375" y="0"/>
                    <a:pt x="300" y="0"/>
                  </a:cubicBezTo>
                  <a:close/>
                </a:path>
              </a:pathLst>
            </a:custGeom>
            <a:solidFill>
              <a:srgbClr val="191919">
                <a:alpha val="59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2322" name="Google Shape;2322;p15"/>
            <p:cNvGrpSpPr/>
            <p:nvPr/>
          </p:nvGrpSpPr>
          <p:grpSpPr>
            <a:xfrm>
              <a:off x="1088463" y="4638600"/>
              <a:ext cx="142923" cy="130526"/>
              <a:chOff x="178100" y="3904645"/>
              <a:chExt cx="142923" cy="130526"/>
            </a:xfrm>
          </p:grpSpPr>
          <p:sp>
            <p:nvSpPr>
              <p:cNvPr id="2323" name="Google Shape;2323;p15"/>
              <p:cNvSpPr/>
              <p:nvPr/>
            </p:nvSpPr>
            <p:spPr>
              <a:xfrm>
                <a:off x="178100" y="3936863"/>
                <a:ext cx="40843" cy="98308"/>
              </a:xfrm>
              <a:custGeom>
                <a:avLst/>
                <a:gdLst/>
                <a:ahLst/>
                <a:cxnLst/>
                <a:rect l="l" t="t" r="r" b="b"/>
                <a:pathLst>
                  <a:path w="715" h="1721" extrusionOk="0">
                    <a:moveTo>
                      <a:pt x="237" y="1"/>
                    </a:moveTo>
                    <a:cubicBezTo>
                      <a:pt x="157" y="1"/>
                      <a:pt x="77" y="54"/>
                      <a:pt x="49" y="139"/>
                    </a:cubicBezTo>
                    <a:cubicBezTo>
                      <a:pt x="1" y="283"/>
                      <a:pt x="37" y="436"/>
                      <a:pt x="59" y="582"/>
                    </a:cubicBezTo>
                    <a:cubicBezTo>
                      <a:pt x="76" y="711"/>
                      <a:pt x="98" y="838"/>
                      <a:pt x="120" y="966"/>
                    </a:cubicBezTo>
                    <a:cubicBezTo>
                      <a:pt x="142" y="1093"/>
                      <a:pt x="158" y="1223"/>
                      <a:pt x="193" y="1347"/>
                    </a:cubicBezTo>
                    <a:cubicBezTo>
                      <a:pt x="234" y="1488"/>
                      <a:pt x="302" y="1592"/>
                      <a:pt x="413" y="1688"/>
                    </a:cubicBezTo>
                    <a:cubicBezTo>
                      <a:pt x="438" y="1709"/>
                      <a:pt x="467" y="1720"/>
                      <a:pt x="496" y="1720"/>
                    </a:cubicBezTo>
                    <a:cubicBezTo>
                      <a:pt x="533" y="1720"/>
                      <a:pt x="570" y="1702"/>
                      <a:pt x="594" y="1665"/>
                    </a:cubicBezTo>
                    <a:cubicBezTo>
                      <a:pt x="672" y="1542"/>
                      <a:pt x="715" y="1424"/>
                      <a:pt x="707" y="1275"/>
                    </a:cubicBezTo>
                    <a:cubicBezTo>
                      <a:pt x="700" y="1133"/>
                      <a:pt x="672" y="990"/>
                      <a:pt x="643" y="848"/>
                    </a:cubicBezTo>
                    <a:cubicBezTo>
                      <a:pt x="592" y="595"/>
                      <a:pt x="554" y="244"/>
                      <a:pt x="362" y="51"/>
                    </a:cubicBezTo>
                    <a:cubicBezTo>
                      <a:pt x="326" y="16"/>
                      <a:pt x="281" y="1"/>
                      <a:pt x="237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324" name="Google Shape;2324;p15"/>
              <p:cNvSpPr/>
              <p:nvPr/>
            </p:nvSpPr>
            <p:spPr>
              <a:xfrm>
                <a:off x="230654" y="3904645"/>
                <a:ext cx="37187" cy="110589"/>
              </a:xfrm>
              <a:custGeom>
                <a:avLst/>
                <a:gdLst/>
                <a:ahLst/>
                <a:cxnLst/>
                <a:rect l="l" t="t" r="r" b="b"/>
                <a:pathLst>
                  <a:path w="651" h="1936" extrusionOk="0">
                    <a:moveTo>
                      <a:pt x="399" y="0"/>
                    </a:moveTo>
                    <a:cubicBezTo>
                      <a:pt x="364" y="0"/>
                      <a:pt x="331" y="13"/>
                      <a:pt x="305" y="45"/>
                    </a:cubicBezTo>
                    <a:cubicBezTo>
                      <a:pt x="124" y="270"/>
                      <a:pt x="142" y="647"/>
                      <a:pt x="102" y="921"/>
                    </a:cubicBezTo>
                    <a:cubicBezTo>
                      <a:pt x="57" y="1239"/>
                      <a:pt x="0" y="1544"/>
                      <a:pt x="117" y="1853"/>
                    </a:cubicBezTo>
                    <a:cubicBezTo>
                      <a:pt x="136" y="1902"/>
                      <a:pt x="182" y="1936"/>
                      <a:pt x="229" y="1936"/>
                    </a:cubicBezTo>
                    <a:cubicBezTo>
                      <a:pt x="255" y="1936"/>
                      <a:pt x="282" y="1925"/>
                      <a:pt x="305" y="1902"/>
                    </a:cubicBezTo>
                    <a:cubicBezTo>
                      <a:pt x="542" y="1660"/>
                      <a:pt x="598" y="1348"/>
                      <a:pt x="625" y="1020"/>
                    </a:cubicBezTo>
                    <a:cubicBezTo>
                      <a:pt x="637" y="862"/>
                      <a:pt x="650" y="703"/>
                      <a:pt x="643" y="545"/>
                    </a:cubicBezTo>
                    <a:cubicBezTo>
                      <a:pt x="637" y="392"/>
                      <a:pt x="640" y="203"/>
                      <a:pt x="542" y="75"/>
                    </a:cubicBezTo>
                    <a:cubicBezTo>
                      <a:pt x="511" y="33"/>
                      <a:pt x="454" y="0"/>
                      <a:pt x="399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325" name="Google Shape;2325;p15"/>
              <p:cNvSpPr/>
              <p:nvPr/>
            </p:nvSpPr>
            <p:spPr>
              <a:xfrm>
                <a:off x="275667" y="3947545"/>
                <a:ext cx="45355" cy="85284"/>
              </a:xfrm>
              <a:custGeom>
                <a:avLst/>
                <a:gdLst/>
                <a:ahLst/>
                <a:cxnLst/>
                <a:rect l="l" t="t" r="r" b="b"/>
                <a:pathLst>
                  <a:path w="794" h="1493" extrusionOk="0">
                    <a:moveTo>
                      <a:pt x="528" y="0"/>
                    </a:moveTo>
                    <a:cubicBezTo>
                      <a:pt x="514" y="0"/>
                      <a:pt x="500" y="3"/>
                      <a:pt x="486" y="9"/>
                    </a:cubicBezTo>
                    <a:cubicBezTo>
                      <a:pt x="246" y="103"/>
                      <a:pt x="170" y="438"/>
                      <a:pt x="116" y="669"/>
                    </a:cubicBezTo>
                    <a:cubicBezTo>
                      <a:pt x="56" y="916"/>
                      <a:pt x="1" y="1211"/>
                      <a:pt x="155" y="1435"/>
                    </a:cubicBezTo>
                    <a:cubicBezTo>
                      <a:pt x="182" y="1473"/>
                      <a:pt x="219" y="1492"/>
                      <a:pt x="257" y="1492"/>
                    </a:cubicBezTo>
                    <a:cubicBezTo>
                      <a:pt x="286" y="1492"/>
                      <a:pt x="315" y="1481"/>
                      <a:pt x="342" y="1459"/>
                    </a:cubicBezTo>
                    <a:cubicBezTo>
                      <a:pt x="531" y="1295"/>
                      <a:pt x="571" y="1040"/>
                      <a:pt x="622" y="809"/>
                    </a:cubicBezTo>
                    <a:cubicBezTo>
                      <a:pt x="667" y="603"/>
                      <a:pt x="793" y="275"/>
                      <a:pt x="670" y="86"/>
                    </a:cubicBezTo>
                    <a:cubicBezTo>
                      <a:pt x="642" y="40"/>
                      <a:pt x="585" y="0"/>
                      <a:pt x="528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2326" name="Google Shape;2326;p15"/>
            <p:cNvGrpSpPr/>
            <p:nvPr/>
          </p:nvGrpSpPr>
          <p:grpSpPr>
            <a:xfrm>
              <a:off x="1631214" y="4654247"/>
              <a:ext cx="88313" cy="132981"/>
              <a:chOff x="712664" y="3994329"/>
              <a:chExt cx="88313" cy="132981"/>
            </a:xfrm>
          </p:grpSpPr>
          <p:sp>
            <p:nvSpPr>
              <p:cNvPr id="2327" name="Google Shape;2327;p15"/>
              <p:cNvSpPr/>
              <p:nvPr/>
            </p:nvSpPr>
            <p:spPr>
              <a:xfrm>
                <a:off x="712664" y="4006439"/>
                <a:ext cx="44613" cy="91225"/>
              </a:xfrm>
              <a:custGeom>
                <a:avLst/>
                <a:gdLst/>
                <a:ahLst/>
                <a:cxnLst/>
                <a:rect l="l" t="t" r="r" b="b"/>
                <a:pathLst>
                  <a:path w="781" h="1597" extrusionOk="0">
                    <a:moveTo>
                      <a:pt x="221" y="1"/>
                    </a:moveTo>
                    <a:cubicBezTo>
                      <a:pt x="138" y="1"/>
                      <a:pt x="60" y="44"/>
                      <a:pt x="44" y="145"/>
                    </a:cubicBezTo>
                    <a:cubicBezTo>
                      <a:pt x="1" y="407"/>
                      <a:pt x="81" y="683"/>
                      <a:pt x="139" y="938"/>
                    </a:cubicBezTo>
                    <a:cubicBezTo>
                      <a:pt x="196" y="1187"/>
                      <a:pt x="264" y="1427"/>
                      <a:pt x="489" y="1579"/>
                    </a:cubicBezTo>
                    <a:cubicBezTo>
                      <a:pt x="506" y="1591"/>
                      <a:pt x="526" y="1596"/>
                      <a:pt x="546" y="1596"/>
                    </a:cubicBezTo>
                    <a:cubicBezTo>
                      <a:pt x="589" y="1596"/>
                      <a:pt x="632" y="1573"/>
                      <a:pt x="652" y="1535"/>
                    </a:cubicBezTo>
                    <a:cubicBezTo>
                      <a:pt x="780" y="1308"/>
                      <a:pt x="735" y="1060"/>
                      <a:pt x="674" y="820"/>
                    </a:cubicBezTo>
                    <a:cubicBezTo>
                      <a:pt x="614" y="582"/>
                      <a:pt x="569" y="295"/>
                      <a:pt x="422" y="97"/>
                    </a:cubicBezTo>
                    <a:cubicBezTo>
                      <a:pt x="377" y="36"/>
                      <a:pt x="297" y="1"/>
                      <a:pt x="221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328" name="Google Shape;2328;p15"/>
              <p:cNvSpPr/>
              <p:nvPr/>
            </p:nvSpPr>
            <p:spPr>
              <a:xfrm>
                <a:off x="767617" y="3994329"/>
                <a:ext cx="33360" cy="132981"/>
              </a:xfrm>
              <a:custGeom>
                <a:avLst/>
                <a:gdLst/>
                <a:ahLst/>
                <a:cxnLst/>
                <a:rect l="l" t="t" r="r" b="b"/>
                <a:pathLst>
                  <a:path w="584" h="2328" extrusionOk="0">
                    <a:moveTo>
                      <a:pt x="295" y="1"/>
                    </a:moveTo>
                    <a:cubicBezTo>
                      <a:pt x="171" y="1"/>
                      <a:pt x="45" y="86"/>
                      <a:pt x="30" y="255"/>
                    </a:cubicBezTo>
                    <a:cubicBezTo>
                      <a:pt x="0" y="597"/>
                      <a:pt x="2" y="946"/>
                      <a:pt x="6" y="1290"/>
                    </a:cubicBezTo>
                    <a:cubicBezTo>
                      <a:pt x="9" y="1631"/>
                      <a:pt x="24" y="1959"/>
                      <a:pt x="178" y="2270"/>
                    </a:cubicBezTo>
                    <a:cubicBezTo>
                      <a:pt x="198" y="2309"/>
                      <a:pt x="239" y="2328"/>
                      <a:pt x="281" y="2328"/>
                    </a:cubicBezTo>
                    <a:cubicBezTo>
                      <a:pt x="323" y="2328"/>
                      <a:pt x="365" y="2309"/>
                      <a:pt x="385" y="2270"/>
                    </a:cubicBezTo>
                    <a:cubicBezTo>
                      <a:pt x="543" y="1960"/>
                      <a:pt x="560" y="1631"/>
                      <a:pt x="569" y="1290"/>
                    </a:cubicBezTo>
                    <a:cubicBezTo>
                      <a:pt x="576" y="946"/>
                      <a:pt x="583" y="597"/>
                      <a:pt x="557" y="255"/>
                    </a:cubicBezTo>
                    <a:cubicBezTo>
                      <a:pt x="544" y="85"/>
                      <a:pt x="420" y="1"/>
                      <a:pt x="295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2329" name="Google Shape;2329;p15"/>
            <p:cNvGrpSpPr/>
            <p:nvPr/>
          </p:nvGrpSpPr>
          <p:grpSpPr>
            <a:xfrm>
              <a:off x="1430650" y="4814993"/>
              <a:ext cx="148749" cy="138123"/>
              <a:chOff x="417563" y="4145250"/>
              <a:chExt cx="148749" cy="138123"/>
            </a:xfrm>
          </p:grpSpPr>
          <p:sp>
            <p:nvSpPr>
              <p:cNvPr id="2330" name="Google Shape;2330;p15"/>
              <p:cNvSpPr/>
              <p:nvPr/>
            </p:nvSpPr>
            <p:spPr>
              <a:xfrm>
                <a:off x="417563" y="4179924"/>
                <a:ext cx="39186" cy="103449"/>
              </a:xfrm>
              <a:custGeom>
                <a:avLst/>
                <a:gdLst/>
                <a:ahLst/>
                <a:cxnLst/>
                <a:rect l="l" t="t" r="r" b="b"/>
                <a:pathLst>
                  <a:path w="686" h="1811" extrusionOk="0">
                    <a:moveTo>
                      <a:pt x="283" y="1"/>
                    </a:moveTo>
                    <a:cubicBezTo>
                      <a:pt x="215" y="1"/>
                      <a:pt x="148" y="32"/>
                      <a:pt x="118" y="96"/>
                    </a:cubicBezTo>
                    <a:cubicBezTo>
                      <a:pt x="0" y="348"/>
                      <a:pt x="83" y="703"/>
                      <a:pt x="102" y="970"/>
                    </a:cubicBezTo>
                    <a:cubicBezTo>
                      <a:pt x="112" y="1123"/>
                      <a:pt x="118" y="1280"/>
                      <a:pt x="141" y="1432"/>
                    </a:cubicBezTo>
                    <a:cubicBezTo>
                      <a:pt x="163" y="1569"/>
                      <a:pt x="227" y="1672"/>
                      <a:pt x="315" y="1777"/>
                    </a:cubicBezTo>
                    <a:cubicBezTo>
                      <a:pt x="333" y="1800"/>
                      <a:pt x="363" y="1811"/>
                      <a:pt x="394" y="1811"/>
                    </a:cubicBezTo>
                    <a:cubicBezTo>
                      <a:pt x="425" y="1811"/>
                      <a:pt x="456" y="1799"/>
                      <a:pt x="475" y="1777"/>
                    </a:cubicBezTo>
                    <a:cubicBezTo>
                      <a:pt x="685" y="1537"/>
                      <a:pt x="670" y="1245"/>
                      <a:pt x="647" y="944"/>
                    </a:cubicBezTo>
                    <a:cubicBezTo>
                      <a:pt x="625" y="670"/>
                      <a:pt x="621" y="266"/>
                      <a:pt x="421" y="56"/>
                    </a:cubicBezTo>
                    <a:cubicBezTo>
                      <a:pt x="386" y="19"/>
                      <a:pt x="334" y="1"/>
                      <a:pt x="283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331" name="Google Shape;2331;p15"/>
              <p:cNvSpPr/>
              <p:nvPr/>
            </p:nvSpPr>
            <p:spPr>
              <a:xfrm>
                <a:off x="469888" y="4145250"/>
                <a:ext cx="42556" cy="117101"/>
              </a:xfrm>
              <a:custGeom>
                <a:avLst/>
                <a:gdLst/>
                <a:ahLst/>
                <a:cxnLst/>
                <a:rect l="l" t="t" r="r" b="b"/>
                <a:pathLst>
                  <a:path w="745" h="2050" extrusionOk="0">
                    <a:moveTo>
                      <a:pt x="476" y="0"/>
                    </a:moveTo>
                    <a:cubicBezTo>
                      <a:pt x="449" y="0"/>
                      <a:pt x="419" y="8"/>
                      <a:pt x="384" y="23"/>
                    </a:cubicBezTo>
                    <a:cubicBezTo>
                      <a:pt x="243" y="88"/>
                      <a:pt x="219" y="278"/>
                      <a:pt x="192" y="415"/>
                    </a:cubicBezTo>
                    <a:cubicBezTo>
                      <a:pt x="158" y="589"/>
                      <a:pt x="132" y="764"/>
                      <a:pt x="104" y="936"/>
                    </a:cubicBezTo>
                    <a:cubicBezTo>
                      <a:pt x="47" y="1281"/>
                      <a:pt x="1" y="1611"/>
                      <a:pt x="84" y="1954"/>
                    </a:cubicBezTo>
                    <a:cubicBezTo>
                      <a:pt x="99" y="2020"/>
                      <a:pt x="150" y="2049"/>
                      <a:pt x="204" y="2049"/>
                    </a:cubicBezTo>
                    <a:cubicBezTo>
                      <a:pt x="250" y="2049"/>
                      <a:pt x="298" y="2027"/>
                      <a:pt x="327" y="1988"/>
                    </a:cubicBezTo>
                    <a:cubicBezTo>
                      <a:pt x="568" y="1660"/>
                      <a:pt x="617" y="1267"/>
                      <a:pt x="652" y="870"/>
                    </a:cubicBezTo>
                    <a:cubicBezTo>
                      <a:pt x="666" y="718"/>
                      <a:pt x="745" y="0"/>
                      <a:pt x="476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332" name="Google Shape;2332;p15"/>
              <p:cNvSpPr/>
              <p:nvPr/>
            </p:nvSpPr>
            <p:spPr>
              <a:xfrm>
                <a:off x="528840" y="4206144"/>
                <a:ext cx="37472" cy="75173"/>
              </a:xfrm>
              <a:custGeom>
                <a:avLst/>
                <a:gdLst/>
                <a:ahLst/>
                <a:cxnLst/>
                <a:rect l="l" t="t" r="r" b="b"/>
                <a:pathLst>
                  <a:path w="656" h="1316" extrusionOk="0">
                    <a:moveTo>
                      <a:pt x="371" y="0"/>
                    </a:moveTo>
                    <a:cubicBezTo>
                      <a:pt x="302" y="0"/>
                      <a:pt x="231" y="34"/>
                      <a:pt x="180" y="103"/>
                    </a:cubicBezTo>
                    <a:cubicBezTo>
                      <a:pt x="57" y="271"/>
                      <a:pt x="44" y="533"/>
                      <a:pt x="23" y="733"/>
                    </a:cubicBezTo>
                    <a:cubicBezTo>
                      <a:pt x="1" y="928"/>
                      <a:pt x="15" y="1125"/>
                      <a:pt x="152" y="1281"/>
                    </a:cubicBezTo>
                    <a:cubicBezTo>
                      <a:pt x="172" y="1303"/>
                      <a:pt x="205" y="1315"/>
                      <a:pt x="238" y="1315"/>
                    </a:cubicBezTo>
                    <a:cubicBezTo>
                      <a:pt x="259" y="1315"/>
                      <a:pt x="281" y="1310"/>
                      <a:pt x="298" y="1298"/>
                    </a:cubicBezTo>
                    <a:cubicBezTo>
                      <a:pt x="470" y="1186"/>
                      <a:pt x="536" y="999"/>
                      <a:pt x="566" y="805"/>
                    </a:cubicBezTo>
                    <a:cubicBezTo>
                      <a:pt x="598" y="604"/>
                      <a:pt x="655" y="349"/>
                      <a:pt x="581" y="154"/>
                    </a:cubicBezTo>
                    <a:cubicBezTo>
                      <a:pt x="541" y="53"/>
                      <a:pt x="457" y="0"/>
                      <a:pt x="371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2333" name="Google Shape;2333;p15"/>
            <p:cNvGrpSpPr/>
            <p:nvPr/>
          </p:nvGrpSpPr>
          <p:grpSpPr>
            <a:xfrm>
              <a:off x="2621688" y="4908138"/>
              <a:ext cx="142923" cy="130526"/>
              <a:chOff x="178100" y="3904645"/>
              <a:chExt cx="142923" cy="130526"/>
            </a:xfrm>
          </p:grpSpPr>
          <p:sp>
            <p:nvSpPr>
              <p:cNvPr id="2334" name="Google Shape;2334;p15"/>
              <p:cNvSpPr/>
              <p:nvPr/>
            </p:nvSpPr>
            <p:spPr>
              <a:xfrm>
                <a:off x="178100" y="3936863"/>
                <a:ext cx="40843" cy="98308"/>
              </a:xfrm>
              <a:custGeom>
                <a:avLst/>
                <a:gdLst/>
                <a:ahLst/>
                <a:cxnLst/>
                <a:rect l="l" t="t" r="r" b="b"/>
                <a:pathLst>
                  <a:path w="715" h="1721" extrusionOk="0">
                    <a:moveTo>
                      <a:pt x="237" y="1"/>
                    </a:moveTo>
                    <a:cubicBezTo>
                      <a:pt x="157" y="1"/>
                      <a:pt x="77" y="54"/>
                      <a:pt x="49" y="139"/>
                    </a:cubicBezTo>
                    <a:cubicBezTo>
                      <a:pt x="1" y="283"/>
                      <a:pt x="37" y="436"/>
                      <a:pt x="59" y="582"/>
                    </a:cubicBezTo>
                    <a:cubicBezTo>
                      <a:pt x="76" y="711"/>
                      <a:pt x="98" y="838"/>
                      <a:pt x="120" y="966"/>
                    </a:cubicBezTo>
                    <a:cubicBezTo>
                      <a:pt x="142" y="1093"/>
                      <a:pt x="158" y="1223"/>
                      <a:pt x="193" y="1347"/>
                    </a:cubicBezTo>
                    <a:cubicBezTo>
                      <a:pt x="234" y="1488"/>
                      <a:pt x="302" y="1592"/>
                      <a:pt x="413" y="1688"/>
                    </a:cubicBezTo>
                    <a:cubicBezTo>
                      <a:pt x="438" y="1709"/>
                      <a:pt x="467" y="1720"/>
                      <a:pt x="496" y="1720"/>
                    </a:cubicBezTo>
                    <a:cubicBezTo>
                      <a:pt x="533" y="1720"/>
                      <a:pt x="570" y="1702"/>
                      <a:pt x="594" y="1665"/>
                    </a:cubicBezTo>
                    <a:cubicBezTo>
                      <a:pt x="672" y="1542"/>
                      <a:pt x="715" y="1424"/>
                      <a:pt x="707" y="1275"/>
                    </a:cubicBezTo>
                    <a:cubicBezTo>
                      <a:pt x="700" y="1133"/>
                      <a:pt x="672" y="990"/>
                      <a:pt x="643" y="848"/>
                    </a:cubicBezTo>
                    <a:cubicBezTo>
                      <a:pt x="592" y="595"/>
                      <a:pt x="554" y="244"/>
                      <a:pt x="362" y="51"/>
                    </a:cubicBezTo>
                    <a:cubicBezTo>
                      <a:pt x="326" y="16"/>
                      <a:pt x="281" y="1"/>
                      <a:pt x="237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335" name="Google Shape;2335;p15"/>
              <p:cNvSpPr/>
              <p:nvPr/>
            </p:nvSpPr>
            <p:spPr>
              <a:xfrm>
                <a:off x="230654" y="3904645"/>
                <a:ext cx="37187" cy="110589"/>
              </a:xfrm>
              <a:custGeom>
                <a:avLst/>
                <a:gdLst/>
                <a:ahLst/>
                <a:cxnLst/>
                <a:rect l="l" t="t" r="r" b="b"/>
                <a:pathLst>
                  <a:path w="651" h="1936" extrusionOk="0">
                    <a:moveTo>
                      <a:pt x="399" y="0"/>
                    </a:moveTo>
                    <a:cubicBezTo>
                      <a:pt x="364" y="0"/>
                      <a:pt x="331" y="13"/>
                      <a:pt x="305" y="45"/>
                    </a:cubicBezTo>
                    <a:cubicBezTo>
                      <a:pt x="124" y="270"/>
                      <a:pt x="142" y="647"/>
                      <a:pt x="102" y="921"/>
                    </a:cubicBezTo>
                    <a:cubicBezTo>
                      <a:pt x="57" y="1239"/>
                      <a:pt x="0" y="1544"/>
                      <a:pt x="117" y="1853"/>
                    </a:cubicBezTo>
                    <a:cubicBezTo>
                      <a:pt x="136" y="1902"/>
                      <a:pt x="182" y="1936"/>
                      <a:pt x="229" y="1936"/>
                    </a:cubicBezTo>
                    <a:cubicBezTo>
                      <a:pt x="255" y="1936"/>
                      <a:pt x="282" y="1925"/>
                      <a:pt x="305" y="1902"/>
                    </a:cubicBezTo>
                    <a:cubicBezTo>
                      <a:pt x="542" y="1660"/>
                      <a:pt x="598" y="1348"/>
                      <a:pt x="625" y="1020"/>
                    </a:cubicBezTo>
                    <a:cubicBezTo>
                      <a:pt x="637" y="862"/>
                      <a:pt x="650" y="703"/>
                      <a:pt x="643" y="545"/>
                    </a:cubicBezTo>
                    <a:cubicBezTo>
                      <a:pt x="637" y="392"/>
                      <a:pt x="640" y="203"/>
                      <a:pt x="542" y="75"/>
                    </a:cubicBezTo>
                    <a:cubicBezTo>
                      <a:pt x="511" y="33"/>
                      <a:pt x="454" y="0"/>
                      <a:pt x="399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336" name="Google Shape;2336;p15"/>
              <p:cNvSpPr/>
              <p:nvPr/>
            </p:nvSpPr>
            <p:spPr>
              <a:xfrm>
                <a:off x="275667" y="3947545"/>
                <a:ext cx="45355" cy="85284"/>
              </a:xfrm>
              <a:custGeom>
                <a:avLst/>
                <a:gdLst/>
                <a:ahLst/>
                <a:cxnLst/>
                <a:rect l="l" t="t" r="r" b="b"/>
                <a:pathLst>
                  <a:path w="794" h="1493" extrusionOk="0">
                    <a:moveTo>
                      <a:pt x="528" y="0"/>
                    </a:moveTo>
                    <a:cubicBezTo>
                      <a:pt x="514" y="0"/>
                      <a:pt x="500" y="3"/>
                      <a:pt x="486" y="9"/>
                    </a:cubicBezTo>
                    <a:cubicBezTo>
                      <a:pt x="246" y="103"/>
                      <a:pt x="170" y="438"/>
                      <a:pt x="116" y="669"/>
                    </a:cubicBezTo>
                    <a:cubicBezTo>
                      <a:pt x="56" y="916"/>
                      <a:pt x="1" y="1211"/>
                      <a:pt x="155" y="1435"/>
                    </a:cubicBezTo>
                    <a:cubicBezTo>
                      <a:pt x="182" y="1473"/>
                      <a:pt x="219" y="1492"/>
                      <a:pt x="257" y="1492"/>
                    </a:cubicBezTo>
                    <a:cubicBezTo>
                      <a:pt x="286" y="1492"/>
                      <a:pt x="315" y="1481"/>
                      <a:pt x="342" y="1459"/>
                    </a:cubicBezTo>
                    <a:cubicBezTo>
                      <a:pt x="531" y="1295"/>
                      <a:pt x="571" y="1040"/>
                      <a:pt x="622" y="809"/>
                    </a:cubicBezTo>
                    <a:cubicBezTo>
                      <a:pt x="667" y="603"/>
                      <a:pt x="793" y="275"/>
                      <a:pt x="670" y="86"/>
                    </a:cubicBezTo>
                    <a:cubicBezTo>
                      <a:pt x="642" y="40"/>
                      <a:pt x="585" y="0"/>
                      <a:pt x="528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2337" name="Google Shape;2337;p15"/>
            <p:cNvGrpSpPr/>
            <p:nvPr/>
          </p:nvGrpSpPr>
          <p:grpSpPr>
            <a:xfrm>
              <a:off x="4349951" y="4706647"/>
              <a:ext cx="88313" cy="132981"/>
              <a:chOff x="712664" y="3994329"/>
              <a:chExt cx="88313" cy="132981"/>
            </a:xfrm>
          </p:grpSpPr>
          <p:sp>
            <p:nvSpPr>
              <p:cNvPr id="2338" name="Google Shape;2338;p15"/>
              <p:cNvSpPr/>
              <p:nvPr/>
            </p:nvSpPr>
            <p:spPr>
              <a:xfrm>
                <a:off x="712664" y="4006439"/>
                <a:ext cx="44613" cy="91225"/>
              </a:xfrm>
              <a:custGeom>
                <a:avLst/>
                <a:gdLst/>
                <a:ahLst/>
                <a:cxnLst/>
                <a:rect l="l" t="t" r="r" b="b"/>
                <a:pathLst>
                  <a:path w="781" h="1597" extrusionOk="0">
                    <a:moveTo>
                      <a:pt x="221" y="1"/>
                    </a:moveTo>
                    <a:cubicBezTo>
                      <a:pt x="138" y="1"/>
                      <a:pt x="60" y="44"/>
                      <a:pt x="44" y="145"/>
                    </a:cubicBezTo>
                    <a:cubicBezTo>
                      <a:pt x="1" y="407"/>
                      <a:pt x="81" y="683"/>
                      <a:pt x="139" y="938"/>
                    </a:cubicBezTo>
                    <a:cubicBezTo>
                      <a:pt x="196" y="1187"/>
                      <a:pt x="264" y="1427"/>
                      <a:pt x="489" y="1579"/>
                    </a:cubicBezTo>
                    <a:cubicBezTo>
                      <a:pt x="506" y="1591"/>
                      <a:pt x="526" y="1596"/>
                      <a:pt x="546" y="1596"/>
                    </a:cubicBezTo>
                    <a:cubicBezTo>
                      <a:pt x="589" y="1596"/>
                      <a:pt x="632" y="1573"/>
                      <a:pt x="652" y="1535"/>
                    </a:cubicBezTo>
                    <a:cubicBezTo>
                      <a:pt x="780" y="1308"/>
                      <a:pt x="735" y="1060"/>
                      <a:pt x="674" y="820"/>
                    </a:cubicBezTo>
                    <a:cubicBezTo>
                      <a:pt x="614" y="582"/>
                      <a:pt x="569" y="295"/>
                      <a:pt x="422" y="97"/>
                    </a:cubicBezTo>
                    <a:cubicBezTo>
                      <a:pt x="377" y="36"/>
                      <a:pt x="297" y="1"/>
                      <a:pt x="221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339" name="Google Shape;2339;p15"/>
              <p:cNvSpPr/>
              <p:nvPr/>
            </p:nvSpPr>
            <p:spPr>
              <a:xfrm>
                <a:off x="767617" y="3994329"/>
                <a:ext cx="33360" cy="132981"/>
              </a:xfrm>
              <a:custGeom>
                <a:avLst/>
                <a:gdLst/>
                <a:ahLst/>
                <a:cxnLst/>
                <a:rect l="l" t="t" r="r" b="b"/>
                <a:pathLst>
                  <a:path w="584" h="2328" extrusionOk="0">
                    <a:moveTo>
                      <a:pt x="295" y="1"/>
                    </a:moveTo>
                    <a:cubicBezTo>
                      <a:pt x="171" y="1"/>
                      <a:pt x="45" y="86"/>
                      <a:pt x="30" y="255"/>
                    </a:cubicBezTo>
                    <a:cubicBezTo>
                      <a:pt x="0" y="597"/>
                      <a:pt x="2" y="946"/>
                      <a:pt x="6" y="1290"/>
                    </a:cubicBezTo>
                    <a:cubicBezTo>
                      <a:pt x="9" y="1631"/>
                      <a:pt x="24" y="1959"/>
                      <a:pt x="178" y="2270"/>
                    </a:cubicBezTo>
                    <a:cubicBezTo>
                      <a:pt x="198" y="2309"/>
                      <a:pt x="239" y="2328"/>
                      <a:pt x="281" y="2328"/>
                    </a:cubicBezTo>
                    <a:cubicBezTo>
                      <a:pt x="323" y="2328"/>
                      <a:pt x="365" y="2309"/>
                      <a:pt x="385" y="2270"/>
                    </a:cubicBezTo>
                    <a:cubicBezTo>
                      <a:pt x="543" y="1960"/>
                      <a:pt x="560" y="1631"/>
                      <a:pt x="569" y="1290"/>
                    </a:cubicBezTo>
                    <a:cubicBezTo>
                      <a:pt x="576" y="946"/>
                      <a:pt x="583" y="597"/>
                      <a:pt x="557" y="255"/>
                    </a:cubicBezTo>
                    <a:cubicBezTo>
                      <a:pt x="544" y="85"/>
                      <a:pt x="420" y="1"/>
                      <a:pt x="295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sp>
          <p:nvSpPr>
            <p:cNvPr id="2340" name="Google Shape;2340;p15"/>
            <p:cNvSpPr/>
            <p:nvPr/>
          </p:nvSpPr>
          <p:spPr>
            <a:xfrm>
              <a:off x="2301421" y="4697130"/>
              <a:ext cx="33188" cy="102763"/>
            </a:xfrm>
            <a:custGeom>
              <a:avLst/>
              <a:gdLst/>
              <a:ahLst/>
              <a:cxnLst/>
              <a:rect l="l" t="t" r="r" b="b"/>
              <a:pathLst>
                <a:path w="581" h="1799" extrusionOk="0">
                  <a:moveTo>
                    <a:pt x="300" y="0"/>
                  </a:moveTo>
                  <a:cubicBezTo>
                    <a:pt x="224" y="0"/>
                    <a:pt x="148" y="46"/>
                    <a:pt x="114" y="137"/>
                  </a:cubicBezTo>
                  <a:cubicBezTo>
                    <a:pt x="22" y="389"/>
                    <a:pt x="32" y="700"/>
                    <a:pt x="16" y="968"/>
                  </a:cubicBezTo>
                  <a:cubicBezTo>
                    <a:pt x="0" y="1232"/>
                    <a:pt x="5" y="1500"/>
                    <a:pt x="120" y="1743"/>
                  </a:cubicBezTo>
                  <a:cubicBezTo>
                    <a:pt x="136" y="1778"/>
                    <a:pt x="178" y="1799"/>
                    <a:pt x="219" y="1799"/>
                  </a:cubicBezTo>
                  <a:cubicBezTo>
                    <a:pt x="248" y="1799"/>
                    <a:pt x="276" y="1788"/>
                    <a:pt x="293" y="1765"/>
                  </a:cubicBezTo>
                  <a:cubicBezTo>
                    <a:pt x="467" y="1544"/>
                    <a:pt x="522" y="1270"/>
                    <a:pt x="540" y="994"/>
                  </a:cubicBezTo>
                  <a:cubicBezTo>
                    <a:pt x="554" y="722"/>
                    <a:pt x="580" y="397"/>
                    <a:pt x="484" y="137"/>
                  </a:cubicBezTo>
                  <a:cubicBezTo>
                    <a:pt x="451" y="46"/>
                    <a:pt x="375" y="0"/>
                    <a:pt x="300" y="0"/>
                  </a:cubicBezTo>
                  <a:close/>
                </a:path>
              </a:pathLst>
            </a:custGeom>
            <a:solidFill>
              <a:srgbClr val="191919">
                <a:alpha val="59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2341" name="Google Shape;2341;p15"/>
            <p:cNvGrpSpPr/>
            <p:nvPr/>
          </p:nvGrpSpPr>
          <p:grpSpPr>
            <a:xfrm>
              <a:off x="1927025" y="4603875"/>
              <a:ext cx="142923" cy="130526"/>
              <a:chOff x="178100" y="3904645"/>
              <a:chExt cx="142923" cy="130526"/>
            </a:xfrm>
          </p:grpSpPr>
          <p:sp>
            <p:nvSpPr>
              <p:cNvPr id="2342" name="Google Shape;2342;p15"/>
              <p:cNvSpPr/>
              <p:nvPr/>
            </p:nvSpPr>
            <p:spPr>
              <a:xfrm>
                <a:off x="178100" y="3936863"/>
                <a:ext cx="40843" cy="98308"/>
              </a:xfrm>
              <a:custGeom>
                <a:avLst/>
                <a:gdLst/>
                <a:ahLst/>
                <a:cxnLst/>
                <a:rect l="l" t="t" r="r" b="b"/>
                <a:pathLst>
                  <a:path w="715" h="1721" extrusionOk="0">
                    <a:moveTo>
                      <a:pt x="237" y="1"/>
                    </a:moveTo>
                    <a:cubicBezTo>
                      <a:pt x="157" y="1"/>
                      <a:pt x="77" y="54"/>
                      <a:pt x="49" y="139"/>
                    </a:cubicBezTo>
                    <a:cubicBezTo>
                      <a:pt x="1" y="283"/>
                      <a:pt x="37" y="436"/>
                      <a:pt x="59" y="582"/>
                    </a:cubicBezTo>
                    <a:cubicBezTo>
                      <a:pt x="76" y="711"/>
                      <a:pt x="98" y="838"/>
                      <a:pt x="120" y="966"/>
                    </a:cubicBezTo>
                    <a:cubicBezTo>
                      <a:pt x="142" y="1093"/>
                      <a:pt x="158" y="1223"/>
                      <a:pt x="193" y="1347"/>
                    </a:cubicBezTo>
                    <a:cubicBezTo>
                      <a:pt x="234" y="1488"/>
                      <a:pt x="302" y="1592"/>
                      <a:pt x="413" y="1688"/>
                    </a:cubicBezTo>
                    <a:cubicBezTo>
                      <a:pt x="438" y="1709"/>
                      <a:pt x="467" y="1720"/>
                      <a:pt x="496" y="1720"/>
                    </a:cubicBezTo>
                    <a:cubicBezTo>
                      <a:pt x="533" y="1720"/>
                      <a:pt x="570" y="1702"/>
                      <a:pt x="594" y="1665"/>
                    </a:cubicBezTo>
                    <a:cubicBezTo>
                      <a:pt x="672" y="1542"/>
                      <a:pt x="715" y="1424"/>
                      <a:pt x="707" y="1275"/>
                    </a:cubicBezTo>
                    <a:cubicBezTo>
                      <a:pt x="700" y="1133"/>
                      <a:pt x="672" y="990"/>
                      <a:pt x="643" y="848"/>
                    </a:cubicBezTo>
                    <a:cubicBezTo>
                      <a:pt x="592" y="595"/>
                      <a:pt x="554" y="244"/>
                      <a:pt x="362" y="51"/>
                    </a:cubicBezTo>
                    <a:cubicBezTo>
                      <a:pt x="326" y="16"/>
                      <a:pt x="281" y="1"/>
                      <a:pt x="237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343" name="Google Shape;2343;p15"/>
              <p:cNvSpPr/>
              <p:nvPr/>
            </p:nvSpPr>
            <p:spPr>
              <a:xfrm>
                <a:off x="230654" y="3904645"/>
                <a:ext cx="37187" cy="110589"/>
              </a:xfrm>
              <a:custGeom>
                <a:avLst/>
                <a:gdLst/>
                <a:ahLst/>
                <a:cxnLst/>
                <a:rect l="l" t="t" r="r" b="b"/>
                <a:pathLst>
                  <a:path w="651" h="1936" extrusionOk="0">
                    <a:moveTo>
                      <a:pt x="399" y="0"/>
                    </a:moveTo>
                    <a:cubicBezTo>
                      <a:pt x="364" y="0"/>
                      <a:pt x="331" y="13"/>
                      <a:pt x="305" y="45"/>
                    </a:cubicBezTo>
                    <a:cubicBezTo>
                      <a:pt x="124" y="270"/>
                      <a:pt x="142" y="647"/>
                      <a:pt x="102" y="921"/>
                    </a:cubicBezTo>
                    <a:cubicBezTo>
                      <a:pt x="57" y="1239"/>
                      <a:pt x="0" y="1544"/>
                      <a:pt x="117" y="1853"/>
                    </a:cubicBezTo>
                    <a:cubicBezTo>
                      <a:pt x="136" y="1902"/>
                      <a:pt x="182" y="1936"/>
                      <a:pt x="229" y="1936"/>
                    </a:cubicBezTo>
                    <a:cubicBezTo>
                      <a:pt x="255" y="1936"/>
                      <a:pt x="282" y="1925"/>
                      <a:pt x="305" y="1902"/>
                    </a:cubicBezTo>
                    <a:cubicBezTo>
                      <a:pt x="542" y="1660"/>
                      <a:pt x="598" y="1348"/>
                      <a:pt x="625" y="1020"/>
                    </a:cubicBezTo>
                    <a:cubicBezTo>
                      <a:pt x="637" y="862"/>
                      <a:pt x="650" y="703"/>
                      <a:pt x="643" y="545"/>
                    </a:cubicBezTo>
                    <a:cubicBezTo>
                      <a:pt x="637" y="392"/>
                      <a:pt x="640" y="203"/>
                      <a:pt x="542" y="75"/>
                    </a:cubicBezTo>
                    <a:cubicBezTo>
                      <a:pt x="511" y="33"/>
                      <a:pt x="454" y="0"/>
                      <a:pt x="399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344" name="Google Shape;2344;p15"/>
              <p:cNvSpPr/>
              <p:nvPr/>
            </p:nvSpPr>
            <p:spPr>
              <a:xfrm>
                <a:off x="275667" y="3947545"/>
                <a:ext cx="45355" cy="85284"/>
              </a:xfrm>
              <a:custGeom>
                <a:avLst/>
                <a:gdLst/>
                <a:ahLst/>
                <a:cxnLst/>
                <a:rect l="l" t="t" r="r" b="b"/>
                <a:pathLst>
                  <a:path w="794" h="1493" extrusionOk="0">
                    <a:moveTo>
                      <a:pt x="528" y="0"/>
                    </a:moveTo>
                    <a:cubicBezTo>
                      <a:pt x="514" y="0"/>
                      <a:pt x="500" y="3"/>
                      <a:pt x="486" y="9"/>
                    </a:cubicBezTo>
                    <a:cubicBezTo>
                      <a:pt x="246" y="103"/>
                      <a:pt x="170" y="438"/>
                      <a:pt x="116" y="669"/>
                    </a:cubicBezTo>
                    <a:cubicBezTo>
                      <a:pt x="56" y="916"/>
                      <a:pt x="1" y="1211"/>
                      <a:pt x="155" y="1435"/>
                    </a:cubicBezTo>
                    <a:cubicBezTo>
                      <a:pt x="182" y="1473"/>
                      <a:pt x="219" y="1492"/>
                      <a:pt x="257" y="1492"/>
                    </a:cubicBezTo>
                    <a:cubicBezTo>
                      <a:pt x="286" y="1492"/>
                      <a:pt x="315" y="1481"/>
                      <a:pt x="342" y="1459"/>
                    </a:cubicBezTo>
                    <a:cubicBezTo>
                      <a:pt x="531" y="1295"/>
                      <a:pt x="571" y="1040"/>
                      <a:pt x="622" y="809"/>
                    </a:cubicBezTo>
                    <a:cubicBezTo>
                      <a:pt x="667" y="603"/>
                      <a:pt x="793" y="275"/>
                      <a:pt x="670" y="86"/>
                    </a:cubicBezTo>
                    <a:cubicBezTo>
                      <a:pt x="642" y="40"/>
                      <a:pt x="585" y="0"/>
                      <a:pt x="528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2345" name="Google Shape;2345;p15"/>
            <p:cNvGrpSpPr/>
            <p:nvPr/>
          </p:nvGrpSpPr>
          <p:grpSpPr>
            <a:xfrm>
              <a:off x="2464539" y="4706647"/>
              <a:ext cx="88313" cy="132981"/>
              <a:chOff x="712664" y="3994329"/>
              <a:chExt cx="88313" cy="132981"/>
            </a:xfrm>
          </p:grpSpPr>
          <p:sp>
            <p:nvSpPr>
              <p:cNvPr id="2346" name="Google Shape;2346;p15"/>
              <p:cNvSpPr/>
              <p:nvPr/>
            </p:nvSpPr>
            <p:spPr>
              <a:xfrm>
                <a:off x="712664" y="4006439"/>
                <a:ext cx="44613" cy="91225"/>
              </a:xfrm>
              <a:custGeom>
                <a:avLst/>
                <a:gdLst/>
                <a:ahLst/>
                <a:cxnLst/>
                <a:rect l="l" t="t" r="r" b="b"/>
                <a:pathLst>
                  <a:path w="781" h="1597" extrusionOk="0">
                    <a:moveTo>
                      <a:pt x="221" y="1"/>
                    </a:moveTo>
                    <a:cubicBezTo>
                      <a:pt x="138" y="1"/>
                      <a:pt x="60" y="44"/>
                      <a:pt x="44" y="145"/>
                    </a:cubicBezTo>
                    <a:cubicBezTo>
                      <a:pt x="1" y="407"/>
                      <a:pt x="81" y="683"/>
                      <a:pt x="139" y="938"/>
                    </a:cubicBezTo>
                    <a:cubicBezTo>
                      <a:pt x="196" y="1187"/>
                      <a:pt x="264" y="1427"/>
                      <a:pt x="489" y="1579"/>
                    </a:cubicBezTo>
                    <a:cubicBezTo>
                      <a:pt x="506" y="1591"/>
                      <a:pt x="526" y="1596"/>
                      <a:pt x="546" y="1596"/>
                    </a:cubicBezTo>
                    <a:cubicBezTo>
                      <a:pt x="589" y="1596"/>
                      <a:pt x="632" y="1573"/>
                      <a:pt x="652" y="1535"/>
                    </a:cubicBezTo>
                    <a:cubicBezTo>
                      <a:pt x="780" y="1308"/>
                      <a:pt x="735" y="1060"/>
                      <a:pt x="674" y="820"/>
                    </a:cubicBezTo>
                    <a:cubicBezTo>
                      <a:pt x="614" y="582"/>
                      <a:pt x="569" y="295"/>
                      <a:pt x="422" y="97"/>
                    </a:cubicBezTo>
                    <a:cubicBezTo>
                      <a:pt x="377" y="36"/>
                      <a:pt x="297" y="1"/>
                      <a:pt x="221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347" name="Google Shape;2347;p15"/>
              <p:cNvSpPr/>
              <p:nvPr/>
            </p:nvSpPr>
            <p:spPr>
              <a:xfrm>
                <a:off x="767617" y="3994329"/>
                <a:ext cx="33360" cy="132981"/>
              </a:xfrm>
              <a:custGeom>
                <a:avLst/>
                <a:gdLst/>
                <a:ahLst/>
                <a:cxnLst/>
                <a:rect l="l" t="t" r="r" b="b"/>
                <a:pathLst>
                  <a:path w="584" h="2328" extrusionOk="0">
                    <a:moveTo>
                      <a:pt x="295" y="1"/>
                    </a:moveTo>
                    <a:cubicBezTo>
                      <a:pt x="171" y="1"/>
                      <a:pt x="45" y="86"/>
                      <a:pt x="30" y="255"/>
                    </a:cubicBezTo>
                    <a:cubicBezTo>
                      <a:pt x="0" y="597"/>
                      <a:pt x="2" y="946"/>
                      <a:pt x="6" y="1290"/>
                    </a:cubicBezTo>
                    <a:cubicBezTo>
                      <a:pt x="9" y="1631"/>
                      <a:pt x="24" y="1959"/>
                      <a:pt x="178" y="2270"/>
                    </a:cubicBezTo>
                    <a:cubicBezTo>
                      <a:pt x="198" y="2309"/>
                      <a:pt x="239" y="2328"/>
                      <a:pt x="281" y="2328"/>
                    </a:cubicBezTo>
                    <a:cubicBezTo>
                      <a:pt x="323" y="2328"/>
                      <a:pt x="365" y="2309"/>
                      <a:pt x="385" y="2270"/>
                    </a:cubicBezTo>
                    <a:cubicBezTo>
                      <a:pt x="543" y="1960"/>
                      <a:pt x="560" y="1631"/>
                      <a:pt x="569" y="1290"/>
                    </a:cubicBezTo>
                    <a:cubicBezTo>
                      <a:pt x="576" y="946"/>
                      <a:pt x="583" y="597"/>
                      <a:pt x="557" y="255"/>
                    </a:cubicBezTo>
                    <a:cubicBezTo>
                      <a:pt x="544" y="85"/>
                      <a:pt x="420" y="1"/>
                      <a:pt x="295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2348" name="Google Shape;2348;p15"/>
            <p:cNvGrpSpPr/>
            <p:nvPr/>
          </p:nvGrpSpPr>
          <p:grpSpPr>
            <a:xfrm>
              <a:off x="1995663" y="4835818"/>
              <a:ext cx="148749" cy="138123"/>
              <a:chOff x="417563" y="4145250"/>
              <a:chExt cx="148749" cy="138123"/>
            </a:xfrm>
          </p:grpSpPr>
          <p:sp>
            <p:nvSpPr>
              <p:cNvPr id="2349" name="Google Shape;2349;p15"/>
              <p:cNvSpPr/>
              <p:nvPr/>
            </p:nvSpPr>
            <p:spPr>
              <a:xfrm>
                <a:off x="417563" y="4179924"/>
                <a:ext cx="39186" cy="103449"/>
              </a:xfrm>
              <a:custGeom>
                <a:avLst/>
                <a:gdLst/>
                <a:ahLst/>
                <a:cxnLst/>
                <a:rect l="l" t="t" r="r" b="b"/>
                <a:pathLst>
                  <a:path w="686" h="1811" extrusionOk="0">
                    <a:moveTo>
                      <a:pt x="283" y="1"/>
                    </a:moveTo>
                    <a:cubicBezTo>
                      <a:pt x="215" y="1"/>
                      <a:pt x="148" y="32"/>
                      <a:pt x="118" y="96"/>
                    </a:cubicBezTo>
                    <a:cubicBezTo>
                      <a:pt x="0" y="348"/>
                      <a:pt x="83" y="703"/>
                      <a:pt x="102" y="970"/>
                    </a:cubicBezTo>
                    <a:cubicBezTo>
                      <a:pt x="112" y="1123"/>
                      <a:pt x="118" y="1280"/>
                      <a:pt x="141" y="1432"/>
                    </a:cubicBezTo>
                    <a:cubicBezTo>
                      <a:pt x="163" y="1569"/>
                      <a:pt x="227" y="1672"/>
                      <a:pt x="315" y="1777"/>
                    </a:cubicBezTo>
                    <a:cubicBezTo>
                      <a:pt x="333" y="1800"/>
                      <a:pt x="363" y="1811"/>
                      <a:pt x="394" y="1811"/>
                    </a:cubicBezTo>
                    <a:cubicBezTo>
                      <a:pt x="425" y="1811"/>
                      <a:pt x="456" y="1799"/>
                      <a:pt x="475" y="1777"/>
                    </a:cubicBezTo>
                    <a:cubicBezTo>
                      <a:pt x="685" y="1537"/>
                      <a:pt x="670" y="1245"/>
                      <a:pt x="647" y="944"/>
                    </a:cubicBezTo>
                    <a:cubicBezTo>
                      <a:pt x="625" y="670"/>
                      <a:pt x="621" y="266"/>
                      <a:pt x="421" y="56"/>
                    </a:cubicBezTo>
                    <a:cubicBezTo>
                      <a:pt x="386" y="19"/>
                      <a:pt x="334" y="1"/>
                      <a:pt x="283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350" name="Google Shape;2350;p15"/>
              <p:cNvSpPr/>
              <p:nvPr/>
            </p:nvSpPr>
            <p:spPr>
              <a:xfrm>
                <a:off x="469888" y="4145250"/>
                <a:ext cx="42556" cy="117101"/>
              </a:xfrm>
              <a:custGeom>
                <a:avLst/>
                <a:gdLst/>
                <a:ahLst/>
                <a:cxnLst/>
                <a:rect l="l" t="t" r="r" b="b"/>
                <a:pathLst>
                  <a:path w="745" h="2050" extrusionOk="0">
                    <a:moveTo>
                      <a:pt x="476" y="0"/>
                    </a:moveTo>
                    <a:cubicBezTo>
                      <a:pt x="449" y="0"/>
                      <a:pt x="419" y="8"/>
                      <a:pt x="384" y="23"/>
                    </a:cubicBezTo>
                    <a:cubicBezTo>
                      <a:pt x="243" y="88"/>
                      <a:pt x="219" y="278"/>
                      <a:pt x="192" y="415"/>
                    </a:cubicBezTo>
                    <a:cubicBezTo>
                      <a:pt x="158" y="589"/>
                      <a:pt x="132" y="764"/>
                      <a:pt x="104" y="936"/>
                    </a:cubicBezTo>
                    <a:cubicBezTo>
                      <a:pt x="47" y="1281"/>
                      <a:pt x="1" y="1611"/>
                      <a:pt x="84" y="1954"/>
                    </a:cubicBezTo>
                    <a:cubicBezTo>
                      <a:pt x="99" y="2020"/>
                      <a:pt x="150" y="2049"/>
                      <a:pt x="204" y="2049"/>
                    </a:cubicBezTo>
                    <a:cubicBezTo>
                      <a:pt x="250" y="2049"/>
                      <a:pt x="298" y="2027"/>
                      <a:pt x="327" y="1988"/>
                    </a:cubicBezTo>
                    <a:cubicBezTo>
                      <a:pt x="568" y="1660"/>
                      <a:pt x="617" y="1267"/>
                      <a:pt x="652" y="870"/>
                    </a:cubicBezTo>
                    <a:cubicBezTo>
                      <a:pt x="666" y="718"/>
                      <a:pt x="745" y="0"/>
                      <a:pt x="476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351" name="Google Shape;2351;p15"/>
              <p:cNvSpPr/>
              <p:nvPr/>
            </p:nvSpPr>
            <p:spPr>
              <a:xfrm>
                <a:off x="528840" y="4206144"/>
                <a:ext cx="37472" cy="75173"/>
              </a:xfrm>
              <a:custGeom>
                <a:avLst/>
                <a:gdLst/>
                <a:ahLst/>
                <a:cxnLst/>
                <a:rect l="l" t="t" r="r" b="b"/>
                <a:pathLst>
                  <a:path w="656" h="1316" extrusionOk="0">
                    <a:moveTo>
                      <a:pt x="371" y="0"/>
                    </a:moveTo>
                    <a:cubicBezTo>
                      <a:pt x="302" y="0"/>
                      <a:pt x="231" y="34"/>
                      <a:pt x="180" y="103"/>
                    </a:cubicBezTo>
                    <a:cubicBezTo>
                      <a:pt x="57" y="271"/>
                      <a:pt x="44" y="533"/>
                      <a:pt x="23" y="733"/>
                    </a:cubicBezTo>
                    <a:cubicBezTo>
                      <a:pt x="1" y="928"/>
                      <a:pt x="15" y="1125"/>
                      <a:pt x="152" y="1281"/>
                    </a:cubicBezTo>
                    <a:cubicBezTo>
                      <a:pt x="172" y="1303"/>
                      <a:pt x="205" y="1315"/>
                      <a:pt x="238" y="1315"/>
                    </a:cubicBezTo>
                    <a:cubicBezTo>
                      <a:pt x="259" y="1315"/>
                      <a:pt x="281" y="1310"/>
                      <a:pt x="298" y="1298"/>
                    </a:cubicBezTo>
                    <a:cubicBezTo>
                      <a:pt x="470" y="1186"/>
                      <a:pt x="536" y="999"/>
                      <a:pt x="566" y="805"/>
                    </a:cubicBezTo>
                    <a:cubicBezTo>
                      <a:pt x="598" y="604"/>
                      <a:pt x="655" y="349"/>
                      <a:pt x="581" y="154"/>
                    </a:cubicBezTo>
                    <a:cubicBezTo>
                      <a:pt x="541" y="53"/>
                      <a:pt x="457" y="0"/>
                      <a:pt x="371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2352" name="Google Shape;2352;p15"/>
            <p:cNvGrpSpPr/>
            <p:nvPr/>
          </p:nvGrpSpPr>
          <p:grpSpPr>
            <a:xfrm>
              <a:off x="1735864" y="4896184"/>
              <a:ext cx="88313" cy="132981"/>
              <a:chOff x="712664" y="3994329"/>
              <a:chExt cx="88313" cy="132981"/>
            </a:xfrm>
          </p:grpSpPr>
          <p:sp>
            <p:nvSpPr>
              <p:cNvPr id="2353" name="Google Shape;2353;p15"/>
              <p:cNvSpPr/>
              <p:nvPr/>
            </p:nvSpPr>
            <p:spPr>
              <a:xfrm>
                <a:off x="712664" y="4006439"/>
                <a:ext cx="44613" cy="91225"/>
              </a:xfrm>
              <a:custGeom>
                <a:avLst/>
                <a:gdLst/>
                <a:ahLst/>
                <a:cxnLst/>
                <a:rect l="l" t="t" r="r" b="b"/>
                <a:pathLst>
                  <a:path w="781" h="1597" extrusionOk="0">
                    <a:moveTo>
                      <a:pt x="221" y="1"/>
                    </a:moveTo>
                    <a:cubicBezTo>
                      <a:pt x="138" y="1"/>
                      <a:pt x="60" y="44"/>
                      <a:pt x="44" y="145"/>
                    </a:cubicBezTo>
                    <a:cubicBezTo>
                      <a:pt x="1" y="407"/>
                      <a:pt x="81" y="683"/>
                      <a:pt x="139" y="938"/>
                    </a:cubicBezTo>
                    <a:cubicBezTo>
                      <a:pt x="196" y="1187"/>
                      <a:pt x="264" y="1427"/>
                      <a:pt x="489" y="1579"/>
                    </a:cubicBezTo>
                    <a:cubicBezTo>
                      <a:pt x="506" y="1591"/>
                      <a:pt x="526" y="1596"/>
                      <a:pt x="546" y="1596"/>
                    </a:cubicBezTo>
                    <a:cubicBezTo>
                      <a:pt x="589" y="1596"/>
                      <a:pt x="632" y="1573"/>
                      <a:pt x="652" y="1535"/>
                    </a:cubicBezTo>
                    <a:cubicBezTo>
                      <a:pt x="780" y="1308"/>
                      <a:pt x="735" y="1060"/>
                      <a:pt x="674" y="820"/>
                    </a:cubicBezTo>
                    <a:cubicBezTo>
                      <a:pt x="614" y="582"/>
                      <a:pt x="569" y="295"/>
                      <a:pt x="422" y="97"/>
                    </a:cubicBezTo>
                    <a:cubicBezTo>
                      <a:pt x="377" y="36"/>
                      <a:pt x="297" y="1"/>
                      <a:pt x="221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354" name="Google Shape;2354;p15"/>
              <p:cNvSpPr/>
              <p:nvPr/>
            </p:nvSpPr>
            <p:spPr>
              <a:xfrm>
                <a:off x="767617" y="3994329"/>
                <a:ext cx="33360" cy="132981"/>
              </a:xfrm>
              <a:custGeom>
                <a:avLst/>
                <a:gdLst/>
                <a:ahLst/>
                <a:cxnLst/>
                <a:rect l="l" t="t" r="r" b="b"/>
                <a:pathLst>
                  <a:path w="584" h="2328" extrusionOk="0">
                    <a:moveTo>
                      <a:pt x="295" y="1"/>
                    </a:moveTo>
                    <a:cubicBezTo>
                      <a:pt x="171" y="1"/>
                      <a:pt x="45" y="86"/>
                      <a:pt x="30" y="255"/>
                    </a:cubicBezTo>
                    <a:cubicBezTo>
                      <a:pt x="0" y="597"/>
                      <a:pt x="2" y="946"/>
                      <a:pt x="6" y="1290"/>
                    </a:cubicBezTo>
                    <a:cubicBezTo>
                      <a:pt x="9" y="1631"/>
                      <a:pt x="24" y="1959"/>
                      <a:pt x="178" y="2270"/>
                    </a:cubicBezTo>
                    <a:cubicBezTo>
                      <a:pt x="198" y="2309"/>
                      <a:pt x="239" y="2328"/>
                      <a:pt x="281" y="2328"/>
                    </a:cubicBezTo>
                    <a:cubicBezTo>
                      <a:pt x="323" y="2328"/>
                      <a:pt x="365" y="2309"/>
                      <a:pt x="385" y="2270"/>
                    </a:cubicBezTo>
                    <a:cubicBezTo>
                      <a:pt x="543" y="1960"/>
                      <a:pt x="560" y="1631"/>
                      <a:pt x="569" y="1290"/>
                    </a:cubicBezTo>
                    <a:cubicBezTo>
                      <a:pt x="576" y="946"/>
                      <a:pt x="583" y="597"/>
                      <a:pt x="557" y="255"/>
                    </a:cubicBezTo>
                    <a:cubicBezTo>
                      <a:pt x="544" y="85"/>
                      <a:pt x="420" y="1"/>
                      <a:pt x="295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2355" name="Google Shape;2355;p15"/>
            <p:cNvGrpSpPr/>
            <p:nvPr/>
          </p:nvGrpSpPr>
          <p:grpSpPr>
            <a:xfrm>
              <a:off x="140200" y="4947093"/>
              <a:ext cx="148749" cy="138123"/>
              <a:chOff x="417563" y="4145250"/>
              <a:chExt cx="148749" cy="138123"/>
            </a:xfrm>
          </p:grpSpPr>
          <p:sp>
            <p:nvSpPr>
              <p:cNvPr id="2356" name="Google Shape;2356;p15"/>
              <p:cNvSpPr/>
              <p:nvPr/>
            </p:nvSpPr>
            <p:spPr>
              <a:xfrm>
                <a:off x="417563" y="4179924"/>
                <a:ext cx="39186" cy="103449"/>
              </a:xfrm>
              <a:custGeom>
                <a:avLst/>
                <a:gdLst/>
                <a:ahLst/>
                <a:cxnLst/>
                <a:rect l="l" t="t" r="r" b="b"/>
                <a:pathLst>
                  <a:path w="686" h="1811" extrusionOk="0">
                    <a:moveTo>
                      <a:pt x="283" y="1"/>
                    </a:moveTo>
                    <a:cubicBezTo>
                      <a:pt x="215" y="1"/>
                      <a:pt x="148" y="32"/>
                      <a:pt x="118" y="96"/>
                    </a:cubicBezTo>
                    <a:cubicBezTo>
                      <a:pt x="0" y="348"/>
                      <a:pt x="83" y="703"/>
                      <a:pt x="102" y="970"/>
                    </a:cubicBezTo>
                    <a:cubicBezTo>
                      <a:pt x="112" y="1123"/>
                      <a:pt x="118" y="1280"/>
                      <a:pt x="141" y="1432"/>
                    </a:cubicBezTo>
                    <a:cubicBezTo>
                      <a:pt x="163" y="1569"/>
                      <a:pt x="227" y="1672"/>
                      <a:pt x="315" y="1777"/>
                    </a:cubicBezTo>
                    <a:cubicBezTo>
                      <a:pt x="333" y="1800"/>
                      <a:pt x="363" y="1811"/>
                      <a:pt x="394" y="1811"/>
                    </a:cubicBezTo>
                    <a:cubicBezTo>
                      <a:pt x="425" y="1811"/>
                      <a:pt x="456" y="1799"/>
                      <a:pt x="475" y="1777"/>
                    </a:cubicBezTo>
                    <a:cubicBezTo>
                      <a:pt x="685" y="1537"/>
                      <a:pt x="670" y="1245"/>
                      <a:pt x="647" y="944"/>
                    </a:cubicBezTo>
                    <a:cubicBezTo>
                      <a:pt x="625" y="670"/>
                      <a:pt x="621" y="266"/>
                      <a:pt x="421" y="56"/>
                    </a:cubicBezTo>
                    <a:cubicBezTo>
                      <a:pt x="386" y="19"/>
                      <a:pt x="334" y="1"/>
                      <a:pt x="283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357" name="Google Shape;2357;p15"/>
              <p:cNvSpPr/>
              <p:nvPr/>
            </p:nvSpPr>
            <p:spPr>
              <a:xfrm>
                <a:off x="469888" y="4145250"/>
                <a:ext cx="42556" cy="117101"/>
              </a:xfrm>
              <a:custGeom>
                <a:avLst/>
                <a:gdLst/>
                <a:ahLst/>
                <a:cxnLst/>
                <a:rect l="l" t="t" r="r" b="b"/>
                <a:pathLst>
                  <a:path w="745" h="2050" extrusionOk="0">
                    <a:moveTo>
                      <a:pt x="476" y="0"/>
                    </a:moveTo>
                    <a:cubicBezTo>
                      <a:pt x="449" y="0"/>
                      <a:pt x="419" y="8"/>
                      <a:pt x="384" y="23"/>
                    </a:cubicBezTo>
                    <a:cubicBezTo>
                      <a:pt x="243" y="88"/>
                      <a:pt x="219" y="278"/>
                      <a:pt x="192" y="415"/>
                    </a:cubicBezTo>
                    <a:cubicBezTo>
                      <a:pt x="158" y="589"/>
                      <a:pt x="132" y="764"/>
                      <a:pt x="104" y="936"/>
                    </a:cubicBezTo>
                    <a:cubicBezTo>
                      <a:pt x="47" y="1281"/>
                      <a:pt x="1" y="1611"/>
                      <a:pt x="84" y="1954"/>
                    </a:cubicBezTo>
                    <a:cubicBezTo>
                      <a:pt x="99" y="2020"/>
                      <a:pt x="150" y="2049"/>
                      <a:pt x="204" y="2049"/>
                    </a:cubicBezTo>
                    <a:cubicBezTo>
                      <a:pt x="250" y="2049"/>
                      <a:pt x="298" y="2027"/>
                      <a:pt x="327" y="1988"/>
                    </a:cubicBezTo>
                    <a:cubicBezTo>
                      <a:pt x="568" y="1660"/>
                      <a:pt x="617" y="1267"/>
                      <a:pt x="652" y="870"/>
                    </a:cubicBezTo>
                    <a:cubicBezTo>
                      <a:pt x="666" y="718"/>
                      <a:pt x="745" y="0"/>
                      <a:pt x="476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358" name="Google Shape;2358;p15"/>
              <p:cNvSpPr/>
              <p:nvPr/>
            </p:nvSpPr>
            <p:spPr>
              <a:xfrm>
                <a:off x="528840" y="4206144"/>
                <a:ext cx="37472" cy="75173"/>
              </a:xfrm>
              <a:custGeom>
                <a:avLst/>
                <a:gdLst/>
                <a:ahLst/>
                <a:cxnLst/>
                <a:rect l="l" t="t" r="r" b="b"/>
                <a:pathLst>
                  <a:path w="656" h="1316" extrusionOk="0">
                    <a:moveTo>
                      <a:pt x="371" y="0"/>
                    </a:moveTo>
                    <a:cubicBezTo>
                      <a:pt x="302" y="0"/>
                      <a:pt x="231" y="34"/>
                      <a:pt x="180" y="103"/>
                    </a:cubicBezTo>
                    <a:cubicBezTo>
                      <a:pt x="57" y="271"/>
                      <a:pt x="44" y="533"/>
                      <a:pt x="23" y="733"/>
                    </a:cubicBezTo>
                    <a:cubicBezTo>
                      <a:pt x="1" y="928"/>
                      <a:pt x="15" y="1125"/>
                      <a:pt x="152" y="1281"/>
                    </a:cubicBezTo>
                    <a:cubicBezTo>
                      <a:pt x="172" y="1303"/>
                      <a:pt x="205" y="1315"/>
                      <a:pt x="238" y="1315"/>
                    </a:cubicBezTo>
                    <a:cubicBezTo>
                      <a:pt x="259" y="1315"/>
                      <a:pt x="281" y="1310"/>
                      <a:pt x="298" y="1298"/>
                    </a:cubicBezTo>
                    <a:cubicBezTo>
                      <a:pt x="470" y="1186"/>
                      <a:pt x="536" y="999"/>
                      <a:pt x="566" y="805"/>
                    </a:cubicBezTo>
                    <a:cubicBezTo>
                      <a:pt x="598" y="604"/>
                      <a:pt x="655" y="349"/>
                      <a:pt x="581" y="154"/>
                    </a:cubicBezTo>
                    <a:cubicBezTo>
                      <a:pt x="541" y="53"/>
                      <a:pt x="457" y="0"/>
                      <a:pt x="371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sp>
          <p:nvSpPr>
            <p:cNvPr id="2359" name="Google Shape;2359;p15"/>
            <p:cNvSpPr/>
            <p:nvPr/>
          </p:nvSpPr>
          <p:spPr>
            <a:xfrm flipH="1">
              <a:off x="8573276" y="4655480"/>
              <a:ext cx="33188" cy="102763"/>
            </a:xfrm>
            <a:custGeom>
              <a:avLst/>
              <a:gdLst/>
              <a:ahLst/>
              <a:cxnLst/>
              <a:rect l="l" t="t" r="r" b="b"/>
              <a:pathLst>
                <a:path w="581" h="1799" extrusionOk="0">
                  <a:moveTo>
                    <a:pt x="300" y="0"/>
                  </a:moveTo>
                  <a:cubicBezTo>
                    <a:pt x="224" y="0"/>
                    <a:pt x="148" y="46"/>
                    <a:pt x="114" y="137"/>
                  </a:cubicBezTo>
                  <a:cubicBezTo>
                    <a:pt x="22" y="389"/>
                    <a:pt x="32" y="700"/>
                    <a:pt x="16" y="968"/>
                  </a:cubicBezTo>
                  <a:cubicBezTo>
                    <a:pt x="0" y="1232"/>
                    <a:pt x="5" y="1500"/>
                    <a:pt x="120" y="1743"/>
                  </a:cubicBezTo>
                  <a:cubicBezTo>
                    <a:pt x="136" y="1778"/>
                    <a:pt x="178" y="1799"/>
                    <a:pt x="219" y="1799"/>
                  </a:cubicBezTo>
                  <a:cubicBezTo>
                    <a:pt x="248" y="1799"/>
                    <a:pt x="276" y="1788"/>
                    <a:pt x="293" y="1765"/>
                  </a:cubicBezTo>
                  <a:cubicBezTo>
                    <a:pt x="467" y="1544"/>
                    <a:pt x="522" y="1270"/>
                    <a:pt x="540" y="994"/>
                  </a:cubicBezTo>
                  <a:cubicBezTo>
                    <a:pt x="554" y="722"/>
                    <a:pt x="580" y="397"/>
                    <a:pt x="484" y="137"/>
                  </a:cubicBezTo>
                  <a:cubicBezTo>
                    <a:pt x="451" y="46"/>
                    <a:pt x="375" y="0"/>
                    <a:pt x="300" y="0"/>
                  </a:cubicBezTo>
                  <a:close/>
                </a:path>
              </a:pathLst>
            </a:custGeom>
            <a:solidFill>
              <a:srgbClr val="191919">
                <a:alpha val="59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2360" name="Google Shape;2360;p15"/>
            <p:cNvGrpSpPr/>
            <p:nvPr/>
          </p:nvGrpSpPr>
          <p:grpSpPr>
            <a:xfrm flipH="1">
              <a:off x="8761575" y="4655463"/>
              <a:ext cx="142923" cy="130526"/>
              <a:chOff x="178100" y="3904645"/>
              <a:chExt cx="142923" cy="130526"/>
            </a:xfrm>
          </p:grpSpPr>
          <p:sp>
            <p:nvSpPr>
              <p:cNvPr id="2361" name="Google Shape;2361;p15"/>
              <p:cNvSpPr/>
              <p:nvPr/>
            </p:nvSpPr>
            <p:spPr>
              <a:xfrm>
                <a:off x="178100" y="3936863"/>
                <a:ext cx="40843" cy="98308"/>
              </a:xfrm>
              <a:custGeom>
                <a:avLst/>
                <a:gdLst/>
                <a:ahLst/>
                <a:cxnLst/>
                <a:rect l="l" t="t" r="r" b="b"/>
                <a:pathLst>
                  <a:path w="715" h="1721" extrusionOk="0">
                    <a:moveTo>
                      <a:pt x="237" y="1"/>
                    </a:moveTo>
                    <a:cubicBezTo>
                      <a:pt x="157" y="1"/>
                      <a:pt x="77" y="54"/>
                      <a:pt x="49" y="139"/>
                    </a:cubicBezTo>
                    <a:cubicBezTo>
                      <a:pt x="1" y="283"/>
                      <a:pt x="37" y="436"/>
                      <a:pt x="59" y="582"/>
                    </a:cubicBezTo>
                    <a:cubicBezTo>
                      <a:pt x="76" y="711"/>
                      <a:pt x="98" y="838"/>
                      <a:pt x="120" y="966"/>
                    </a:cubicBezTo>
                    <a:cubicBezTo>
                      <a:pt x="142" y="1093"/>
                      <a:pt x="158" y="1223"/>
                      <a:pt x="193" y="1347"/>
                    </a:cubicBezTo>
                    <a:cubicBezTo>
                      <a:pt x="234" y="1488"/>
                      <a:pt x="302" y="1592"/>
                      <a:pt x="413" y="1688"/>
                    </a:cubicBezTo>
                    <a:cubicBezTo>
                      <a:pt x="438" y="1709"/>
                      <a:pt x="467" y="1720"/>
                      <a:pt x="496" y="1720"/>
                    </a:cubicBezTo>
                    <a:cubicBezTo>
                      <a:pt x="533" y="1720"/>
                      <a:pt x="570" y="1702"/>
                      <a:pt x="594" y="1665"/>
                    </a:cubicBezTo>
                    <a:cubicBezTo>
                      <a:pt x="672" y="1542"/>
                      <a:pt x="715" y="1424"/>
                      <a:pt x="707" y="1275"/>
                    </a:cubicBezTo>
                    <a:cubicBezTo>
                      <a:pt x="700" y="1133"/>
                      <a:pt x="672" y="990"/>
                      <a:pt x="643" y="848"/>
                    </a:cubicBezTo>
                    <a:cubicBezTo>
                      <a:pt x="592" y="595"/>
                      <a:pt x="554" y="244"/>
                      <a:pt x="362" y="51"/>
                    </a:cubicBezTo>
                    <a:cubicBezTo>
                      <a:pt x="326" y="16"/>
                      <a:pt x="281" y="1"/>
                      <a:pt x="237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362" name="Google Shape;2362;p15"/>
              <p:cNvSpPr/>
              <p:nvPr/>
            </p:nvSpPr>
            <p:spPr>
              <a:xfrm>
                <a:off x="230654" y="3904645"/>
                <a:ext cx="37187" cy="110589"/>
              </a:xfrm>
              <a:custGeom>
                <a:avLst/>
                <a:gdLst/>
                <a:ahLst/>
                <a:cxnLst/>
                <a:rect l="l" t="t" r="r" b="b"/>
                <a:pathLst>
                  <a:path w="651" h="1936" extrusionOk="0">
                    <a:moveTo>
                      <a:pt x="399" y="0"/>
                    </a:moveTo>
                    <a:cubicBezTo>
                      <a:pt x="364" y="0"/>
                      <a:pt x="331" y="13"/>
                      <a:pt x="305" y="45"/>
                    </a:cubicBezTo>
                    <a:cubicBezTo>
                      <a:pt x="124" y="270"/>
                      <a:pt x="142" y="647"/>
                      <a:pt x="102" y="921"/>
                    </a:cubicBezTo>
                    <a:cubicBezTo>
                      <a:pt x="57" y="1239"/>
                      <a:pt x="0" y="1544"/>
                      <a:pt x="117" y="1853"/>
                    </a:cubicBezTo>
                    <a:cubicBezTo>
                      <a:pt x="136" y="1902"/>
                      <a:pt x="182" y="1936"/>
                      <a:pt x="229" y="1936"/>
                    </a:cubicBezTo>
                    <a:cubicBezTo>
                      <a:pt x="255" y="1936"/>
                      <a:pt x="282" y="1925"/>
                      <a:pt x="305" y="1902"/>
                    </a:cubicBezTo>
                    <a:cubicBezTo>
                      <a:pt x="542" y="1660"/>
                      <a:pt x="598" y="1348"/>
                      <a:pt x="625" y="1020"/>
                    </a:cubicBezTo>
                    <a:cubicBezTo>
                      <a:pt x="637" y="862"/>
                      <a:pt x="650" y="703"/>
                      <a:pt x="643" y="545"/>
                    </a:cubicBezTo>
                    <a:cubicBezTo>
                      <a:pt x="637" y="392"/>
                      <a:pt x="640" y="203"/>
                      <a:pt x="542" y="75"/>
                    </a:cubicBezTo>
                    <a:cubicBezTo>
                      <a:pt x="511" y="33"/>
                      <a:pt x="454" y="0"/>
                      <a:pt x="399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363" name="Google Shape;2363;p15"/>
              <p:cNvSpPr/>
              <p:nvPr/>
            </p:nvSpPr>
            <p:spPr>
              <a:xfrm>
                <a:off x="275667" y="3947545"/>
                <a:ext cx="45355" cy="85284"/>
              </a:xfrm>
              <a:custGeom>
                <a:avLst/>
                <a:gdLst/>
                <a:ahLst/>
                <a:cxnLst/>
                <a:rect l="l" t="t" r="r" b="b"/>
                <a:pathLst>
                  <a:path w="794" h="1493" extrusionOk="0">
                    <a:moveTo>
                      <a:pt x="528" y="0"/>
                    </a:moveTo>
                    <a:cubicBezTo>
                      <a:pt x="514" y="0"/>
                      <a:pt x="500" y="3"/>
                      <a:pt x="486" y="9"/>
                    </a:cubicBezTo>
                    <a:cubicBezTo>
                      <a:pt x="246" y="103"/>
                      <a:pt x="170" y="438"/>
                      <a:pt x="116" y="669"/>
                    </a:cubicBezTo>
                    <a:cubicBezTo>
                      <a:pt x="56" y="916"/>
                      <a:pt x="1" y="1211"/>
                      <a:pt x="155" y="1435"/>
                    </a:cubicBezTo>
                    <a:cubicBezTo>
                      <a:pt x="182" y="1473"/>
                      <a:pt x="219" y="1492"/>
                      <a:pt x="257" y="1492"/>
                    </a:cubicBezTo>
                    <a:cubicBezTo>
                      <a:pt x="286" y="1492"/>
                      <a:pt x="315" y="1481"/>
                      <a:pt x="342" y="1459"/>
                    </a:cubicBezTo>
                    <a:cubicBezTo>
                      <a:pt x="531" y="1295"/>
                      <a:pt x="571" y="1040"/>
                      <a:pt x="622" y="809"/>
                    </a:cubicBezTo>
                    <a:cubicBezTo>
                      <a:pt x="667" y="603"/>
                      <a:pt x="793" y="275"/>
                      <a:pt x="670" y="86"/>
                    </a:cubicBezTo>
                    <a:cubicBezTo>
                      <a:pt x="642" y="40"/>
                      <a:pt x="585" y="0"/>
                      <a:pt x="528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2364" name="Google Shape;2364;p15"/>
            <p:cNvGrpSpPr/>
            <p:nvPr/>
          </p:nvGrpSpPr>
          <p:grpSpPr>
            <a:xfrm flipH="1">
              <a:off x="8309559" y="4588759"/>
              <a:ext cx="88313" cy="132981"/>
              <a:chOff x="712664" y="3994329"/>
              <a:chExt cx="88313" cy="132981"/>
            </a:xfrm>
          </p:grpSpPr>
          <p:sp>
            <p:nvSpPr>
              <p:cNvPr id="2365" name="Google Shape;2365;p15"/>
              <p:cNvSpPr/>
              <p:nvPr/>
            </p:nvSpPr>
            <p:spPr>
              <a:xfrm>
                <a:off x="712664" y="4006439"/>
                <a:ext cx="44613" cy="91225"/>
              </a:xfrm>
              <a:custGeom>
                <a:avLst/>
                <a:gdLst/>
                <a:ahLst/>
                <a:cxnLst/>
                <a:rect l="l" t="t" r="r" b="b"/>
                <a:pathLst>
                  <a:path w="781" h="1597" extrusionOk="0">
                    <a:moveTo>
                      <a:pt x="221" y="1"/>
                    </a:moveTo>
                    <a:cubicBezTo>
                      <a:pt x="138" y="1"/>
                      <a:pt x="60" y="44"/>
                      <a:pt x="44" y="145"/>
                    </a:cubicBezTo>
                    <a:cubicBezTo>
                      <a:pt x="1" y="407"/>
                      <a:pt x="81" y="683"/>
                      <a:pt x="139" y="938"/>
                    </a:cubicBezTo>
                    <a:cubicBezTo>
                      <a:pt x="196" y="1187"/>
                      <a:pt x="264" y="1427"/>
                      <a:pt x="489" y="1579"/>
                    </a:cubicBezTo>
                    <a:cubicBezTo>
                      <a:pt x="506" y="1591"/>
                      <a:pt x="526" y="1596"/>
                      <a:pt x="546" y="1596"/>
                    </a:cubicBezTo>
                    <a:cubicBezTo>
                      <a:pt x="589" y="1596"/>
                      <a:pt x="632" y="1573"/>
                      <a:pt x="652" y="1535"/>
                    </a:cubicBezTo>
                    <a:cubicBezTo>
                      <a:pt x="780" y="1308"/>
                      <a:pt x="735" y="1060"/>
                      <a:pt x="674" y="820"/>
                    </a:cubicBezTo>
                    <a:cubicBezTo>
                      <a:pt x="614" y="582"/>
                      <a:pt x="569" y="295"/>
                      <a:pt x="422" y="97"/>
                    </a:cubicBezTo>
                    <a:cubicBezTo>
                      <a:pt x="377" y="36"/>
                      <a:pt x="297" y="1"/>
                      <a:pt x="221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366" name="Google Shape;2366;p15"/>
              <p:cNvSpPr/>
              <p:nvPr/>
            </p:nvSpPr>
            <p:spPr>
              <a:xfrm>
                <a:off x="767617" y="3994329"/>
                <a:ext cx="33360" cy="132981"/>
              </a:xfrm>
              <a:custGeom>
                <a:avLst/>
                <a:gdLst/>
                <a:ahLst/>
                <a:cxnLst/>
                <a:rect l="l" t="t" r="r" b="b"/>
                <a:pathLst>
                  <a:path w="584" h="2328" extrusionOk="0">
                    <a:moveTo>
                      <a:pt x="295" y="1"/>
                    </a:moveTo>
                    <a:cubicBezTo>
                      <a:pt x="171" y="1"/>
                      <a:pt x="45" y="86"/>
                      <a:pt x="30" y="255"/>
                    </a:cubicBezTo>
                    <a:cubicBezTo>
                      <a:pt x="0" y="597"/>
                      <a:pt x="2" y="946"/>
                      <a:pt x="6" y="1290"/>
                    </a:cubicBezTo>
                    <a:cubicBezTo>
                      <a:pt x="9" y="1631"/>
                      <a:pt x="24" y="1959"/>
                      <a:pt x="178" y="2270"/>
                    </a:cubicBezTo>
                    <a:cubicBezTo>
                      <a:pt x="198" y="2309"/>
                      <a:pt x="239" y="2328"/>
                      <a:pt x="281" y="2328"/>
                    </a:cubicBezTo>
                    <a:cubicBezTo>
                      <a:pt x="323" y="2328"/>
                      <a:pt x="365" y="2309"/>
                      <a:pt x="385" y="2270"/>
                    </a:cubicBezTo>
                    <a:cubicBezTo>
                      <a:pt x="543" y="1960"/>
                      <a:pt x="560" y="1631"/>
                      <a:pt x="569" y="1290"/>
                    </a:cubicBezTo>
                    <a:cubicBezTo>
                      <a:pt x="576" y="946"/>
                      <a:pt x="583" y="597"/>
                      <a:pt x="557" y="255"/>
                    </a:cubicBezTo>
                    <a:cubicBezTo>
                      <a:pt x="544" y="85"/>
                      <a:pt x="420" y="1"/>
                      <a:pt x="295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2367" name="Google Shape;2367;p15"/>
            <p:cNvGrpSpPr/>
            <p:nvPr/>
          </p:nvGrpSpPr>
          <p:grpSpPr>
            <a:xfrm flipH="1">
              <a:off x="8475836" y="4893605"/>
              <a:ext cx="148749" cy="138123"/>
              <a:chOff x="417563" y="4145250"/>
              <a:chExt cx="148749" cy="138123"/>
            </a:xfrm>
          </p:grpSpPr>
          <p:sp>
            <p:nvSpPr>
              <p:cNvPr id="2368" name="Google Shape;2368;p15"/>
              <p:cNvSpPr/>
              <p:nvPr/>
            </p:nvSpPr>
            <p:spPr>
              <a:xfrm>
                <a:off x="417563" y="4179924"/>
                <a:ext cx="39186" cy="103449"/>
              </a:xfrm>
              <a:custGeom>
                <a:avLst/>
                <a:gdLst/>
                <a:ahLst/>
                <a:cxnLst/>
                <a:rect l="l" t="t" r="r" b="b"/>
                <a:pathLst>
                  <a:path w="686" h="1811" extrusionOk="0">
                    <a:moveTo>
                      <a:pt x="283" y="1"/>
                    </a:moveTo>
                    <a:cubicBezTo>
                      <a:pt x="215" y="1"/>
                      <a:pt x="148" y="32"/>
                      <a:pt x="118" y="96"/>
                    </a:cubicBezTo>
                    <a:cubicBezTo>
                      <a:pt x="0" y="348"/>
                      <a:pt x="83" y="703"/>
                      <a:pt x="102" y="970"/>
                    </a:cubicBezTo>
                    <a:cubicBezTo>
                      <a:pt x="112" y="1123"/>
                      <a:pt x="118" y="1280"/>
                      <a:pt x="141" y="1432"/>
                    </a:cubicBezTo>
                    <a:cubicBezTo>
                      <a:pt x="163" y="1569"/>
                      <a:pt x="227" y="1672"/>
                      <a:pt x="315" y="1777"/>
                    </a:cubicBezTo>
                    <a:cubicBezTo>
                      <a:pt x="333" y="1800"/>
                      <a:pt x="363" y="1811"/>
                      <a:pt x="394" y="1811"/>
                    </a:cubicBezTo>
                    <a:cubicBezTo>
                      <a:pt x="425" y="1811"/>
                      <a:pt x="456" y="1799"/>
                      <a:pt x="475" y="1777"/>
                    </a:cubicBezTo>
                    <a:cubicBezTo>
                      <a:pt x="685" y="1537"/>
                      <a:pt x="670" y="1245"/>
                      <a:pt x="647" y="944"/>
                    </a:cubicBezTo>
                    <a:cubicBezTo>
                      <a:pt x="625" y="670"/>
                      <a:pt x="621" y="266"/>
                      <a:pt x="421" y="56"/>
                    </a:cubicBezTo>
                    <a:cubicBezTo>
                      <a:pt x="386" y="19"/>
                      <a:pt x="334" y="1"/>
                      <a:pt x="283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369" name="Google Shape;2369;p15"/>
              <p:cNvSpPr/>
              <p:nvPr/>
            </p:nvSpPr>
            <p:spPr>
              <a:xfrm>
                <a:off x="469888" y="4145250"/>
                <a:ext cx="42556" cy="117101"/>
              </a:xfrm>
              <a:custGeom>
                <a:avLst/>
                <a:gdLst/>
                <a:ahLst/>
                <a:cxnLst/>
                <a:rect l="l" t="t" r="r" b="b"/>
                <a:pathLst>
                  <a:path w="745" h="2050" extrusionOk="0">
                    <a:moveTo>
                      <a:pt x="476" y="0"/>
                    </a:moveTo>
                    <a:cubicBezTo>
                      <a:pt x="449" y="0"/>
                      <a:pt x="419" y="8"/>
                      <a:pt x="384" y="23"/>
                    </a:cubicBezTo>
                    <a:cubicBezTo>
                      <a:pt x="243" y="88"/>
                      <a:pt x="219" y="278"/>
                      <a:pt x="192" y="415"/>
                    </a:cubicBezTo>
                    <a:cubicBezTo>
                      <a:pt x="158" y="589"/>
                      <a:pt x="132" y="764"/>
                      <a:pt x="104" y="936"/>
                    </a:cubicBezTo>
                    <a:cubicBezTo>
                      <a:pt x="47" y="1281"/>
                      <a:pt x="1" y="1611"/>
                      <a:pt x="84" y="1954"/>
                    </a:cubicBezTo>
                    <a:cubicBezTo>
                      <a:pt x="99" y="2020"/>
                      <a:pt x="150" y="2049"/>
                      <a:pt x="204" y="2049"/>
                    </a:cubicBezTo>
                    <a:cubicBezTo>
                      <a:pt x="250" y="2049"/>
                      <a:pt x="298" y="2027"/>
                      <a:pt x="327" y="1988"/>
                    </a:cubicBezTo>
                    <a:cubicBezTo>
                      <a:pt x="568" y="1660"/>
                      <a:pt x="617" y="1267"/>
                      <a:pt x="652" y="870"/>
                    </a:cubicBezTo>
                    <a:cubicBezTo>
                      <a:pt x="666" y="718"/>
                      <a:pt x="745" y="0"/>
                      <a:pt x="476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370" name="Google Shape;2370;p15"/>
              <p:cNvSpPr/>
              <p:nvPr/>
            </p:nvSpPr>
            <p:spPr>
              <a:xfrm>
                <a:off x="528840" y="4206144"/>
                <a:ext cx="37472" cy="75173"/>
              </a:xfrm>
              <a:custGeom>
                <a:avLst/>
                <a:gdLst/>
                <a:ahLst/>
                <a:cxnLst/>
                <a:rect l="l" t="t" r="r" b="b"/>
                <a:pathLst>
                  <a:path w="656" h="1316" extrusionOk="0">
                    <a:moveTo>
                      <a:pt x="371" y="0"/>
                    </a:moveTo>
                    <a:cubicBezTo>
                      <a:pt x="302" y="0"/>
                      <a:pt x="231" y="34"/>
                      <a:pt x="180" y="103"/>
                    </a:cubicBezTo>
                    <a:cubicBezTo>
                      <a:pt x="57" y="271"/>
                      <a:pt x="44" y="533"/>
                      <a:pt x="23" y="733"/>
                    </a:cubicBezTo>
                    <a:cubicBezTo>
                      <a:pt x="1" y="928"/>
                      <a:pt x="15" y="1125"/>
                      <a:pt x="152" y="1281"/>
                    </a:cubicBezTo>
                    <a:cubicBezTo>
                      <a:pt x="172" y="1303"/>
                      <a:pt x="205" y="1315"/>
                      <a:pt x="238" y="1315"/>
                    </a:cubicBezTo>
                    <a:cubicBezTo>
                      <a:pt x="259" y="1315"/>
                      <a:pt x="281" y="1310"/>
                      <a:pt x="298" y="1298"/>
                    </a:cubicBezTo>
                    <a:cubicBezTo>
                      <a:pt x="470" y="1186"/>
                      <a:pt x="536" y="999"/>
                      <a:pt x="566" y="805"/>
                    </a:cubicBezTo>
                    <a:cubicBezTo>
                      <a:pt x="598" y="604"/>
                      <a:pt x="655" y="349"/>
                      <a:pt x="581" y="154"/>
                    </a:cubicBezTo>
                    <a:cubicBezTo>
                      <a:pt x="541" y="53"/>
                      <a:pt x="457" y="0"/>
                      <a:pt x="371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sp>
          <p:nvSpPr>
            <p:cNvPr id="2371" name="Google Shape;2371;p15"/>
            <p:cNvSpPr/>
            <p:nvPr/>
          </p:nvSpPr>
          <p:spPr>
            <a:xfrm flipH="1">
              <a:off x="7858763" y="4947105"/>
              <a:ext cx="33188" cy="102763"/>
            </a:xfrm>
            <a:custGeom>
              <a:avLst/>
              <a:gdLst/>
              <a:ahLst/>
              <a:cxnLst/>
              <a:rect l="l" t="t" r="r" b="b"/>
              <a:pathLst>
                <a:path w="581" h="1799" extrusionOk="0">
                  <a:moveTo>
                    <a:pt x="300" y="0"/>
                  </a:moveTo>
                  <a:cubicBezTo>
                    <a:pt x="224" y="0"/>
                    <a:pt x="148" y="46"/>
                    <a:pt x="114" y="137"/>
                  </a:cubicBezTo>
                  <a:cubicBezTo>
                    <a:pt x="22" y="389"/>
                    <a:pt x="32" y="700"/>
                    <a:pt x="16" y="968"/>
                  </a:cubicBezTo>
                  <a:cubicBezTo>
                    <a:pt x="0" y="1232"/>
                    <a:pt x="5" y="1500"/>
                    <a:pt x="120" y="1743"/>
                  </a:cubicBezTo>
                  <a:cubicBezTo>
                    <a:pt x="136" y="1778"/>
                    <a:pt x="178" y="1799"/>
                    <a:pt x="219" y="1799"/>
                  </a:cubicBezTo>
                  <a:cubicBezTo>
                    <a:pt x="248" y="1799"/>
                    <a:pt x="276" y="1788"/>
                    <a:pt x="293" y="1765"/>
                  </a:cubicBezTo>
                  <a:cubicBezTo>
                    <a:pt x="467" y="1544"/>
                    <a:pt x="522" y="1270"/>
                    <a:pt x="540" y="994"/>
                  </a:cubicBezTo>
                  <a:cubicBezTo>
                    <a:pt x="554" y="722"/>
                    <a:pt x="580" y="397"/>
                    <a:pt x="484" y="137"/>
                  </a:cubicBezTo>
                  <a:cubicBezTo>
                    <a:pt x="451" y="46"/>
                    <a:pt x="375" y="0"/>
                    <a:pt x="300" y="0"/>
                  </a:cubicBezTo>
                  <a:close/>
                </a:path>
              </a:pathLst>
            </a:custGeom>
            <a:solidFill>
              <a:srgbClr val="191919">
                <a:alpha val="59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72" name="Google Shape;2372;p15"/>
            <p:cNvSpPr/>
            <p:nvPr/>
          </p:nvSpPr>
          <p:spPr>
            <a:xfrm flipH="1">
              <a:off x="7690888" y="4652480"/>
              <a:ext cx="33188" cy="102763"/>
            </a:xfrm>
            <a:custGeom>
              <a:avLst/>
              <a:gdLst/>
              <a:ahLst/>
              <a:cxnLst/>
              <a:rect l="l" t="t" r="r" b="b"/>
              <a:pathLst>
                <a:path w="581" h="1799" extrusionOk="0">
                  <a:moveTo>
                    <a:pt x="300" y="0"/>
                  </a:moveTo>
                  <a:cubicBezTo>
                    <a:pt x="224" y="0"/>
                    <a:pt x="148" y="46"/>
                    <a:pt x="114" y="137"/>
                  </a:cubicBezTo>
                  <a:cubicBezTo>
                    <a:pt x="22" y="389"/>
                    <a:pt x="32" y="700"/>
                    <a:pt x="16" y="968"/>
                  </a:cubicBezTo>
                  <a:cubicBezTo>
                    <a:pt x="0" y="1232"/>
                    <a:pt x="5" y="1500"/>
                    <a:pt x="120" y="1743"/>
                  </a:cubicBezTo>
                  <a:cubicBezTo>
                    <a:pt x="136" y="1778"/>
                    <a:pt x="178" y="1799"/>
                    <a:pt x="219" y="1799"/>
                  </a:cubicBezTo>
                  <a:cubicBezTo>
                    <a:pt x="248" y="1799"/>
                    <a:pt x="276" y="1788"/>
                    <a:pt x="293" y="1765"/>
                  </a:cubicBezTo>
                  <a:cubicBezTo>
                    <a:pt x="467" y="1544"/>
                    <a:pt x="522" y="1270"/>
                    <a:pt x="540" y="994"/>
                  </a:cubicBezTo>
                  <a:cubicBezTo>
                    <a:pt x="554" y="722"/>
                    <a:pt x="580" y="397"/>
                    <a:pt x="484" y="137"/>
                  </a:cubicBezTo>
                  <a:cubicBezTo>
                    <a:pt x="451" y="46"/>
                    <a:pt x="375" y="0"/>
                    <a:pt x="300" y="0"/>
                  </a:cubicBezTo>
                  <a:close/>
                </a:path>
              </a:pathLst>
            </a:custGeom>
            <a:solidFill>
              <a:srgbClr val="191919">
                <a:alpha val="59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2373" name="Google Shape;2373;p15"/>
            <p:cNvGrpSpPr/>
            <p:nvPr/>
          </p:nvGrpSpPr>
          <p:grpSpPr>
            <a:xfrm flipH="1">
              <a:off x="8078788" y="4799888"/>
              <a:ext cx="142923" cy="130526"/>
              <a:chOff x="178100" y="3904645"/>
              <a:chExt cx="142923" cy="130526"/>
            </a:xfrm>
          </p:grpSpPr>
          <p:sp>
            <p:nvSpPr>
              <p:cNvPr id="2374" name="Google Shape;2374;p15"/>
              <p:cNvSpPr/>
              <p:nvPr/>
            </p:nvSpPr>
            <p:spPr>
              <a:xfrm>
                <a:off x="178100" y="3936863"/>
                <a:ext cx="40843" cy="98308"/>
              </a:xfrm>
              <a:custGeom>
                <a:avLst/>
                <a:gdLst/>
                <a:ahLst/>
                <a:cxnLst/>
                <a:rect l="l" t="t" r="r" b="b"/>
                <a:pathLst>
                  <a:path w="715" h="1721" extrusionOk="0">
                    <a:moveTo>
                      <a:pt x="237" y="1"/>
                    </a:moveTo>
                    <a:cubicBezTo>
                      <a:pt x="157" y="1"/>
                      <a:pt x="77" y="54"/>
                      <a:pt x="49" y="139"/>
                    </a:cubicBezTo>
                    <a:cubicBezTo>
                      <a:pt x="1" y="283"/>
                      <a:pt x="37" y="436"/>
                      <a:pt x="59" y="582"/>
                    </a:cubicBezTo>
                    <a:cubicBezTo>
                      <a:pt x="76" y="711"/>
                      <a:pt x="98" y="838"/>
                      <a:pt x="120" y="966"/>
                    </a:cubicBezTo>
                    <a:cubicBezTo>
                      <a:pt x="142" y="1093"/>
                      <a:pt x="158" y="1223"/>
                      <a:pt x="193" y="1347"/>
                    </a:cubicBezTo>
                    <a:cubicBezTo>
                      <a:pt x="234" y="1488"/>
                      <a:pt x="302" y="1592"/>
                      <a:pt x="413" y="1688"/>
                    </a:cubicBezTo>
                    <a:cubicBezTo>
                      <a:pt x="438" y="1709"/>
                      <a:pt x="467" y="1720"/>
                      <a:pt x="496" y="1720"/>
                    </a:cubicBezTo>
                    <a:cubicBezTo>
                      <a:pt x="533" y="1720"/>
                      <a:pt x="570" y="1702"/>
                      <a:pt x="594" y="1665"/>
                    </a:cubicBezTo>
                    <a:cubicBezTo>
                      <a:pt x="672" y="1542"/>
                      <a:pt x="715" y="1424"/>
                      <a:pt x="707" y="1275"/>
                    </a:cubicBezTo>
                    <a:cubicBezTo>
                      <a:pt x="700" y="1133"/>
                      <a:pt x="672" y="990"/>
                      <a:pt x="643" y="848"/>
                    </a:cubicBezTo>
                    <a:cubicBezTo>
                      <a:pt x="592" y="595"/>
                      <a:pt x="554" y="244"/>
                      <a:pt x="362" y="51"/>
                    </a:cubicBezTo>
                    <a:cubicBezTo>
                      <a:pt x="326" y="16"/>
                      <a:pt x="281" y="1"/>
                      <a:pt x="237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375" name="Google Shape;2375;p15"/>
              <p:cNvSpPr/>
              <p:nvPr/>
            </p:nvSpPr>
            <p:spPr>
              <a:xfrm>
                <a:off x="230654" y="3904645"/>
                <a:ext cx="37187" cy="110589"/>
              </a:xfrm>
              <a:custGeom>
                <a:avLst/>
                <a:gdLst/>
                <a:ahLst/>
                <a:cxnLst/>
                <a:rect l="l" t="t" r="r" b="b"/>
                <a:pathLst>
                  <a:path w="651" h="1936" extrusionOk="0">
                    <a:moveTo>
                      <a:pt x="399" y="0"/>
                    </a:moveTo>
                    <a:cubicBezTo>
                      <a:pt x="364" y="0"/>
                      <a:pt x="331" y="13"/>
                      <a:pt x="305" y="45"/>
                    </a:cubicBezTo>
                    <a:cubicBezTo>
                      <a:pt x="124" y="270"/>
                      <a:pt x="142" y="647"/>
                      <a:pt x="102" y="921"/>
                    </a:cubicBezTo>
                    <a:cubicBezTo>
                      <a:pt x="57" y="1239"/>
                      <a:pt x="0" y="1544"/>
                      <a:pt x="117" y="1853"/>
                    </a:cubicBezTo>
                    <a:cubicBezTo>
                      <a:pt x="136" y="1902"/>
                      <a:pt x="182" y="1936"/>
                      <a:pt x="229" y="1936"/>
                    </a:cubicBezTo>
                    <a:cubicBezTo>
                      <a:pt x="255" y="1936"/>
                      <a:pt x="282" y="1925"/>
                      <a:pt x="305" y="1902"/>
                    </a:cubicBezTo>
                    <a:cubicBezTo>
                      <a:pt x="542" y="1660"/>
                      <a:pt x="598" y="1348"/>
                      <a:pt x="625" y="1020"/>
                    </a:cubicBezTo>
                    <a:cubicBezTo>
                      <a:pt x="637" y="862"/>
                      <a:pt x="650" y="703"/>
                      <a:pt x="643" y="545"/>
                    </a:cubicBezTo>
                    <a:cubicBezTo>
                      <a:pt x="637" y="392"/>
                      <a:pt x="640" y="203"/>
                      <a:pt x="542" y="75"/>
                    </a:cubicBezTo>
                    <a:cubicBezTo>
                      <a:pt x="511" y="33"/>
                      <a:pt x="454" y="0"/>
                      <a:pt x="399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376" name="Google Shape;2376;p15"/>
              <p:cNvSpPr/>
              <p:nvPr/>
            </p:nvSpPr>
            <p:spPr>
              <a:xfrm>
                <a:off x="275667" y="3947545"/>
                <a:ext cx="45355" cy="85284"/>
              </a:xfrm>
              <a:custGeom>
                <a:avLst/>
                <a:gdLst/>
                <a:ahLst/>
                <a:cxnLst/>
                <a:rect l="l" t="t" r="r" b="b"/>
                <a:pathLst>
                  <a:path w="794" h="1493" extrusionOk="0">
                    <a:moveTo>
                      <a:pt x="528" y="0"/>
                    </a:moveTo>
                    <a:cubicBezTo>
                      <a:pt x="514" y="0"/>
                      <a:pt x="500" y="3"/>
                      <a:pt x="486" y="9"/>
                    </a:cubicBezTo>
                    <a:cubicBezTo>
                      <a:pt x="246" y="103"/>
                      <a:pt x="170" y="438"/>
                      <a:pt x="116" y="669"/>
                    </a:cubicBezTo>
                    <a:cubicBezTo>
                      <a:pt x="56" y="916"/>
                      <a:pt x="1" y="1211"/>
                      <a:pt x="155" y="1435"/>
                    </a:cubicBezTo>
                    <a:cubicBezTo>
                      <a:pt x="182" y="1473"/>
                      <a:pt x="219" y="1492"/>
                      <a:pt x="257" y="1492"/>
                    </a:cubicBezTo>
                    <a:cubicBezTo>
                      <a:pt x="286" y="1492"/>
                      <a:pt x="315" y="1481"/>
                      <a:pt x="342" y="1459"/>
                    </a:cubicBezTo>
                    <a:cubicBezTo>
                      <a:pt x="531" y="1295"/>
                      <a:pt x="571" y="1040"/>
                      <a:pt x="622" y="809"/>
                    </a:cubicBezTo>
                    <a:cubicBezTo>
                      <a:pt x="667" y="603"/>
                      <a:pt x="793" y="275"/>
                      <a:pt x="670" y="86"/>
                    </a:cubicBezTo>
                    <a:cubicBezTo>
                      <a:pt x="642" y="40"/>
                      <a:pt x="585" y="0"/>
                      <a:pt x="528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2377" name="Google Shape;2377;p15"/>
            <p:cNvGrpSpPr/>
            <p:nvPr/>
          </p:nvGrpSpPr>
          <p:grpSpPr>
            <a:xfrm flipH="1">
              <a:off x="7317309" y="4602647"/>
              <a:ext cx="88313" cy="132981"/>
              <a:chOff x="712664" y="3994329"/>
              <a:chExt cx="88313" cy="132981"/>
            </a:xfrm>
          </p:grpSpPr>
          <p:sp>
            <p:nvSpPr>
              <p:cNvPr id="2378" name="Google Shape;2378;p15"/>
              <p:cNvSpPr/>
              <p:nvPr/>
            </p:nvSpPr>
            <p:spPr>
              <a:xfrm>
                <a:off x="712664" y="4006439"/>
                <a:ext cx="44613" cy="91225"/>
              </a:xfrm>
              <a:custGeom>
                <a:avLst/>
                <a:gdLst/>
                <a:ahLst/>
                <a:cxnLst/>
                <a:rect l="l" t="t" r="r" b="b"/>
                <a:pathLst>
                  <a:path w="781" h="1597" extrusionOk="0">
                    <a:moveTo>
                      <a:pt x="221" y="1"/>
                    </a:moveTo>
                    <a:cubicBezTo>
                      <a:pt x="138" y="1"/>
                      <a:pt x="60" y="44"/>
                      <a:pt x="44" y="145"/>
                    </a:cubicBezTo>
                    <a:cubicBezTo>
                      <a:pt x="1" y="407"/>
                      <a:pt x="81" y="683"/>
                      <a:pt x="139" y="938"/>
                    </a:cubicBezTo>
                    <a:cubicBezTo>
                      <a:pt x="196" y="1187"/>
                      <a:pt x="264" y="1427"/>
                      <a:pt x="489" y="1579"/>
                    </a:cubicBezTo>
                    <a:cubicBezTo>
                      <a:pt x="506" y="1591"/>
                      <a:pt x="526" y="1596"/>
                      <a:pt x="546" y="1596"/>
                    </a:cubicBezTo>
                    <a:cubicBezTo>
                      <a:pt x="589" y="1596"/>
                      <a:pt x="632" y="1573"/>
                      <a:pt x="652" y="1535"/>
                    </a:cubicBezTo>
                    <a:cubicBezTo>
                      <a:pt x="780" y="1308"/>
                      <a:pt x="735" y="1060"/>
                      <a:pt x="674" y="820"/>
                    </a:cubicBezTo>
                    <a:cubicBezTo>
                      <a:pt x="614" y="582"/>
                      <a:pt x="569" y="295"/>
                      <a:pt x="422" y="97"/>
                    </a:cubicBezTo>
                    <a:cubicBezTo>
                      <a:pt x="377" y="36"/>
                      <a:pt x="297" y="1"/>
                      <a:pt x="221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379" name="Google Shape;2379;p15"/>
              <p:cNvSpPr/>
              <p:nvPr/>
            </p:nvSpPr>
            <p:spPr>
              <a:xfrm>
                <a:off x="767617" y="3994329"/>
                <a:ext cx="33360" cy="132981"/>
              </a:xfrm>
              <a:custGeom>
                <a:avLst/>
                <a:gdLst/>
                <a:ahLst/>
                <a:cxnLst/>
                <a:rect l="l" t="t" r="r" b="b"/>
                <a:pathLst>
                  <a:path w="584" h="2328" extrusionOk="0">
                    <a:moveTo>
                      <a:pt x="295" y="1"/>
                    </a:moveTo>
                    <a:cubicBezTo>
                      <a:pt x="171" y="1"/>
                      <a:pt x="45" y="86"/>
                      <a:pt x="30" y="255"/>
                    </a:cubicBezTo>
                    <a:cubicBezTo>
                      <a:pt x="0" y="597"/>
                      <a:pt x="2" y="946"/>
                      <a:pt x="6" y="1290"/>
                    </a:cubicBezTo>
                    <a:cubicBezTo>
                      <a:pt x="9" y="1631"/>
                      <a:pt x="24" y="1959"/>
                      <a:pt x="178" y="2270"/>
                    </a:cubicBezTo>
                    <a:cubicBezTo>
                      <a:pt x="198" y="2309"/>
                      <a:pt x="239" y="2328"/>
                      <a:pt x="281" y="2328"/>
                    </a:cubicBezTo>
                    <a:cubicBezTo>
                      <a:pt x="323" y="2328"/>
                      <a:pt x="365" y="2309"/>
                      <a:pt x="385" y="2270"/>
                    </a:cubicBezTo>
                    <a:cubicBezTo>
                      <a:pt x="543" y="1960"/>
                      <a:pt x="560" y="1631"/>
                      <a:pt x="569" y="1290"/>
                    </a:cubicBezTo>
                    <a:cubicBezTo>
                      <a:pt x="576" y="946"/>
                      <a:pt x="583" y="597"/>
                      <a:pt x="557" y="255"/>
                    </a:cubicBezTo>
                    <a:cubicBezTo>
                      <a:pt x="544" y="85"/>
                      <a:pt x="420" y="1"/>
                      <a:pt x="295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2380" name="Google Shape;2380;p15"/>
            <p:cNvGrpSpPr/>
            <p:nvPr/>
          </p:nvGrpSpPr>
          <p:grpSpPr>
            <a:xfrm flipH="1">
              <a:off x="7434236" y="4851518"/>
              <a:ext cx="148749" cy="138123"/>
              <a:chOff x="417563" y="4145250"/>
              <a:chExt cx="148749" cy="138123"/>
            </a:xfrm>
          </p:grpSpPr>
          <p:sp>
            <p:nvSpPr>
              <p:cNvPr id="2381" name="Google Shape;2381;p15"/>
              <p:cNvSpPr/>
              <p:nvPr/>
            </p:nvSpPr>
            <p:spPr>
              <a:xfrm>
                <a:off x="417563" y="4179924"/>
                <a:ext cx="39186" cy="103449"/>
              </a:xfrm>
              <a:custGeom>
                <a:avLst/>
                <a:gdLst/>
                <a:ahLst/>
                <a:cxnLst/>
                <a:rect l="l" t="t" r="r" b="b"/>
                <a:pathLst>
                  <a:path w="686" h="1811" extrusionOk="0">
                    <a:moveTo>
                      <a:pt x="283" y="1"/>
                    </a:moveTo>
                    <a:cubicBezTo>
                      <a:pt x="215" y="1"/>
                      <a:pt x="148" y="32"/>
                      <a:pt x="118" y="96"/>
                    </a:cubicBezTo>
                    <a:cubicBezTo>
                      <a:pt x="0" y="348"/>
                      <a:pt x="83" y="703"/>
                      <a:pt x="102" y="970"/>
                    </a:cubicBezTo>
                    <a:cubicBezTo>
                      <a:pt x="112" y="1123"/>
                      <a:pt x="118" y="1280"/>
                      <a:pt x="141" y="1432"/>
                    </a:cubicBezTo>
                    <a:cubicBezTo>
                      <a:pt x="163" y="1569"/>
                      <a:pt x="227" y="1672"/>
                      <a:pt x="315" y="1777"/>
                    </a:cubicBezTo>
                    <a:cubicBezTo>
                      <a:pt x="333" y="1800"/>
                      <a:pt x="363" y="1811"/>
                      <a:pt x="394" y="1811"/>
                    </a:cubicBezTo>
                    <a:cubicBezTo>
                      <a:pt x="425" y="1811"/>
                      <a:pt x="456" y="1799"/>
                      <a:pt x="475" y="1777"/>
                    </a:cubicBezTo>
                    <a:cubicBezTo>
                      <a:pt x="685" y="1537"/>
                      <a:pt x="670" y="1245"/>
                      <a:pt x="647" y="944"/>
                    </a:cubicBezTo>
                    <a:cubicBezTo>
                      <a:pt x="625" y="670"/>
                      <a:pt x="621" y="266"/>
                      <a:pt x="421" y="56"/>
                    </a:cubicBezTo>
                    <a:cubicBezTo>
                      <a:pt x="386" y="19"/>
                      <a:pt x="334" y="1"/>
                      <a:pt x="283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382" name="Google Shape;2382;p15"/>
              <p:cNvSpPr/>
              <p:nvPr/>
            </p:nvSpPr>
            <p:spPr>
              <a:xfrm>
                <a:off x="469888" y="4145250"/>
                <a:ext cx="42556" cy="117101"/>
              </a:xfrm>
              <a:custGeom>
                <a:avLst/>
                <a:gdLst/>
                <a:ahLst/>
                <a:cxnLst/>
                <a:rect l="l" t="t" r="r" b="b"/>
                <a:pathLst>
                  <a:path w="745" h="2050" extrusionOk="0">
                    <a:moveTo>
                      <a:pt x="476" y="0"/>
                    </a:moveTo>
                    <a:cubicBezTo>
                      <a:pt x="449" y="0"/>
                      <a:pt x="419" y="8"/>
                      <a:pt x="384" y="23"/>
                    </a:cubicBezTo>
                    <a:cubicBezTo>
                      <a:pt x="243" y="88"/>
                      <a:pt x="219" y="278"/>
                      <a:pt x="192" y="415"/>
                    </a:cubicBezTo>
                    <a:cubicBezTo>
                      <a:pt x="158" y="589"/>
                      <a:pt x="132" y="764"/>
                      <a:pt x="104" y="936"/>
                    </a:cubicBezTo>
                    <a:cubicBezTo>
                      <a:pt x="47" y="1281"/>
                      <a:pt x="1" y="1611"/>
                      <a:pt x="84" y="1954"/>
                    </a:cubicBezTo>
                    <a:cubicBezTo>
                      <a:pt x="99" y="2020"/>
                      <a:pt x="150" y="2049"/>
                      <a:pt x="204" y="2049"/>
                    </a:cubicBezTo>
                    <a:cubicBezTo>
                      <a:pt x="250" y="2049"/>
                      <a:pt x="298" y="2027"/>
                      <a:pt x="327" y="1988"/>
                    </a:cubicBezTo>
                    <a:cubicBezTo>
                      <a:pt x="568" y="1660"/>
                      <a:pt x="617" y="1267"/>
                      <a:pt x="652" y="870"/>
                    </a:cubicBezTo>
                    <a:cubicBezTo>
                      <a:pt x="666" y="718"/>
                      <a:pt x="745" y="0"/>
                      <a:pt x="476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383" name="Google Shape;2383;p15"/>
              <p:cNvSpPr/>
              <p:nvPr/>
            </p:nvSpPr>
            <p:spPr>
              <a:xfrm>
                <a:off x="528840" y="4206144"/>
                <a:ext cx="37472" cy="75173"/>
              </a:xfrm>
              <a:custGeom>
                <a:avLst/>
                <a:gdLst/>
                <a:ahLst/>
                <a:cxnLst/>
                <a:rect l="l" t="t" r="r" b="b"/>
                <a:pathLst>
                  <a:path w="656" h="1316" extrusionOk="0">
                    <a:moveTo>
                      <a:pt x="371" y="0"/>
                    </a:moveTo>
                    <a:cubicBezTo>
                      <a:pt x="302" y="0"/>
                      <a:pt x="231" y="34"/>
                      <a:pt x="180" y="103"/>
                    </a:cubicBezTo>
                    <a:cubicBezTo>
                      <a:pt x="57" y="271"/>
                      <a:pt x="44" y="533"/>
                      <a:pt x="23" y="733"/>
                    </a:cubicBezTo>
                    <a:cubicBezTo>
                      <a:pt x="1" y="928"/>
                      <a:pt x="15" y="1125"/>
                      <a:pt x="152" y="1281"/>
                    </a:cubicBezTo>
                    <a:cubicBezTo>
                      <a:pt x="172" y="1303"/>
                      <a:pt x="205" y="1315"/>
                      <a:pt x="238" y="1315"/>
                    </a:cubicBezTo>
                    <a:cubicBezTo>
                      <a:pt x="259" y="1315"/>
                      <a:pt x="281" y="1310"/>
                      <a:pt x="298" y="1298"/>
                    </a:cubicBezTo>
                    <a:cubicBezTo>
                      <a:pt x="470" y="1186"/>
                      <a:pt x="536" y="999"/>
                      <a:pt x="566" y="805"/>
                    </a:cubicBezTo>
                    <a:cubicBezTo>
                      <a:pt x="598" y="604"/>
                      <a:pt x="655" y="349"/>
                      <a:pt x="581" y="154"/>
                    </a:cubicBezTo>
                    <a:cubicBezTo>
                      <a:pt x="541" y="53"/>
                      <a:pt x="457" y="0"/>
                      <a:pt x="371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sp>
          <p:nvSpPr>
            <p:cNvPr id="2384" name="Google Shape;2384;p15"/>
            <p:cNvSpPr/>
            <p:nvPr/>
          </p:nvSpPr>
          <p:spPr>
            <a:xfrm flipH="1">
              <a:off x="6268101" y="4911293"/>
              <a:ext cx="33188" cy="102763"/>
            </a:xfrm>
            <a:custGeom>
              <a:avLst/>
              <a:gdLst/>
              <a:ahLst/>
              <a:cxnLst/>
              <a:rect l="l" t="t" r="r" b="b"/>
              <a:pathLst>
                <a:path w="581" h="1799" extrusionOk="0">
                  <a:moveTo>
                    <a:pt x="300" y="0"/>
                  </a:moveTo>
                  <a:cubicBezTo>
                    <a:pt x="224" y="0"/>
                    <a:pt x="148" y="46"/>
                    <a:pt x="114" y="137"/>
                  </a:cubicBezTo>
                  <a:cubicBezTo>
                    <a:pt x="22" y="389"/>
                    <a:pt x="32" y="700"/>
                    <a:pt x="16" y="968"/>
                  </a:cubicBezTo>
                  <a:cubicBezTo>
                    <a:pt x="0" y="1232"/>
                    <a:pt x="5" y="1500"/>
                    <a:pt x="120" y="1743"/>
                  </a:cubicBezTo>
                  <a:cubicBezTo>
                    <a:pt x="136" y="1778"/>
                    <a:pt x="178" y="1799"/>
                    <a:pt x="219" y="1799"/>
                  </a:cubicBezTo>
                  <a:cubicBezTo>
                    <a:pt x="248" y="1799"/>
                    <a:pt x="276" y="1788"/>
                    <a:pt x="293" y="1765"/>
                  </a:cubicBezTo>
                  <a:cubicBezTo>
                    <a:pt x="467" y="1544"/>
                    <a:pt x="522" y="1270"/>
                    <a:pt x="540" y="994"/>
                  </a:cubicBezTo>
                  <a:cubicBezTo>
                    <a:pt x="554" y="722"/>
                    <a:pt x="580" y="397"/>
                    <a:pt x="484" y="137"/>
                  </a:cubicBezTo>
                  <a:cubicBezTo>
                    <a:pt x="451" y="46"/>
                    <a:pt x="375" y="0"/>
                    <a:pt x="300" y="0"/>
                  </a:cubicBezTo>
                  <a:close/>
                </a:path>
              </a:pathLst>
            </a:custGeom>
            <a:solidFill>
              <a:srgbClr val="191919">
                <a:alpha val="59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2385" name="Google Shape;2385;p15"/>
            <p:cNvGrpSpPr/>
            <p:nvPr/>
          </p:nvGrpSpPr>
          <p:grpSpPr>
            <a:xfrm flipH="1">
              <a:off x="5467046" y="4869472"/>
              <a:ext cx="88313" cy="132981"/>
              <a:chOff x="712664" y="3994329"/>
              <a:chExt cx="88313" cy="132981"/>
            </a:xfrm>
          </p:grpSpPr>
          <p:sp>
            <p:nvSpPr>
              <p:cNvPr id="2386" name="Google Shape;2386;p15"/>
              <p:cNvSpPr/>
              <p:nvPr/>
            </p:nvSpPr>
            <p:spPr>
              <a:xfrm>
                <a:off x="712664" y="4006439"/>
                <a:ext cx="44613" cy="91225"/>
              </a:xfrm>
              <a:custGeom>
                <a:avLst/>
                <a:gdLst/>
                <a:ahLst/>
                <a:cxnLst/>
                <a:rect l="l" t="t" r="r" b="b"/>
                <a:pathLst>
                  <a:path w="781" h="1597" extrusionOk="0">
                    <a:moveTo>
                      <a:pt x="221" y="1"/>
                    </a:moveTo>
                    <a:cubicBezTo>
                      <a:pt x="138" y="1"/>
                      <a:pt x="60" y="44"/>
                      <a:pt x="44" y="145"/>
                    </a:cubicBezTo>
                    <a:cubicBezTo>
                      <a:pt x="1" y="407"/>
                      <a:pt x="81" y="683"/>
                      <a:pt x="139" y="938"/>
                    </a:cubicBezTo>
                    <a:cubicBezTo>
                      <a:pt x="196" y="1187"/>
                      <a:pt x="264" y="1427"/>
                      <a:pt x="489" y="1579"/>
                    </a:cubicBezTo>
                    <a:cubicBezTo>
                      <a:pt x="506" y="1591"/>
                      <a:pt x="526" y="1596"/>
                      <a:pt x="546" y="1596"/>
                    </a:cubicBezTo>
                    <a:cubicBezTo>
                      <a:pt x="589" y="1596"/>
                      <a:pt x="632" y="1573"/>
                      <a:pt x="652" y="1535"/>
                    </a:cubicBezTo>
                    <a:cubicBezTo>
                      <a:pt x="780" y="1308"/>
                      <a:pt x="735" y="1060"/>
                      <a:pt x="674" y="820"/>
                    </a:cubicBezTo>
                    <a:cubicBezTo>
                      <a:pt x="614" y="582"/>
                      <a:pt x="569" y="295"/>
                      <a:pt x="422" y="97"/>
                    </a:cubicBezTo>
                    <a:cubicBezTo>
                      <a:pt x="377" y="36"/>
                      <a:pt x="297" y="1"/>
                      <a:pt x="221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387" name="Google Shape;2387;p15"/>
              <p:cNvSpPr/>
              <p:nvPr/>
            </p:nvSpPr>
            <p:spPr>
              <a:xfrm>
                <a:off x="767617" y="3994329"/>
                <a:ext cx="33360" cy="132981"/>
              </a:xfrm>
              <a:custGeom>
                <a:avLst/>
                <a:gdLst/>
                <a:ahLst/>
                <a:cxnLst/>
                <a:rect l="l" t="t" r="r" b="b"/>
                <a:pathLst>
                  <a:path w="584" h="2328" extrusionOk="0">
                    <a:moveTo>
                      <a:pt x="295" y="1"/>
                    </a:moveTo>
                    <a:cubicBezTo>
                      <a:pt x="171" y="1"/>
                      <a:pt x="45" y="86"/>
                      <a:pt x="30" y="255"/>
                    </a:cubicBezTo>
                    <a:cubicBezTo>
                      <a:pt x="0" y="597"/>
                      <a:pt x="2" y="946"/>
                      <a:pt x="6" y="1290"/>
                    </a:cubicBezTo>
                    <a:cubicBezTo>
                      <a:pt x="9" y="1631"/>
                      <a:pt x="24" y="1959"/>
                      <a:pt x="178" y="2270"/>
                    </a:cubicBezTo>
                    <a:cubicBezTo>
                      <a:pt x="198" y="2309"/>
                      <a:pt x="239" y="2328"/>
                      <a:pt x="281" y="2328"/>
                    </a:cubicBezTo>
                    <a:cubicBezTo>
                      <a:pt x="323" y="2328"/>
                      <a:pt x="365" y="2309"/>
                      <a:pt x="385" y="2270"/>
                    </a:cubicBezTo>
                    <a:cubicBezTo>
                      <a:pt x="543" y="1960"/>
                      <a:pt x="560" y="1631"/>
                      <a:pt x="569" y="1290"/>
                    </a:cubicBezTo>
                    <a:cubicBezTo>
                      <a:pt x="576" y="946"/>
                      <a:pt x="583" y="597"/>
                      <a:pt x="557" y="255"/>
                    </a:cubicBezTo>
                    <a:cubicBezTo>
                      <a:pt x="544" y="85"/>
                      <a:pt x="420" y="1"/>
                      <a:pt x="295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sp>
          <p:nvSpPr>
            <p:cNvPr id="2388" name="Google Shape;2388;p15"/>
            <p:cNvSpPr/>
            <p:nvPr/>
          </p:nvSpPr>
          <p:spPr>
            <a:xfrm flipH="1">
              <a:off x="6834713" y="4617755"/>
              <a:ext cx="33188" cy="102763"/>
            </a:xfrm>
            <a:custGeom>
              <a:avLst/>
              <a:gdLst/>
              <a:ahLst/>
              <a:cxnLst/>
              <a:rect l="l" t="t" r="r" b="b"/>
              <a:pathLst>
                <a:path w="581" h="1799" extrusionOk="0">
                  <a:moveTo>
                    <a:pt x="300" y="0"/>
                  </a:moveTo>
                  <a:cubicBezTo>
                    <a:pt x="224" y="0"/>
                    <a:pt x="148" y="46"/>
                    <a:pt x="114" y="137"/>
                  </a:cubicBezTo>
                  <a:cubicBezTo>
                    <a:pt x="22" y="389"/>
                    <a:pt x="32" y="700"/>
                    <a:pt x="16" y="968"/>
                  </a:cubicBezTo>
                  <a:cubicBezTo>
                    <a:pt x="0" y="1232"/>
                    <a:pt x="5" y="1500"/>
                    <a:pt x="120" y="1743"/>
                  </a:cubicBezTo>
                  <a:cubicBezTo>
                    <a:pt x="136" y="1778"/>
                    <a:pt x="178" y="1799"/>
                    <a:pt x="219" y="1799"/>
                  </a:cubicBezTo>
                  <a:cubicBezTo>
                    <a:pt x="248" y="1799"/>
                    <a:pt x="276" y="1788"/>
                    <a:pt x="293" y="1765"/>
                  </a:cubicBezTo>
                  <a:cubicBezTo>
                    <a:pt x="467" y="1544"/>
                    <a:pt x="522" y="1270"/>
                    <a:pt x="540" y="994"/>
                  </a:cubicBezTo>
                  <a:cubicBezTo>
                    <a:pt x="554" y="722"/>
                    <a:pt x="580" y="397"/>
                    <a:pt x="484" y="137"/>
                  </a:cubicBezTo>
                  <a:cubicBezTo>
                    <a:pt x="451" y="46"/>
                    <a:pt x="375" y="0"/>
                    <a:pt x="300" y="0"/>
                  </a:cubicBezTo>
                  <a:close/>
                </a:path>
              </a:pathLst>
            </a:custGeom>
            <a:solidFill>
              <a:srgbClr val="191919">
                <a:alpha val="59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2389" name="Google Shape;2389;p15"/>
            <p:cNvGrpSpPr/>
            <p:nvPr/>
          </p:nvGrpSpPr>
          <p:grpSpPr>
            <a:xfrm flipH="1">
              <a:off x="7047313" y="4735613"/>
              <a:ext cx="142923" cy="130526"/>
              <a:chOff x="178100" y="3904645"/>
              <a:chExt cx="142923" cy="130526"/>
            </a:xfrm>
          </p:grpSpPr>
          <p:sp>
            <p:nvSpPr>
              <p:cNvPr id="2390" name="Google Shape;2390;p15"/>
              <p:cNvSpPr/>
              <p:nvPr/>
            </p:nvSpPr>
            <p:spPr>
              <a:xfrm>
                <a:off x="178100" y="3936863"/>
                <a:ext cx="40843" cy="98308"/>
              </a:xfrm>
              <a:custGeom>
                <a:avLst/>
                <a:gdLst/>
                <a:ahLst/>
                <a:cxnLst/>
                <a:rect l="l" t="t" r="r" b="b"/>
                <a:pathLst>
                  <a:path w="715" h="1721" extrusionOk="0">
                    <a:moveTo>
                      <a:pt x="237" y="1"/>
                    </a:moveTo>
                    <a:cubicBezTo>
                      <a:pt x="157" y="1"/>
                      <a:pt x="77" y="54"/>
                      <a:pt x="49" y="139"/>
                    </a:cubicBezTo>
                    <a:cubicBezTo>
                      <a:pt x="1" y="283"/>
                      <a:pt x="37" y="436"/>
                      <a:pt x="59" y="582"/>
                    </a:cubicBezTo>
                    <a:cubicBezTo>
                      <a:pt x="76" y="711"/>
                      <a:pt x="98" y="838"/>
                      <a:pt x="120" y="966"/>
                    </a:cubicBezTo>
                    <a:cubicBezTo>
                      <a:pt x="142" y="1093"/>
                      <a:pt x="158" y="1223"/>
                      <a:pt x="193" y="1347"/>
                    </a:cubicBezTo>
                    <a:cubicBezTo>
                      <a:pt x="234" y="1488"/>
                      <a:pt x="302" y="1592"/>
                      <a:pt x="413" y="1688"/>
                    </a:cubicBezTo>
                    <a:cubicBezTo>
                      <a:pt x="438" y="1709"/>
                      <a:pt x="467" y="1720"/>
                      <a:pt x="496" y="1720"/>
                    </a:cubicBezTo>
                    <a:cubicBezTo>
                      <a:pt x="533" y="1720"/>
                      <a:pt x="570" y="1702"/>
                      <a:pt x="594" y="1665"/>
                    </a:cubicBezTo>
                    <a:cubicBezTo>
                      <a:pt x="672" y="1542"/>
                      <a:pt x="715" y="1424"/>
                      <a:pt x="707" y="1275"/>
                    </a:cubicBezTo>
                    <a:cubicBezTo>
                      <a:pt x="700" y="1133"/>
                      <a:pt x="672" y="990"/>
                      <a:pt x="643" y="848"/>
                    </a:cubicBezTo>
                    <a:cubicBezTo>
                      <a:pt x="592" y="595"/>
                      <a:pt x="554" y="244"/>
                      <a:pt x="362" y="51"/>
                    </a:cubicBezTo>
                    <a:cubicBezTo>
                      <a:pt x="326" y="16"/>
                      <a:pt x="281" y="1"/>
                      <a:pt x="237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391" name="Google Shape;2391;p15"/>
              <p:cNvSpPr/>
              <p:nvPr/>
            </p:nvSpPr>
            <p:spPr>
              <a:xfrm>
                <a:off x="230654" y="3904645"/>
                <a:ext cx="37187" cy="110589"/>
              </a:xfrm>
              <a:custGeom>
                <a:avLst/>
                <a:gdLst/>
                <a:ahLst/>
                <a:cxnLst/>
                <a:rect l="l" t="t" r="r" b="b"/>
                <a:pathLst>
                  <a:path w="651" h="1936" extrusionOk="0">
                    <a:moveTo>
                      <a:pt x="399" y="0"/>
                    </a:moveTo>
                    <a:cubicBezTo>
                      <a:pt x="364" y="0"/>
                      <a:pt x="331" y="13"/>
                      <a:pt x="305" y="45"/>
                    </a:cubicBezTo>
                    <a:cubicBezTo>
                      <a:pt x="124" y="270"/>
                      <a:pt x="142" y="647"/>
                      <a:pt x="102" y="921"/>
                    </a:cubicBezTo>
                    <a:cubicBezTo>
                      <a:pt x="57" y="1239"/>
                      <a:pt x="0" y="1544"/>
                      <a:pt x="117" y="1853"/>
                    </a:cubicBezTo>
                    <a:cubicBezTo>
                      <a:pt x="136" y="1902"/>
                      <a:pt x="182" y="1936"/>
                      <a:pt x="229" y="1936"/>
                    </a:cubicBezTo>
                    <a:cubicBezTo>
                      <a:pt x="255" y="1936"/>
                      <a:pt x="282" y="1925"/>
                      <a:pt x="305" y="1902"/>
                    </a:cubicBezTo>
                    <a:cubicBezTo>
                      <a:pt x="542" y="1660"/>
                      <a:pt x="598" y="1348"/>
                      <a:pt x="625" y="1020"/>
                    </a:cubicBezTo>
                    <a:cubicBezTo>
                      <a:pt x="637" y="862"/>
                      <a:pt x="650" y="703"/>
                      <a:pt x="643" y="545"/>
                    </a:cubicBezTo>
                    <a:cubicBezTo>
                      <a:pt x="637" y="392"/>
                      <a:pt x="640" y="203"/>
                      <a:pt x="542" y="75"/>
                    </a:cubicBezTo>
                    <a:cubicBezTo>
                      <a:pt x="511" y="33"/>
                      <a:pt x="454" y="0"/>
                      <a:pt x="399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392" name="Google Shape;2392;p15"/>
              <p:cNvSpPr/>
              <p:nvPr/>
            </p:nvSpPr>
            <p:spPr>
              <a:xfrm>
                <a:off x="275667" y="3947545"/>
                <a:ext cx="45355" cy="85284"/>
              </a:xfrm>
              <a:custGeom>
                <a:avLst/>
                <a:gdLst/>
                <a:ahLst/>
                <a:cxnLst/>
                <a:rect l="l" t="t" r="r" b="b"/>
                <a:pathLst>
                  <a:path w="794" h="1493" extrusionOk="0">
                    <a:moveTo>
                      <a:pt x="528" y="0"/>
                    </a:moveTo>
                    <a:cubicBezTo>
                      <a:pt x="514" y="0"/>
                      <a:pt x="500" y="3"/>
                      <a:pt x="486" y="9"/>
                    </a:cubicBezTo>
                    <a:cubicBezTo>
                      <a:pt x="246" y="103"/>
                      <a:pt x="170" y="438"/>
                      <a:pt x="116" y="669"/>
                    </a:cubicBezTo>
                    <a:cubicBezTo>
                      <a:pt x="56" y="916"/>
                      <a:pt x="1" y="1211"/>
                      <a:pt x="155" y="1435"/>
                    </a:cubicBezTo>
                    <a:cubicBezTo>
                      <a:pt x="182" y="1473"/>
                      <a:pt x="219" y="1492"/>
                      <a:pt x="257" y="1492"/>
                    </a:cubicBezTo>
                    <a:cubicBezTo>
                      <a:pt x="286" y="1492"/>
                      <a:pt x="315" y="1481"/>
                      <a:pt x="342" y="1459"/>
                    </a:cubicBezTo>
                    <a:cubicBezTo>
                      <a:pt x="531" y="1295"/>
                      <a:pt x="571" y="1040"/>
                      <a:pt x="622" y="809"/>
                    </a:cubicBezTo>
                    <a:cubicBezTo>
                      <a:pt x="667" y="603"/>
                      <a:pt x="793" y="275"/>
                      <a:pt x="670" y="86"/>
                    </a:cubicBezTo>
                    <a:cubicBezTo>
                      <a:pt x="642" y="40"/>
                      <a:pt x="585" y="0"/>
                      <a:pt x="528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2393" name="Google Shape;2393;p15"/>
            <p:cNvGrpSpPr/>
            <p:nvPr/>
          </p:nvGrpSpPr>
          <p:grpSpPr>
            <a:xfrm flipH="1">
              <a:off x="6533859" y="4689922"/>
              <a:ext cx="88313" cy="132981"/>
              <a:chOff x="712664" y="3994329"/>
              <a:chExt cx="88313" cy="132981"/>
            </a:xfrm>
          </p:grpSpPr>
          <p:sp>
            <p:nvSpPr>
              <p:cNvPr id="2394" name="Google Shape;2394;p15"/>
              <p:cNvSpPr/>
              <p:nvPr/>
            </p:nvSpPr>
            <p:spPr>
              <a:xfrm>
                <a:off x="712664" y="4006439"/>
                <a:ext cx="44613" cy="91225"/>
              </a:xfrm>
              <a:custGeom>
                <a:avLst/>
                <a:gdLst/>
                <a:ahLst/>
                <a:cxnLst/>
                <a:rect l="l" t="t" r="r" b="b"/>
                <a:pathLst>
                  <a:path w="781" h="1597" extrusionOk="0">
                    <a:moveTo>
                      <a:pt x="221" y="1"/>
                    </a:moveTo>
                    <a:cubicBezTo>
                      <a:pt x="138" y="1"/>
                      <a:pt x="60" y="44"/>
                      <a:pt x="44" y="145"/>
                    </a:cubicBezTo>
                    <a:cubicBezTo>
                      <a:pt x="1" y="407"/>
                      <a:pt x="81" y="683"/>
                      <a:pt x="139" y="938"/>
                    </a:cubicBezTo>
                    <a:cubicBezTo>
                      <a:pt x="196" y="1187"/>
                      <a:pt x="264" y="1427"/>
                      <a:pt x="489" y="1579"/>
                    </a:cubicBezTo>
                    <a:cubicBezTo>
                      <a:pt x="506" y="1591"/>
                      <a:pt x="526" y="1596"/>
                      <a:pt x="546" y="1596"/>
                    </a:cubicBezTo>
                    <a:cubicBezTo>
                      <a:pt x="589" y="1596"/>
                      <a:pt x="632" y="1573"/>
                      <a:pt x="652" y="1535"/>
                    </a:cubicBezTo>
                    <a:cubicBezTo>
                      <a:pt x="780" y="1308"/>
                      <a:pt x="735" y="1060"/>
                      <a:pt x="674" y="820"/>
                    </a:cubicBezTo>
                    <a:cubicBezTo>
                      <a:pt x="614" y="582"/>
                      <a:pt x="569" y="295"/>
                      <a:pt x="422" y="97"/>
                    </a:cubicBezTo>
                    <a:cubicBezTo>
                      <a:pt x="377" y="36"/>
                      <a:pt x="297" y="1"/>
                      <a:pt x="221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395" name="Google Shape;2395;p15"/>
              <p:cNvSpPr/>
              <p:nvPr/>
            </p:nvSpPr>
            <p:spPr>
              <a:xfrm>
                <a:off x="767617" y="3994329"/>
                <a:ext cx="33360" cy="132981"/>
              </a:xfrm>
              <a:custGeom>
                <a:avLst/>
                <a:gdLst/>
                <a:ahLst/>
                <a:cxnLst/>
                <a:rect l="l" t="t" r="r" b="b"/>
                <a:pathLst>
                  <a:path w="584" h="2328" extrusionOk="0">
                    <a:moveTo>
                      <a:pt x="295" y="1"/>
                    </a:moveTo>
                    <a:cubicBezTo>
                      <a:pt x="171" y="1"/>
                      <a:pt x="45" y="86"/>
                      <a:pt x="30" y="255"/>
                    </a:cubicBezTo>
                    <a:cubicBezTo>
                      <a:pt x="0" y="597"/>
                      <a:pt x="2" y="946"/>
                      <a:pt x="6" y="1290"/>
                    </a:cubicBezTo>
                    <a:cubicBezTo>
                      <a:pt x="9" y="1631"/>
                      <a:pt x="24" y="1959"/>
                      <a:pt x="178" y="2270"/>
                    </a:cubicBezTo>
                    <a:cubicBezTo>
                      <a:pt x="198" y="2309"/>
                      <a:pt x="239" y="2328"/>
                      <a:pt x="281" y="2328"/>
                    </a:cubicBezTo>
                    <a:cubicBezTo>
                      <a:pt x="323" y="2328"/>
                      <a:pt x="365" y="2309"/>
                      <a:pt x="385" y="2270"/>
                    </a:cubicBezTo>
                    <a:cubicBezTo>
                      <a:pt x="543" y="1960"/>
                      <a:pt x="560" y="1631"/>
                      <a:pt x="569" y="1290"/>
                    </a:cubicBezTo>
                    <a:cubicBezTo>
                      <a:pt x="576" y="946"/>
                      <a:pt x="583" y="597"/>
                      <a:pt x="557" y="255"/>
                    </a:cubicBezTo>
                    <a:cubicBezTo>
                      <a:pt x="544" y="85"/>
                      <a:pt x="420" y="1"/>
                      <a:pt x="295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2396" name="Google Shape;2396;p15"/>
            <p:cNvGrpSpPr/>
            <p:nvPr/>
          </p:nvGrpSpPr>
          <p:grpSpPr>
            <a:xfrm flipH="1">
              <a:off x="6789661" y="4866893"/>
              <a:ext cx="148749" cy="138123"/>
              <a:chOff x="417563" y="4145250"/>
              <a:chExt cx="148749" cy="138123"/>
            </a:xfrm>
          </p:grpSpPr>
          <p:sp>
            <p:nvSpPr>
              <p:cNvPr id="2397" name="Google Shape;2397;p15"/>
              <p:cNvSpPr/>
              <p:nvPr/>
            </p:nvSpPr>
            <p:spPr>
              <a:xfrm>
                <a:off x="417563" y="4179924"/>
                <a:ext cx="39186" cy="103449"/>
              </a:xfrm>
              <a:custGeom>
                <a:avLst/>
                <a:gdLst/>
                <a:ahLst/>
                <a:cxnLst/>
                <a:rect l="l" t="t" r="r" b="b"/>
                <a:pathLst>
                  <a:path w="686" h="1811" extrusionOk="0">
                    <a:moveTo>
                      <a:pt x="283" y="1"/>
                    </a:moveTo>
                    <a:cubicBezTo>
                      <a:pt x="215" y="1"/>
                      <a:pt x="148" y="32"/>
                      <a:pt x="118" y="96"/>
                    </a:cubicBezTo>
                    <a:cubicBezTo>
                      <a:pt x="0" y="348"/>
                      <a:pt x="83" y="703"/>
                      <a:pt x="102" y="970"/>
                    </a:cubicBezTo>
                    <a:cubicBezTo>
                      <a:pt x="112" y="1123"/>
                      <a:pt x="118" y="1280"/>
                      <a:pt x="141" y="1432"/>
                    </a:cubicBezTo>
                    <a:cubicBezTo>
                      <a:pt x="163" y="1569"/>
                      <a:pt x="227" y="1672"/>
                      <a:pt x="315" y="1777"/>
                    </a:cubicBezTo>
                    <a:cubicBezTo>
                      <a:pt x="333" y="1800"/>
                      <a:pt x="363" y="1811"/>
                      <a:pt x="394" y="1811"/>
                    </a:cubicBezTo>
                    <a:cubicBezTo>
                      <a:pt x="425" y="1811"/>
                      <a:pt x="456" y="1799"/>
                      <a:pt x="475" y="1777"/>
                    </a:cubicBezTo>
                    <a:cubicBezTo>
                      <a:pt x="685" y="1537"/>
                      <a:pt x="670" y="1245"/>
                      <a:pt x="647" y="944"/>
                    </a:cubicBezTo>
                    <a:cubicBezTo>
                      <a:pt x="625" y="670"/>
                      <a:pt x="621" y="266"/>
                      <a:pt x="421" y="56"/>
                    </a:cubicBezTo>
                    <a:cubicBezTo>
                      <a:pt x="386" y="19"/>
                      <a:pt x="334" y="1"/>
                      <a:pt x="283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398" name="Google Shape;2398;p15"/>
              <p:cNvSpPr/>
              <p:nvPr/>
            </p:nvSpPr>
            <p:spPr>
              <a:xfrm>
                <a:off x="469888" y="4145250"/>
                <a:ext cx="42556" cy="117101"/>
              </a:xfrm>
              <a:custGeom>
                <a:avLst/>
                <a:gdLst/>
                <a:ahLst/>
                <a:cxnLst/>
                <a:rect l="l" t="t" r="r" b="b"/>
                <a:pathLst>
                  <a:path w="745" h="2050" extrusionOk="0">
                    <a:moveTo>
                      <a:pt x="476" y="0"/>
                    </a:moveTo>
                    <a:cubicBezTo>
                      <a:pt x="449" y="0"/>
                      <a:pt x="419" y="8"/>
                      <a:pt x="384" y="23"/>
                    </a:cubicBezTo>
                    <a:cubicBezTo>
                      <a:pt x="243" y="88"/>
                      <a:pt x="219" y="278"/>
                      <a:pt x="192" y="415"/>
                    </a:cubicBezTo>
                    <a:cubicBezTo>
                      <a:pt x="158" y="589"/>
                      <a:pt x="132" y="764"/>
                      <a:pt x="104" y="936"/>
                    </a:cubicBezTo>
                    <a:cubicBezTo>
                      <a:pt x="47" y="1281"/>
                      <a:pt x="1" y="1611"/>
                      <a:pt x="84" y="1954"/>
                    </a:cubicBezTo>
                    <a:cubicBezTo>
                      <a:pt x="99" y="2020"/>
                      <a:pt x="150" y="2049"/>
                      <a:pt x="204" y="2049"/>
                    </a:cubicBezTo>
                    <a:cubicBezTo>
                      <a:pt x="250" y="2049"/>
                      <a:pt x="298" y="2027"/>
                      <a:pt x="327" y="1988"/>
                    </a:cubicBezTo>
                    <a:cubicBezTo>
                      <a:pt x="568" y="1660"/>
                      <a:pt x="617" y="1267"/>
                      <a:pt x="652" y="870"/>
                    </a:cubicBezTo>
                    <a:cubicBezTo>
                      <a:pt x="666" y="718"/>
                      <a:pt x="745" y="0"/>
                      <a:pt x="476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399" name="Google Shape;2399;p15"/>
              <p:cNvSpPr/>
              <p:nvPr/>
            </p:nvSpPr>
            <p:spPr>
              <a:xfrm>
                <a:off x="528840" y="4206144"/>
                <a:ext cx="37472" cy="75173"/>
              </a:xfrm>
              <a:custGeom>
                <a:avLst/>
                <a:gdLst/>
                <a:ahLst/>
                <a:cxnLst/>
                <a:rect l="l" t="t" r="r" b="b"/>
                <a:pathLst>
                  <a:path w="656" h="1316" extrusionOk="0">
                    <a:moveTo>
                      <a:pt x="371" y="0"/>
                    </a:moveTo>
                    <a:cubicBezTo>
                      <a:pt x="302" y="0"/>
                      <a:pt x="231" y="34"/>
                      <a:pt x="180" y="103"/>
                    </a:cubicBezTo>
                    <a:cubicBezTo>
                      <a:pt x="57" y="271"/>
                      <a:pt x="44" y="533"/>
                      <a:pt x="23" y="733"/>
                    </a:cubicBezTo>
                    <a:cubicBezTo>
                      <a:pt x="1" y="928"/>
                      <a:pt x="15" y="1125"/>
                      <a:pt x="152" y="1281"/>
                    </a:cubicBezTo>
                    <a:cubicBezTo>
                      <a:pt x="172" y="1303"/>
                      <a:pt x="205" y="1315"/>
                      <a:pt x="238" y="1315"/>
                    </a:cubicBezTo>
                    <a:cubicBezTo>
                      <a:pt x="259" y="1315"/>
                      <a:pt x="281" y="1310"/>
                      <a:pt x="298" y="1298"/>
                    </a:cubicBezTo>
                    <a:cubicBezTo>
                      <a:pt x="470" y="1186"/>
                      <a:pt x="536" y="999"/>
                      <a:pt x="566" y="805"/>
                    </a:cubicBezTo>
                    <a:cubicBezTo>
                      <a:pt x="598" y="604"/>
                      <a:pt x="655" y="349"/>
                      <a:pt x="581" y="154"/>
                    </a:cubicBezTo>
                    <a:cubicBezTo>
                      <a:pt x="541" y="53"/>
                      <a:pt x="457" y="0"/>
                      <a:pt x="371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sp>
          <p:nvSpPr>
            <p:cNvPr id="2400" name="Google Shape;2400;p15"/>
            <p:cNvSpPr/>
            <p:nvPr/>
          </p:nvSpPr>
          <p:spPr>
            <a:xfrm flipH="1">
              <a:off x="4278663" y="4922030"/>
              <a:ext cx="33188" cy="102763"/>
            </a:xfrm>
            <a:custGeom>
              <a:avLst/>
              <a:gdLst/>
              <a:ahLst/>
              <a:cxnLst/>
              <a:rect l="l" t="t" r="r" b="b"/>
              <a:pathLst>
                <a:path w="581" h="1799" extrusionOk="0">
                  <a:moveTo>
                    <a:pt x="300" y="0"/>
                  </a:moveTo>
                  <a:cubicBezTo>
                    <a:pt x="224" y="0"/>
                    <a:pt x="148" y="46"/>
                    <a:pt x="114" y="137"/>
                  </a:cubicBezTo>
                  <a:cubicBezTo>
                    <a:pt x="22" y="389"/>
                    <a:pt x="32" y="700"/>
                    <a:pt x="16" y="968"/>
                  </a:cubicBezTo>
                  <a:cubicBezTo>
                    <a:pt x="0" y="1232"/>
                    <a:pt x="5" y="1500"/>
                    <a:pt x="120" y="1743"/>
                  </a:cubicBezTo>
                  <a:cubicBezTo>
                    <a:pt x="136" y="1778"/>
                    <a:pt x="178" y="1799"/>
                    <a:pt x="219" y="1799"/>
                  </a:cubicBezTo>
                  <a:cubicBezTo>
                    <a:pt x="248" y="1799"/>
                    <a:pt x="276" y="1788"/>
                    <a:pt x="293" y="1765"/>
                  </a:cubicBezTo>
                  <a:cubicBezTo>
                    <a:pt x="467" y="1544"/>
                    <a:pt x="522" y="1270"/>
                    <a:pt x="540" y="994"/>
                  </a:cubicBezTo>
                  <a:cubicBezTo>
                    <a:pt x="554" y="722"/>
                    <a:pt x="580" y="397"/>
                    <a:pt x="484" y="137"/>
                  </a:cubicBezTo>
                  <a:cubicBezTo>
                    <a:pt x="451" y="46"/>
                    <a:pt x="375" y="0"/>
                    <a:pt x="300" y="0"/>
                  </a:cubicBezTo>
                  <a:close/>
                </a:path>
              </a:pathLst>
            </a:custGeom>
            <a:solidFill>
              <a:srgbClr val="191919">
                <a:alpha val="59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2401" name="Google Shape;2401;p15"/>
            <p:cNvGrpSpPr/>
            <p:nvPr/>
          </p:nvGrpSpPr>
          <p:grpSpPr>
            <a:xfrm flipH="1">
              <a:off x="8932036" y="4851518"/>
              <a:ext cx="148749" cy="138123"/>
              <a:chOff x="417563" y="4145250"/>
              <a:chExt cx="148749" cy="138123"/>
            </a:xfrm>
          </p:grpSpPr>
          <p:sp>
            <p:nvSpPr>
              <p:cNvPr id="2402" name="Google Shape;2402;p15"/>
              <p:cNvSpPr/>
              <p:nvPr/>
            </p:nvSpPr>
            <p:spPr>
              <a:xfrm>
                <a:off x="417563" y="4179924"/>
                <a:ext cx="39186" cy="103449"/>
              </a:xfrm>
              <a:custGeom>
                <a:avLst/>
                <a:gdLst/>
                <a:ahLst/>
                <a:cxnLst/>
                <a:rect l="l" t="t" r="r" b="b"/>
                <a:pathLst>
                  <a:path w="686" h="1811" extrusionOk="0">
                    <a:moveTo>
                      <a:pt x="283" y="1"/>
                    </a:moveTo>
                    <a:cubicBezTo>
                      <a:pt x="215" y="1"/>
                      <a:pt x="148" y="32"/>
                      <a:pt x="118" y="96"/>
                    </a:cubicBezTo>
                    <a:cubicBezTo>
                      <a:pt x="0" y="348"/>
                      <a:pt x="83" y="703"/>
                      <a:pt x="102" y="970"/>
                    </a:cubicBezTo>
                    <a:cubicBezTo>
                      <a:pt x="112" y="1123"/>
                      <a:pt x="118" y="1280"/>
                      <a:pt x="141" y="1432"/>
                    </a:cubicBezTo>
                    <a:cubicBezTo>
                      <a:pt x="163" y="1569"/>
                      <a:pt x="227" y="1672"/>
                      <a:pt x="315" y="1777"/>
                    </a:cubicBezTo>
                    <a:cubicBezTo>
                      <a:pt x="333" y="1800"/>
                      <a:pt x="363" y="1811"/>
                      <a:pt x="394" y="1811"/>
                    </a:cubicBezTo>
                    <a:cubicBezTo>
                      <a:pt x="425" y="1811"/>
                      <a:pt x="456" y="1799"/>
                      <a:pt x="475" y="1777"/>
                    </a:cubicBezTo>
                    <a:cubicBezTo>
                      <a:pt x="685" y="1537"/>
                      <a:pt x="670" y="1245"/>
                      <a:pt x="647" y="944"/>
                    </a:cubicBezTo>
                    <a:cubicBezTo>
                      <a:pt x="625" y="670"/>
                      <a:pt x="621" y="266"/>
                      <a:pt x="421" y="56"/>
                    </a:cubicBezTo>
                    <a:cubicBezTo>
                      <a:pt x="386" y="19"/>
                      <a:pt x="334" y="1"/>
                      <a:pt x="283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403" name="Google Shape;2403;p15"/>
              <p:cNvSpPr/>
              <p:nvPr/>
            </p:nvSpPr>
            <p:spPr>
              <a:xfrm>
                <a:off x="469888" y="4145250"/>
                <a:ext cx="42556" cy="117101"/>
              </a:xfrm>
              <a:custGeom>
                <a:avLst/>
                <a:gdLst/>
                <a:ahLst/>
                <a:cxnLst/>
                <a:rect l="l" t="t" r="r" b="b"/>
                <a:pathLst>
                  <a:path w="745" h="2050" extrusionOk="0">
                    <a:moveTo>
                      <a:pt x="476" y="0"/>
                    </a:moveTo>
                    <a:cubicBezTo>
                      <a:pt x="449" y="0"/>
                      <a:pt x="419" y="8"/>
                      <a:pt x="384" y="23"/>
                    </a:cubicBezTo>
                    <a:cubicBezTo>
                      <a:pt x="243" y="88"/>
                      <a:pt x="219" y="278"/>
                      <a:pt x="192" y="415"/>
                    </a:cubicBezTo>
                    <a:cubicBezTo>
                      <a:pt x="158" y="589"/>
                      <a:pt x="132" y="764"/>
                      <a:pt x="104" y="936"/>
                    </a:cubicBezTo>
                    <a:cubicBezTo>
                      <a:pt x="47" y="1281"/>
                      <a:pt x="1" y="1611"/>
                      <a:pt x="84" y="1954"/>
                    </a:cubicBezTo>
                    <a:cubicBezTo>
                      <a:pt x="99" y="2020"/>
                      <a:pt x="150" y="2049"/>
                      <a:pt x="204" y="2049"/>
                    </a:cubicBezTo>
                    <a:cubicBezTo>
                      <a:pt x="250" y="2049"/>
                      <a:pt x="298" y="2027"/>
                      <a:pt x="327" y="1988"/>
                    </a:cubicBezTo>
                    <a:cubicBezTo>
                      <a:pt x="568" y="1660"/>
                      <a:pt x="617" y="1267"/>
                      <a:pt x="652" y="870"/>
                    </a:cubicBezTo>
                    <a:cubicBezTo>
                      <a:pt x="666" y="718"/>
                      <a:pt x="745" y="0"/>
                      <a:pt x="476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404" name="Google Shape;2404;p15"/>
              <p:cNvSpPr/>
              <p:nvPr/>
            </p:nvSpPr>
            <p:spPr>
              <a:xfrm>
                <a:off x="528840" y="4206144"/>
                <a:ext cx="37472" cy="75173"/>
              </a:xfrm>
              <a:custGeom>
                <a:avLst/>
                <a:gdLst/>
                <a:ahLst/>
                <a:cxnLst/>
                <a:rect l="l" t="t" r="r" b="b"/>
                <a:pathLst>
                  <a:path w="656" h="1316" extrusionOk="0">
                    <a:moveTo>
                      <a:pt x="371" y="0"/>
                    </a:moveTo>
                    <a:cubicBezTo>
                      <a:pt x="302" y="0"/>
                      <a:pt x="231" y="34"/>
                      <a:pt x="180" y="103"/>
                    </a:cubicBezTo>
                    <a:cubicBezTo>
                      <a:pt x="57" y="271"/>
                      <a:pt x="44" y="533"/>
                      <a:pt x="23" y="733"/>
                    </a:cubicBezTo>
                    <a:cubicBezTo>
                      <a:pt x="1" y="928"/>
                      <a:pt x="15" y="1125"/>
                      <a:pt x="152" y="1281"/>
                    </a:cubicBezTo>
                    <a:cubicBezTo>
                      <a:pt x="172" y="1303"/>
                      <a:pt x="205" y="1315"/>
                      <a:pt x="238" y="1315"/>
                    </a:cubicBezTo>
                    <a:cubicBezTo>
                      <a:pt x="259" y="1315"/>
                      <a:pt x="281" y="1310"/>
                      <a:pt x="298" y="1298"/>
                    </a:cubicBezTo>
                    <a:cubicBezTo>
                      <a:pt x="470" y="1186"/>
                      <a:pt x="536" y="999"/>
                      <a:pt x="566" y="805"/>
                    </a:cubicBezTo>
                    <a:cubicBezTo>
                      <a:pt x="598" y="604"/>
                      <a:pt x="655" y="349"/>
                      <a:pt x="581" y="154"/>
                    </a:cubicBezTo>
                    <a:cubicBezTo>
                      <a:pt x="541" y="53"/>
                      <a:pt x="457" y="0"/>
                      <a:pt x="371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2405" name="Google Shape;2405;p15"/>
            <p:cNvGrpSpPr/>
            <p:nvPr/>
          </p:nvGrpSpPr>
          <p:grpSpPr>
            <a:xfrm flipH="1">
              <a:off x="3504875" y="4870688"/>
              <a:ext cx="142923" cy="130526"/>
              <a:chOff x="178100" y="3904645"/>
              <a:chExt cx="142923" cy="130526"/>
            </a:xfrm>
          </p:grpSpPr>
          <p:sp>
            <p:nvSpPr>
              <p:cNvPr id="2406" name="Google Shape;2406;p15"/>
              <p:cNvSpPr/>
              <p:nvPr/>
            </p:nvSpPr>
            <p:spPr>
              <a:xfrm>
                <a:off x="178100" y="3936863"/>
                <a:ext cx="40843" cy="98308"/>
              </a:xfrm>
              <a:custGeom>
                <a:avLst/>
                <a:gdLst/>
                <a:ahLst/>
                <a:cxnLst/>
                <a:rect l="l" t="t" r="r" b="b"/>
                <a:pathLst>
                  <a:path w="715" h="1721" extrusionOk="0">
                    <a:moveTo>
                      <a:pt x="237" y="1"/>
                    </a:moveTo>
                    <a:cubicBezTo>
                      <a:pt x="157" y="1"/>
                      <a:pt x="77" y="54"/>
                      <a:pt x="49" y="139"/>
                    </a:cubicBezTo>
                    <a:cubicBezTo>
                      <a:pt x="1" y="283"/>
                      <a:pt x="37" y="436"/>
                      <a:pt x="59" y="582"/>
                    </a:cubicBezTo>
                    <a:cubicBezTo>
                      <a:pt x="76" y="711"/>
                      <a:pt x="98" y="838"/>
                      <a:pt x="120" y="966"/>
                    </a:cubicBezTo>
                    <a:cubicBezTo>
                      <a:pt x="142" y="1093"/>
                      <a:pt x="158" y="1223"/>
                      <a:pt x="193" y="1347"/>
                    </a:cubicBezTo>
                    <a:cubicBezTo>
                      <a:pt x="234" y="1488"/>
                      <a:pt x="302" y="1592"/>
                      <a:pt x="413" y="1688"/>
                    </a:cubicBezTo>
                    <a:cubicBezTo>
                      <a:pt x="438" y="1709"/>
                      <a:pt x="467" y="1720"/>
                      <a:pt x="496" y="1720"/>
                    </a:cubicBezTo>
                    <a:cubicBezTo>
                      <a:pt x="533" y="1720"/>
                      <a:pt x="570" y="1702"/>
                      <a:pt x="594" y="1665"/>
                    </a:cubicBezTo>
                    <a:cubicBezTo>
                      <a:pt x="672" y="1542"/>
                      <a:pt x="715" y="1424"/>
                      <a:pt x="707" y="1275"/>
                    </a:cubicBezTo>
                    <a:cubicBezTo>
                      <a:pt x="700" y="1133"/>
                      <a:pt x="672" y="990"/>
                      <a:pt x="643" y="848"/>
                    </a:cubicBezTo>
                    <a:cubicBezTo>
                      <a:pt x="592" y="595"/>
                      <a:pt x="554" y="244"/>
                      <a:pt x="362" y="51"/>
                    </a:cubicBezTo>
                    <a:cubicBezTo>
                      <a:pt x="326" y="16"/>
                      <a:pt x="281" y="1"/>
                      <a:pt x="237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407" name="Google Shape;2407;p15"/>
              <p:cNvSpPr/>
              <p:nvPr/>
            </p:nvSpPr>
            <p:spPr>
              <a:xfrm>
                <a:off x="230654" y="3904645"/>
                <a:ext cx="37187" cy="110589"/>
              </a:xfrm>
              <a:custGeom>
                <a:avLst/>
                <a:gdLst/>
                <a:ahLst/>
                <a:cxnLst/>
                <a:rect l="l" t="t" r="r" b="b"/>
                <a:pathLst>
                  <a:path w="651" h="1936" extrusionOk="0">
                    <a:moveTo>
                      <a:pt x="399" y="0"/>
                    </a:moveTo>
                    <a:cubicBezTo>
                      <a:pt x="364" y="0"/>
                      <a:pt x="331" y="13"/>
                      <a:pt x="305" y="45"/>
                    </a:cubicBezTo>
                    <a:cubicBezTo>
                      <a:pt x="124" y="270"/>
                      <a:pt x="142" y="647"/>
                      <a:pt x="102" y="921"/>
                    </a:cubicBezTo>
                    <a:cubicBezTo>
                      <a:pt x="57" y="1239"/>
                      <a:pt x="0" y="1544"/>
                      <a:pt x="117" y="1853"/>
                    </a:cubicBezTo>
                    <a:cubicBezTo>
                      <a:pt x="136" y="1902"/>
                      <a:pt x="182" y="1936"/>
                      <a:pt x="229" y="1936"/>
                    </a:cubicBezTo>
                    <a:cubicBezTo>
                      <a:pt x="255" y="1936"/>
                      <a:pt x="282" y="1925"/>
                      <a:pt x="305" y="1902"/>
                    </a:cubicBezTo>
                    <a:cubicBezTo>
                      <a:pt x="542" y="1660"/>
                      <a:pt x="598" y="1348"/>
                      <a:pt x="625" y="1020"/>
                    </a:cubicBezTo>
                    <a:cubicBezTo>
                      <a:pt x="637" y="862"/>
                      <a:pt x="650" y="703"/>
                      <a:pt x="643" y="545"/>
                    </a:cubicBezTo>
                    <a:cubicBezTo>
                      <a:pt x="637" y="392"/>
                      <a:pt x="640" y="203"/>
                      <a:pt x="542" y="75"/>
                    </a:cubicBezTo>
                    <a:cubicBezTo>
                      <a:pt x="511" y="33"/>
                      <a:pt x="454" y="0"/>
                      <a:pt x="399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408" name="Google Shape;2408;p15"/>
              <p:cNvSpPr/>
              <p:nvPr/>
            </p:nvSpPr>
            <p:spPr>
              <a:xfrm>
                <a:off x="275667" y="3947545"/>
                <a:ext cx="45355" cy="85284"/>
              </a:xfrm>
              <a:custGeom>
                <a:avLst/>
                <a:gdLst/>
                <a:ahLst/>
                <a:cxnLst/>
                <a:rect l="l" t="t" r="r" b="b"/>
                <a:pathLst>
                  <a:path w="794" h="1493" extrusionOk="0">
                    <a:moveTo>
                      <a:pt x="528" y="0"/>
                    </a:moveTo>
                    <a:cubicBezTo>
                      <a:pt x="514" y="0"/>
                      <a:pt x="500" y="3"/>
                      <a:pt x="486" y="9"/>
                    </a:cubicBezTo>
                    <a:cubicBezTo>
                      <a:pt x="246" y="103"/>
                      <a:pt x="170" y="438"/>
                      <a:pt x="116" y="669"/>
                    </a:cubicBezTo>
                    <a:cubicBezTo>
                      <a:pt x="56" y="916"/>
                      <a:pt x="1" y="1211"/>
                      <a:pt x="155" y="1435"/>
                    </a:cubicBezTo>
                    <a:cubicBezTo>
                      <a:pt x="182" y="1473"/>
                      <a:pt x="219" y="1492"/>
                      <a:pt x="257" y="1492"/>
                    </a:cubicBezTo>
                    <a:cubicBezTo>
                      <a:pt x="286" y="1492"/>
                      <a:pt x="315" y="1481"/>
                      <a:pt x="342" y="1459"/>
                    </a:cubicBezTo>
                    <a:cubicBezTo>
                      <a:pt x="531" y="1295"/>
                      <a:pt x="571" y="1040"/>
                      <a:pt x="622" y="809"/>
                    </a:cubicBezTo>
                    <a:cubicBezTo>
                      <a:pt x="667" y="603"/>
                      <a:pt x="793" y="275"/>
                      <a:pt x="670" y="86"/>
                    </a:cubicBezTo>
                    <a:cubicBezTo>
                      <a:pt x="642" y="40"/>
                      <a:pt x="585" y="0"/>
                      <a:pt x="528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2409" name="Google Shape;2409;p15"/>
            <p:cNvGrpSpPr/>
            <p:nvPr/>
          </p:nvGrpSpPr>
          <p:grpSpPr>
            <a:xfrm flipH="1">
              <a:off x="4736159" y="4869472"/>
              <a:ext cx="88313" cy="132981"/>
              <a:chOff x="712664" y="3994329"/>
              <a:chExt cx="88313" cy="132981"/>
            </a:xfrm>
          </p:grpSpPr>
          <p:sp>
            <p:nvSpPr>
              <p:cNvPr id="2410" name="Google Shape;2410;p15"/>
              <p:cNvSpPr/>
              <p:nvPr/>
            </p:nvSpPr>
            <p:spPr>
              <a:xfrm>
                <a:off x="712664" y="4006439"/>
                <a:ext cx="44613" cy="91225"/>
              </a:xfrm>
              <a:custGeom>
                <a:avLst/>
                <a:gdLst/>
                <a:ahLst/>
                <a:cxnLst/>
                <a:rect l="l" t="t" r="r" b="b"/>
                <a:pathLst>
                  <a:path w="781" h="1597" extrusionOk="0">
                    <a:moveTo>
                      <a:pt x="221" y="1"/>
                    </a:moveTo>
                    <a:cubicBezTo>
                      <a:pt x="138" y="1"/>
                      <a:pt x="60" y="44"/>
                      <a:pt x="44" y="145"/>
                    </a:cubicBezTo>
                    <a:cubicBezTo>
                      <a:pt x="1" y="407"/>
                      <a:pt x="81" y="683"/>
                      <a:pt x="139" y="938"/>
                    </a:cubicBezTo>
                    <a:cubicBezTo>
                      <a:pt x="196" y="1187"/>
                      <a:pt x="264" y="1427"/>
                      <a:pt x="489" y="1579"/>
                    </a:cubicBezTo>
                    <a:cubicBezTo>
                      <a:pt x="506" y="1591"/>
                      <a:pt x="526" y="1596"/>
                      <a:pt x="546" y="1596"/>
                    </a:cubicBezTo>
                    <a:cubicBezTo>
                      <a:pt x="589" y="1596"/>
                      <a:pt x="632" y="1573"/>
                      <a:pt x="652" y="1535"/>
                    </a:cubicBezTo>
                    <a:cubicBezTo>
                      <a:pt x="780" y="1308"/>
                      <a:pt x="735" y="1060"/>
                      <a:pt x="674" y="820"/>
                    </a:cubicBezTo>
                    <a:cubicBezTo>
                      <a:pt x="614" y="582"/>
                      <a:pt x="569" y="295"/>
                      <a:pt x="422" y="97"/>
                    </a:cubicBezTo>
                    <a:cubicBezTo>
                      <a:pt x="377" y="36"/>
                      <a:pt x="297" y="1"/>
                      <a:pt x="221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411" name="Google Shape;2411;p15"/>
              <p:cNvSpPr/>
              <p:nvPr/>
            </p:nvSpPr>
            <p:spPr>
              <a:xfrm>
                <a:off x="767617" y="3994329"/>
                <a:ext cx="33360" cy="132981"/>
              </a:xfrm>
              <a:custGeom>
                <a:avLst/>
                <a:gdLst/>
                <a:ahLst/>
                <a:cxnLst/>
                <a:rect l="l" t="t" r="r" b="b"/>
                <a:pathLst>
                  <a:path w="584" h="2328" extrusionOk="0">
                    <a:moveTo>
                      <a:pt x="295" y="1"/>
                    </a:moveTo>
                    <a:cubicBezTo>
                      <a:pt x="171" y="1"/>
                      <a:pt x="45" y="86"/>
                      <a:pt x="30" y="255"/>
                    </a:cubicBezTo>
                    <a:cubicBezTo>
                      <a:pt x="0" y="597"/>
                      <a:pt x="2" y="946"/>
                      <a:pt x="6" y="1290"/>
                    </a:cubicBezTo>
                    <a:cubicBezTo>
                      <a:pt x="9" y="1631"/>
                      <a:pt x="24" y="1959"/>
                      <a:pt x="178" y="2270"/>
                    </a:cubicBezTo>
                    <a:cubicBezTo>
                      <a:pt x="198" y="2309"/>
                      <a:pt x="239" y="2328"/>
                      <a:pt x="281" y="2328"/>
                    </a:cubicBezTo>
                    <a:cubicBezTo>
                      <a:pt x="323" y="2328"/>
                      <a:pt x="365" y="2309"/>
                      <a:pt x="385" y="2270"/>
                    </a:cubicBezTo>
                    <a:cubicBezTo>
                      <a:pt x="543" y="1960"/>
                      <a:pt x="560" y="1631"/>
                      <a:pt x="569" y="1290"/>
                    </a:cubicBezTo>
                    <a:cubicBezTo>
                      <a:pt x="576" y="946"/>
                      <a:pt x="583" y="597"/>
                      <a:pt x="557" y="255"/>
                    </a:cubicBezTo>
                    <a:cubicBezTo>
                      <a:pt x="544" y="85"/>
                      <a:pt x="420" y="1"/>
                      <a:pt x="295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2412" name="Google Shape;2412;p15"/>
            <p:cNvGrpSpPr/>
            <p:nvPr/>
          </p:nvGrpSpPr>
          <p:grpSpPr>
            <a:xfrm flipH="1">
              <a:off x="3950663" y="4855325"/>
              <a:ext cx="142923" cy="130526"/>
              <a:chOff x="178100" y="3904645"/>
              <a:chExt cx="142923" cy="130526"/>
            </a:xfrm>
          </p:grpSpPr>
          <p:sp>
            <p:nvSpPr>
              <p:cNvPr id="2413" name="Google Shape;2413;p15"/>
              <p:cNvSpPr/>
              <p:nvPr/>
            </p:nvSpPr>
            <p:spPr>
              <a:xfrm>
                <a:off x="178100" y="3936863"/>
                <a:ext cx="40843" cy="98308"/>
              </a:xfrm>
              <a:custGeom>
                <a:avLst/>
                <a:gdLst/>
                <a:ahLst/>
                <a:cxnLst/>
                <a:rect l="l" t="t" r="r" b="b"/>
                <a:pathLst>
                  <a:path w="715" h="1721" extrusionOk="0">
                    <a:moveTo>
                      <a:pt x="237" y="1"/>
                    </a:moveTo>
                    <a:cubicBezTo>
                      <a:pt x="157" y="1"/>
                      <a:pt x="77" y="54"/>
                      <a:pt x="49" y="139"/>
                    </a:cubicBezTo>
                    <a:cubicBezTo>
                      <a:pt x="1" y="283"/>
                      <a:pt x="37" y="436"/>
                      <a:pt x="59" y="582"/>
                    </a:cubicBezTo>
                    <a:cubicBezTo>
                      <a:pt x="76" y="711"/>
                      <a:pt x="98" y="838"/>
                      <a:pt x="120" y="966"/>
                    </a:cubicBezTo>
                    <a:cubicBezTo>
                      <a:pt x="142" y="1093"/>
                      <a:pt x="158" y="1223"/>
                      <a:pt x="193" y="1347"/>
                    </a:cubicBezTo>
                    <a:cubicBezTo>
                      <a:pt x="234" y="1488"/>
                      <a:pt x="302" y="1592"/>
                      <a:pt x="413" y="1688"/>
                    </a:cubicBezTo>
                    <a:cubicBezTo>
                      <a:pt x="438" y="1709"/>
                      <a:pt x="467" y="1720"/>
                      <a:pt x="496" y="1720"/>
                    </a:cubicBezTo>
                    <a:cubicBezTo>
                      <a:pt x="533" y="1720"/>
                      <a:pt x="570" y="1702"/>
                      <a:pt x="594" y="1665"/>
                    </a:cubicBezTo>
                    <a:cubicBezTo>
                      <a:pt x="672" y="1542"/>
                      <a:pt x="715" y="1424"/>
                      <a:pt x="707" y="1275"/>
                    </a:cubicBezTo>
                    <a:cubicBezTo>
                      <a:pt x="700" y="1133"/>
                      <a:pt x="672" y="990"/>
                      <a:pt x="643" y="848"/>
                    </a:cubicBezTo>
                    <a:cubicBezTo>
                      <a:pt x="592" y="595"/>
                      <a:pt x="554" y="244"/>
                      <a:pt x="362" y="51"/>
                    </a:cubicBezTo>
                    <a:cubicBezTo>
                      <a:pt x="326" y="16"/>
                      <a:pt x="281" y="1"/>
                      <a:pt x="237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414" name="Google Shape;2414;p15"/>
              <p:cNvSpPr/>
              <p:nvPr/>
            </p:nvSpPr>
            <p:spPr>
              <a:xfrm>
                <a:off x="230654" y="3904645"/>
                <a:ext cx="37187" cy="110589"/>
              </a:xfrm>
              <a:custGeom>
                <a:avLst/>
                <a:gdLst/>
                <a:ahLst/>
                <a:cxnLst/>
                <a:rect l="l" t="t" r="r" b="b"/>
                <a:pathLst>
                  <a:path w="651" h="1936" extrusionOk="0">
                    <a:moveTo>
                      <a:pt x="399" y="0"/>
                    </a:moveTo>
                    <a:cubicBezTo>
                      <a:pt x="364" y="0"/>
                      <a:pt x="331" y="13"/>
                      <a:pt x="305" y="45"/>
                    </a:cubicBezTo>
                    <a:cubicBezTo>
                      <a:pt x="124" y="270"/>
                      <a:pt x="142" y="647"/>
                      <a:pt x="102" y="921"/>
                    </a:cubicBezTo>
                    <a:cubicBezTo>
                      <a:pt x="57" y="1239"/>
                      <a:pt x="0" y="1544"/>
                      <a:pt x="117" y="1853"/>
                    </a:cubicBezTo>
                    <a:cubicBezTo>
                      <a:pt x="136" y="1902"/>
                      <a:pt x="182" y="1936"/>
                      <a:pt x="229" y="1936"/>
                    </a:cubicBezTo>
                    <a:cubicBezTo>
                      <a:pt x="255" y="1936"/>
                      <a:pt x="282" y="1925"/>
                      <a:pt x="305" y="1902"/>
                    </a:cubicBezTo>
                    <a:cubicBezTo>
                      <a:pt x="542" y="1660"/>
                      <a:pt x="598" y="1348"/>
                      <a:pt x="625" y="1020"/>
                    </a:cubicBezTo>
                    <a:cubicBezTo>
                      <a:pt x="637" y="862"/>
                      <a:pt x="650" y="703"/>
                      <a:pt x="643" y="545"/>
                    </a:cubicBezTo>
                    <a:cubicBezTo>
                      <a:pt x="637" y="392"/>
                      <a:pt x="640" y="203"/>
                      <a:pt x="542" y="75"/>
                    </a:cubicBezTo>
                    <a:cubicBezTo>
                      <a:pt x="511" y="33"/>
                      <a:pt x="454" y="0"/>
                      <a:pt x="399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415" name="Google Shape;2415;p15"/>
              <p:cNvSpPr/>
              <p:nvPr/>
            </p:nvSpPr>
            <p:spPr>
              <a:xfrm>
                <a:off x="275667" y="3947545"/>
                <a:ext cx="45355" cy="85284"/>
              </a:xfrm>
              <a:custGeom>
                <a:avLst/>
                <a:gdLst/>
                <a:ahLst/>
                <a:cxnLst/>
                <a:rect l="l" t="t" r="r" b="b"/>
                <a:pathLst>
                  <a:path w="794" h="1493" extrusionOk="0">
                    <a:moveTo>
                      <a:pt x="528" y="0"/>
                    </a:moveTo>
                    <a:cubicBezTo>
                      <a:pt x="514" y="0"/>
                      <a:pt x="500" y="3"/>
                      <a:pt x="486" y="9"/>
                    </a:cubicBezTo>
                    <a:cubicBezTo>
                      <a:pt x="246" y="103"/>
                      <a:pt x="170" y="438"/>
                      <a:pt x="116" y="669"/>
                    </a:cubicBezTo>
                    <a:cubicBezTo>
                      <a:pt x="56" y="916"/>
                      <a:pt x="1" y="1211"/>
                      <a:pt x="155" y="1435"/>
                    </a:cubicBezTo>
                    <a:cubicBezTo>
                      <a:pt x="182" y="1473"/>
                      <a:pt x="219" y="1492"/>
                      <a:pt x="257" y="1492"/>
                    </a:cubicBezTo>
                    <a:cubicBezTo>
                      <a:pt x="286" y="1492"/>
                      <a:pt x="315" y="1481"/>
                      <a:pt x="342" y="1459"/>
                    </a:cubicBezTo>
                    <a:cubicBezTo>
                      <a:pt x="531" y="1295"/>
                      <a:pt x="571" y="1040"/>
                      <a:pt x="622" y="809"/>
                    </a:cubicBezTo>
                    <a:cubicBezTo>
                      <a:pt x="667" y="603"/>
                      <a:pt x="793" y="275"/>
                      <a:pt x="670" y="86"/>
                    </a:cubicBezTo>
                    <a:cubicBezTo>
                      <a:pt x="642" y="40"/>
                      <a:pt x="585" y="0"/>
                      <a:pt x="528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2416" name="Google Shape;2416;p15"/>
            <p:cNvGrpSpPr/>
            <p:nvPr/>
          </p:nvGrpSpPr>
          <p:grpSpPr>
            <a:xfrm flipH="1">
              <a:off x="2932009" y="4854097"/>
              <a:ext cx="88313" cy="132981"/>
              <a:chOff x="712664" y="3994329"/>
              <a:chExt cx="88313" cy="132981"/>
            </a:xfrm>
          </p:grpSpPr>
          <p:sp>
            <p:nvSpPr>
              <p:cNvPr id="2417" name="Google Shape;2417;p15"/>
              <p:cNvSpPr/>
              <p:nvPr/>
            </p:nvSpPr>
            <p:spPr>
              <a:xfrm>
                <a:off x="712664" y="4006439"/>
                <a:ext cx="44613" cy="91225"/>
              </a:xfrm>
              <a:custGeom>
                <a:avLst/>
                <a:gdLst/>
                <a:ahLst/>
                <a:cxnLst/>
                <a:rect l="l" t="t" r="r" b="b"/>
                <a:pathLst>
                  <a:path w="781" h="1597" extrusionOk="0">
                    <a:moveTo>
                      <a:pt x="221" y="1"/>
                    </a:moveTo>
                    <a:cubicBezTo>
                      <a:pt x="138" y="1"/>
                      <a:pt x="60" y="44"/>
                      <a:pt x="44" y="145"/>
                    </a:cubicBezTo>
                    <a:cubicBezTo>
                      <a:pt x="1" y="407"/>
                      <a:pt x="81" y="683"/>
                      <a:pt x="139" y="938"/>
                    </a:cubicBezTo>
                    <a:cubicBezTo>
                      <a:pt x="196" y="1187"/>
                      <a:pt x="264" y="1427"/>
                      <a:pt x="489" y="1579"/>
                    </a:cubicBezTo>
                    <a:cubicBezTo>
                      <a:pt x="506" y="1591"/>
                      <a:pt x="526" y="1596"/>
                      <a:pt x="546" y="1596"/>
                    </a:cubicBezTo>
                    <a:cubicBezTo>
                      <a:pt x="589" y="1596"/>
                      <a:pt x="632" y="1573"/>
                      <a:pt x="652" y="1535"/>
                    </a:cubicBezTo>
                    <a:cubicBezTo>
                      <a:pt x="780" y="1308"/>
                      <a:pt x="735" y="1060"/>
                      <a:pt x="674" y="820"/>
                    </a:cubicBezTo>
                    <a:cubicBezTo>
                      <a:pt x="614" y="582"/>
                      <a:pt x="569" y="295"/>
                      <a:pt x="422" y="97"/>
                    </a:cubicBezTo>
                    <a:cubicBezTo>
                      <a:pt x="377" y="36"/>
                      <a:pt x="297" y="1"/>
                      <a:pt x="221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418" name="Google Shape;2418;p15"/>
              <p:cNvSpPr/>
              <p:nvPr/>
            </p:nvSpPr>
            <p:spPr>
              <a:xfrm>
                <a:off x="767617" y="3994329"/>
                <a:ext cx="33360" cy="132981"/>
              </a:xfrm>
              <a:custGeom>
                <a:avLst/>
                <a:gdLst/>
                <a:ahLst/>
                <a:cxnLst/>
                <a:rect l="l" t="t" r="r" b="b"/>
                <a:pathLst>
                  <a:path w="584" h="2328" extrusionOk="0">
                    <a:moveTo>
                      <a:pt x="295" y="1"/>
                    </a:moveTo>
                    <a:cubicBezTo>
                      <a:pt x="171" y="1"/>
                      <a:pt x="45" y="86"/>
                      <a:pt x="30" y="255"/>
                    </a:cubicBezTo>
                    <a:cubicBezTo>
                      <a:pt x="0" y="597"/>
                      <a:pt x="2" y="946"/>
                      <a:pt x="6" y="1290"/>
                    </a:cubicBezTo>
                    <a:cubicBezTo>
                      <a:pt x="9" y="1631"/>
                      <a:pt x="24" y="1959"/>
                      <a:pt x="178" y="2270"/>
                    </a:cubicBezTo>
                    <a:cubicBezTo>
                      <a:pt x="198" y="2309"/>
                      <a:pt x="239" y="2328"/>
                      <a:pt x="281" y="2328"/>
                    </a:cubicBezTo>
                    <a:cubicBezTo>
                      <a:pt x="323" y="2328"/>
                      <a:pt x="365" y="2309"/>
                      <a:pt x="385" y="2270"/>
                    </a:cubicBezTo>
                    <a:cubicBezTo>
                      <a:pt x="543" y="1960"/>
                      <a:pt x="560" y="1631"/>
                      <a:pt x="569" y="1290"/>
                    </a:cubicBezTo>
                    <a:cubicBezTo>
                      <a:pt x="576" y="946"/>
                      <a:pt x="583" y="597"/>
                      <a:pt x="557" y="255"/>
                    </a:cubicBezTo>
                    <a:cubicBezTo>
                      <a:pt x="544" y="85"/>
                      <a:pt x="420" y="1"/>
                      <a:pt x="295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2419" name="Google Shape;2419;p15"/>
            <p:cNvGrpSpPr/>
            <p:nvPr/>
          </p:nvGrpSpPr>
          <p:grpSpPr>
            <a:xfrm flipH="1">
              <a:off x="5023923" y="4866905"/>
              <a:ext cx="148749" cy="138123"/>
              <a:chOff x="417563" y="4145250"/>
              <a:chExt cx="148749" cy="138123"/>
            </a:xfrm>
          </p:grpSpPr>
          <p:sp>
            <p:nvSpPr>
              <p:cNvPr id="2420" name="Google Shape;2420;p15"/>
              <p:cNvSpPr/>
              <p:nvPr/>
            </p:nvSpPr>
            <p:spPr>
              <a:xfrm>
                <a:off x="417563" y="4179924"/>
                <a:ext cx="39186" cy="103449"/>
              </a:xfrm>
              <a:custGeom>
                <a:avLst/>
                <a:gdLst/>
                <a:ahLst/>
                <a:cxnLst/>
                <a:rect l="l" t="t" r="r" b="b"/>
                <a:pathLst>
                  <a:path w="686" h="1811" extrusionOk="0">
                    <a:moveTo>
                      <a:pt x="283" y="1"/>
                    </a:moveTo>
                    <a:cubicBezTo>
                      <a:pt x="215" y="1"/>
                      <a:pt x="148" y="32"/>
                      <a:pt x="118" y="96"/>
                    </a:cubicBezTo>
                    <a:cubicBezTo>
                      <a:pt x="0" y="348"/>
                      <a:pt x="83" y="703"/>
                      <a:pt x="102" y="970"/>
                    </a:cubicBezTo>
                    <a:cubicBezTo>
                      <a:pt x="112" y="1123"/>
                      <a:pt x="118" y="1280"/>
                      <a:pt x="141" y="1432"/>
                    </a:cubicBezTo>
                    <a:cubicBezTo>
                      <a:pt x="163" y="1569"/>
                      <a:pt x="227" y="1672"/>
                      <a:pt x="315" y="1777"/>
                    </a:cubicBezTo>
                    <a:cubicBezTo>
                      <a:pt x="333" y="1800"/>
                      <a:pt x="363" y="1811"/>
                      <a:pt x="394" y="1811"/>
                    </a:cubicBezTo>
                    <a:cubicBezTo>
                      <a:pt x="425" y="1811"/>
                      <a:pt x="456" y="1799"/>
                      <a:pt x="475" y="1777"/>
                    </a:cubicBezTo>
                    <a:cubicBezTo>
                      <a:pt x="685" y="1537"/>
                      <a:pt x="670" y="1245"/>
                      <a:pt x="647" y="944"/>
                    </a:cubicBezTo>
                    <a:cubicBezTo>
                      <a:pt x="625" y="670"/>
                      <a:pt x="621" y="266"/>
                      <a:pt x="421" y="56"/>
                    </a:cubicBezTo>
                    <a:cubicBezTo>
                      <a:pt x="386" y="19"/>
                      <a:pt x="334" y="1"/>
                      <a:pt x="283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421" name="Google Shape;2421;p15"/>
              <p:cNvSpPr/>
              <p:nvPr/>
            </p:nvSpPr>
            <p:spPr>
              <a:xfrm>
                <a:off x="469888" y="4145250"/>
                <a:ext cx="42556" cy="117101"/>
              </a:xfrm>
              <a:custGeom>
                <a:avLst/>
                <a:gdLst/>
                <a:ahLst/>
                <a:cxnLst/>
                <a:rect l="l" t="t" r="r" b="b"/>
                <a:pathLst>
                  <a:path w="745" h="2050" extrusionOk="0">
                    <a:moveTo>
                      <a:pt x="476" y="0"/>
                    </a:moveTo>
                    <a:cubicBezTo>
                      <a:pt x="449" y="0"/>
                      <a:pt x="419" y="8"/>
                      <a:pt x="384" y="23"/>
                    </a:cubicBezTo>
                    <a:cubicBezTo>
                      <a:pt x="243" y="88"/>
                      <a:pt x="219" y="278"/>
                      <a:pt x="192" y="415"/>
                    </a:cubicBezTo>
                    <a:cubicBezTo>
                      <a:pt x="158" y="589"/>
                      <a:pt x="132" y="764"/>
                      <a:pt x="104" y="936"/>
                    </a:cubicBezTo>
                    <a:cubicBezTo>
                      <a:pt x="47" y="1281"/>
                      <a:pt x="1" y="1611"/>
                      <a:pt x="84" y="1954"/>
                    </a:cubicBezTo>
                    <a:cubicBezTo>
                      <a:pt x="99" y="2020"/>
                      <a:pt x="150" y="2049"/>
                      <a:pt x="204" y="2049"/>
                    </a:cubicBezTo>
                    <a:cubicBezTo>
                      <a:pt x="250" y="2049"/>
                      <a:pt x="298" y="2027"/>
                      <a:pt x="327" y="1988"/>
                    </a:cubicBezTo>
                    <a:cubicBezTo>
                      <a:pt x="568" y="1660"/>
                      <a:pt x="617" y="1267"/>
                      <a:pt x="652" y="870"/>
                    </a:cubicBezTo>
                    <a:cubicBezTo>
                      <a:pt x="666" y="718"/>
                      <a:pt x="745" y="0"/>
                      <a:pt x="476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422" name="Google Shape;2422;p15"/>
              <p:cNvSpPr/>
              <p:nvPr/>
            </p:nvSpPr>
            <p:spPr>
              <a:xfrm>
                <a:off x="528840" y="4206144"/>
                <a:ext cx="37472" cy="75173"/>
              </a:xfrm>
              <a:custGeom>
                <a:avLst/>
                <a:gdLst/>
                <a:ahLst/>
                <a:cxnLst/>
                <a:rect l="l" t="t" r="r" b="b"/>
                <a:pathLst>
                  <a:path w="656" h="1316" extrusionOk="0">
                    <a:moveTo>
                      <a:pt x="371" y="0"/>
                    </a:moveTo>
                    <a:cubicBezTo>
                      <a:pt x="302" y="0"/>
                      <a:pt x="231" y="34"/>
                      <a:pt x="180" y="103"/>
                    </a:cubicBezTo>
                    <a:cubicBezTo>
                      <a:pt x="57" y="271"/>
                      <a:pt x="44" y="533"/>
                      <a:pt x="23" y="733"/>
                    </a:cubicBezTo>
                    <a:cubicBezTo>
                      <a:pt x="1" y="928"/>
                      <a:pt x="15" y="1125"/>
                      <a:pt x="152" y="1281"/>
                    </a:cubicBezTo>
                    <a:cubicBezTo>
                      <a:pt x="172" y="1303"/>
                      <a:pt x="205" y="1315"/>
                      <a:pt x="238" y="1315"/>
                    </a:cubicBezTo>
                    <a:cubicBezTo>
                      <a:pt x="259" y="1315"/>
                      <a:pt x="281" y="1310"/>
                      <a:pt x="298" y="1298"/>
                    </a:cubicBezTo>
                    <a:cubicBezTo>
                      <a:pt x="470" y="1186"/>
                      <a:pt x="536" y="999"/>
                      <a:pt x="566" y="805"/>
                    </a:cubicBezTo>
                    <a:cubicBezTo>
                      <a:pt x="598" y="604"/>
                      <a:pt x="655" y="349"/>
                      <a:pt x="581" y="154"/>
                    </a:cubicBezTo>
                    <a:cubicBezTo>
                      <a:pt x="541" y="53"/>
                      <a:pt x="457" y="0"/>
                      <a:pt x="371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2423" name="Google Shape;2423;p15"/>
            <p:cNvGrpSpPr/>
            <p:nvPr/>
          </p:nvGrpSpPr>
          <p:grpSpPr>
            <a:xfrm flipH="1">
              <a:off x="7857534" y="4654247"/>
              <a:ext cx="88313" cy="132981"/>
              <a:chOff x="712664" y="3994329"/>
              <a:chExt cx="88313" cy="132981"/>
            </a:xfrm>
          </p:grpSpPr>
          <p:sp>
            <p:nvSpPr>
              <p:cNvPr id="2424" name="Google Shape;2424;p15"/>
              <p:cNvSpPr/>
              <p:nvPr/>
            </p:nvSpPr>
            <p:spPr>
              <a:xfrm>
                <a:off x="712664" y="4006439"/>
                <a:ext cx="44613" cy="91225"/>
              </a:xfrm>
              <a:custGeom>
                <a:avLst/>
                <a:gdLst/>
                <a:ahLst/>
                <a:cxnLst/>
                <a:rect l="l" t="t" r="r" b="b"/>
                <a:pathLst>
                  <a:path w="781" h="1597" extrusionOk="0">
                    <a:moveTo>
                      <a:pt x="221" y="1"/>
                    </a:moveTo>
                    <a:cubicBezTo>
                      <a:pt x="138" y="1"/>
                      <a:pt x="60" y="44"/>
                      <a:pt x="44" y="145"/>
                    </a:cubicBezTo>
                    <a:cubicBezTo>
                      <a:pt x="1" y="407"/>
                      <a:pt x="81" y="683"/>
                      <a:pt x="139" y="938"/>
                    </a:cubicBezTo>
                    <a:cubicBezTo>
                      <a:pt x="196" y="1187"/>
                      <a:pt x="264" y="1427"/>
                      <a:pt x="489" y="1579"/>
                    </a:cubicBezTo>
                    <a:cubicBezTo>
                      <a:pt x="506" y="1591"/>
                      <a:pt x="526" y="1596"/>
                      <a:pt x="546" y="1596"/>
                    </a:cubicBezTo>
                    <a:cubicBezTo>
                      <a:pt x="589" y="1596"/>
                      <a:pt x="632" y="1573"/>
                      <a:pt x="652" y="1535"/>
                    </a:cubicBezTo>
                    <a:cubicBezTo>
                      <a:pt x="780" y="1308"/>
                      <a:pt x="735" y="1060"/>
                      <a:pt x="674" y="820"/>
                    </a:cubicBezTo>
                    <a:cubicBezTo>
                      <a:pt x="614" y="582"/>
                      <a:pt x="569" y="295"/>
                      <a:pt x="422" y="97"/>
                    </a:cubicBezTo>
                    <a:cubicBezTo>
                      <a:pt x="377" y="36"/>
                      <a:pt x="297" y="1"/>
                      <a:pt x="221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425" name="Google Shape;2425;p15"/>
              <p:cNvSpPr/>
              <p:nvPr/>
            </p:nvSpPr>
            <p:spPr>
              <a:xfrm>
                <a:off x="767617" y="3994329"/>
                <a:ext cx="33360" cy="132981"/>
              </a:xfrm>
              <a:custGeom>
                <a:avLst/>
                <a:gdLst/>
                <a:ahLst/>
                <a:cxnLst/>
                <a:rect l="l" t="t" r="r" b="b"/>
                <a:pathLst>
                  <a:path w="584" h="2328" extrusionOk="0">
                    <a:moveTo>
                      <a:pt x="295" y="1"/>
                    </a:moveTo>
                    <a:cubicBezTo>
                      <a:pt x="171" y="1"/>
                      <a:pt x="45" y="86"/>
                      <a:pt x="30" y="255"/>
                    </a:cubicBezTo>
                    <a:cubicBezTo>
                      <a:pt x="0" y="597"/>
                      <a:pt x="2" y="946"/>
                      <a:pt x="6" y="1290"/>
                    </a:cubicBezTo>
                    <a:cubicBezTo>
                      <a:pt x="9" y="1631"/>
                      <a:pt x="24" y="1959"/>
                      <a:pt x="178" y="2270"/>
                    </a:cubicBezTo>
                    <a:cubicBezTo>
                      <a:pt x="198" y="2309"/>
                      <a:pt x="239" y="2328"/>
                      <a:pt x="281" y="2328"/>
                    </a:cubicBezTo>
                    <a:cubicBezTo>
                      <a:pt x="323" y="2328"/>
                      <a:pt x="365" y="2309"/>
                      <a:pt x="385" y="2270"/>
                    </a:cubicBezTo>
                    <a:cubicBezTo>
                      <a:pt x="543" y="1960"/>
                      <a:pt x="560" y="1631"/>
                      <a:pt x="569" y="1290"/>
                    </a:cubicBezTo>
                    <a:cubicBezTo>
                      <a:pt x="576" y="946"/>
                      <a:pt x="583" y="597"/>
                      <a:pt x="557" y="255"/>
                    </a:cubicBezTo>
                    <a:cubicBezTo>
                      <a:pt x="544" y="85"/>
                      <a:pt x="420" y="1"/>
                      <a:pt x="295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2426" name="Google Shape;2426;p15"/>
            <p:cNvGrpSpPr/>
            <p:nvPr/>
          </p:nvGrpSpPr>
          <p:grpSpPr>
            <a:xfrm>
              <a:off x="2916488" y="4589988"/>
              <a:ext cx="142923" cy="130526"/>
              <a:chOff x="178100" y="3904645"/>
              <a:chExt cx="142923" cy="130526"/>
            </a:xfrm>
          </p:grpSpPr>
          <p:sp>
            <p:nvSpPr>
              <p:cNvPr id="2427" name="Google Shape;2427;p15"/>
              <p:cNvSpPr/>
              <p:nvPr/>
            </p:nvSpPr>
            <p:spPr>
              <a:xfrm>
                <a:off x="178100" y="3936863"/>
                <a:ext cx="40843" cy="98308"/>
              </a:xfrm>
              <a:custGeom>
                <a:avLst/>
                <a:gdLst/>
                <a:ahLst/>
                <a:cxnLst/>
                <a:rect l="l" t="t" r="r" b="b"/>
                <a:pathLst>
                  <a:path w="715" h="1721" extrusionOk="0">
                    <a:moveTo>
                      <a:pt x="237" y="1"/>
                    </a:moveTo>
                    <a:cubicBezTo>
                      <a:pt x="157" y="1"/>
                      <a:pt x="77" y="54"/>
                      <a:pt x="49" y="139"/>
                    </a:cubicBezTo>
                    <a:cubicBezTo>
                      <a:pt x="1" y="283"/>
                      <a:pt x="37" y="436"/>
                      <a:pt x="59" y="582"/>
                    </a:cubicBezTo>
                    <a:cubicBezTo>
                      <a:pt x="76" y="711"/>
                      <a:pt x="98" y="838"/>
                      <a:pt x="120" y="966"/>
                    </a:cubicBezTo>
                    <a:cubicBezTo>
                      <a:pt x="142" y="1093"/>
                      <a:pt x="158" y="1223"/>
                      <a:pt x="193" y="1347"/>
                    </a:cubicBezTo>
                    <a:cubicBezTo>
                      <a:pt x="234" y="1488"/>
                      <a:pt x="302" y="1592"/>
                      <a:pt x="413" y="1688"/>
                    </a:cubicBezTo>
                    <a:cubicBezTo>
                      <a:pt x="438" y="1709"/>
                      <a:pt x="467" y="1720"/>
                      <a:pt x="496" y="1720"/>
                    </a:cubicBezTo>
                    <a:cubicBezTo>
                      <a:pt x="533" y="1720"/>
                      <a:pt x="570" y="1702"/>
                      <a:pt x="594" y="1665"/>
                    </a:cubicBezTo>
                    <a:cubicBezTo>
                      <a:pt x="672" y="1542"/>
                      <a:pt x="715" y="1424"/>
                      <a:pt x="707" y="1275"/>
                    </a:cubicBezTo>
                    <a:cubicBezTo>
                      <a:pt x="700" y="1133"/>
                      <a:pt x="672" y="990"/>
                      <a:pt x="643" y="848"/>
                    </a:cubicBezTo>
                    <a:cubicBezTo>
                      <a:pt x="592" y="595"/>
                      <a:pt x="554" y="244"/>
                      <a:pt x="362" y="51"/>
                    </a:cubicBezTo>
                    <a:cubicBezTo>
                      <a:pt x="326" y="16"/>
                      <a:pt x="281" y="1"/>
                      <a:pt x="237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428" name="Google Shape;2428;p15"/>
              <p:cNvSpPr/>
              <p:nvPr/>
            </p:nvSpPr>
            <p:spPr>
              <a:xfrm>
                <a:off x="230654" y="3904645"/>
                <a:ext cx="37187" cy="110589"/>
              </a:xfrm>
              <a:custGeom>
                <a:avLst/>
                <a:gdLst/>
                <a:ahLst/>
                <a:cxnLst/>
                <a:rect l="l" t="t" r="r" b="b"/>
                <a:pathLst>
                  <a:path w="651" h="1936" extrusionOk="0">
                    <a:moveTo>
                      <a:pt x="399" y="0"/>
                    </a:moveTo>
                    <a:cubicBezTo>
                      <a:pt x="364" y="0"/>
                      <a:pt x="331" y="13"/>
                      <a:pt x="305" y="45"/>
                    </a:cubicBezTo>
                    <a:cubicBezTo>
                      <a:pt x="124" y="270"/>
                      <a:pt x="142" y="647"/>
                      <a:pt x="102" y="921"/>
                    </a:cubicBezTo>
                    <a:cubicBezTo>
                      <a:pt x="57" y="1239"/>
                      <a:pt x="0" y="1544"/>
                      <a:pt x="117" y="1853"/>
                    </a:cubicBezTo>
                    <a:cubicBezTo>
                      <a:pt x="136" y="1902"/>
                      <a:pt x="182" y="1936"/>
                      <a:pt x="229" y="1936"/>
                    </a:cubicBezTo>
                    <a:cubicBezTo>
                      <a:pt x="255" y="1936"/>
                      <a:pt x="282" y="1925"/>
                      <a:pt x="305" y="1902"/>
                    </a:cubicBezTo>
                    <a:cubicBezTo>
                      <a:pt x="542" y="1660"/>
                      <a:pt x="598" y="1348"/>
                      <a:pt x="625" y="1020"/>
                    </a:cubicBezTo>
                    <a:cubicBezTo>
                      <a:pt x="637" y="862"/>
                      <a:pt x="650" y="703"/>
                      <a:pt x="643" y="545"/>
                    </a:cubicBezTo>
                    <a:cubicBezTo>
                      <a:pt x="637" y="392"/>
                      <a:pt x="640" y="203"/>
                      <a:pt x="542" y="75"/>
                    </a:cubicBezTo>
                    <a:cubicBezTo>
                      <a:pt x="511" y="33"/>
                      <a:pt x="454" y="0"/>
                      <a:pt x="399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429" name="Google Shape;2429;p15"/>
              <p:cNvSpPr/>
              <p:nvPr/>
            </p:nvSpPr>
            <p:spPr>
              <a:xfrm>
                <a:off x="275667" y="3947545"/>
                <a:ext cx="45355" cy="85284"/>
              </a:xfrm>
              <a:custGeom>
                <a:avLst/>
                <a:gdLst/>
                <a:ahLst/>
                <a:cxnLst/>
                <a:rect l="l" t="t" r="r" b="b"/>
                <a:pathLst>
                  <a:path w="794" h="1493" extrusionOk="0">
                    <a:moveTo>
                      <a:pt x="528" y="0"/>
                    </a:moveTo>
                    <a:cubicBezTo>
                      <a:pt x="514" y="0"/>
                      <a:pt x="500" y="3"/>
                      <a:pt x="486" y="9"/>
                    </a:cubicBezTo>
                    <a:cubicBezTo>
                      <a:pt x="246" y="103"/>
                      <a:pt x="170" y="438"/>
                      <a:pt x="116" y="669"/>
                    </a:cubicBezTo>
                    <a:cubicBezTo>
                      <a:pt x="56" y="916"/>
                      <a:pt x="1" y="1211"/>
                      <a:pt x="155" y="1435"/>
                    </a:cubicBezTo>
                    <a:cubicBezTo>
                      <a:pt x="182" y="1473"/>
                      <a:pt x="219" y="1492"/>
                      <a:pt x="257" y="1492"/>
                    </a:cubicBezTo>
                    <a:cubicBezTo>
                      <a:pt x="286" y="1492"/>
                      <a:pt x="315" y="1481"/>
                      <a:pt x="342" y="1459"/>
                    </a:cubicBezTo>
                    <a:cubicBezTo>
                      <a:pt x="531" y="1295"/>
                      <a:pt x="571" y="1040"/>
                      <a:pt x="622" y="809"/>
                    </a:cubicBezTo>
                    <a:cubicBezTo>
                      <a:pt x="667" y="603"/>
                      <a:pt x="793" y="275"/>
                      <a:pt x="670" y="86"/>
                    </a:cubicBezTo>
                    <a:cubicBezTo>
                      <a:pt x="642" y="40"/>
                      <a:pt x="585" y="0"/>
                      <a:pt x="528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2430" name="Google Shape;2430;p15"/>
            <p:cNvGrpSpPr/>
            <p:nvPr/>
          </p:nvGrpSpPr>
          <p:grpSpPr>
            <a:xfrm flipH="1">
              <a:off x="3339346" y="4654247"/>
              <a:ext cx="88313" cy="132981"/>
              <a:chOff x="712664" y="3994329"/>
              <a:chExt cx="88313" cy="132981"/>
            </a:xfrm>
          </p:grpSpPr>
          <p:sp>
            <p:nvSpPr>
              <p:cNvPr id="2431" name="Google Shape;2431;p15"/>
              <p:cNvSpPr/>
              <p:nvPr/>
            </p:nvSpPr>
            <p:spPr>
              <a:xfrm>
                <a:off x="712664" y="4006439"/>
                <a:ext cx="44613" cy="91225"/>
              </a:xfrm>
              <a:custGeom>
                <a:avLst/>
                <a:gdLst/>
                <a:ahLst/>
                <a:cxnLst/>
                <a:rect l="l" t="t" r="r" b="b"/>
                <a:pathLst>
                  <a:path w="781" h="1597" extrusionOk="0">
                    <a:moveTo>
                      <a:pt x="221" y="1"/>
                    </a:moveTo>
                    <a:cubicBezTo>
                      <a:pt x="138" y="1"/>
                      <a:pt x="60" y="44"/>
                      <a:pt x="44" y="145"/>
                    </a:cubicBezTo>
                    <a:cubicBezTo>
                      <a:pt x="1" y="407"/>
                      <a:pt x="81" y="683"/>
                      <a:pt x="139" y="938"/>
                    </a:cubicBezTo>
                    <a:cubicBezTo>
                      <a:pt x="196" y="1187"/>
                      <a:pt x="264" y="1427"/>
                      <a:pt x="489" y="1579"/>
                    </a:cubicBezTo>
                    <a:cubicBezTo>
                      <a:pt x="506" y="1591"/>
                      <a:pt x="526" y="1596"/>
                      <a:pt x="546" y="1596"/>
                    </a:cubicBezTo>
                    <a:cubicBezTo>
                      <a:pt x="589" y="1596"/>
                      <a:pt x="632" y="1573"/>
                      <a:pt x="652" y="1535"/>
                    </a:cubicBezTo>
                    <a:cubicBezTo>
                      <a:pt x="780" y="1308"/>
                      <a:pt x="735" y="1060"/>
                      <a:pt x="674" y="820"/>
                    </a:cubicBezTo>
                    <a:cubicBezTo>
                      <a:pt x="614" y="582"/>
                      <a:pt x="569" y="295"/>
                      <a:pt x="422" y="97"/>
                    </a:cubicBezTo>
                    <a:cubicBezTo>
                      <a:pt x="377" y="36"/>
                      <a:pt x="297" y="1"/>
                      <a:pt x="221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432" name="Google Shape;2432;p15"/>
              <p:cNvSpPr/>
              <p:nvPr/>
            </p:nvSpPr>
            <p:spPr>
              <a:xfrm>
                <a:off x="767617" y="3994329"/>
                <a:ext cx="33360" cy="132981"/>
              </a:xfrm>
              <a:custGeom>
                <a:avLst/>
                <a:gdLst/>
                <a:ahLst/>
                <a:cxnLst/>
                <a:rect l="l" t="t" r="r" b="b"/>
                <a:pathLst>
                  <a:path w="584" h="2328" extrusionOk="0">
                    <a:moveTo>
                      <a:pt x="295" y="1"/>
                    </a:moveTo>
                    <a:cubicBezTo>
                      <a:pt x="171" y="1"/>
                      <a:pt x="45" y="86"/>
                      <a:pt x="30" y="255"/>
                    </a:cubicBezTo>
                    <a:cubicBezTo>
                      <a:pt x="0" y="597"/>
                      <a:pt x="2" y="946"/>
                      <a:pt x="6" y="1290"/>
                    </a:cubicBezTo>
                    <a:cubicBezTo>
                      <a:pt x="9" y="1631"/>
                      <a:pt x="24" y="1959"/>
                      <a:pt x="178" y="2270"/>
                    </a:cubicBezTo>
                    <a:cubicBezTo>
                      <a:pt x="198" y="2309"/>
                      <a:pt x="239" y="2328"/>
                      <a:pt x="281" y="2328"/>
                    </a:cubicBezTo>
                    <a:cubicBezTo>
                      <a:pt x="323" y="2328"/>
                      <a:pt x="365" y="2309"/>
                      <a:pt x="385" y="2270"/>
                    </a:cubicBezTo>
                    <a:cubicBezTo>
                      <a:pt x="543" y="1960"/>
                      <a:pt x="560" y="1631"/>
                      <a:pt x="569" y="1290"/>
                    </a:cubicBezTo>
                    <a:cubicBezTo>
                      <a:pt x="576" y="946"/>
                      <a:pt x="583" y="597"/>
                      <a:pt x="557" y="255"/>
                    </a:cubicBezTo>
                    <a:cubicBezTo>
                      <a:pt x="544" y="85"/>
                      <a:pt x="420" y="1"/>
                      <a:pt x="295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sp>
          <p:nvSpPr>
            <p:cNvPr id="2433" name="Google Shape;2433;p15"/>
            <p:cNvSpPr/>
            <p:nvPr/>
          </p:nvSpPr>
          <p:spPr>
            <a:xfrm>
              <a:off x="3576059" y="4617755"/>
              <a:ext cx="33188" cy="102763"/>
            </a:xfrm>
            <a:custGeom>
              <a:avLst/>
              <a:gdLst/>
              <a:ahLst/>
              <a:cxnLst/>
              <a:rect l="l" t="t" r="r" b="b"/>
              <a:pathLst>
                <a:path w="581" h="1799" extrusionOk="0">
                  <a:moveTo>
                    <a:pt x="300" y="0"/>
                  </a:moveTo>
                  <a:cubicBezTo>
                    <a:pt x="224" y="0"/>
                    <a:pt x="148" y="46"/>
                    <a:pt x="114" y="137"/>
                  </a:cubicBezTo>
                  <a:cubicBezTo>
                    <a:pt x="22" y="389"/>
                    <a:pt x="32" y="700"/>
                    <a:pt x="16" y="968"/>
                  </a:cubicBezTo>
                  <a:cubicBezTo>
                    <a:pt x="0" y="1232"/>
                    <a:pt x="5" y="1500"/>
                    <a:pt x="120" y="1743"/>
                  </a:cubicBezTo>
                  <a:cubicBezTo>
                    <a:pt x="136" y="1778"/>
                    <a:pt x="178" y="1799"/>
                    <a:pt x="219" y="1799"/>
                  </a:cubicBezTo>
                  <a:cubicBezTo>
                    <a:pt x="248" y="1799"/>
                    <a:pt x="276" y="1788"/>
                    <a:pt x="293" y="1765"/>
                  </a:cubicBezTo>
                  <a:cubicBezTo>
                    <a:pt x="467" y="1544"/>
                    <a:pt x="522" y="1270"/>
                    <a:pt x="540" y="994"/>
                  </a:cubicBezTo>
                  <a:cubicBezTo>
                    <a:pt x="554" y="722"/>
                    <a:pt x="580" y="397"/>
                    <a:pt x="484" y="137"/>
                  </a:cubicBezTo>
                  <a:cubicBezTo>
                    <a:pt x="451" y="46"/>
                    <a:pt x="375" y="0"/>
                    <a:pt x="300" y="0"/>
                  </a:cubicBezTo>
                  <a:close/>
                </a:path>
              </a:pathLst>
            </a:custGeom>
            <a:solidFill>
              <a:srgbClr val="191919">
                <a:alpha val="59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2434" name="Google Shape;2434;p15"/>
            <p:cNvGrpSpPr/>
            <p:nvPr/>
          </p:nvGrpSpPr>
          <p:grpSpPr>
            <a:xfrm>
              <a:off x="4632438" y="4603875"/>
              <a:ext cx="142923" cy="130526"/>
              <a:chOff x="178100" y="3904645"/>
              <a:chExt cx="142923" cy="130526"/>
            </a:xfrm>
          </p:grpSpPr>
          <p:sp>
            <p:nvSpPr>
              <p:cNvPr id="2435" name="Google Shape;2435;p15"/>
              <p:cNvSpPr/>
              <p:nvPr/>
            </p:nvSpPr>
            <p:spPr>
              <a:xfrm>
                <a:off x="178100" y="3936863"/>
                <a:ext cx="40843" cy="98308"/>
              </a:xfrm>
              <a:custGeom>
                <a:avLst/>
                <a:gdLst/>
                <a:ahLst/>
                <a:cxnLst/>
                <a:rect l="l" t="t" r="r" b="b"/>
                <a:pathLst>
                  <a:path w="715" h="1721" extrusionOk="0">
                    <a:moveTo>
                      <a:pt x="237" y="1"/>
                    </a:moveTo>
                    <a:cubicBezTo>
                      <a:pt x="157" y="1"/>
                      <a:pt x="77" y="54"/>
                      <a:pt x="49" y="139"/>
                    </a:cubicBezTo>
                    <a:cubicBezTo>
                      <a:pt x="1" y="283"/>
                      <a:pt x="37" y="436"/>
                      <a:pt x="59" y="582"/>
                    </a:cubicBezTo>
                    <a:cubicBezTo>
                      <a:pt x="76" y="711"/>
                      <a:pt x="98" y="838"/>
                      <a:pt x="120" y="966"/>
                    </a:cubicBezTo>
                    <a:cubicBezTo>
                      <a:pt x="142" y="1093"/>
                      <a:pt x="158" y="1223"/>
                      <a:pt x="193" y="1347"/>
                    </a:cubicBezTo>
                    <a:cubicBezTo>
                      <a:pt x="234" y="1488"/>
                      <a:pt x="302" y="1592"/>
                      <a:pt x="413" y="1688"/>
                    </a:cubicBezTo>
                    <a:cubicBezTo>
                      <a:pt x="438" y="1709"/>
                      <a:pt x="467" y="1720"/>
                      <a:pt x="496" y="1720"/>
                    </a:cubicBezTo>
                    <a:cubicBezTo>
                      <a:pt x="533" y="1720"/>
                      <a:pt x="570" y="1702"/>
                      <a:pt x="594" y="1665"/>
                    </a:cubicBezTo>
                    <a:cubicBezTo>
                      <a:pt x="672" y="1542"/>
                      <a:pt x="715" y="1424"/>
                      <a:pt x="707" y="1275"/>
                    </a:cubicBezTo>
                    <a:cubicBezTo>
                      <a:pt x="700" y="1133"/>
                      <a:pt x="672" y="990"/>
                      <a:pt x="643" y="848"/>
                    </a:cubicBezTo>
                    <a:cubicBezTo>
                      <a:pt x="592" y="595"/>
                      <a:pt x="554" y="244"/>
                      <a:pt x="362" y="51"/>
                    </a:cubicBezTo>
                    <a:cubicBezTo>
                      <a:pt x="326" y="16"/>
                      <a:pt x="281" y="1"/>
                      <a:pt x="237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436" name="Google Shape;2436;p15"/>
              <p:cNvSpPr/>
              <p:nvPr/>
            </p:nvSpPr>
            <p:spPr>
              <a:xfrm>
                <a:off x="230654" y="3904645"/>
                <a:ext cx="37187" cy="110589"/>
              </a:xfrm>
              <a:custGeom>
                <a:avLst/>
                <a:gdLst/>
                <a:ahLst/>
                <a:cxnLst/>
                <a:rect l="l" t="t" r="r" b="b"/>
                <a:pathLst>
                  <a:path w="651" h="1936" extrusionOk="0">
                    <a:moveTo>
                      <a:pt x="399" y="0"/>
                    </a:moveTo>
                    <a:cubicBezTo>
                      <a:pt x="364" y="0"/>
                      <a:pt x="331" y="13"/>
                      <a:pt x="305" y="45"/>
                    </a:cubicBezTo>
                    <a:cubicBezTo>
                      <a:pt x="124" y="270"/>
                      <a:pt x="142" y="647"/>
                      <a:pt x="102" y="921"/>
                    </a:cubicBezTo>
                    <a:cubicBezTo>
                      <a:pt x="57" y="1239"/>
                      <a:pt x="0" y="1544"/>
                      <a:pt x="117" y="1853"/>
                    </a:cubicBezTo>
                    <a:cubicBezTo>
                      <a:pt x="136" y="1902"/>
                      <a:pt x="182" y="1936"/>
                      <a:pt x="229" y="1936"/>
                    </a:cubicBezTo>
                    <a:cubicBezTo>
                      <a:pt x="255" y="1936"/>
                      <a:pt x="282" y="1925"/>
                      <a:pt x="305" y="1902"/>
                    </a:cubicBezTo>
                    <a:cubicBezTo>
                      <a:pt x="542" y="1660"/>
                      <a:pt x="598" y="1348"/>
                      <a:pt x="625" y="1020"/>
                    </a:cubicBezTo>
                    <a:cubicBezTo>
                      <a:pt x="637" y="862"/>
                      <a:pt x="650" y="703"/>
                      <a:pt x="643" y="545"/>
                    </a:cubicBezTo>
                    <a:cubicBezTo>
                      <a:pt x="637" y="392"/>
                      <a:pt x="640" y="203"/>
                      <a:pt x="542" y="75"/>
                    </a:cubicBezTo>
                    <a:cubicBezTo>
                      <a:pt x="511" y="33"/>
                      <a:pt x="454" y="0"/>
                      <a:pt x="399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437" name="Google Shape;2437;p15"/>
              <p:cNvSpPr/>
              <p:nvPr/>
            </p:nvSpPr>
            <p:spPr>
              <a:xfrm>
                <a:off x="275667" y="3947545"/>
                <a:ext cx="45355" cy="85284"/>
              </a:xfrm>
              <a:custGeom>
                <a:avLst/>
                <a:gdLst/>
                <a:ahLst/>
                <a:cxnLst/>
                <a:rect l="l" t="t" r="r" b="b"/>
                <a:pathLst>
                  <a:path w="794" h="1493" extrusionOk="0">
                    <a:moveTo>
                      <a:pt x="528" y="0"/>
                    </a:moveTo>
                    <a:cubicBezTo>
                      <a:pt x="514" y="0"/>
                      <a:pt x="500" y="3"/>
                      <a:pt x="486" y="9"/>
                    </a:cubicBezTo>
                    <a:cubicBezTo>
                      <a:pt x="246" y="103"/>
                      <a:pt x="170" y="438"/>
                      <a:pt x="116" y="669"/>
                    </a:cubicBezTo>
                    <a:cubicBezTo>
                      <a:pt x="56" y="916"/>
                      <a:pt x="1" y="1211"/>
                      <a:pt x="155" y="1435"/>
                    </a:cubicBezTo>
                    <a:cubicBezTo>
                      <a:pt x="182" y="1473"/>
                      <a:pt x="219" y="1492"/>
                      <a:pt x="257" y="1492"/>
                    </a:cubicBezTo>
                    <a:cubicBezTo>
                      <a:pt x="286" y="1492"/>
                      <a:pt x="315" y="1481"/>
                      <a:pt x="342" y="1459"/>
                    </a:cubicBezTo>
                    <a:cubicBezTo>
                      <a:pt x="531" y="1295"/>
                      <a:pt x="571" y="1040"/>
                      <a:pt x="622" y="809"/>
                    </a:cubicBezTo>
                    <a:cubicBezTo>
                      <a:pt x="667" y="603"/>
                      <a:pt x="793" y="275"/>
                      <a:pt x="670" y="86"/>
                    </a:cubicBezTo>
                    <a:cubicBezTo>
                      <a:pt x="642" y="40"/>
                      <a:pt x="585" y="0"/>
                      <a:pt x="528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2438" name="Google Shape;2438;p15"/>
            <p:cNvGrpSpPr/>
            <p:nvPr/>
          </p:nvGrpSpPr>
          <p:grpSpPr>
            <a:xfrm>
              <a:off x="6178388" y="4603875"/>
              <a:ext cx="142923" cy="130526"/>
              <a:chOff x="178100" y="3904645"/>
              <a:chExt cx="142923" cy="130526"/>
            </a:xfrm>
          </p:grpSpPr>
          <p:sp>
            <p:nvSpPr>
              <p:cNvPr id="2439" name="Google Shape;2439;p15"/>
              <p:cNvSpPr/>
              <p:nvPr/>
            </p:nvSpPr>
            <p:spPr>
              <a:xfrm>
                <a:off x="178100" y="3936863"/>
                <a:ext cx="40843" cy="98308"/>
              </a:xfrm>
              <a:custGeom>
                <a:avLst/>
                <a:gdLst/>
                <a:ahLst/>
                <a:cxnLst/>
                <a:rect l="l" t="t" r="r" b="b"/>
                <a:pathLst>
                  <a:path w="715" h="1721" extrusionOk="0">
                    <a:moveTo>
                      <a:pt x="237" y="1"/>
                    </a:moveTo>
                    <a:cubicBezTo>
                      <a:pt x="157" y="1"/>
                      <a:pt x="77" y="54"/>
                      <a:pt x="49" y="139"/>
                    </a:cubicBezTo>
                    <a:cubicBezTo>
                      <a:pt x="1" y="283"/>
                      <a:pt x="37" y="436"/>
                      <a:pt x="59" y="582"/>
                    </a:cubicBezTo>
                    <a:cubicBezTo>
                      <a:pt x="76" y="711"/>
                      <a:pt x="98" y="838"/>
                      <a:pt x="120" y="966"/>
                    </a:cubicBezTo>
                    <a:cubicBezTo>
                      <a:pt x="142" y="1093"/>
                      <a:pt x="158" y="1223"/>
                      <a:pt x="193" y="1347"/>
                    </a:cubicBezTo>
                    <a:cubicBezTo>
                      <a:pt x="234" y="1488"/>
                      <a:pt x="302" y="1592"/>
                      <a:pt x="413" y="1688"/>
                    </a:cubicBezTo>
                    <a:cubicBezTo>
                      <a:pt x="438" y="1709"/>
                      <a:pt x="467" y="1720"/>
                      <a:pt x="496" y="1720"/>
                    </a:cubicBezTo>
                    <a:cubicBezTo>
                      <a:pt x="533" y="1720"/>
                      <a:pt x="570" y="1702"/>
                      <a:pt x="594" y="1665"/>
                    </a:cubicBezTo>
                    <a:cubicBezTo>
                      <a:pt x="672" y="1542"/>
                      <a:pt x="715" y="1424"/>
                      <a:pt x="707" y="1275"/>
                    </a:cubicBezTo>
                    <a:cubicBezTo>
                      <a:pt x="700" y="1133"/>
                      <a:pt x="672" y="990"/>
                      <a:pt x="643" y="848"/>
                    </a:cubicBezTo>
                    <a:cubicBezTo>
                      <a:pt x="592" y="595"/>
                      <a:pt x="554" y="244"/>
                      <a:pt x="362" y="51"/>
                    </a:cubicBezTo>
                    <a:cubicBezTo>
                      <a:pt x="326" y="16"/>
                      <a:pt x="281" y="1"/>
                      <a:pt x="237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440" name="Google Shape;2440;p15"/>
              <p:cNvSpPr/>
              <p:nvPr/>
            </p:nvSpPr>
            <p:spPr>
              <a:xfrm>
                <a:off x="230654" y="3904645"/>
                <a:ext cx="37187" cy="110589"/>
              </a:xfrm>
              <a:custGeom>
                <a:avLst/>
                <a:gdLst/>
                <a:ahLst/>
                <a:cxnLst/>
                <a:rect l="l" t="t" r="r" b="b"/>
                <a:pathLst>
                  <a:path w="651" h="1936" extrusionOk="0">
                    <a:moveTo>
                      <a:pt x="399" y="0"/>
                    </a:moveTo>
                    <a:cubicBezTo>
                      <a:pt x="364" y="0"/>
                      <a:pt x="331" y="13"/>
                      <a:pt x="305" y="45"/>
                    </a:cubicBezTo>
                    <a:cubicBezTo>
                      <a:pt x="124" y="270"/>
                      <a:pt x="142" y="647"/>
                      <a:pt x="102" y="921"/>
                    </a:cubicBezTo>
                    <a:cubicBezTo>
                      <a:pt x="57" y="1239"/>
                      <a:pt x="0" y="1544"/>
                      <a:pt x="117" y="1853"/>
                    </a:cubicBezTo>
                    <a:cubicBezTo>
                      <a:pt x="136" y="1902"/>
                      <a:pt x="182" y="1936"/>
                      <a:pt x="229" y="1936"/>
                    </a:cubicBezTo>
                    <a:cubicBezTo>
                      <a:pt x="255" y="1936"/>
                      <a:pt x="282" y="1925"/>
                      <a:pt x="305" y="1902"/>
                    </a:cubicBezTo>
                    <a:cubicBezTo>
                      <a:pt x="542" y="1660"/>
                      <a:pt x="598" y="1348"/>
                      <a:pt x="625" y="1020"/>
                    </a:cubicBezTo>
                    <a:cubicBezTo>
                      <a:pt x="637" y="862"/>
                      <a:pt x="650" y="703"/>
                      <a:pt x="643" y="545"/>
                    </a:cubicBezTo>
                    <a:cubicBezTo>
                      <a:pt x="637" y="392"/>
                      <a:pt x="640" y="203"/>
                      <a:pt x="542" y="75"/>
                    </a:cubicBezTo>
                    <a:cubicBezTo>
                      <a:pt x="511" y="33"/>
                      <a:pt x="454" y="0"/>
                      <a:pt x="399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441" name="Google Shape;2441;p15"/>
              <p:cNvSpPr/>
              <p:nvPr/>
            </p:nvSpPr>
            <p:spPr>
              <a:xfrm>
                <a:off x="275667" y="3947545"/>
                <a:ext cx="45355" cy="85284"/>
              </a:xfrm>
              <a:custGeom>
                <a:avLst/>
                <a:gdLst/>
                <a:ahLst/>
                <a:cxnLst/>
                <a:rect l="l" t="t" r="r" b="b"/>
                <a:pathLst>
                  <a:path w="794" h="1493" extrusionOk="0">
                    <a:moveTo>
                      <a:pt x="528" y="0"/>
                    </a:moveTo>
                    <a:cubicBezTo>
                      <a:pt x="514" y="0"/>
                      <a:pt x="500" y="3"/>
                      <a:pt x="486" y="9"/>
                    </a:cubicBezTo>
                    <a:cubicBezTo>
                      <a:pt x="246" y="103"/>
                      <a:pt x="170" y="438"/>
                      <a:pt x="116" y="669"/>
                    </a:cubicBezTo>
                    <a:cubicBezTo>
                      <a:pt x="56" y="916"/>
                      <a:pt x="1" y="1211"/>
                      <a:pt x="155" y="1435"/>
                    </a:cubicBezTo>
                    <a:cubicBezTo>
                      <a:pt x="182" y="1473"/>
                      <a:pt x="219" y="1492"/>
                      <a:pt x="257" y="1492"/>
                    </a:cubicBezTo>
                    <a:cubicBezTo>
                      <a:pt x="286" y="1492"/>
                      <a:pt x="315" y="1481"/>
                      <a:pt x="342" y="1459"/>
                    </a:cubicBezTo>
                    <a:cubicBezTo>
                      <a:pt x="531" y="1295"/>
                      <a:pt x="571" y="1040"/>
                      <a:pt x="622" y="809"/>
                    </a:cubicBezTo>
                    <a:cubicBezTo>
                      <a:pt x="667" y="603"/>
                      <a:pt x="793" y="275"/>
                      <a:pt x="670" y="86"/>
                    </a:cubicBezTo>
                    <a:cubicBezTo>
                      <a:pt x="642" y="40"/>
                      <a:pt x="585" y="0"/>
                      <a:pt x="528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2442" name="Google Shape;2442;p15"/>
            <p:cNvGrpSpPr/>
            <p:nvPr/>
          </p:nvGrpSpPr>
          <p:grpSpPr>
            <a:xfrm>
              <a:off x="5250150" y="4638600"/>
              <a:ext cx="142923" cy="130526"/>
              <a:chOff x="178100" y="3904645"/>
              <a:chExt cx="142923" cy="130526"/>
            </a:xfrm>
          </p:grpSpPr>
          <p:sp>
            <p:nvSpPr>
              <p:cNvPr id="2443" name="Google Shape;2443;p15"/>
              <p:cNvSpPr/>
              <p:nvPr/>
            </p:nvSpPr>
            <p:spPr>
              <a:xfrm>
                <a:off x="178100" y="3936863"/>
                <a:ext cx="40843" cy="98308"/>
              </a:xfrm>
              <a:custGeom>
                <a:avLst/>
                <a:gdLst/>
                <a:ahLst/>
                <a:cxnLst/>
                <a:rect l="l" t="t" r="r" b="b"/>
                <a:pathLst>
                  <a:path w="715" h="1721" extrusionOk="0">
                    <a:moveTo>
                      <a:pt x="237" y="1"/>
                    </a:moveTo>
                    <a:cubicBezTo>
                      <a:pt x="157" y="1"/>
                      <a:pt x="77" y="54"/>
                      <a:pt x="49" y="139"/>
                    </a:cubicBezTo>
                    <a:cubicBezTo>
                      <a:pt x="1" y="283"/>
                      <a:pt x="37" y="436"/>
                      <a:pt x="59" y="582"/>
                    </a:cubicBezTo>
                    <a:cubicBezTo>
                      <a:pt x="76" y="711"/>
                      <a:pt x="98" y="838"/>
                      <a:pt x="120" y="966"/>
                    </a:cubicBezTo>
                    <a:cubicBezTo>
                      <a:pt x="142" y="1093"/>
                      <a:pt x="158" y="1223"/>
                      <a:pt x="193" y="1347"/>
                    </a:cubicBezTo>
                    <a:cubicBezTo>
                      <a:pt x="234" y="1488"/>
                      <a:pt x="302" y="1592"/>
                      <a:pt x="413" y="1688"/>
                    </a:cubicBezTo>
                    <a:cubicBezTo>
                      <a:pt x="438" y="1709"/>
                      <a:pt x="467" y="1720"/>
                      <a:pt x="496" y="1720"/>
                    </a:cubicBezTo>
                    <a:cubicBezTo>
                      <a:pt x="533" y="1720"/>
                      <a:pt x="570" y="1702"/>
                      <a:pt x="594" y="1665"/>
                    </a:cubicBezTo>
                    <a:cubicBezTo>
                      <a:pt x="672" y="1542"/>
                      <a:pt x="715" y="1424"/>
                      <a:pt x="707" y="1275"/>
                    </a:cubicBezTo>
                    <a:cubicBezTo>
                      <a:pt x="700" y="1133"/>
                      <a:pt x="672" y="990"/>
                      <a:pt x="643" y="848"/>
                    </a:cubicBezTo>
                    <a:cubicBezTo>
                      <a:pt x="592" y="595"/>
                      <a:pt x="554" y="244"/>
                      <a:pt x="362" y="51"/>
                    </a:cubicBezTo>
                    <a:cubicBezTo>
                      <a:pt x="326" y="16"/>
                      <a:pt x="281" y="1"/>
                      <a:pt x="237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444" name="Google Shape;2444;p15"/>
              <p:cNvSpPr/>
              <p:nvPr/>
            </p:nvSpPr>
            <p:spPr>
              <a:xfrm>
                <a:off x="230654" y="3904645"/>
                <a:ext cx="37187" cy="110589"/>
              </a:xfrm>
              <a:custGeom>
                <a:avLst/>
                <a:gdLst/>
                <a:ahLst/>
                <a:cxnLst/>
                <a:rect l="l" t="t" r="r" b="b"/>
                <a:pathLst>
                  <a:path w="651" h="1936" extrusionOk="0">
                    <a:moveTo>
                      <a:pt x="399" y="0"/>
                    </a:moveTo>
                    <a:cubicBezTo>
                      <a:pt x="364" y="0"/>
                      <a:pt x="331" y="13"/>
                      <a:pt x="305" y="45"/>
                    </a:cubicBezTo>
                    <a:cubicBezTo>
                      <a:pt x="124" y="270"/>
                      <a:pt x="142" y="647"/>
                      <a:pt x="102" y="921"/>
                    </a:cubicBezTo>
                    <a:cubicBezTo>
                      <a:pt x="57" y="1239"/>
                      <a:pt x="0" y="1544"/>
                      <a:pt x="117" y="1853"/>
                    </a:cubicBezTo>
                    <a:cubicBezTo>
                      <a:pt x="136" y="1902"/>
                      <a:pt x="182" y="1936"/>
                      <a:pt x="229" y="1936"/>
                    </a:cubicBezTo>
                    <a:cubicBezTo>
                      <a:pt x="255" y="1936"/>
                      <a:pt x="282" y="1925"/>
                      <a:pt x="305" y="1902"/>
                    </a:cubicBezTo>
                    <a:cubicBezTo>
                      <a:pt x="542" y="1660"/>
                      <a:pt x="598" y="1348"/>
                      <a:pt x="625" y="1020"/>
                    </a:cubicBezTo>
                    <a:cubicBezTo>
                      <a:pt x="637" y="862"/>
                      <a:pt x="650" y="703"/>
                      <a:pt x="643" y="545"/>
                    </a:cubicBezTo>
                    <a:cubicBezTo>
                      <a:pt x="637" y="392"/>
                      <a:pt x="640" y="203"/>
                      <a:pt x="542" y="75"/>
                    </a:cubicBezTo>
                    <a:cubicBezTo>
                      <a:pt x="511" y="33"/>
                      <a:pt x="454" y="0"/>
                      <a:pt x="399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445" name="Google Shape;2445;p15"/>
              <p:cNvSpPr/>
              <p:nvPr/>
            </p:nvSpPr>
            <p:spPr>
              <a:xfrm>
                <a:off x="275667" y="3947545"/>
                <a:ext cx="45355" cy="85284"/>
              </a:xfrm>
              <a:custGeom>
                <a:avLst/>
                <a:gdLst/>
                <a:ahLst/>
                <a:cxnLst/>
                <a:rect l="l" t="t" r="r" b="b"/>
                <a:pathLst>
                  <a:path w="794" h="1493" extrusionOk="0">
                    <a:moveTo>
                      <a:pt x="528" y="0"/>
                    </a:moveTo>
                    <a:cubicBezTo>
                      <a:pt x="514" y="0"/>
                      <a:pt x="500" y="3"/>
                      <a:pt x="486" y="9"/>
                    </a:cubicBezTo>
                    <a:cubicBezTo>
                      <a:pt x="246" y="103"/>
                      <a:pt x="170" y="438"/>
                      <a:pt x="116" y="669"/>
                    </a:cubicBezTo>
                    <a:cubicBezTo>
                      <a:pt x="56" y="916"/>
                      <a:pt x="1" y="1211"/>
                      <a:pt x="155" y="1435"/>
                    </a:cubicBezTo>
                    <a:cubicBezTo>
                      <a:pt x="182" y="1473"/>
                      <a:pt x="219" y="1492"/>
                      <a:pt x="257" y="1492"/>
                    </a:cubicBezTo>
                    <a:cubicBezTo>
                      <a:pt x="286" y="1492"/>
                      <a:pt x="315" y="1481"/>
                      <a:pt x="342" y="1459"/>
                    </a:cubicBezTo>
                    <a:cubicBezTo>
                      <a:pt x="531" y="1295"/>
                      <a:pt x="571" y="1040"/>
                      <a:pt x="622" y="809"/>
                    </a:cubicBezTo>
                    <a:cubicBezTo>
                      <a:pt x="667" y="603"/>
                      <a:pt x="793" y="275"/>
                      <a:pt x="670" y="86"/>
                    </a:cubicBezTo>
                    <a:cubicBezTo>
                      <a:pt x="642" y="40"/>
                      <a:pt x="585" y="0"/>
                      <a:pt x="528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2446" name="Google Shape;2446;p15"/>
            <p:cNvGrpSpPr/>
            <p:nvPr/>
          </p:nvGrpSpPr>
          <p:grpSpPr>
            <a:xfrm flipH="1">
              <a:off x="3748221" y="4689922"/>
              <a:ext cx="88313" cy="132981"/>
              <a:chOff x="712664" y="3994329"/>
              <a:chExt cx="88313" cy="132981"/>
            </a:xfrm>
          </p:grpSpPr>
          <p:sp>
            <p:nvSpPr>
              <p:cNvPr id="2447" name="Google Shape;2447;p15"/>
              <p:cNvSpPr/>
              <p:nvPr/>
            </p:nvSpPr>
            <p:spPr>
              <a:xfrm>
                <a:off x="712664" y="4006439"/>
                <a:ext cx="44613" cy="91225"/>
              </a:xfrm>
              <a:custGeom>
                <a:avLst/>
                <a:gdLst/>
                <a:ahLst/>
                <a:cxnLst/>
                <a:rect l="l" t="t" r="r" b="b"/>
                <a:pathLst>
                  <a:path w="781" h="1597" extrusionOk="0">
                    <a:moveTo>
                      <a:pt x="221" y="1"/>
                    </a:moveTo>
                    <a:cubicBezTo>
                      <a:pt x="138" y="1"/>
                      <a:pt x="60" y="44"/>
                      <a:pt x="44" y="145"/>
                    </a:cubicBezTo>
                    <a:cubicBezTo>
                      <a:pt x="1" y="407"/>
                      <a:pt x="81" y="683"/>
                      <a:pt x="139" y="938"/>
                    </a:cubicBezTo>
                    <a:cubicBezTo>
                      <a:pt x="196" y="1187"/>
                      <a:pt x="264" y="1427"/>
                      <a:pt x="489" y="1579"/>
                    </a:cubicBezTo>
                    <a:cubicBezTo>
                      <a:pt x="506" y="1591"/>
                      <a:pt x="526" y="1596"/>
                      <a:pt x="546" y="1596"/>
                    </a:cubicBezTo>
                    <a:cubicBezTo>
                      <a:pt x="589" y="1596"/>
                      <a:pt x="632" y="1573"/>
                      <a:pt x="652" y="1535"/>
                    </a:cubicBezTo>
                    <a:cubicBezTo>
                      <a:pt x="780" y="1308"/>
                      <a:pt x="735" y="1060"/>
                      <a:pt x="674" y="820"/>
                    </a:cubicBezTo>
                    <a:cubicBezTo>
                      <a:pt x="614" y="582"/>
                      <a:pt x="569" y="295"/>
                      <a:pt x="422" y="97"/>
                    </a:cubicBezTo>
                    <a:cubicBezTo>
                      <a:pt x="377" y="36"/>
                      <a:pt x="297" y="1"/>
                      <a:pt x="221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448" name="Google Shape;2448;p15"/>
              <p:cNvSpPr/>
              <p:nvPr/>
            </p:nvSpPr>
            <p:spPr>
              <a:xfrm>
                <a:off x="767617" y="3994329"/>
                <a:ext cx="33360" cy="132981"/>
              </a:xfrm>
              <a:custGeom>
                <a:avLst/>
                <a:gdLst/>
                <a:ahLst/>
                <a:cxnLst/>
                <a:rect l="l" t="t" r="r" b="b"/>
                <a:pathLst>
                  <a:path w="584" h="2328" extrusionOk="0">
                    <a:moveTo>
                      <a:pt x="295" y="1"/>
                    </a:moveTo>
                    <a:cubicBezTo>
                      <a:pt x="171" y="1"/>
                      <a:pt x="45" y="86"/>
                      <a:pt x="30" y="255"/>
                    </a:cubicBezTo>
                    <a:cubicBezTo>
                      <a:pt x="0" y="597"/>
                      <a:pt x="2" y="946"/>
                      <a:pt x="6" y="1290"/>
                    </a:cubicBezTo>
                    <a:cubicBezTo>
                      <a:pt x="9" y="1631"/>
                      <a:pt x="24" y="1959"/>
                      <a:pt x="178" y="2270"/>
                    </a:cubicBezTo>
                    <a:cubicBezTo>
                      <a:pt x="198" y="2309"/>
                      <a:pt x="239" y="2328"/>
                      <a:pt x="281" y="2328"/>
                    </a:cubicBezTo>
                    <a:cubicBezTo>
                      <a:pt x="323" y="2328"/>
                      <a:pt x="365" y="2309"/>
                      <a:pt x="385" y="2270"/>
                    </a:cubicBezTo>
                    <a:cubicBezTo>
                      <a:pt x="543" y="1960"/>
                      <a:pt x="560" y="1631"/>
                      <a:pt x="569" y="1290"/>
                    </a:cubicBezTo>
                    <a:cubicBezTo>
                      <a:pt x="576" y="946"/>
                      <a:pt x="583" y="597"/>
                      <a:pt x="557" y="255"/>
                    </a:cubicBezTo>
                    <a:cubicBezTo>
                      <a:pt x="544" y="85"/>
                      <a:pt x="420" y="1"/>
                      <a:pt x="295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2449" name="Google Shape;2449;p15"/>
            <p:cNvGrpSpPr/>
            <p:nvPr/>
          </p:nvGrpSpPr>
          <p:grpSpPr>
            <a:xfrm flipH="1">
              <a:off x="5698684" y="4628872"/>
              <a:ext cx="88313" cy="132981"/>
              <a:chOff x="712664" y="3994329"/>
              <a:chExt cx="88313" cy="132981"/>
            </a:xfrm>
          </p:grpSpPr>
          <p:sp>
            <p:nvSpPr>
              <p:cNvPr id="2450" name="Google Shape;2450;p15"/>
              <p:cNvSpPr/>
              <p:nvPr/>
            </p:nvSpPr>
            <p:spPr>
              <a:xfrm>
                <a:off x="712664" y="4006439"/>
                <a:ext cx="44613" cy="91225"/>
              </a:xfrm>
              <a:custGeom>
                <a:avLst/>
                <a:gdLst/>
                <a:ahLst/>
                <a:cxnLst/>
                <a:rect l="l" t="t" r="r" b="b"/>
                <a:pathLst>
                  <a:path w="781" h="1597" extrusionOk="0">
                    <a:moveTo>
                      <a:pt x="221" y="1"/>
                    </a:moveTo>
                    <a:cubicBezTo>
                      <a:pt x="138" y="1"/>
                      <a:pt x="60" y="44"/>
                      <a:pt x="44" y="145"/>
                    </a:cubicBezTo>
                    <a:cubicBezTo>
                      <a:pt x="1" y="407"/>
                      <a:pt x="81" y="683"/>
                      <a:pt x="139" y="938"/>
                    </a:cubicBezTo>
                    <a:cubicBezTo>
                      <a:pt x="196" y="1187"/>
                      <a:pt x="264" y="1427"/>
                      <a:pt x="489" y="1579"/>
                    </a:cubicBezTo>
                    <a:cubicBezTo>
                      <a:pt x="506" y="1591"/>
                      <a:pt x="526" y="1596"/>
                      <a:pt x="546" y="1596"/>
                    </a:cubicBezTo>
                    <a:cubicBezTo>
                      <a:pt x="589" y="1596"/>
                      <a:pt x="632" y="1573"/>
                      <a:pt x="652" y="1535"/>
                    </a:cubicBezTo>
                    <a:cubicBezTo>
                      <a:pt x="780" y="1308"/>
                      <a:pt x="735" y="1060"/>
                      <a:pt x="674" y="820"/>
                    </a:cubicBezTo>
                    <a:cubicBezTo>
                      <a:pt x="614" y="582"/>
                      <a:pt x="569" y="295"/>
                      <a:pt x="422" y="97"/>
                    </a:cubicBezTo>
                    <a:cubicBezTo>
                      <a:pt x="377" y="36"/>
                      <a:pt x="297" y="1"/>
                      <a:pt x="221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451" name="Google Shape;2451;p15"/>
              <p:cNvSpPr/>
              <p:nvPr/>
            </p:nvSpPr>
            <p:spPr>
              <a:xfrm>
                <a:off x="767617" y="3994329"/>
                <a:ext cx="33360" cy="132981"/>
              </a:xfrm>
              <a:custGeom>
                <a:avLst/>
                <a:gdLst/>
                <a:ahLst/>
                <a:cxnLst/>
                <a:rect l="l" t="t" r="r" b="b"/>
                <a:pathLst>
                  <a:path w="584" h="2328" extrusionOk="0">
                    <a:moveTo>
                      <a:pt x="295" y="1"/>
                    </a:moveTo>
                    <a:cubicBezTo>
                      <a:pt x="171" y="1"/>
                      <a:pt x="45" y="86"/>
                      <a:pt x="30" y="255"/>
                    </a:cubicBezTo>
                    <a:cubicBezTo>
                      <a:pt x="0" y="597"/>
                      <a:pt x="2" y="946"/>
                      <a:pt x="6" y="1290"/>
                    </a:cubicBezTo>
                    <a:cubicBezTo>
                      <a:pt x="9" y="1631"/>
                      <a:pt x="24" y="1959"/>
                      <a:pt x="178" y="2270"/>
                    </a:cubicBezTo>
                    <a:cubicBezTo>
                      <a:pt x="198" y="2309"/>
                      <a:pt x="239" y="2328"/>
                      <a:pt x="281" y="2328"/>
                    </a:cubicBezTo>
                    <a:cubicBezTo>
                      <a:pt x="323" y="2328"/>
                      <a:pt x="365" y="2309"/>
                      <a:pt x="385" y="2270"/>
                    </a:cubicBezTo>
                    <a:cubicBezTo>
                      <a:pt x="543" y="1960"/>
                      <a:pt x="560" y="1631"/>
                      <a:pt x="569" y="1290"/>
                    </a:cubicBezTo>
                    <a:cubicBezTo>
                      <a:pt x="576" y="946"/>
                      <a:pt x="583" y="597"/>
                      <a:pt x="557" y="255"/>
                    </a:cubicBezTo>
                    <a:cubicBezTo>
                      <a:pt x="544" y="85"/>
                      <a:pt x="420" y="1"/>
                      <a:pt x="295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sp>
          <p:nvSpPr>
            <p:cNvPr id="2452" name="Google Shape;2452;p15"/>
            <p:cNvSpPr/>
            <p:nvPr/>
          </p:nvSpPr>
          <p:spPr>
            <a:xfrm flipH="1">
              <a:off x="4996151" y="4643980"/>
              <a:ext cx="33188" cy="102763"/>
            </a:xfrm>
            <a:custGeom>
              <a:avLst/>
              <a:gdLst/>
              <a:ahLst/>
              <a:cxnLst/>
              <a:rect l="l" t="t" r="r" b="b"/>
              <a:pathLst>
                <a:path w="581" h="1799" extrusionOk="0">
                  <a:moveTo>
                    <a:pt x="300" y="0"/>
                  </a:moveTo>
                  <a:cubicBezTo>
                    <a:pt x="224" y="0"/>
                    <a:pt x="148" y="46"/>
                    <a:pt x="114" y="137"/>
                  </a:cubicBezTo>
                  <a:cubicBezTo>
                    <a:pt x="22" y="389"/>
                    <a:pt x="32" y="700"/>
                    <a:pt x="16" y="968"/>
                  </a:cubicBezTo>
                  <a:cubicBezTo>
                    <a:pt x="0" y="1232"/>
                    <a:pt x="5" y="1500"/>
                    <a:pt x="120" y="1743"/>
                  </a:cubicBezTo>
                  <a:cubicBezTo>
                    <a:pt x="136" y="1778"/>
                    <a:pt x="178" y="1799"/>
                    <a:pt x="219" y="1799"/>
                  </a:cubicBezTo>
                  <a:cubicBezTo>
                    <a:pt x="248" y="1799"/>
                    <a:pt x="276" y="1788"/>
                    <a:pt x="293" y="1765"/>
                  </a:cubicBezTo>
                  <a:cubicBezTo>
                    <a:pt x="467" y="1544"/>
                    <a:pt x="522" y="1270"/>
                    <a:pt x="540" y="994"/>
                  </a:cubicBezTo>
                  <a:cubicBezTo>
                    <a:pt x="554" y="722"/>
                    <a:pt x="580" y="397"/>
                    <a:pt x="484" y="137"/>
                  </a:cubicBezTo>
                  <a:cubicBezTo>
                    <a:pt x="451" y="46"/>
                    <a:pt x="375" y="0"/>
                    <a:pt x="300" y="0"/>
                  </a:cubicBezTo>
                  <a:close/>
                </a:path>
              </a:pathLst>
            </a:custGeom>
            <a:solidFill>
              <a:srgbClr val="191919">
                <a:alpha val="59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53" name="Google Shape;2453;p15"/>
            <p:cNvSpPr/>
            <p:nvPr/>
          </p:nvSpPr>
          <p:spPr>
            <a:xfrm flipH="1">
              <a:off x="4154313" y="4643980"/>
              <a:ext cx="33188" cy="102763"/>
            </a:xfrm>
            <a:custGeom>
              <a:avLst/>
              <a:gdLst/>
              <a:ahLst/>
              <a:cxnLst/>
              <a:rect l="l" t="t" r="r" b="b"/>
              <a:pathLst>
                <a:path w="581" h="1799" extrusionOk="0">
                  <a:moveTo>
                    <a:pt x="300" y="0"/>
                  </a:moveTo>
                  <a:cubicBezTo>
                    <a:pt x="224" y="0"/>
                    <a:pt x="148" y="46"/>
                    <a:pt x="114" y="137"/>
                  </a:cubicBezTo>
                  <a:cubicBezTo>
                    <a:pt x="22" y="389"/>
                    <a:pt x="32" y="700"/>
                    <a:pt x="16" y="968"/>
                  </a:cubicBezTo>
                  <a:cubicBezTo>
                    <a:pt x="0" y="1232"/>
                    <a:pt x="5" y="1500"/>
                    <a:pt x="120" y="1743"/>
                  </a:cubicBezTo>
                  <a:cubicBezTo>
                    <a:pt x="136" y="1778"/>
                    <a:pt x="178" y="1799"/>
                    <a:pt x="219" y="1799"/>
                  </a:cubicBezTo>
                  <a:cubicBezTo>
                    <a:pt x="248" y="1799"/>
                    <a:pt x="276" y="1788"/>
                    <a:pt x="293" y="1765"/>
                  </a:cubicBezTo>
                  <a:cubicBezTo>
                    <a:pt x="467" y="1544"/>
                    <a:pt x="522" y="1270"/>
                    <a:pt x="540" y="994"/>
                  </a:cubicBezTo>
                  <a:cubicBezTo>
                    <a:pt x="554" y="722"/>
                    <a:pt x="580" y="397"/>
                    <a:pt x="484" y="137"/>
                  </a:cubicBezTo>
                  <a:cubicBezTo>
                    <a:pt x="451" y="46"/>
                    <a:pt x="375" y="0"/>
                    <a:pt x="300" y="0"/>
                  </a:cubicBezTo>
                  <a:close/>
                </a:path>
              </a:pathLst>
            </a:custGeom>
            <a:solidFill>
              <a:srgbClr val="191919">
                <a:alpha val="59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2454" name="Google Shape;2454;p15"/>
          <p:cNvSpPr txBox="1">
            <a:spLocks noGrp="1"/>
          </p:cNvSpPr>
          <p:nvPr>
            <p:ph type="title"/>
          </p:nvPr>
        </p:nvSpPr>
        <p:spPr>
          <a:xfrm>
            <a:off x="5474033" y="2535000"/>
            <a:ext cx="5758000" cy="15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9333"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sp>
        <p:nvSpPr>
          <p:cNvPr id="2455" name="Google Shape;2455;p15"/>
          <p:cNvSpPr txBox="1">
            <a:spLocks noGrp="1"/>
          </p:cNvSpPr>
          <p:nvPr>
            <p:ph type="title" idx="2" hasCustomPrompt="1"/>
          </p:nvPr>
        </p:nvSpPr>
        <p:spPr>
          <a:xfrm>
            <a:off x="8549600" y="720000"/>
            <a:ext cx="2682400" cy="1828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6000"/>
              <a:buNone/>
              <a:defRPr sz="16000">
                <a:solidFill>
                  <a:schemeClr val="accent1"/>
                </a:solidFill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9pPr>
          </a:lstStyle>
          <a:p>
            <a:r>
              <a:t>xx%</a:t>
            </a:r>
          </a:p>
        </p:txBody>
      </p:sp>
      <p:sp>
        <p:nvSpPr>
          <p:cNvPr id="2456" name="Google Shape;2456;p15"/>
          <p:cNvSpPr txBox="1">
            <a:spLocks noGrp="1"/>
          </p:cNvSpPr>
          <p:nvPr>
            <p:ph type="subTitle" idx="1"/>
          </p:nvPr>
        </p:nvSpPr>
        <p:spPr>
          <a:xfrm>
            <a:off x="5474033" y="4383033"/>
            <a:ext cx="5758000" cy="60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/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57" name="Google Shape;2457;p15"/>
          <p:cNvSpPr/>
          <p:nvPr/>
        </p:nvSpPr>
        <p:spPr>
          <a:xfrm flipH="1">
            <a:off x="304405" y="4316078"/>
            <a:ext cx="894156" cy="575713"/>
          </a:xfrm>
          <a:custGeom>
            <a:avLst/>
            <a:gdLst/>
            <a:ahLst/>
            <a:cxnLst/>
            <a:rect l="l" t="t" r="r" b="b"/>
            <a:pathLst>
              <a:path w="7989" h="5117" extrusionOk="0">
                <a:moveTo>
                  <a:pt x="4064" y="1"/>
                </a:moveTo>
                <a:cubicBezTo>
                  <a:pt x="4004" y="1"/>
                  <a:pt x="3945" y="3"/>
                  <a:pt x="3886" y="6"/>
                </a:cubicBezTo>
                <a:cubicBezTo>
                  <a:pt x="3121" y="50"/>
                  <a:pt x="2232" y="309"/>
                  <a:pt x="1759" y="958"/>
                </a:cubicBezTo>
                <a:cubicBezTo>
                  <a:pt x="1448" y="1387"/>
                  <a:pt x="1381" y="1979"/>
                  <a:pt x="1634" y="2434"/>
                </a:cubicBezTo>
                <a:cubicBezTo>
                  <a:pt x="1553" y="2421"/>
                  <a:pt x="1471" y="2414"/>
                  <a:pt x="1390" y="2414"/>
                </a:cubicBezTo>
                <a:cubicBezTo>
                  <a:pt x="673" y="2414"/>
                  <a:pt x="3" y="2914"/>
                  <a:pt x="2" y="3718"/>
                </a:cubicBezTo>
                <a:cubicBezTo>
                  <a:pt x="0" y="4885"/>
                  <a:pt x="1385" y="4936"/>
                  <a:pt x="2284" y="5051"/>
                </a:cubicBezTo>
                <a:cubicBezTo>
                  <a:pt x="2620" y="5094"/>
                  <a:pt x="2959" y="5116"/>
                  <a:pt x="3298" y="5116"/>
                </a:cubicBezTo>
                <a:cubicBezTo>
                  <a:pt x="4209" y="5116"/>
                  <a:pt x="5119" y="4956"/>
                  <a:pt x="5960" y="4602"/>
                </a:cubicBezTo>
                <a:cubicBezTo>
                  <a:pt x="6804" y="4247"/>
                  <a:pt x="7988" y="3697"/>
                  <a:pt x="7541" y="2619"/>
                </a:cubicBezTo>
                <a:cubicBezTo>
                  <a:pt x="7540" y="2606"/>
                  <a:pt x="7534" y="2596"/>
                  <a:pt x="7526" y="2583"/>
                </a:cubicBezTo>
                <a:cubicBezTo>
                  <a:pt x="7521" y="2566"/>
                  <a:pt x="7509" y="2553"/>
                  <a:pt x="7497" y="2545"/>
                </a:cubicBezTo>
                <a:cubicBezTo>
                  <a:pt x="7307" y="2277"/>
                  <a:pt x="6985" y="2175"/>
                  <a:pt x="6649" y="2175"/>
                </a:cubicBezTo>
                <a:cubicBezTo>
                  <a:pt x="6446" y="2175"/>
                  <a:pt x="6239" y="2212"/>
                  <a:pt x="6052" y="2272"/>
                </a:cubicBezTo>
                <a:cubicBezTo>
                  <a:pt x="6256" y="1810"/>
                  <a:pt x="6177" y="1259"/>
                  <a:pt x="5887" y="825"/>
                </a:cubicBezTo>
                <a:cubicBezTo>
                  <a:pt x="5488" y="225"/>
                  <a:pt x="4755" y="1"/>
                  <a:pt x="4064" y="1"/>
                </a:cubicBezTo>
                <a:close/>
              </a:path>
            </a:pathLst>
          </a:custGeom>
          <a:solidFill>
            <a:schemeClr val="lt1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458" name="Google Shape;2458;p15"/>
          <p:cNvSpPr/>
          <p:nvPr/>
        </p:nvSpPr>
        <p:spPr>
          <a:xfrm flipH="1">
            <a:off x="2576713" y="239201"/>
            <a:ext cx="1333679" cy="820311"/>
          </a:xfrm>
          <a:custGeom>
            <a:avLst/>
            <a:gdLst/>
            <a:ahLst/>
            <a:cxnLst/>
            <a:rect l="l" t="t" r="r" b="b"/>
            <a:pathLst>
              <a:path w="11916" h="7291" extrusionOk="0">
                <a:moveTo>
                  <a:pt x="6303" y="1"/>
                </a:moveTo>
                <a:cubicBezTo>
                  <a:pt x="6187" y="1"/>
                  <a:pt x="6069" y="8"/>
                  <a:pt x="5950" y="24"/>
                </a:cubicBezTo>
                <a:cubicBezTo>
                  <a:pt x="4322" y="239"/>
                  <a:pt x="3324" y="1831"/>
                  <a:pt x="3679" y="3363"/>
                </a:cubicBezTo>
                <a:cubicBezTo>
                  <a:pt x="3308" y="3204"/>
                  <a:pt x="2893" y="3115"/>
                  <a:pt x="2485" y="3115"/>
                </a:cubicBezTo>
                <a:cubicBezTo>
                  <a:pt x="1812" y="3115"/>
                  <a:pt x="1156" y="3356"/>
                  <a:pt x="732" y="3922"/>
                </a:cubicBezTo>
                <a:cubicBezTo>
                  <a:pt x="1" y="4899"/>
                  <a:pt x="766" y="6006"/>
                  <a:pt x="1655" y="6535"/>
                </a:cubicBezTo>
                <a:cubicBezTo>
                  <a:pt x="2629" y="7114"/>
                  <a:pt x="3800" y="7291"/>
                  <a:pt x="4938" y="7291"/>
                </a:cubicBezTo>
                <a:cubicBezTo>
                  <a:pt x="5263" y="7291"/>
                  <a:pt x="5585" y="7276"/>
                  <a:pt x="5899" y="7253"/>
                </a:cubicBezTo>
                <a:cubicBezTo>
                  <a:pt x="7310" y="7148"/>
                  <a:pt x="9018" y="7035"/>
                  <a:pt x="10236" y="6253"/>
                </a:cubicBezTo>
                <a:cubicBezTo>
                  <a:pt x="11306" y="5566"/>
                  <a:pt x="11915" y="4153"/>
                  <a:pt x="11041" y="3070"/>
                </a:cubicBezTo>
                <a:cubicBezTo>
                  <a:pt x="11033" y="3061"/>
                  <a:pt x="11025" y="3048"/>
                  <a:pt x="11011" y="3035"/>
                </a:cubicBezTo>
                <a:cubicBezTo>
                  <a:pt x="11000" y="3020"/>
                  <a:pt x="10987" y="3010"/>
                  <a:pt x="10974" y="3003"/>
                </a:cubicBezTo>
                <a:cubicBezTo>
                  <a:pt x="10648" y="2716"/>
                  <a:pt x="10185" y="2548"/>
                  <a:pt x="9734" y="2548"/>
                </a:cubicBezTo>
                <a:cubicBezTo>
                  <a:pt x="9479" y="2548"/>
                  <a:pt x="9228" y="2601"/>
                  <a:pt x="9008" y="2717"/>
                </a:cubicBezTo>
                <a:cubicBezTo>
                  <a:pt x="8986" y="1234"/>
                  <a:pt x="7787" y="1"/>
                  <a:pt x="6303" y="1"/>
                </a:cubicBezTo>
                <a:close/>
              </a:path>
            </a:pathLst>
          </a:custGeom>
          <a:solidFill>
            <a:schemeClr val="lt1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459" name="Google Shape;2459;p15"/>
          <p:cNvSpPr/>
          <p:nvPr/>
        </p:nvSpPr>
        <p:spPr>
          <a:xfrm flipH="1">
            <a:off x="304396" y="4119793"/>
            <a:ext cx="93904" cy="94059"/>
          </a:xfrm>
          <a:custGeom>
            <a:avLst/>
            <a:gdLst/>
            <a:ahLst/>
            <a:cxnLst/>
            <a:rect l="l" t="t" r="r" b="b"/>
            <a:pathLst>
              <a:path w="839" h="836" extrusionOk="0">
                <a:moveTo>
                  <a:pt x="408" y="0"/>
                </a:moveTo>
                <a:cubicBezTo>
                  <a:pt x="354" y="0"/>
                  <a:pt x="305" y="11"/>
                  <a:pt x="258" y="37"/>
                </a:cubicBezTo>
                <a:cubicBezTo>
                  <a:pt x="207" y="53"/>
                  <a:pt x="162" y="82"/>
                  <a:pt x="124" y="123"/>
                </a:cubicBezTo>
                <a:cubicBezTo>
                  <a:pt x="83" y="161"/>
                  <a:pt x="54" y="205"/>
                  <a:pt x="38" y="257"/>
                </a:cubicBezTo>
                <a:cubicBezTo>
                  <a:pt x="12" y="307"/>
                  <a:pt x="0" y="362"/>
                  <a:pt x="2" y="417"/>
                </a:cubicBezTo>
                <a:cubicBezTo>
                  <a:pt x="8" y="454"/>
                  <a:pt x="11" y="493"/>
                  <a:pt x="16" y="530"/>
                </a:cubicBezTo>
                <a:cubicBezTo>
                  <a:pt x="37" y="599"/>
                  <a:pt x="73" y="661"/>
                  <a:pt x="124" y="713"/>
                </a:cubicBezTo>
                <a:cubicBezTo>
                  <a:pt x="150" y="735"/>
                  <a:pt x="180" y="757"/>
                  <a:pt x="207" y="779"/>
                </a:cubicBezTo>
                <a:cubicBezTo>
                  <a:pt x="274" y="815"/>
                  <a:pt x="344" y="836"/>
                  <a:pt x="419" y="836"/>
                </a:cubicBezTo>
                <a:cubicBezTo>
                  <a:pt x="422" y="836"/>
                  <a:pt x="425" y="836"/>
                  <a:pt x="428" y="836"/>
                </a:cubicBezTo>
                <a:cubicBezTo>
                  <a:pt x="483" y="836"/>
                  <a:pt x="532" y="824"/>
                  <a:pt x="579" y="799"/>
                </a:cubicBezTo>
                <a:cubicBezTo>
                  <a:pt x="630" y="782"/>
                  <a:pt x="675" y="752"/>
                  <a:pt x="715" y="713"/>
                </a:cubicBezTo>
                <a:cubicBezTo>
                  <a:pt x="754" y="675"/>
                  <a:pt x="783" y="632"/>
                  <a:pt x="799" y="578"/>
                </a:cubicBezTo>
                <a:cubicBezTo>
                  <a:pt x="825" y="528"/>
                  <a:pt x="838" y="474"/>
                  <a:pt x="835" y="417"/>
                </a:cubicBezTo>
                <a:cubicBezTo>
                  <a:pt x="831" y="381"/>
                  <a:pt x="827" y="343"/>
                  <a:pt x="821" y="307"/>
                </a:cubicBezTo>
                <a:cubicBezTo>
                  <a:pt x="802" y="235"/>
                  <a:pt x="766" y="175"/>
                  <a:pt x="715" y="123"/>
                </a:cubicBezTo>
                <a:cubicBezTo>
                  <a:pt x="687" y="101"/>
                  <a:pt x="658" y="79"/>
                  <a:pt x="630" y="57"/>
                </a:cubicBezTo>
                <a:cubicBezTo>
                  <a:pt x="564" y="19"/>
                  <a:pt x="496" y="0"/>
                  <a:pt x="419" y="0"/>
                </a:cubicBezTo>
                <a:cubicBezTo>
                  <a:pt x="415" y="0"/>
                  <a:pt x="412" y="0"/>
                  <a:pt x="408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460" name="Google Shape;2460;p15"/>
          <p:cNvSpPr/>
          <p:nvPr/>
        </p:nvSpPr>
        <p:spPr>
          <a:xfrm flipH="1">
            <a:off x="1330347" y="428993"/>
            <a:ext cx="93904" cy="94059"/>
          </a:xfrm>
          <a:custGeom>
            <a:avLst/>
            <a:gdLst/>
            <a:ahLst/>
            <a:cxnLst/>
            <a:rect l="l" t="t" r="r" b="b"/>
            <a:pathLst>
              <a:path w="839" h="836" extrusionOk="0">
                <a:moveTo>
                  <a:pt x="408" y="0"/>
                </a:moveTo>
                <a:cubicBezTo>
                  <a:pt x="354" y="0"/>
                  <a:pt x="305" y="11"/>
                  <a:pt x="258" y="37"/>
                </a:cubicBezTo>
                <a:cubicBezTo>
                  <a:pt x="207" y="53"/>
                  <a:pt x="162" y="82"/>
                  <a:pt x="124" y="123"/>
                </a:cubicBezTo>
                <a:cubicBezTo>
                  <a:pt x="83" y="161"/>
                  <a:pt x="54" y="205"/>
                  <a:pt x="38" y="257"/>
                </a:cubicBezTo>
                <a:cubicBezTo>
                  <a:pt x="12" y="307"/>
                  <a:pt x="0" y="362"/>
                  <a:pt x="2" y="417"/>
                </a:cubicBezTo>
                <a:cubicBezTo>
                  <a:pt x="8" y="454"/>
                  <a:pt x="11" y="493"/>
                  <a:pt x="16" y="530"/>
                </a:cubicBezTo>
                <a:cubicBezTo>
                  <a:pt x="37" y="599"/>
                  <a:pt x="73" y="661"/>
                  <a:pt x="124" y="713"/>
                </a:cubicBezTo>
                <a:cubicBezTo>
                  <a:pt x="150" y="735"/>
                  <a:pt x="180" y="757"/>
                  <a:pt x="207" y="779"/>
                </a:cubicBezTo>
                <a:cubicBezTo>
                  <a:pt x="274" y="815"/>
                  <a:pt x="344" y="836"/>
                  <a:pt x="419" y="836"/>
                </a:cubicBezTo>
                <a:cubicBezTo>
                  <a:pt x="422" y="836"/>
                  <a:pt x="425" y="836"/>
                  <a:pt x="428" y="836"/>
                </a:cubicBezTo>
                <a:cubicBezTo>
                  <a:pt x="483" y="836"/>
                  <a:pt x="532" y="824"/>
                  <a:pt x="579" y="799"/>
                </a:cubicBezTo>
                <a:cubicBezTo>
                  <a:pt x="630" y="782"/>
                  <a:pt x="675" y="752"/>
                  <a:pt x="715" y="713"/>
                </a:cubicBezTo>
                <a:cubicBezTo>
                  <a:pt x="754" y="675"/>
                  <a:pt x="783" y="632"/>
                  <a:pt x="799" y="578"/>
                </a:cubicBezTo>
                <a:cubicBezTo>
                  <a:pt x="825" y="528"/>
                  <a:pt x="838" y="474"/>
                  <a:pt x="835" y="417"/>
                </a:cubicBezTo>
                <a:cubicBezTo>
                  <a:pt x="831" y="381"/>
                  <a:pt x="827" y="343"/>
                  <a:pt x="821" y="307"/>
                </a:cubicBezTo>
                <a:cubicBezTo>
                  <a:pt x="802" y="235"/>
                  <a:pt x="766" y="175"/>
                  <a:pt x="715" y="123"/>
                </a:cubicBezTo>
                <a:cubicBezTo>
                  <a:pt x="687" y="101"/>
                  <a:pt x="658" y="79"/>
                  <a:pt x="630" y="57"/>
                </a:cubicBezTo>
                <a:cubicBezTo>
                  <a:pt x="564" y="19"/>
                  <a:pt x="496" y="0"/>
                  <a:pt x="419" y="0"/>
                </a:cubicBezTo>
                <a:cubicBezTo>
                  <a:pt x="415" y="0"/>
                  <a:pt x="412" y="0"/>
                  <a:pt x="408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461" name="Google Shape;2461;p15"/>
          <p:cNvSpPr/>
          <p:nvPr/>
        </p:nvSpPr>
        <p:spPr>
          <a:xfrm flipH="1">
            <a:off x="10946638" y="306978"/>
            <a:ext cx="894156" cy="575713"/>
          </a:xfrm>
          <a:custGeom>
            <a:avLst/>
            <a:gdLst/>
            <a:ahLst/>
            <a:cxnLst/>
            <a:rect l="l" t="t" r="r" b="b"/>
            <a:pathLst>
              <a:path w="7989" h="5117" extrusionOk="0">
                <a:moveTo>
                  <a:pt x="4064" y="1"/>
                </a:moveTo>
                <a:cubicBezTo>
                  <a:pt x="4004" y="1"/>
                  <a:pt x="3945" y="3"/>
                  <a:pt x="3886" y="6"/>
                </a:cubicBezTo>
                <a:cubicBezTo>
                  <a:pt x="3121" y="50"/>
                  <a:pt x="2232" y="309"/>
                  <a:pt x="1759" y="958"/>
                </a:cubicBezTo>
                <a:cubicBezTo>
                  <a:pt x="1448" y="1387"/>
                  <a:pt x="1381" y="1979"/>
                  <a:pt x="1634" y="2434"/>
                </a:cubicBezTo>
                <a:cubicBezTo>
                  <a:pt x="1553" y="2421"/>
                  <a:pt x="1471" y="2414"/>
                  <a:pt x="1390" y="2414"/>
                </a:cubicBezTo>
                <a:cubicBezTo>
                  <a:pt x="673" y="2414"/>
                  <a:pt x="3" y="2914"/>
                  <a:pt x="2" y="3718"/>
                </a:cubicBezTo>
                <a:cubicBezTo>
                  <a:pt x="0" y="4885"/>
                  <a:pt x="1385" y="4936"/>
                  <a:pt x="2284" y="5051"/>
                </a:cubicBezTo>
                <a:cubicBezTo>
                  <a:pt x="2620" y="5094"/>
                  <a:pt x="2959" y="5116"/>
                  <a:pt x="3298" y="5116"/>
                </a:cubicBezTo>
                <a:cubicBezTo>
                  <a:pt x="4209" y="5116"/>
                  <a:pt x="5119" y="4956"/>
                  <a:pt x="5960" y="4602"/>
                </a:cubicBezTo>
                <a:cubicBezTo>
                  <a:pt x="6804" y="4247"/>
                  <a:pt x="7988" y="3697"/>
                  <a:pt x="7541" y="2619"/>
                </a:cubicBezTo>
                <a:cubicBezTo>
                  <a:pt x="7540" y="2606"/>
                  <a:pt x="7534" y="2596"/>
                  <a:pt x="7526" y="2583"/>
                </a:cubicBezTo>
                <a:cubicBezTo>
                  <a:pt x="7521" y="2566"/>
                  <a:pt x="7509" y="2553"/>
                  <a:pt x="7497" y="2545"/>
                </a:cubicBezTo>
                <a:cubicBezTo>
                  <a:pt x="7307" y="2277"/>
                  <a:pt x="6985" y="2175"/>
                  <a:pt x="6649" y="2175"/>
                </a:cubicBezTo>
                <a:cubicBezTo>
                  <a:pt x="6446" y="2175"/>
                  <a:pt x="6239" y="2212"/>
                  <a:pt x="6052" y="2272"/>
                </a:cubicBezTo>
                <a:cubicBezTo>
                  <a:pt x="6256" y="1810"/>
                  <a:pt x="6177" y="1259"/>
                  <a:pt x="5887" y="825"/>
                </a:cubicBezTo>
                <a:cubicBezTo>
                  <a:pt x="5488" y="225"/>
                  <a:pt x="4755" y="1"/>
                  <a:pt x="4064" y="1"/>
                </a:cubicBezTo>
                <a:close/>
              </a:path>
            </a:pathLst>
          </a:custGeom>
          <a:solidFill>
            <a:schemeClr val="lt1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462" name="Google Shape;2462;p15"/>
          <p:cNvSpPr/>
          <p:nvPr/>
        </p:nvSpPr>
        <p:spPr>
          <a:xfrm flipH="1">
            <a:off x="11606380" y="1313060"/>
            <a:ext cx="93904" cy="94059"/>
          </a:xfrm>
          <a:custGeom>
            <a:avLst/>
            <a:gdLst/>
            <a:ahLst/>
            <a:cxnLst/>
            <a:rect l="l" t="t" r="r" b="b"/>
            <a:pathLst>
              <a:path w="839" h="836" extrusionOk="0">
                <a:moveTo>
                  <a:pt x="408" y="0"/>
                </a:moveTo>
                <a:cubicBezTo>
                  <a:pt x="354" y="0"/>
                  <a:pt x="305" y="11"/>
                  <a:pt x="258" y="37"/>
                </a:cubicBezTo>
                <a:cubicBezTo>
                  <a:pt x="207" y="53"/>
                  <a:pt x="162" y="82"/>
                  <a:pt x="124" y="123"/>
                </a:cubicBezTo>
                <a:cubicBezTo>
                  <a:pt x="83" y="161"/>
                  <a:pt x="54" y="205"/>
                  <a:pt x="38" y="257"/>
                </a:cubicBezTo>
                <a:cubicBezTo>
                  <a:pt x="12" y="307"/>
                  <a:pt x="0" y="362"/>
                  <a:pt x="2" y="417"/>
                </a:cubicBezTo>
                <a:cubicBezTo>
                  <a:pt x="8" y="454"/>
                  <a:pt x="11" y="493"/>
                  <a:pt x="16" y="530"/>
                </a:cubicBezTo>
                <a:cubicBezTo>
                  <a:pt x="37" y="599"/>
                  <a:pt x="73" y="661"/>
                  <a:pt x="124" y="713"/>
                </a:cubicBezTo>
                <a:cubicBezTo>
                  <a:pt x="150" y="735"/>
                  <a:pt x="180" y="757"/>
                  <a:pt x="207" y="779"/>
                </a:cubicBezTo>
                <a:cubicBezTo>
                  <a:pt x="274" y="815"/>
                  <a:pt x="344" y="836"/>
                  <a:pt x="419" y="836"/>
                </a:cubicBezTo>
                <a:cubicBezTo>
                  <a:pt x="422" y="836"/>
                  <a:pt x="425" y="836"/>
                  <a:pt x="428" y="836"/>
                </a:cubicBezTo>
                <a:cubicBezTo>
                  <a:pt x="483" y="836"/>
                  <a:pt x="532" y="824"/>
                  <a:pt x="579" y="799"/>
                </a:cubicBezTo>
                <a:cubicBezTo>
                  <a:pt x="630" y="782"/>
                  <a:pt x="675" y="752"/>
                  <a:pt x="715" y="713"/>
                </a:cubicBezTo>
                <a:cubicBezTo>
                  <a:pt x="754" y="675"/>
                  <a:pt x="783" y="632"/>
                  <a:pt x="799" y="578"/>
                </a:cubicBezTo>
                <a:cubicBezTo>
                  <a:pt x="825" y="528"/>
                  <a:pt x="838" y="474"/>
                  <a:pt x="835" y="417"/>
                </a:cubicBezTo>
                <a:cubicBezTo>
                  <a:pt x="831" y="381"/>
                  <a:pt x="827" y="343"/>
                  <a:pt x="821" y="307"/>
                </a:cubicBezTo>
                <a:cubicBezTo>
                  <a:pt x="802" y="235"/>
                  <a:pt x="766" y="175"/>
                  <a:pt x="715" y="123"/>
                </a:cubicBezTo>
                <a:cubicBezTo>
                  <a:pt x="687" y="101"/>
                  <a:pt x="658" y="79"/>
                  <a:pt x="630" y="57"/>
                </a:cubicBezTo>
                <a:cubicBezTo>
                  <a:pt x="564" y="19"/>
                  <a:pt x="496" y="0"/>
                  <a:pt x="419" y="0"/>
                </a:cubicBezTo>
                <a:cubicBezTo>
                  <a:pt x="415" y="0"/>
                  <a:pt x="412" y="0"/>
                  <a:pt x="408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2463" name="Google Shape;2463;p15"/>
          <p:cNvGrpSpPr/>
          <p:nvPr/>
        </p:nvGrpSpPr>
        <p:grpSpPr>
          <a:xfrm>
            <a:off x="460596" y="5525434"/>
            <a:ext cx="630947" cy="693209"/>
            <a:chOff x="1799697" y="4222450"/>
            <a:chExt cx="473210" cy="519907"/>
          </a:xfrm>
        </p:grpSpPr>
        <p:sp>
          <p:nvSpPr>
            <p:cNvPr id="2464" name="Google Shape;2464;p15"/>
            <p:cNvSpPr/>
            <p:nvPr/>
          </p:nvSpPr>
          <p:spPr>
            <a:xfrm>
              <a:off x="1799697" y="4414446"/>
              <a:ext cx="247323" cy="202499"/>
            </a:xfrm>
            <a:custGeom>
              <a:avLst/>
              <a:gdLst/>
              <a:ahLst/>
              <a:cxnLst/>
              <a:rect l="l" t="t" r="r" b="b"/>
              <a:pathLst>
                <a:path w="3621" h="2908" extrusionOk="0">
                  <a:moveTo>
                    <a:pt x="665" y="0"/>
                  </a:moveTo>
                  <a:cubicBezTo>
                    <a:pt x="444" y="0"/>
                    <a:pt x="292" y="59"/>
                    <a:pt x="177" y="182"/>
                  </a:cubicBezTo>
                  <a:cubicBezTo>
                    <a:pt x="0" y="371"/>
                    <a:pt x="13" y="699"/>
                    <a:pt x="212" y="1062"/>
                  </a:cubicBezTo>
                  <a:cubicBezTo>
                    <a:pt x="410" y="1421"/>
                    <a:pt x="736" y="1762"/>
                    <a:pt x="1157" y="2047"/>
                  </a:cubicBezTo>
                  <a:cubicBezTo>
                    <a:pt x="1328" y="2164"/>
                    <a:pt x="1514" y="2269"/>
                    <a:pt x="1710" y="2364"/>
                  </a:cubicBezTo>
                  <a:cubicBezTo>
                    <a:pt x="2275" y="2637"/>
                    <a:pt x="2973" y="2844"/>
                    <a:pt x="3533" y="2907"/>
                  </a:cubicBezTo>
                  <a:cubicBezTo>
                    <a:pt x="3536" y="2907"/>
                    <a:pt x="3539" y="2908"/>
                    <a:pt x="3541" y="2908"/>
                  </a:cubicBezTo>
                  <a:cubicBezTo>
                    <a:pt x="3566" y="2908"/>
                    <a:pt x="3587" y="2896"/>
                    <a:pt x="3600" y="2878"/>
                  </a:cubicBezTo>
                  <a:cubicBezTo>
                    <a:pt x="3616" y="2856"/>
                    <a:pt x="3620" y="2828"/>
                    <a:pt x="3609" y="2804"/>
                  </a:cubicBezTo>
                  <a:cubicBezTo>
                    <a:pt x="3211" y="1861"/>
                    <a:pt x="2723" y="1182"/>
                    <a:pt x="1976" y="526"/>
                  </a:cubicBezTo>
                  <a:cubicBezTo>
                    <a:pt x="1924" y="481"/>
                    <a:pt x="1863" y="432"/>
                    <a:pt x="1791" y="384"/>
                  </a:cubicBezTo>
                  <a:cubicBezTo>
                    <a:pt x="1544" y="217"/>
                    <a:pt x="1252" y="81"/>
                    <a:pt x="1050" y="43"/>
                  </a:cubicBezTo>
                  <a:cubicBezTo>
                    <a:pt x="901" y="15"/>
                    <a:pt x="775" y="0"/>
                    <a:pt x="665" y="0"/>
                  </a:cubicBez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65" name="Google Shape;2465;p15"/>
            <p:cNvSpPr/>
            <p:nvPr/>
          </p:nvSpPr>
          <p:spPr>
            <a:xfrm>
              <a:off x="2043206" y="4464795"/>
              <a:ext cx="229701" cy="151735"/>
            </a:xfrm>
            <a:custGeom>
              <a:avLst/>
              <a:gdLst/>
              <a:ahLst/>
              <a:cxnLst/>
              <a:rect l="l" t="t" r="r" b="b"/>
              <a:pathLst>
                <a:path w="3363" h="2179" extrusionOk="0">
                  <a:moveTo>
                    <a:pt x="2500" y="1"/>
                  </a:moveTo>
                  <a:cubicBezTo>
                    <a:pt x="2359" y="1"/>
                    <a:pt x="2227" y="17"/>
                    <a:pt x="2129" y="43"/>
                  </a:cubicBezTo>
                  <a:cubicBezTo>
                    <a:pt x="1726" y="151"/>
                    <a:pt x="1297" y="284"/>
                    <a:pt x="902" y="614"/>
                  </a:cubicBezTo>
                  <a:cubicBezTo>
                    <a:pt x="532" y="926"/>
                    <a:pt x="83" y="1579"/>
                    <a:pt x="4" y="2085"/>
                  </a:cubicBezTo>
                  <a:cubicBezTo>
                    <a:pt x="0" y="2107"/>
                    <a:pt x="6" y="2127"/>
                    <a:pt x="20" y="2143"/>
                  </a:cubicBezTo>
                  <a:cubicBezTo>
                    <a:pt x="26" y="2148"/>
                    <a:pt x="32" y="2152"/>
                    <a:pt x="36" y="2156"/>
                  </a:cubicBezTo>
                  <a:cubicBezTo>
                    <a:pt x="48" y="2164"/>
                    <a:pt x="61" y="2170"/>
                    <a:pt x="76" y="2170"/>
                  </a:cubicBezTo>
                  <a:cubicBezTo>
                    <a:pt x="199" y="2175"/>
                    <a:pt x="317" y="2178"/>
                    <a:pt x="432" y="2178"/>
                  </a:cubicBezTo>
                  <a:cubicBezTo>
                    <a:pt x="1088" y="2178"/>
                    <a:pt x="1601" y="2082"/>
                    <a:pt x="1992" y="1887"/>
                  </a:cubicBezTo>
                  <a:cubicBezTo>
                    <a:pt x="2548" y="1608"/>
                    <a:pt x="3187" y="1155"/>
                    <a:pt x="3319" y="718"/>
                  </a:cubicBezTo>
                  <a:cubicBezTo>
                    <a:pt x="3362" y="572"/>
                    <a:pt x="3348" y="435"/>
                    <a:pt x="3276" y="313"/>
                  </a:cubicBezTo>
                  <a:cubicBezTo>
                    <a:pt x="3241" y="252"/>
                    <a:pt x="3190" y="198"/>
                    <a:pt x="3125" y="154"/>
                  </a:cubicBezTo>
                  <a:cubicBezTo>
                    <a:pt x="2959" y="41"/>
                    <a:pt x="2719" y="1"/>
                    <a:pt x="2500" y="1"/>
                  </a:cubicBez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66" name="Google Shape;2466;p15"/>
            <p:cNvSpPr/>
            <p:nvPr/>
          </p:nvSpPr>
          <p:spPr>
            <a:xfrm>
              <a:off x="2019504" y="4414376"/>
              <a:ext cx="43850" cy="327981"/>
            </a:xfrm>
            <a:custGeom>
              <a:avLst/>
              <a:gdLst/>
              <a:ahLst/>
              <a:cxnLst/>
              <a:rect l="l" t="t" r="r" b="b"/>
              <a:pathLst>
                <a:path w="642" h="4710" extrusionOk="0">
                  <a:moveTo>
                    <a:pt x="238" y="1"/>
                  </a:moveTo>
                  <a:cubicBezTo>
                    <a:pt x="230" y="1"/>
                    <a:pt x="222" y="1"/>
                    <a:pt x="214" y="2"/>
                  </a:cubicBezTo>
                  <a:cubicBezTo>
                    <a:pt x="153" y="9"/>
                    <a:pt x="96" y="40"/>
                    <a:pt x="56" y="88"/>
                  </a:cubicBezTo>
                  <a:cubicBezTo>
                    <a:pt x="16" y="138"/>
                    <a:pt x="0" y="199"/>
                    <a:pt x="5" y="261"/>
                  </a:cubicBezTo>
                  <a:cubicBezTo>
                    <a:pt x="156" y="1650"/>
                    <a:pt x="168" y="3058"/>
                    <a:pt x="38" y="4452"/>
                  </a:cubicBezTo>
                  <a:cubicBezTo>
                    <a:pt x="32" y="4536"/>
                    <a:pt x="70" y="4621"/>
                    <a:pt x="142" y="4667"/>
                  </a:cubicBezTo>
                  <a:cubicBezTo>
                    <a:pt x="175" y="4689"/>
                    <a:pt x="213" y="4704"/>
                    <a:pt x="252" y="4708"/>
                  </a:cubicBezTo>
                  <a:cubicBezTo>
                    <a:pt x="260" y="4709"/>
                    <a:pt x="267" y="4709"/>
                    <a:pt x="275" y="4709"/>
                  </a:cubicBezTo>
                  <a:cubicBezTo>
                    <a:pt x="329" y="4709"/>
                    <a:pt x="382" y="4690"/>
                    <a:pt x="424" y="4656"/>
                  </a:cubicBezTo>
                  <a:cubicBezTo>
                    <a:pt x="474" y="4615"/>
                    <a:pt x="503" y="4558"/>
                    <a:pt x="507" y="4497"/>
                  </a:cubicBezTo>
                  <a:cubicBezTo>
                    <a:pt x="641" y="3074"/>
                    <a:pt x="628" y="1633"/>
                    <a:pt x="474" y="212"/>
                  </a:cubicBezTo>
                  <a:cubicBezTo>
                    <a:pt x="467" y="142"/>
                    <a:pt x="430" y="81"/>
                    <a:pt x="372" y="43"/>
                  </a:cubicBezTo>
                  <a:cubicBezTo>
                    <a:pt x="332" y="15"/>
                    <a:pt x="286" y="1"/>
                    <a:pt x="238" y="1"/>
                  </a:cubicBez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67" name="Google Shape;2467;p15"/>
            <p:cNvSpPr/>
            <p:nvPr/>
          </p:nvSpPr>
          <p:spPr>
            <a:xfrm>
              <a:off x="1964997" y="4222450"/>
              <a:ext cx="153066" cy="272273"/>
            </a:xfrm>
            <a:custGeom>
              <a:avLst/>
              <a:gdLst/>
              <a:ahLst/>
              <a:cxnLst/>
              <a:rect l="l" t="t" r="r" b="b"/>
              <a:pathLst>
                <a:path w="2241" h="3910" extrusionOk="0">
                  <a:moveTo>
                    <a:pt x="1035" y="1"/>
                  </a:moveTo>
                  <a:cubicBezTo>
                    <a:pt x="974" y="1"/>
                    <a:pt x="913" y="10"/>
                    <a:pt x="854" y="27"/>
                  </a:cubicBezTo>
                  <a:cubicBezTo>
                    <a:pt x="443" y="148"/>
                    <a:pt x="160" y="725"/>
                    <a:pt x="115" y="1095"/>
                  </a:cubicBezTo>
                  <a:cubicBezTo>
                    <a:pt x="1" y="2000"/>
                    <a:pt x="329" y="2939"/>
                    <a:pt x="1085" y="3882"/>
                  </a:cubicBezTo>
                  <a:cubicBezTo>
                    <a:pt x="1093" y="3888"/>
                    <a:pt x="1098" y="3892"/>
                    <a:pt x="1104" y="3896"/>
                  </a:cubicBezTo>
                  <a:cubicBezTo>
                    <a:pt x="1114" y="3904"/>
                    <a:pt x="1129" y="3909"/>
                    <a:pt x="1144" y="3909"/>
                  </a:cubicBezTo>
                  <a:cubicBezTo>
                    <a:pt x="1165" y="3909"/>
                    <a:pt x="1187" y="3901"/>
                    <a:pt x="1202" y="3885"/>
                  </a:cubicBezTo>
                  <a:cubicBezTo>
                    <a:pt x="1648" y="3386"/>
                    <a:pt x="1945" y="2867"/>
                    <a:pt x="2081" y="2335"/>
                  </a:cubicBezTo>
                  <a:cubicBezTo>
                    <a:pt x="2241" y="1710"/>
                    <a:pt x="2165" y="1067"/>
                    <a:pt x="1877" y="573"/>
                  </a:cubicBezTo>
                  <a:cubicBezTo>
                    <a:pt x="1778" y="404"/>
                    <a:pt x="1639" y="256"/>
                    <a:pt x="1488" y="154"/>
                  </a:cubicBezTo>
                  <a:cubicBezTo>
                    <a:pt x="1340" y="52"/>
                    <a:pt x="1185" y="1"/>
                    <a:pt x="1035" y="1"/>
                  </a:cubicBez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68" name="Google Shape;2468;p15"/>
            <p:cNvSpPr/>
            <p:nvPr/>
          </p:nvSpPr>
          <p:spPr>
            <a:xfrm>
              <a:off x="2039723" y="4245988"/>
              <a:ext cx="54369" cy="235854"/>
            </a:xfrm>
            <a:custGeom>
              <a:avLst/>
              <a:gdLst/>
              <a:ahLst/>
              <a:cxnLst/>
              <a:rect l="l" t="t" r="r" b="b"/>
              <a:pathLst>
                <a:path w="796" h="3387" extrusionOk="0">
                  <a:moveTo>
                    <a:pt x="378" y="0"/>
                  </a:moveTo>
                  <a:cubicBezTo>
                    <a:pt x="369" y="0"/>
                    <a:pt x="359" y="2"/>
                    <a:pt x="350" y="5"/>
                  </a:cubicBezTo>
                  <a:cubicBezTo>
                    <a:pt x="312" y="21"/>
                    <a:pt x="294" y="65"/>
                    <a:pt x="309" y="103"/>
                  </a:cubicBezTo>
                  <a:cubicBezTo>
                    <a:pt x="564" y="728"/>
                    <a:pt x="644" y="1292"/>
                    <a:pt x="552" y="1828"/>
                  </a:cubicBezTo>
                  <a:cubicBezTo>
                    <a:pt x="462" y="2362"/>
                    <a:pt x="230" y="2859"/>
                    <a:pt x="15" y="3277"/>
                  </a:cubicBezTo>
                  <a:cubicBezTo>
                    <a:pt x="0" y="3311"/>
                    <a:pt x="12" y="3353"/>
                    <a:pt x="42" y="3373"/>
                  </a:cubicBezTo>
                  <a:cubicBezTo>
                    <a:pt x="44" y="3375"/>
                    <a:pt x="48" y="3376"/>
                    <a:pt x="50" y="3379"/>
                  </a:cubicBezTo>
                  <a:cubicBezTo>
                    <a:pt x="60" y="3384"/>
                    <a:pt x="71" y="3386"/>
                    <a:pt x="82" y="3386"/>
                  </a:cubicBezTo>
                  <a:cubicBezTo>
                    <a:pt x="110" y="3386"/>
                    <a:pt x="137" y="3372"/>
                    <a:pt x="150" y="3346"/>
                  </a:cubicBezTo>
                  <a:cubicBezTo>
                    <a:pt x="370" y="2917"/>
                    <a:pt x="608" y="2407"/>
                    <a:pt x="702" y="1853"/>
                  </a:cubicBezTo>
                  <a:cubicBezTo>
                    <a:pt x="796" y="1291"/>
                    <a:pt x="714" y="699"/>
                    <a:pt x="449" y="46"/>
                  </a:cubicBezTo>
                  <a:cubicBezTo>
                    <a:pt x="437" y="17"/>
                    <a:pt x="408" y="0"/>
                    <a:pt x="378" y="0"/>
                  </a:cubicBezTo>
                  <a:close/>
                </a:path>
              </a:pathLst>
            </a:custGeom>
            <a:solidFill>
              <a:srgbClr val="191919">
                <a:alpha val="136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69" name="Google Shape;2469;p15"/>
            <p:cNvSpPr/>
            <p:nvPr/>
          </p:nvSpPr>
          <p:spPr>
            <a:xfrm>
              <a:off x="2065884" y="4510827"/>
              <a:ext cx="192408" cy="92545"/>
            </a:xfrm>
            <a:custGeom>
              <a:avLst/>
              <a:gdLst/>
              <a:ahLst/>
              <a:cxnLst/>
              <a:rect l="l" t="t" r="r" b="b"/>
              <a:pathLst>
                <a:path w="2817" h="1329" extrusionOk="0">
                  <a:moveTo>
                    <a:pt x="2732" y="0"/>
                  </a:moveTo>
                  <a:cubicBezTo>
                    <a:pt x="2709" y="0"/>
                    <a:pt x="2687" y="10"/>
                    <a:pt x="2673" y="29"/>
                  </a:cubicBezTo>
                  <a:cubicBezTo>
                    <a:pt x="2440" y="327"/>
                    <a:pt x="1861" y="701"/>
                    <a:pt x="1468" y="866"/>
                  </a:cubicBezTo>
                  <a:cubicBezTo>
                    <a:pt x="1023" y="1049"/>
                    <a:pt x="446" y="1154"/>
                    <a:pt x="73" y="1179"/>
                  </a:cubicBezTo>
                  <a:cubicBezTo>
                    <a:pt x="31" y="1181"/>
                    <a:pt x="0" y="1217"/>
                    <a:pt x="2" y="1256"/>
                  </a:cubicBezTo>
                  <a:cubicBezTo>
                    <a:pt x="3" y="1283"/>
                    <a:pt x="16" y="1303"/>
                    <a:pt x="35" y="1315"/>
                  </a:cubicBezTo>
                  <a:cubicBezTo>
                    <a:pt x="45" y="1324"/>
                    <a:pt x="60" y="1328"/>
                    <a:pt x="75" y="1328"/>
                  </a:cubicBezTo>
                  <a:cubicBezTo>
                    <a:pt x="78" y="1328"/>
                    <a:pt x="80" y="1328"/>
                    <a:pt x="82" y="1328"/>
                  </a:cubicBezTo>
                  <a:cubicBezTo>
                    <a:pt x="440" y="1306"/>
                    <a:pt x="1035" y="1208"/>
                    <a:pt x="1526" y="1004"/>
                  </a:cubicBezTo>
                  <a:cubicBezTo>
                    <a:pt x="1937" y="834"/>
                    <a:pt x="2536" y="448"/>
                    <a:pt x="2791" y="123"/>
                  </a:cubicBezTo>
                  <a:cubicBezTo>
                    <a:pt x="2816" y="89"/>
                    <a:pt x="2812" y="42"/>
                    <a:pt x="2778" y="16"/>
                  </a:cubicBezTo>
                  <a:cubicBezTo>
                    <a:pt x="2765" y="6"/>
                    <a:pt x="2748" y="0"/>
                    <a:pt x="2732" y="0"/>
                  </a:cubicBezTo>
                  <a:close/>
                </a:path>
              </a:pathLst>
            </a:custGeom>
            <a:solidFill>
              <a:srgbClr val="191919">
                <a:alpha val="136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70" name="Google Shape;2470;p15"/>
            <p:cNvSpPr/>
            <p:nvPr/>
          </p:nvSpPr>
          <p:spPr>
            <a:xfrm>
              <a:off x="1821555" y="4457274"/>
              <a:ext cx="201151" cy="136972"/>
            </a:xfrm>
            <a:custGeom>
              <a:avLst/>
              <a:gdLst/>
              <a:ahLst/>
              <a:cxnLst/>
              <a:rect l="l" t="t" r="r" b="b"/>
              <a:pathLst>
                <a:path w="2945" h="1967" extrusionOk="0">
                  <a:moveTo>
                    <a:pt x="84" y="0"/>
                  </a:moveTo>
                  <a:cubicBezTo>
                    <a:pt x="76" y="0"/>
                    <a:pt x="68" y="1"/>
                    <a:pt x="61" y="4"/>
                  </a:cubicBezTo>
                  <a:cubicBezTo>
                    <a:pt x="23" y="17"/>
                    <a:pt x="1" y="61"/>
                    <a:pt x="14" y="99"/>
                  </a:cubicBezTo>
                  <a:cubicBezTo>
                    <a:pt x="132" y="449"/>
                    <a:pt x="453" y="871"/>
                    <a:pt x="792" y="1129"/>
                  </a:cubicBezTo>
                  <a:cubicBezTo>
                    <a:pt x="832" y="1166"/>
                    <a:pt x="874" y="1198"/>
                    <a:pt x="918" y="1224"/>
                  </a:cubicBezTo>
                  <a:cubicBezTo>
                    <a:pt x="1212" y="1425"/>
                    <a:pt x="1508" y="1543"/>
                    <a:pt x="1843" y="1679"/>
                  </a:cubicBezTo>
                  <a:lnTo>
                    <a:pt x="1894" y="1697"/>
                  </a:lnTo>
                  <a:cubicBezTo>
                    <a:pt x="2136" y="1797"/>
                    <a:pt x="2422" y="1864"/>
                    <a:pt x="2652" y="1919"/>
                  </a:cubicBezTo>
                  <a:cubicBezTo>
                    <a:pt x="2720" y="1935"/>
                    <a:pt x="2784" y="1950"/>
                    <a:pt x="2843" y="1964"/>
                  </a:cubicBezTo>
                  <a:cubicBezTo>
                    <a:pt x="2849" y="1966"/>
                    <a:pt x="2855" y="1966"/>
                    <a:pt x="2861" y="1966"/>
                  </a:cubicBezTo>
                  <a:cubicBezTo>
                    <a:pt x="2895" y="1966"/>
                    <a:pt x="2925" y="1943"/>
                    <a:pt x="2935" y="1909"/>
                  </a:cubicBezTo>
                  <a:cubicBezTo>
                    <a:pt x="2945" y="1869"/>
                    <a:pt x="2920" y="1829"/>
                    <a:pt x="2879" y="1818"/>
                  </a:cubicBezTo>
                  <a:cubicBezTo>
                    <a:pt x="2821" y="1804"/>
                    <a:pt x="2755" y="1786"/>
                    <a:pt x="2687" y="1770"/>
                  </a:cubicBezTo>
                  <a:cubicBezTo>
                    <a:pt x="2462" y="1718"/>
                    <a:pt x="2181" y="1651"/>
                    <a:pt x="1951" y="1558"/>
                  </a:cubicBezTo>
                  <a:lnTo>
                    <a:pt x="1900" y="1537"/>
                  </a:lnTo>
                  <a:cubicBezTo>
                    <a:pt x="1525" y="1389"/>
                    <a:pt x="1205" y="1257"/>
                    <a:pt x="883" y="1011"/>
                  </a:cubicBezTo>
                  <a:cubicBezTo>
                    <a:pt x="569" y="772"/>
                    <a:pt x="265" y="368"/>
                    <a:pt x="155" y="51"/>
                  </a:cubicBezTo>
                  <a:cubicBezTo>
                    <a:pt x="146" y="20"/>
                    <a:pt x="116" y="0"/>
                    <a:pt x="84" y="0"/>
                  </a:cubicBezTo>
                  <a:close/>
                </a:path>
              </a:pathLst>
            </a:custGeom>
            <a:solidFill>
              <a:srgbClr val="191919">
                <a:alpha val="136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71" name="Google Shape;2471;p15"/>
            <p:cNvSpPr/>
            <p:nvPr/>
          </p:nvSpPr>
          <p:spPr>
            <a:xfrm>
              <a:off x="2033097" y="4234915"/>
              <a:ext cx="23906" cy="244697"/>
            </a:xfrm>
            <a:custGeom>
              <a:avLst/>
              <a:gdLst/>
              <a:ahLst/>
              <a:cxnLst/>
              <a:rect l="l" t="t" r="r" b="b"/>
              <a:pathLst>
                <a:path w="350" h="3514" extrusionOk="0">
                  <a:moveTo>
                    <a:pt x="79" y="0"/>
                  </a:moveTo>
                  <a:cubicBezTo>
                    <a:pt x="76" y="0"/>
                    <a:pt x="74" y="1"/>
                    <a:pt x="71" y="1"/>
                  </a:cubicBezTo>
                  <a:cubicBezTo>
                    <a:pt x="30" y="7"/>
                    <a:pt x="1" y="45"/>
                    <a:pt x="7" y="85"/>
                  </a:cubicBezTo>
                  <a:cubicBezTo>
                    <a:pt x="168" y="1244"/>
                    <a:pt x="200" y="2307"/>
                    <a:pt x="107" y="3432"/>
                  </a:cubicBezTo>
                  <a:cubicBezTo>
                    <a:pt x="103" y="3461"/>
                    <a:pt x="116" y="3487"/>
                    <a:pt x="138" y="3502"/>
                  </a:cubicBezTo>
                  <a:cubicBezTo>
                    <a:pt x="148" y="3509"/>
                    <a:pt x="160" y="3512"/>
                    <a:pt x="174" y="3513"/>
                  </a:cubicBezTo>
                  <a:cubicBezTo>
                    <a:pt x="177" y="3514"/>
                    <a:pt x="180" y="3514"/>
                    <a:pt x="182" y="3514"/>
                  </a:cubicBezTo>
                  <a:cubicBezTo>
                    <a:pt x="221" y="3514"/>
                    <a:pt x="250" y="3484"/>
                    <a:pt x="254" y="3446"/>
                  </a:cubicBezTo>
                  <a:cubicBezTo>
                    <a:pt x="349" y="2309"/>
                    <a:pt x="319" y="1235"/>
                    <a:pt x="154" y="65"/>
                  </a:cubicBezTo>
                  <a:cubicBezTo>
                    <a:pt x="148" y="27"/>
                    <a:pt x="115" y="0"/>
                    <a:pt x="79" y="0"/>
                  </a:cubicBezTo>
                  <a:close/>
                </a:path>
              </a:pathLst>
            </a:custGeom>
            <a:solidFill>
              <a:srgbClr val="191919">
                <a:alpha val="136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72" name="Google Shape;2472;p15"/>
            <p:cNvSpPr/>
            <p:nvPr/>
          </p:nvSpPr>
          <p:spPr>
            <a:xfrm>
              <a:off x="2065269" y="4494670"/>
              <a:ext cx="194389" cy="107934"/>
            </a:xfrm>
            <a:custGeom>
              <a:avLst/>
              <a:gdLst/>
              <a:ahLst/>
              <a:cxnLst/>
              <a:rect l="l" t="t" r="r" b="b"/>
              <a:pathLst>
                <a:path w="2846" h="1550" extrusionOk="0">
                  <a:moveTo>
                    <a:pt x="2760" y="1"/>
                  </a:moveTo>
                  <a:cubicBezTo>
                    <a:pt x="2749" y="1"/>
                    <a:pt x="2739" y="3"/>
                    <a:pt x="2729" y="8"/>
                  </a:cubicBezTo>
                  <a:lnTo>
                    <a:pt x="2692" y="24"/>
                  </a:lnTo>
                  <a:cubicBezTo>
                    <a:pt x="1760" y="448"/>
                    <a:pt x="879" y="849"/>
                    <a:pt x="44" y="1414"/>
                  </a:cubicBezTo>
                  <a:cubicBezTo>
                    <a:pt x="9" y="1437"/>
                    <a:pt x="1" y="1483"/>
                    <a:pt x="24" y="1518"/>
                  </a:cubicBezTo>
                  <a:cubicBezTo>
                    <a:pt x="31" y="1525"/>
                    <a:pt x="37" y="1531"/>
                    <a:pt x="44" y="1537"/>
                  </a:cubicBezTo>
                  <a:cubicBezTo>
                    <a:pt x="56" y="1545"/>
                    <a:pt x="71" y="1549"/>
                    <a:pt x="86" y="1549"/>
                  </a:cubicBezTo>
                  <a:cubicBezTo>
                    <a:pt x="101" y="1549"/>
                    <a:pt x="115" y="1545"/>
                    <a:pt x="127" y="1537"/>
                  </a:cubicBezTo>
                  <a:cubicBezTo>
                    <a:pt x="955" y="978"/>
                    <a:pt x="1830" y="580"/>
                    <a:pt x="2755" y="159"/>
                  </a:cubicBezTo>
                  <a:lnTo>
                    <a:pt x="2792" y="143"/>
                  </a:lnTo>
                  <a:cubicBezTo>
                    <a:pt x="2829" y="126"/>
                    <a:pt x="2845" y="81"/>
                    <a:pt x="2828" y="44"/>
                  </a:cubicBezTo>
                  <a:cubicBezTo>
                    <a:pt x="2815" y="17"/>
                    <a:pt x="2788" y="1"/>
                    <a:pt x="2760" y="1"/>
                  </a:cubicBezTo>
                  <a:close/>
                </a:path>
              </a:pathLst>
            </a:custGeom>
            <a:solidFill>
              <a:srgbClr val="191919">
                <a:alpha val="136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73" name="Google Shape;2473;p15"/>
            <p:cNvSpPr/>
            <p:nvPr/>
          </p:nvSpPr>
          <p:spPr>
            <a:xfrm>
              <a:off x="1824834" y="4439446"/>
              <a:ext cx="197667" cy="154242"/>
            </a:xfrm>
            <a:custGeom>
              <a:avLst/>
              <a:gdLst/>
              <a:ahLst/>
              <a:cxnLst/>
              <a:rect l="l" t="t" r="r" b="b"/>
              <a:pathLst>
                <a:path w="2894" h="2215" extrusionOk="0">
                  <a:moveTo>
                    <a:pt x="86" y="0"/>
                  </a:moveTo>
                  <a:cubicBezTo>
                    <a:pt x="70" y="0"/>
                    <a:pt x="53" y="6"/>
                    <a:pt x="39" y="18"/>
                  </a:cubicBezTo>
                  <a:cubicBezTo>
                    <a:pt x="5" y="43"/>
                    <a:pt x="1" y="91"/>
                    <a:pt x="27" y="123"/>
                  </a:cubicBezTo>
                  <a:cubicBezTo>
                    <a:pt x="262" y="416"/>
                    <a:pt x="699" y="837"/>
                    <a:pt x="1024" y="1082"/>
                  </a:cubicBezTo>
                  <a:cubicBezTo>
                    <a:pt x="1168" y="1188"/>
                    <a:pt x="1320" y="1296"/>
                    <a:pt x="1482" y="1407"/>
                  </a:cubicBezTo>
                  <a:cubicBezTo>
                    <a:pt x="1834" y="1647"/>
                    <a:pt x="2245" y="1901"/>
                    <a:pt x="2771" y="2206"/>
                  </a:cubicBezTo>
                  <a:cubicBezTo>
                    <a:pt x="2784" y="2212"/>
                    <a:pt x="2797" y="2215"/>
                    <a:pt x="2809" y="2215"/>
                  </a:cubicBezTo>
                  <a:cubicBezTo>
                    <a:pt x="2835" y="2215"/>
                    <a:pt x="2860" y="2202"/>
                    <a:pt x="2873" y="2178"/>
                  </a:cubicBezTo>
                  <a:cubicBezTo>
                    <a:pt x="2894" y="2142"/>
                    <a:pt x="2882" y="2096"/>
                    <a:pt x="2846" y="2076"/>
                  </a:cubicBezTo>
                  <a:cubicBezTo>
                    <a:pt x="2085" y="1633"/>
                    <a:pt x="1565" y="1301"/>
                    <a:pt x="1113" y="961"/>
                  </a:cubicBezTo>
                  <a:cubicBezTo>
                    <a:pt x="798" y="725"/>
                    <a:pt x="373" y="314"/>
                    <a:pt x="144" y="28"/>
                  </a:cubicBezTo>
                  <a:cubicBezTo>
                    <a:pt x="130" y="10"/>
                    <a:pt x="108" y="0"/>
                    <a:pt x="86" y="0"/>
                  </a:cubicBezTo>
                  <a:close/>
                </a:path>
              </a:pathLst>
            </a:custGeom>
            <a:solidFill>
              <a:srgbClr val="191919">
                <a:alpha val="136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74" name="Google Shape;2474;p15"/>
            <p:cNvSpPr/>
            <p:nvPr/>
          </p:nvSpPr>
          <p:spPr>
            <a:xfrm>
              <a:off x="2065474" y="4482484"/>
              <a:ext cx="184144" cy="120051"/>
            </a:xfrm>
            <a:custGeom>
              <a:avLst/>
              <a:gdLst/>
              <a:ahLst/>
              <a:cxnLst/>
              <a:rect l="l" t="t" r="r" b="b"/>
              <a:pathLst>
                <a:path w="2696" h="1724" extrusionOk="0">
                  <a:moveTo>
                    <a:pt x="2541" y="0"/>
                  </a:moveTo>
                  <a:cubicBezTo>
                    <a:pt x="2142" y="0"/>
                    <a:pt x="1587" y="115"/>
                    <a:pt x="1261" y="270"/>
                  </a:cubicBezTo>
                  <a:cubicBezTo>
                    <a:pt x="865" y="458"/>
                    <a:pt x="325" y="948"/>
                    <a:pt x="17" y="1617"/>
                  </a:cubicBezTo>
                  <a:cubicBezTo>
                    <a:pt x="0" y="1653"/>
                    <a:pt x="12" y="1691"/>
                    <a:pt x="41" y="1712"/>
                  </a:cubicBezTo>
                  <a:lnTo>
                    <a:pt x="51" y="1716"/>
                  </a:lnTo>
                  <a:cubicBezTo>
                    <a:pt x="62" y="1721"/>
                    <a:pt x="73" y="1723"/>
                    <a:pt x="84" y="1723"/>
                  </a:cubicBezTo>
                  <a:cubicBezTo>
                    <a:pt x="112" y="1723"/>
                    <a:pt x="138" y="1708"/>
                    <a:pt x="152" y="1679"/>
                  </a:cubicBezTo>
                  <a:cubicBezTo>
                    <a:pt x="445" y="1044"/>
                    <a:pt x="952" y="582"/>
                    <a:pt x="1325" y="404"/>
                  </a:cubicBezTo>
                  <a:cubicBezTo>
                    <a:pt x="1632" y="258"/>
                    <a:pt x="2159" y="151"/>
                    <a:pt x="2539" y="151"/>
                  </a:cubicBezTo>
                  <a:cubicBezTo>
                    <a:pt x="2565" y="151"/>
                    <a:pt x="2591" y="151"/>
                    <a:pt x="2615" y="152"/>
                  </a:cubicBezTo>
                  <a:cubicBezTo>
                    <a:pt x="2616" y="152"/>
                    <a:pt x="2617" y="152"/>
                    <a:pt x="2618" y="152"/>
                  </a:cubicBezTo>
                  <a:cubicBezTo>
                    <a:pt x="2659" y="152"/>
                    <a:pt x="2691" y="119"/>
                    <a:pt x="2694" y="81"/>
                  </a:cubicBezTo>
                  <a:cubicBezTo>
                    <a:pt x="2695" y="38"/>
                    <a:pt x="2662" y="3"/>
                    <a:pt x="2622" y="2"/>
                  </a:cubicBezTo>
                  <a:cubicBezTo>
                    <a:pt x="2596" y="1"/>
                    <a:pt x="2569" y="0"/>
                    <a:pt x="2541" y="0"/>
                  </a:cubicBezTo>
                  <a:close/>
                </a:path>
              </a:pathLst>
            </a:custGeom>
            <a:solidFill>
              <a:srgbClr val="191919">
                <a:alpha val="136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75" name="Google Shape;2475;p15"/>
            <p:cNvSpPr/>
            <p:nvPr/>
          </p:nvSpPr>
          <p:spPr>
            <a:xfrm>
              <a:off x="1994573" y="4237492"/>
              <a:ext cx="56828" cy="244349"/>
            </a:xfrm>
            <a:custGeom>
              <a:avLst/>
              <a:gdLst/>
              <a:ahLst/>
              <a:cxnLst/>
              <a:rect l="l" t="t" r="r" b="b"/>
              <a:pathLst>
                <a:path w="832" h="3509" extrusionOk="0">
                  <a:moveTo>
                    <a:pt x="261" y="1"/>
                  </a:moveTo>
                  <a:cubicBezTo>
                    <a:pt x="226" y="1"/>
                    <a:pt x="194" y="28"/>
                    <a:pt x="187" y="64"/>
                  </a:cubicBezTo>
                  <a:cubicBezTo>
                    <a:pt x="1" y="1216"/>
                    <a:pt x="171" y="2390"/>
                    <a:pt x="680" y="3466"/>
                  </a:cubicBezTo>
                  <a:cubicBezTo>
                    <a:pt x="686" y="3479"/>
                    <a:pt x="693" y="3488"/>
                    <a:pt x="703" y="3495"/>
                  </a:cubicBezTo>
                  <a:cubicBezTo>
                    <a:pt x="716" y="3504"/>
                    <a:pt x="731" y="3508"/>
                    <a:pt x="746" y="3508"/>
                  </a:cubicBezTo>
                  <a:cubicBezTo>
                    <a:pt x="756" y="3508"/>
                    <a:pt x="767" y="3506"/>
                    <a:pt x="778" y="3501"/>
                  </a:cubicBezTo>
                  <a:cubicBezTo>
                    <a:pt x="817" y="3482"/>
                    <a:pt x="832" y="3438"/>
                    <a:pt x="814" y="3400"/>
                  </a:cubicBezTo>
                  <a:cubicBezTo>
                    <a:pt x="319" y="2354"/>
                    <a:pt x="154" y="1209"/>
                    <a:pt x="336" y="88"/>
                  </a:cubicBezTo>
                  <a:cubicBezTo>
                    <a:pt x="343" y="48"/>
                    <a:pt x="314" y="8"/>
                    <a:pt x="273" y="2"/>
                  </a:cubicBezTo>
                  <a:cubicBezTo>
                    <a:pt x="269" y="1"/>
                    <a:pt x="265" y="1"/>
                    <a:pt x="261" y="1"/>
                  </a:cubicBezTo>
                  <a:close/>
                </a:path>
              </a:pathLst>
            </a:custGeom>
            <a:solidFill>
              <a:srgbClr val="191919">
                <a:alpha val="136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76" name="Google Shape;2476;p15"/>
            <p:cNvSpPr/>
            <p:nvPr/>
          </p:nvSpPr>
          <p:spPr>
            <a:xfrm>
              <a:off x="1835148" y="4424892"/>
              <a:ext cx="187559" cy="169561"/>
            </a:xfrm>
            <a:custGeom>
              <a:avLst/>
              <a:gdLst/>
              <a:ahLst/>
              <a:cxnLst/>
              <a:rect l="l" t="t" r="r" b="b"/>
              <a:pathLst>
                <a:path w="2746" h="2435" extrusionOk="0">
                  <a:moveTo>
                    <a:pt x="78" y="1"/>
                  </a:moveTo>
                  <a:cubicBezTo>
                    <a:pt x="39" y="1"/>
                    <a:pt x="7" y="29"/>
                    <a:pt x="4" y="68"/>
                  </a:cubicBezTo>
                  <a:cubicBezTo>
                    <a:pt x="0" y="110"/>
                    <a:pt x="29" y="147"/>
                    <a:pt x="71" y="150"/>
                  </a:cubicBezTo>
                  <a:cubicBezTo>
                    <a:pt x="293" y="173"/>
                    <a:pt x="614" y="317"/>
                    <a:pt x="831" y="449"/>
                  </a:cubicBezTo>
                  <a:cubicBezTo>
                    <a:pt x="1108" y="616"/>
                    <a:pt x="1342" y="788"/>
                    <a:pt x="1654" y="1128"/>
                  </a:cubicBezTo>
                  <a:cubicBezTo>
                    <a:pt x="1943" y="1441"/>
                    <a:pt x="2244" y="1884"/>
                    <a:pt x="2465" y="2209"/>
                  </a:cubicBezTo>
                  <a:cubicBezTo>
                    <a:pt x="2514" y="2279"/>
                    <a:pt x="2558" y="2345"/>
                    <a:pt x="2599" y="2403"/>
                  </a:cubicBezTo>
                  <a:cubicBezTo>
                    <a:pt x="2606" y="2409"/>
                    <a:pt x="2612" y="2416"/>
                    <a:pt x="2619" y="2422"/>
                  </a:cubicBezTo>
                  <a:cubicBezTo>
                    <a:pt x="2632" y="2430"/>
                    <a:pt x="2647" y="2434"/>
                    <a:pt x="2662" y="2434"/>
                  </a:cubicBezTo>
                  <a:cubicBezTo>
                    <a:pt x="2676" y="2434"/>
                    <a:pt x="2691" y="2430"/>
                    <a:pt x="2704" y="2422"/>
                  </a:cubicBezTo>
                  <a:cubicBezTo>
                    <a:pt x="2739" y="2399"/>
                    <a:pt x="2746" y="2351"/>
                    <a:pt x="2722" y="2318"/>
                  </a:cubicBezTo>
                  <a:cubicBezTo>
                    <a:pt x="2682" y="2262"/>
                    <a:pt x="2638" y="2196"/>
                    <a:pt x="2588" y="2125"/>
                  </a:cubicBezTo>
                  <a:cubicBezTo>
                    <a:pt x="2365" y="1797"/>
                    <a:pt x="2059" y="1346"/>
                    <a:pt x="1764" y="1026"/>
                  </a:cubicBezTo>
                  <a:cubicBezTo>
                    <a:pt x="1440" y="673"/>
                    <a:pt x="1195" y="494"/>
                    <a:pt x="908" y="319"/>
                  </a:cubicBezTo>
                  <a:cubicBezTo>
                    <a:pt x="676" y="179"/>
                    <a:pt x="332" y="26"/>
                    <a:pt x="86" y="1"/>
                  </a:cubicBezTo>
                  <a:cubicBezTo>
                    <a:pt x="83" y="1"/>
                    <a:pt x="80" y="1"/>
                    <a:pt x="78" y="1"/>
                  </a:cubicBezTo>
                  <a:close/>
                </a:path>
              </a:pathLst>
            </a:custGeom>
            <a:solidFill>
              <a:srgbClr val="191919">
                <a:alpha val="136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2477" name="Google Shape;2477;p15"/>
          <p:cNvGrpSpPr/>
          <p:nvPr/>
        </p:nvGrpSpPr>
        <p:grpSpPr>
          <a:xfrm>
            <a:off x="1843540" y="5334842"/>
            <a:ext cx="556997" cy="883813"/>
            <a:chOff x="1296693" y="4078131"/>
            <a:chExt cx="417748" cy="662860"/>
          </a:xfrm>
        </p:grpSpPr>
        <p:sp>
          <p:nvSpPr>
            <p:cNvPr id="2478" name="Google Shape;2478;p15"/>
            <p:cNvSpPr/>
            <p:nvPr/>
          </p:nvSpPr>
          <p:spPr>
            <a:xfrm>
              <a:off x="1482074" y="4131614"/>
              <a:ext cx="149241" cy="234043"/>
            </a:xfrm>
            <a:custGeom>
              <a:avLst/>
              <a:gdLst/>
              <a:ahLst/>
              <a:cxnLst/>
              <a:rect l="l" t="t" r="r" b="b"/>
              <a:pathLst>
                <a:path w="2185" h="3361" extrusionOk="0">
                  <a:moveTo>
                    <a:pt x="1092" y="1"/>
                  </a:moveTo>
                  <a:cubicBezTo>
                    <a:pt x="681" y="1"/>
                    <a:pt x="280" y="260"/>
                    <a:pt x="117" y="637"/>
                  </a:cubicBezTo>
                  <a:cubicBezTo>
                    <a:pt x="2" y="903"/>
                    <a:pt x="0" y="1202"/>
                    <a:pt x="16" y="1492"/>
                  </a:cubicBezTo>
                  <a:cubicBezTo>
                    <a:pt x="53" y="2123"/>
                    <a:pt x="162" y="2753"/>
                    <a:pt x="343" y="3361"/>
                  </a:cubicBezTo>
                  <a:cubicBezTo>
                    <a:pt x="563" y="3345"/>
                    <a:pt x="1054" y="2969"/>
                    <a:pt x="1558" y="2406"/>
                  </a:cubicBezTo>
                  <a:cubicBezTo>
                    <a:pt x="1764" y="2177"/>
                    <a:pt x="1931" y="1909"/>
                    <a:pt x="2041" y="1620"/>
                  </a:cubicBezTo>
                  <a:cubicBezTo>
                    <a:pt x="2150" y="1333"/>
                    <a:pt x="2185" y="1007"/>
                    <a:pt x="2084" y="715"/>
                  </a:cubicBezTo>
                  <a:cubicBezTo>
                    <a:pt x="1947" y="315"/>
                    <a:pt x="1551" y="17"/>
                    <a:pt x="1128" y="1"/>
                  </a:cubicBezTo>
                  <a:cubicBezTo>
                    <a:pt x="1116" y="1"/>
                    <a:pt x="1104" y="1"/>
                    <a:pt x="1092" y="1"/>
                  </a:cubicBezTo>
                  <a:close/>
                </a:path>
              </a:pathLst>
            </a:custGeom>
            <a:solidFill>
              <a:schemeClr val="accent2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79" name="Google Shape;2479;p15"/>
            <p:cNvSpPr/>
            <p:nvPr/>
          </p:nvSpPr>
          <p:spPr>
            <a:xfrm>
              <a:off x="1401337" y="4078131"/>
              <a:ext cx="139815" cy="280768"/>
            </a:xfrm>
            <a:custGeom>
              <a:avLst/>
              <a:gdLst/>
              <a:ahLst/>
              <a:cxnLst/>
              <a:rect l="l" t="t" r="r" b="b"/>
              <a:pathLst>
                <a:path w="2047" h="4032" extrusionOk="0">
                  <a:moveTo>
                    <a:pt x="1001" y="1"/>
                  </a:moveTo>
                  <a:cubicBezTo>
                    <a:pt x="941" y="1"/>
                    <a:pt x="882" y="12"/>
                    <a:pt x="827" y="38"/>
                  </a:cubicBezTo>
                  <a:cubicBezTo>
                    <a:pt x="725" y="84"/>
                    <a:pt x="647" y="172"/>
                    <a:pt x="579" y="261"/>
                  </a:cubicBezTo>
                  <a:cubicBezTo>
                    <a:pt x="184" y="781"/>
                    <a:pt x="0" y="1446"/>
                    <a:pt x="29" y="2097"/>
                  </a:cubicBezTo>
                  <a:cubicBezTo>
                    <a:pt x="59" y="2750"/>
                    <a:pt x="419" y="3643"/>
                    <a:pt x="665" y="3922"/>
                  </a:cubicBezTo>
                  <a:cubicBezTo>
                    <a:pt x="732" y="3997"/>
                    <a:pt x="815" y="4031"/>
                    <a:pt x="900" y="4031"/>
                  </a:cubicBezTo>
                  <a:cubicBezTo>
                    <a:pt x="1046" y="4031"/>
                    <a:pt x="1201" y="3930"/>
                    <a:pt x="1300" y="3763"/>
                  </a:cubicBezTo>
                  <a:cubicBezTo>
                    <a:pt x="1813" y="2899"/>
                    <a:pt x="2046" y="1549"/>
                    <a:pt x="1675" y="618"/>
                  </a:cubicBezTo>
                  <a:cubicBezTo>
                    <a:pt x="1603" y="440"/>
                    <a:pt x="1512" y="264"/>
                    <a:pt x="1364" y="140"/>
                  </a:cubicBezTo>
                  <a:cubicBezTo>
                    <a:pt x="1264" y="55"/>
                    <a:pt x="1131" y="1"/>
                    <a:pt x="1001" y="1"/>
                  </a:cubicBezTo>
                  <a:close/>
                </a:path>
              </a:pathLst>
            </a:custGeom>
            <a:solidFill>
              <a:schemeClr val="accent1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80" name="Google Shape;2480;p15"/>
            <p:cNvSpPr/>
            <p:nvPr/>
          </p:nvSpPr>
          <p:spPr>
            <a:xfrm>
              <a:off x="1433304" y="4096376"/>
              <a:ext cx="29712" cy="244628"/>
            </a:xfrm>
            <a:custGeom>
              <a:avLst/>
              <a:gdLst/>
              <a:ahLst/>
              <a:cxnLst/>
              <a:rect l="l" t="t" r="r" b="b"/>
              <a:pathLst>
                <a:path w="435" h="3513" extrusionOk="0">
                  <a:moveTo>
                    <a:pt x="323" y="1"/>
                  </a:moveTo>
                  <a:cubicBezTo>
                    <a:pt x="277" y="1"/>
                    <a:pt x="236" y="34"/>
                    <a:pt x="226" y="82"/>
                  </a:cubicBezTo>
                  <a:cubicBezTo>
                    <a:pt x="7" y="1175"/>
                    <a:pt x="0" y="2176"/>
                    <a:pt x="206" y="3428"/>
                  </a:cubicBezTo>
                  <a:cubicBezTo>
                    <a:pt x="213" y="3464"/>
                    <a:pt x="239" y="3495"/>
                    <a:pt x="274" y="3507"/>
                  </a:cubicBezTo>
                  <a:cubicBezTo>
                    <a:pt x="286" y="3510"/>
                    <a:pt x="297" y="3512"/>
                    <a:pt x="308" y="3512"/>
                  </a:cubicBezTo>
                  <a:cubicBezTo>
                    <a:pt x="312" y="3512"/>
                    <a:pt x="317" y="3512"/>
                    <a:pt x="321" y="3511"/>
                  </a:cubicBezTo>
                  <a:cubicBezTo>
                    <a:pt x="376" y="3502"/>
                    <a:pt x="414" y="3450"/>
                    <a:pt x="405" y="3394"/>
                  </a:cubicBezTo>
                  <a:cubicBezTo>
                    <a:pt x="201" y="2151"/>
                    <a:pt x="206" y="1204"/>
                    <a:pt x="423" y="121"/>
                  </a:cubicBezTo>
                  <a:cubicBezTo>
                    <a:pt x="434" y="67"/>
                    <a:pt x="399" y="13"/>
                    <a:pt x="344" y="3"/>
                  </a:cubicBezTo>
                  <a:cubicBezTo>
                    <a:pt x="337" y="2"/>
                    <a:pt x="330" y="1"/>
                    <a:pt x="323" y="1"/>
                  </a:cubicBezTo>
                  <a:close/>
                </a:path>
              </a:pathLst>
            </a:custGeom>
            <a:solidFill>
              <a:srgbClr val="191919">
                <a:alpha val="136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81" name="Google Shape;2481;p15"/>
            <p:cNvSpPr/>
            <p:nvPr/>
          </p:nvSpPr>
          <p:spPr>
            <a:xfrm>
              <a:off x="1465407" y="4086348"/>
              <a:ext cx="38523" cy="254655"/>
            </a:xfrm>
            <a:custGeom>
              <a:avLst/>
              <a:gdLst/>
              <a:ahLst/>
              <a:cxnLst/>
              <a:rect l="l" t="t" r="r" b="b"/>
              <a:pathLst>
                <a:path w="564" h="3657" extrusionOk="0">
                  <a:moveTo>
                    <a:pt x="117" y="0"/>
                  </a:moveTo>
                  <a:cubicBezTo>
                    <a:pt x="108" y="0"/>
                    <a:pt x="99" y="2"/>
                    <a:pt x="90" y="4"/>
                  </a:cubicBezTo>
                  <a:cubicBezTo>
                    <a:pt x="34" y="22"/>
                    <a:pt x="5" y="77"/>
                    <a:pt x="20" y="131"/>
                  </a:cubicBezTo>
                  <a:cubicBezTo>
                    <a:pt x="358" y="1298"/>
                    <a:pt x="355" y="2219"/>
                    <a:pt x="15" y="3531"/>
                  </a:cubicBezTo>
                  <a:cubicBezTo>
                    <a:pt x="1" y="3582"/>
                    <a:pt x="30" y="3636"/>
                    <a:pt x="78" y="3652"/>
                  </a:cubicBezTo>
                  <a:cubicBezTo>
                    <a:pt x="81" y="3654"/>
                    <a:pt x="84" y="3654"/>
                    <a:pt x="90" y="3654"/>
                  </a:cubicBezTo>
                  <a:cubicBezTo>
                    <a:pt x="98" y="3656"/>
                    <a:pt x="106" y="3657"/>
                    <a:pt x="114" y="3657"/>
                  </a:cubicBezTo>
                  <a:cubicBezTo>
                    <a:pt x="158" y="3657"/>
                    <a:pt x="200" y="3627"/>
                    <a:pt x="212" y="3581"/>
                  </a:cubicBezTo>
                  <a:cubicBezTo>
                    <a:pt x="562" y="2231"/>
                    <a:pt x="563" y="1279"/>
                    <a:pt x="215" y="74"/>
                  </a:cubicBezTo>
                  <a:cubicBezTo>
                    <a:pt x="202" y="28"/>
                    <a:pt x="161" y="0"/>
                    <a:pt x="117" y="0"/>
                  </a:cubicBezTo>
                  <a:close/>
                </a:path>
              </a:pathLst>
            </a:custGeom>
            <a:solidFill>
              <a:srgbClr val="191919">
                <a:alpha val="136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82" name="Google Shape;2482;p15"/>
            <p:cNvSpPr/>
            <p:nvPr/>
          </p:nvSpPr>
          <p:spPr>
            <a:xfrm>
              <a:off x="1525584" y="4151949"/>
              <a:ext cx="188856" cy="237873"/>
            </a:xfrm>
            <a:custGeom>
              <a:avLst/>
              <a:gdLst/>
              <a:ahLst/>
              <a:cxnLst/>
              <a:rect l="l" t="t" r="r" b="b"/>
              <a:pathLst>
                <a:path w="2765" h="3416" extrusionOk="0">
                  <a:moveTo>
                    <a:pt x="2242" y="0"/>
                  </a:moveTo>
                  <a:cubicBezTo>
                    <a:pt x="2235" y="0"/>
                    <a:pt x="2227" y="0"/>
                    <a:pt x="2220" y="1"/>
                  </a:cubicBezTo>
                  <a:cubicBezTo>
                    <a:pt x="2026" y="7"/>
                    <a:pt x="1847" y="90"/>
                    <a:pt x="1680" y="189"/>
                  </a:cubicBezTo>
                  <a:cubicBezTo>
                    <a:pt x="813" y="693"/>
                    <a:pt x="165" y="1900"/>
                    <a:pt x="35" y="2894"/>
                  </a:cubicBezTo>
                  <a:cubicBezTo>
                    <a:pt x="0" y="3173"/>
                    <a:pt x="138" y="3416"/>
                    <a:pt x="373" y="3416"/>
                  </a:cubicBezTo>
                  <a:cubicBezTo>
                    <a:pt x="394" y="3416"/>
                    <a:pt x="416" y="3414"/>
                    <a:pt x="439" y="3410"/>
                  </a:cubicBezTo>
                  <a:cubicBezTo>
                    <a:pt x="803" y="3344"/>
                    <a:pt x="1638" y="2862"/>
                    <a:pt x="2064" y="2366"/>
                  </a:cubicBezTo>
                  <a:cubicBezTo>
                    <a:pt x="2488" y="1872"/>
                    <a:pt x="2753" y="1232"/>
                    <a:pt x="2762" y="581"/>
                  </a:cubicBezTo>
                  <a:cubicBezTo>
                    <a:pt x="2765" y="467"/>
                    <a:pt x="2758" y="352"/>
                    <a:pt x="2707" y="253"/>
                  </a:cubicBezTo>
                  <a:cubicBezTo>
                    <a:pt x="2622" y="88"/>
                    <a:pt x="2428" y="0"/>
                    <a:pt x="2242" y="0"/>
                  </a:cubicBezTo>
                  <a:close/>
                </a:path>
              </a:pathLst>
            </a:custGeom>
            <a:solidFill>
              <a:schemeClr val="accent1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83" name="Google Shape;2483;p15"/>
            <p:cNvSpPr/>
            <p:nvPr/>
          </p:nvSpPr>
          <p:spPr>
            <a:xfrm>
              <a:off x="1552223" y="4181754"/>
              <a:ext cx="153886" cy="196301"/>
            </a:xfrm>
            <a:custGeom>
              <a:avLst/>
              <a:gdLst/>
              <a:ahLst/>
              <a:cxnLst/>
              <a:rect l="l" t="t" r="r" b="b"/>
              <a:pathLst>
                <a:path w="2253" h="2819" extrusionOk="0">
                  <a:moveTo>
                    <a:pt x="2141" y="0"/>
                  </a:moveTo>
                  <a:cubicBezTo>
                    <a:pt x="2103" y="0"/>
                    <a:pt x="2067" y="21"/>
                    <a:pt x="2048" y="55"/>
                  </a:cubicBezTo>
                  <a:cubicBezTo>
                    <a:pt x="1553" y="1042"/>
                    <a:pt x="971" y="1792"/>
                    <a:pt x="44" y="2645"/>
                  </a:cubicBezTo>
                  <a:cubicBezTo>
                    <a:pt x="5" y="2683"/>
                    <a:pt x="1" y="2747"/>
                    <a:pt x="39" y="2786"/>
                  </a:cubicBezTo>
                  <a:cubicBezTo>
                    <a:pt x="52" y="2799"/>
                    <a:pt x="66" y="2808"/>
                    <a:pt x="81" y="2814"/>
                  </a:cubicBezTo>
                  <a:cubicBezTo>
                    <a:pt x="91" y="2817"/>
                    <a:pt x="101" y="2818"/>
                    <a:pt x="111" y="2818"/>
                  </a:cubicBezTo>
                  <a:cubicBezTo>
                    <a:pt x="137" y="2818"/>
                    <a:pt x="162" y="2809"/>
                    <a:pt x="181" y="2791"/>
                  </a:cubicBezTo>
                  <a:cubicBezTo>
                    <a:pt x="1114" y="1932"/>
                    <a:pt x="1728" y="1139"/>
                    <a:pt x="2229" y="146"/>
                  </a:cubicBezTo>
                  <a:cubicBezTo>
                    <a:pt x="2252" y="96"/>
                    <a:pt x="2232" y="36"/>
                    <a:pt x="2184" y="10"/>
                  </a:cubicBezTo>
                  <a:cubicBezTo>
                    <a:pt x="2170" y="3"/>
                    <a:pt x="2155" y="0"/>
                    <a:pt x="2141" y="0"/>
                  </a:cubicBezTo>
                  <a:close/>
                </a:path>
              </a:pathLst>
            </a:custGeom>
            <a:solidFill>
              <a:srgbClr val="191919">
                <a:alpha val="136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84" name="Google Shape;2484;p15"/>
            <p:cNvSpPr/>
            <p:nvPr/>
          </p:nvSpPr>
          <p:spPr>
            <a:xfrm>
              <a:off x="1537196" y="4162673"/>
              <a:ext cx="160852" cy="203822"/>
            </a:xfrm>
            <a:custGeom>
              <a:avLst/>
              <a:gdLst/>
              <a:ahLst/>
              <a:cxnLst/>
              <a:rect l="l" t="t" r="r" b="b"/>
              <a:pathLst>
                <a:path w="2355" h="2927" extrusionOk="0">
                  <a:moveTo>
                    <a:pt x="2239" y="1"/>
                  </a:moveTo>
                  <a:cubicBezTo>
                    <a:pt x="2219" y="1"/>
                    <a:pt x="2199" y="7"/>
                    <a:pt x="2181" y="20"/>
                  </a:cubicBezTo>
                  <a:cubicBezTo>
                    <a:pt x="1165" y="755"/>
                    <a:pt x="578" y="1502"/>
                    <a:pt x="22" y="2783"/>
                  </a:cubicBezTo>
                  <a:cubicBezTo>
                    <a:pt x="1" y="2834"/>
                    <a:pt x="24" y="2894"/>
                    <a:pt x="75" y="2916"/>
                  </a:cubicBezTo>
                  <a:cubicBezTo>
                    <a:pt x="76" y="2919"/>
                    <a:pt x="81" y="2920"/>
                    <a:pt x="82" y="2920"/>
                  </a:cubicBezTo>
                  <a:cubicBezTo>
                    <a:pt x="94" y="2924"/>
                    <a:pt x="105" y="2926"/>
                    <a:pt x="116" y="2926"/>
                  </a:cubicBezTo>
                  <a:cubicBezTo>
                    <a:pt x="156" y="2926"/>
                    <a:pt x="192" y="2903"/>
                    <a:pt x="206" y="2864"/>
                  </a:cubicBezTo>
                  <a:cubicBezTo>
                    <a:pt x="747" y="1619"/>
                    <a:pt x="1314" y="893"/>
                    <a:pt x="2299" y="182"/>
                  </a:cubicBezTo>
                  <a:cubicBezTo>
                    <a:pt x="2343" y="150"/>
                    <a:pt x="2354" y="87"/>
                    <a:pt x="2321" y="42"/>
                  </a:cubicBezTo>
                  <a:cubicBezTo>
                    <a:pt x="2301" y="16"/>
                    <a:pt x="2271" y="1"/>
                    <a:pt x="2239" y="1"/>
                  </a:cubicBezTo>
                  <a:close/>
                </a:path>
              </a:pathLst>
            </a:custGeom>
            <a:solidFill>
              <a:srgbClr val="191919">
                <a:alpha val="136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85" name="Google Shape;2485;p15"/>
            <p:cNvSpPr/>
            <p:nvPr/>
          </p:nvSpPr>
          <p:spPr>
            <a:xfrm>
              <a:off x="1420735" y="4255920"/>
              <a:ext cx="201561" cy="154659"/>
            </a:xfrm>
            <a:custGeom>
              <a:avLst/>
              <a:gdLst/>
              <a:ahLst/>
              <a:cxnLst/>
              <a:rect l="l" t="t" r="r" b="b"/>
              <a:pathLst>
                <a:path w="2951" h="2221" extrusionOk="0">
                  <a:moveTo>
                    <a:pt x="1559" y="0"/>
                  </a:moveTo>
                  <a:cubicBezTo>
                    <a:pt x="1426" y="0"/>
                    <a:pt x="1313" y="58"/>
                    <a:pt x="1210" y="160"/>
                  </a:cubicBezTo>
                  <a:cubicBezTo>
                    <a:pt x="978" y="394"/>
                    <a:pt x="1016" y="815"/>
                    <a:pt x="1016" y="815"/>
                  </a:cubicBezTo>
                  <a:cubicBezTo>
                    <a:pt x="1016" y="815"/>
                    <a:pt x="914" y="430"/>
                    <a:pt x="796" y="299"/>
                  </a:cubicBezTo>
                  <a:cubicBezTo>
                    <a:pt x="718" y="211"/>
                    <a:pt x="608" y="156"/>
                    <a:pt x="494" y="156"/>
                  </a:cubicBezTo>
                  <a:cubicBezTo>
                    <a:pt x="438" y="156"/>
                    <a:pt x="381" y="169"/>
                    <a:pt x="327" y="198"/>
                  </a:cubicBezTo>
                  <a:cubicBezTo>
                    <a:pt x="88" y="328"/>
                    <a:pt x="0" y="528"/>
                    <a:pt x="67" y="815"/>
                  </a:cubicBezTo>
                  <a:cubicBezTo>
                    <a:pt x="174" y="1264"/>
                    <a:pt x="525" y="1791"/>
                    <a:pt x="678" y="1925"/>
                  </a:cubicBezTo>
                  <a:cubicBezTo>
                    <a:pt x="898" y="2119"/>
                    <a:pt x="1084" y="2221"/>
                    <a:pt x="1318" y="2221"/>
                  </a:cubicBezTo>
                  <a:cubicBezTo>
                    <a:pt x="1424" y="2221"/>
                    <a:pt x="1539" y="2200"/>
                    <a:pt x="1672" y="2157"/>
                  </a:cubicBezTo>
                  <a:cubicBezTo>
                    <a:pt x="1872" y="2093"/>
                    <a:pt x="2173" y="1938"/>
                    <a:pt x="2488" y="1750"/>
                  </a:cubicBezTo>
                  <a:cubicBezTo>
                    <a:pt x="2844" y="1539"/>
                    <a:pt x="2950" y="1299"/>
                    <a:pt x="2848" y="1092"/>
                  </a:cubicBezTo>
                  <a:cubicBezTo>
                    <a:pt x="2770" y="934"/>
                    <a:pt x="2606" y="855"/>
                    <a:pt x="2435" y="855"/>
                  </a:cubicBezTo>
                  <a:cubicBezTo>
                    <a:pt x="2409" y="855"/>
                    <a:pt x="2383" y="856"/>
                    <a:pt x="2357" y="860"/>
                  </a:cubicBezTo>
                  <a:cubicBezTo>
                    <a:pt x="2106" y="895"/>
                    <a:pt x="1898" y="1118"/>
                    <a:pt x="1898" y="1118"/>
                  </a:cubicBezTo>
                  <a:cubicBezTo>
                    <a:pt x="1898" y="1118"/>
                    <a:pt x="2047" y="926"/>
                    <a:pt x="2108" y="655"/>
                  </a:cubicBezTo>
                  <a:cubicBezTo>
                    <a:pt x="2203" y="246"/>
                    <a:pt x="1924" y="96"/>
                    <a:pt x="1738" y="32"/>
                  </a:cubicBezTo>
                  <a:cubicBezTo>
                    <a:pt x="1674" y="11"/>
                    <a:pt x="1615" y="0"/>
                    <a:pt x="1559" y="0"/>
                  </a:cubicBez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86" name="Google Shape;2486;p15"/>
            <p:cNvSpPr/>
            <p:nvPr/>
          </p:nvSpPr>
          <p:spPr>
            <a:xfrm>
              <a:off x="1296693" y="4422777"/>
              <a:ext cx="165087" cy="250477"/>
            </a:xfrm>
            <a:custGeom>
              <a:avLst/>
              <a:gdLst/>
              <a:ahLst/>
              <a:cxnLst/>
              <a:rect l="l" t="t" r="r" b="b"/>
              <a:pathLst>
                <a:path w="2417" h="3597" extrusionOk="0">
                  <a:moveTo>
                    <a:pt x="1" y="0"/>
                  </a:moveTo>
                  <a:lnTo>
                    <a:pt x="1" y="0"/>
                  </a:lnTo>
                  <a:cubicBezTo>
                    <a:pt x="260" y="1465"/>
                    <a:pt x="1161" y="2803"/>
                    <a:pt x="2417" y="3597"/>
                  </a:cubicBezTo>
                  <a:cubicBezTo>
                    <a:pt x="1873" y="2249"/>
                    <a:pt x="1044" y="1014"/>
                    <a:pt x="1" y="0"/>
                  </a:cubicBez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87" name="Google Shape;2487;p15"/>
            <p:cNvSpPr/>
            <p:nvPr/>
          </p:nvSpPr>
          <p:spPr>
            <a:xfrm rot="350661">
              <a:off x="1464139" y="4451163"/>
              <a:ext cx="105937" cy="193104"/>
            </a:xfrm>
            <a:custGeom>
              <a:avLst/>
              <a:gdLst/>
              <a:ahLst/>
              <a:cxnLst/>
              <a:rect l="l" t="t" r="r" b="b"/>
              <a:pathLst>
                <a:path w="1551" h="2773" extrusionOk="0">
                  <a:moveTo>
                    <a:pt x="1410" y="1"/>
                  </a:moveTo>
                  <a:lnTo>
                    <a:pt x="1410" y="1"/>
                  </a:lnTo>
                  <a:cubicBezTo>
                    <a:pt x="996" y="827"/>
                    <a:pt x="584" y="1650"/>
                    <a:pt x="171" y="2475"/>
                  </a:cubicBezTo>
                  <a:lnTo>
                    <a:pt x="113" y="2634"/>
                  </a:lnTo>
                  <a:lnTo>
                    <a:pt x="27" y="2364"/>
                  </a:lnTo>
                  <a:cubicBezTo>
                    <a:pt x="18" y="2359"/>
                    <a:pt x="11" y="2353"/>
                    <a:pt x="1" y="2347"/>
                  </a:cubicBezTo>
                  <a:lnTo>
                    <a:pt x="1" y="2347"/>
                  </a:lnTo>
                  <a:cubicBezTo>
                    <a:pt x="40" y="2442"/>
                    <a:pt x="78" y="2539"/>
                    <a:pt x="113" y="2636"/>
                  </a:cubicBezTo>
                  <a:lnTo>
                    <a:pt x="64" y="2773"/>
                  </a:lnTo>
                  <a:cubicBezTo>
                    <a:pt x="492" y="2434"/>
                    <a:pt x="890" y="2048"/>
                    <a:pt x="1158" y="1575"/>
                  </a:cubicBezTo>
                  <a:cubicBezTo>
                    <a:pt x="1426" y="1099"/>
                    <a:pt x="1550" y="528"/>
                    <a:pt x="1410" y="1"/>
                  </a:cubicBez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88" name="Google Shape;2488;p15"/>
            <p:cNvSpPr/>
            <p:nvPr/>
          </p:nvSpPr>
          <p:spPr>
            <a:xfrm>
              <a:off x="1545386" y="4171075"/>
              <a:ext cx="21242" cy="37185"/>
            </a:xfrm>
            <a:custGeom>
              <a:avLst/>
              <a:gdLst/>
              <a:ahLst/>
              <a:cxnLst/>
              <a:rect l="l" t="t" r="r" b="b"/>
              <a:pathLst>
                <a:path w="311" h="534" extrusionOk="0">
                  <a:moveTo>
                    <a:pt x="196" y="1"/>
                  </a:moveTo>
                  <a:cubicBezTo>
                    <a:pt x="166" y="1"/>
                    <a:pt x="136" y="15"/>
                    <a:pt x="114" y="47"/>
                  </a:cubicBezTo>
                  <a:cubicBezTo>
                    <a:pt x="66" y="116"/>
                    <a:pt x="41" y="206"/>
                    <a:pt x="22" y="286"/>
                  </a:cubicBezTo>
                  <a:cubicBezTo>
                    <a:pt x="6" y="366"/>
                    <a:pt x="0" y="441"/>
                    <a:pt x="53" y="508"/>
                  </a:cubicBezTo>
                  <a:cubicBezTo>
                    <a:pt x="65" y="525"/>
                    <a:pt x="80" y="534"/>
                    <a:pt x="97" y="534"/>
                  </a:cubicBezTo>
                  <a:cubicBezTo>
                    <a:pt x="106" y="534"/>
                    <a:pt x="116" y="532"/>
                    <a:pt x="126" y="527"/>
                  </a:cubicBezTo>
                  <a:cubicBezTo>
                    <a:pt x="264" y="464"/>
                    <a:pt x="311" y="232"/>
                    <a:pt x="293" y="94"/>
                  </a:cubicBezTo>
                  <a:cubicBezTo>
                    <a:pt x="287" y="36"/>
                    <a:pt x="242" y="1"/>
                    <a:pt x="19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89" name="Google Shape;2489;p15"/>
            <p:cNvSpPr/>
            <p:nvPr/>
          </p:nvSpPr>
          <p:spPr>
            <a:xfrm>
              <a:off x="1570842" y="4158162"/>
              <a:ext cx="19466" cy="28411"/>
            </a:xfrm>
            <a:custGeom>
              <a:avLst/>
              <a:gdLst/>
              <a:ahLst/>
              <a:cxnLst/>
              <a:rect l="l" t="t" r="r" b="b"/>
              <a:pathLst>
                <a:path w="285" h="408" extrusionOk="0">
                  <a:moveTo>
                    <a:pt x="196" y="0"/>
                  </a:moveTo>
                  <a:cubicBezTo>
                    <a:pt x="176" y="0"/>
                    <a:pt x="155" y="7"/>
                    <a:pt x="139" y="20"/>
                  </a:cubicBezTo>
                  <a:cubicBezTo>
                    <a:pt x="94" y="59"/>
                    <a:pt x="59" y="103"/>
                    <a:pt x="35" y="158"/>
                  </a:cubicBezTo>
                  <a:cubicBezTo>
                    <a:pt x="22" y="186"/>
                    <a:pt x="12" y="215"/>
                    <a:pt x="6" y="244"/>
                  </a:cubicBezTo>
                  <a:cubicBezTo>
                    <a:pt x="0" y="272"/>
                    <a:pt x="0" y="300"/>
                    <a:pt x="12" y="325"/>
                  </a:cubicBezTo>
                  <a:cubicBezTo>
                    <a:pt x="15" y="336"/>
                    <a:pt x="21" y="345"/>
                    <a:pt x="28" y="352"/>
                  </a:cubicBezTo>
                  <a:cubicBezTo>
                    <a:pt x="35" y="361"/>
                    <a:pt x="39" y="365"/>
                    <a:pt x="38" y="365"/>
                  </a:cubicBezTo>
                  <a:cubicBezTo>
                    <a:pt x="38" y="365"/>
                    <a:pt x="37" y="364"/>
                    <a:pt x="34" y="361"/>
                  </a:cubicBezTo>
                  <a:lnTo>
                    <a:pt x="34" y="361"/>
                  </a:lnTo>
                  <a:cubicBezTo>
                    <a:pt x="51" y="388"/>
                    <a:pt x="81" y="408"/>
                    <a:pt x="113" y="408"/>
                  </a:cubicBezTo>
                  <a:cubicBezTo>
                    <a:pt x="121" y="408"/>
                    <a:pt x="129" y="406"/>
                    <a:pt x="137" y="403"/>
                  </a:cubicBezTo>
                  <a:cubicBezTo>
                    <a:pt x="172" y="390"/>
                    <a:pt x="200" y="381"/>
                    <a:pt x="223" y="352"/>
                  </a:cubicBezTo>
                  <a:cubicBezTo>
                    <a:pt x="245" y="325"/>
                    <a:pt x="260" y="279"/>
                    <a:pt x="268" y="244"/>
                  </a:cubicBezTo>
                  <a:cubicBezTo>
                    <a:pt x="285" y="177"/>
                    <a:pt x="283" y="118"/>
                    <a:pt x="267" y="52"/>
                  </a:cubicBezTo>
                  <a:cubicBezTo>
                    <a:pt x="259" y="17"/>
                    <a:pt x="228" y="0"/>
                    <a:pt x="19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90" name="Google Shape;2490;p15"/>
            <p:cNvSpPr/>
            <p:nvPr/>
          </p:nvSpPr>
          <p:spPr>
            <a:xfrm rot="487005" flipH="1">
              <a:off x="1446104" y="4368547"/>
              <a:ext cx="43856" cy="371208"/>
            </a:xfrm>
            <a:custGeom>
              <a:avLst/>
              <a:gdLst/>
              <a:ahLst/>
              <a:cxnLst/>
              <a:rect l="l" t="t" r="r" b="b"/>
              <a:pathLst>
                <a:path w="642" h="4710" extrusionOk="0">
                  <a:moveTo>
                    <a:pt x="238" y="1"/>
                  </a:moveTo>
                  <a:cubicBezTo>
                    <a:pt x="230" y="1"/>
                    <a:pt x="222" y="1"/>
                    <a:pt x="214" y="2"/>
                  </a:cubicBezTo>
                  <a:cubicBezTo>
                    <a:pt x="153" y="9"/>
                    <a:pt x="96" y="40"/>
                    <a:pt x="56" y="88"/>
                  </a:cubicBezTo>
                  <a:cubicBezTo>
                    <a:pt x="16" y="138"/>
                    <a:pt x="0" y="199"/>
                    <a:pt x="5" y="261"/>
                  </a:cubicBezTo>
                  <a:cubicBezTo>
                    <a:pt x="156" y="1650"/>
                    <a:pt x="168" y="3058"/>
                    <a:pt x="38" y="4452"/>
                  </a:cubicBezTo>
                  <a:cubicBezTo>
                    <a:pt x="32" y="4536"/>
                    <a:pt x="70" y="4621"/>
                    <a:pt x="142" y="4667"/>
                  </a:cubicBezTo>
                  <a:cubicBezTo>
                    <a:pt x="175" y="4689"/>
                    <a:pt x="213" y="4704"/>
                    <a:pt x="252" y="4708"/>
                  </a:cubicBezTo>
                  <a:cubicBezTo>
                    <a:pt x="260" y="4709"/>
                    <a:pt x="267" y="4709"/>
                    <a:pt x="275" y="4709"/>
                  </a:cubicBezTo>
                  <a:cubicBezTo>
                    <a:pt x="329" y="4709"/>
                    <a:pt x="382" y="4690"/>
                    <a:pt x="424" y="4656"/>
                  </a:cubicBezTo>
                  <a:cubicBezTo>
                    <a:pt x="474" y="4615"/>
                    <a:pt x="503" y="4558"/>
                    <a:pt x="507" y="4497"/>
                  </a:cubicBezTo>
                  <a:cubicBezTo>
                    <a:pt x="641" y="3074"/>
                    <a:pt x="628" y="1633"/>
                    <a:pt x="474" y="212"/>
                  </a:cubicBezTo>
                  <a:cubicBezTo>
                    <a:pt x="467" y="142"/>
                    <a:pt x="430" y="81"/>
                    <a:pt x="372" y="43"/>
                  </a:cubicBezTo>
                  <a:cubicBezTo>
                    <a:pt x="332" y="15"/>
                    <a:pt x="286" y="1"/>
                    <a:pt x="238" y="1"/>
                  </a:cubicBez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2491" name="Google Shape;2491;p15"/>
          <p:cNvGrpSpPr/>
          <p:nvPr/>
        </p:nvGrpSpPr>
        <p:grpSpPr>
          <a:xfrm flipH="1">
            <a:off x="7231329" y="5525434"/>
            <a:ext cx="630947" cy="693209"/>
            <a:chOff x="1799697" y="4222450"/>
            <a:chExt cx="473210" cy="519907"/>
          </a:xfrm>
        </p:grpSpPr>
        <p:sp>
          <p:nvSpPr>
            <p:cNvPr id="2492" name="Google Shape;2492;p15"/>
            <p:cNvSpPr/>
            <p:nvPr/>
          </p:nvSpPr>
          <p:spPr>
            <a:xfrm>
              <a:off x="1799697" y="4414446"/>
              <a:ext cx="247323" cy="202499"/>
            </a:xfrm>
            <a:custGeom>
              <a:avLst/>
              <a:gdLst/>
              <a:ahLst/>
              <a:cxnLst/>
              <a:rect l="l" t="t" r="r" b="b"/>
              <a:pathLst>
                <a:path w="3621" h="2908" extrusionOk="0">
                  <a:moveTo>
                    <a:pt x="665" y="0"/>
                  </a:moveTo>
                  <a:cubicBezTo>
                    <a:pt x="444" y="0"/>
                    <a:pt x="292" y="59"/>
                    <a:pt x="177" y="182"/>
                  </a:cubicBezTo>
                  <a:cubicBezTo>
                    <a:pt x="0" y="371"/>
                    <a:pt x="13" y="699"/>
                    <a:pt x="212" y="1062"/>
                  </a:cubicBezTo>
                  <a:cubicBezTo>
                    <a:pt x="410" y="1421"/>
                    <a:pt x="736" y="1762"/>
                    <a:pt x="1157" y="2047"/>
                  </a:cubicBezTo>
                  <a:cubicBezTo>
                    <a:pt x="1328" y="2164"/>
                    <a:pt x="1514" y="2269"/>
                    <a:pt x="1710" y="2364"/>
                  </a:cubicBezTo>
                  <a:cubicBezTo>
                    <a:pt x="2275" y="2637"/>
                    <a:pt x="2973" y="2844"/>
                    <a:pt x="3533" y="2907"/>
                  </a:cubicBezTo>
                  <a:cubicBezTo>
                    <a:pt x="3536" y="2907"/>
                    <a:pt x="3539" y="2908"/>
                    <a:pt x="3541" y="2908"/>
                  </a:cubicBezTo>
                  <a:cubicBezTo>
                    <a:pt x="3566" y="2908"/>
                    <a:pt x="3587" y="2896"/>
                    <a:pt x="3600" y="2878"/>
                  </a:cubicBezTo>
                  <a:cubicBezTo>
                    <a:pt x="3616" y="2856"/>
                    <a:pt x="3620" y="2828"/>
                    <a:pt x="3609" y="2804"/>
                  </a:cubicBezTo>
                  <a:cubicBezTo>
                    <a:pt x="3211" y="1861"/>
                    <a:pt x="2723" y="1182"/>
                    <a:pt x="1976" y="526"/>
                  </a:cubicBezTo>
                  <a:cubicBezTo>
                    <a:pt x="1924" y="481"/>
                    <a:pt x="1863" y="432"/>
                    <a:pt x="1791" y="384"/>
                  </a:cubicBezTo>
                  <a:cubicBezTo>
                    <a:pt x="1544" y="217"/>
                    <a:pt x="1252" y="81"/>
                    <a:pt x="1050" y="43"/>
                  </a:cubicBezTo>
                  <a:cubicBezTo>
                    <a:pt x="901" y="15"/>
                    <a:pt x="775" y="0"/>
                    <a:pt x="665" y="0"/>
                  </a:cubicBez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93" name="Google Shape;2493;p15"/>
            <p:cNvSpPr/>
            <p:nvPr/>
          </p:nvSpPr>
          <p:spPr>
            <a:xfrm>
              <a:off x="2043206" y="4464795"/>
              <a:ext cx="229701" cy="151735"/>
            </a:xfrm>
            <a:custGeom>
              <a:avLst/>
              <a:gdLst/>
              <a:ahLst/>
              <a:cxnLst/>
              <a:rect l="l" t="t" r="r" b="b"/>
              <a:pathLst>
                <a:path w="3363" h="2179" extrusionOk="0">
                  <a:moveTo>
                    <a:pt x="2500" y="1"/>
                  </a:moveTo>
                  <a:cubicBezTo>
                    <a:pt x="2359" y="1"/>
                    <a:pt x="2227" y="17"/>
                    <a:pt x="2129" y="43"/>
                  </a:cubicBezTo>
                  <a:cubicBezTo>
                    <a:pt x="1726" y="151"/>
                    <a:pt x="1297" y="284"/>
                    <a:pt x="902" y="614"/>
                  </a:cubicBezTo>
                  <a:cubicBezTo>
                    <a:pt x="532" y="926"/>
                    <a:pt x="83" y="1579"/>
                    <a:pt x="4" y="2085"/>
                  </a:cubicBezTo>
                  <a:cubicBezTo>
                    <a:pt x="0" y="2107"/>
                    <a:pt x="6" y="2127"/>
                    <a:pt x="20" y="2143"/>
                  </a:cubicBezTo>
                  <a:cubicBezTo>
                    <a:pt x="26" y="2148"/>
                    <a:pt x="32" y="2152"/>
                    <a:pt x="36" y="2156"/>
                  </a:cubicBezTo>
                  <a:cubicBezTo>
                    <a:pt x="48" y="2164"/>
                    <a:pt x="61" y="2170"/>
                    <a:pt x="76" y="2170"/>
                  </a:cubicBezTo>
                  <a:cubicBezTo>
                    <a:pt x="199" y="2175"/>
                    <a:pt x="317" y="2178"/>
                    <a:pt x="432" y="2178"/>
                  </a:cubicBezTo>
                  <a:cubicBezTo>
                    <a:pt x="1088" y="2178"/>
                    <a:pt x="1601" y="2082"/>
                    <a:pt x="1992" y="1887"/>
                  </a:cubicBezTo>
                  <a:cubicBezTo>
                    <a:pt x="2548" y="1608"/>
                    <a:pt x="3187" y="1155"/>
                    <a:pt x="3319" y="718"/>
                  </a:cubicBezTo>
                  <a:cubicBezTo>
                    <a:pt x="3362" y="572"/>
                    <a:pt x="3348" y="435"/>
                    <a:pt x="3276" y="313"/>
                  </a:cubicBezTo>
                  <a:cubicBezTo>
                    <a:pt x="3241" y="252"/>
                    <a:pt x="3190" y="198"/>
                    <a:pt x="3125" y="154"/>
                  </a:cubicBezTo>
                  <a:cubicBezTo>
                    <a:pt x="2959" y="41"/>
                    <a:pt x="2719" y="1"/>
                    <a:pt x="2500" y="1"/>
                  </a:cubicBez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94" name="Google Shape;2494;p15"/>
            <p:cNvSpPr/>
            <p:nvPr/>
          </p:nvSpPr>
          <p:spPr>
            <a:xfrm>
              <a:off x="2019504" y="4414376"/>
              <a:ext cx="43850" cy="327981"/>
            </a:xfrm>
            <a:custGeom>
              <a:avLst/>
              <a:gdLst/>
              <a:ahLst/>
              <a:cxnLst/>
              <a:rect l="l" t="t" r="r" b="b"/>
              <a:pathLst>
                <a:path w="642" h="4710" extrusionOk="0">
                  <a:moveTo>
                    <a:pt x="238" y="1"/>
                  </a:moveTo>
                  <a:cubicBezTo>
                    <a:pt x="230" y="1"/>
                    <a:pt x="222" y="1"/>
                    <a:pt x="214" y="2"/>
                  </a:cubicBezTo>
                  <a:cubicBezTo>
                    <a:pt x="153" y="9"/>
                    <a:pt x="96" y="40"/>
                    <a:pt x="56" y="88"/>
                  </a:cubicBezTo>
                  <a:cubicBezTo>
                    <a:pt x="16" y="138"/>
                    <a:pt x="0" y="199"/>
                    <a:pt x="5" y="261"/>
                  </a:cubicBezTo>
                  <a:cubicBezTo>
                    <a:pt x="156" y="1650"/>
                    <a:pt x="168" y="3058"/>
                    <a:pt x="38" y="4452"/>
                  </a:cubicBezTo>
                  <a:cubicBezTo>
                    <a:pt x="32" y="4536"/>
                    <a:pt x="70" y="4621"/>
                    <a:pt x="142" y="4667"/>
                  </a:cubicBezTo>
                  <a:cubicBezTo>
                    <a:pt x="175" y="4689"/>
                    <a:pt x="213" y="4704"/>
                    <a:pt x="252" y="4708"/>
                  </a:cubicBezTo>
                  <a:cubicBezTo>
                    <a:pt x="260" y="4709"/>
                    <a:pt x="267" y="4709"/>
                    <a:pt x="275" y="4709"/>
                  </a:cubicBezTo>
                  <a:cubicBezTo>
                    <a:pt x="329" y="4709"/>
                    <a:pt x="382" y="4690"/>
                    <a:pt x="424" y="4656"/>
                  </a:cubicBezTo>
                  <a:cubicBezTo>
                    <a:pt x="474" y="4615"/>
                    <a:pt x="503" y="4558"/>
                    <a:pt x="507" y="4497"/>
                  </a:cubicBezTo>
                  <a:cubicBezTo>
                    <a:pt x="641" y="3074"/>
                    <a:pt x="628" y="1633"/>
                    <a:pt x="474" y="212"/>
                  </a:cubicBezTo>
                  <a:cubicBezTo>
                    <a:pt x="467" y="142"/>
                    <a:pt x="430" y="81"/>
                    <a:pt x="372" y="43"/>
                  </a:cubicBezTo>
                  <a:cubicBezTo>
                    <a:pt x="332" y="15"/>
                    <a:pt x="286" y="1"/>
                    <a:pt x="238" y="1"/>
                  </a:cubicBez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95" name="Google Shape;2495;p15"/>
            <p:cNvSpPr/>
            <p:nvPr/>
          </p:nvSpPr>
          <p:spPr>
            <a:xfrm>
              <a:off x="1964997" y="4222450"/>
              <a:ext cx="153066" cy="272273"/>
            </a:xfrm>
            <a:custGeom>
              <a:avLst/>
              <a:gdLst/>
              <a:ahLst/>
              <a:cxnLst/>
              <a:rect l="l" t="t" r="r" b="b"/>
              <a:pathLst>
                <a:path w="2241" h="3910" extrusionOk="0">
                  <a:moveTo>
                    <a:pt x="1035" y="1"/>
                  </a:moveTo>
                  <a:cubicBezTo>
                    <a:pt x="974" y="1"/>
                    <a:pt x="913" y="10"/>
                    <a:pt x="854" y="27"/>
                  </a:cubicBezTo>
                  <a:cubicBezTo>
                    <a:pt x="443" y="148"/>
                    <a:pt x="160" y="725"/>
                    <a:pt x="115" y="1095"/>
                  </a:cubicBezTo>
                  <a:cubicBezTo>
                    <a:pt x="1" y="2000"/>
                    <a:pt x="329" y="2939"/>
                    <a:pt x="1085" y="3882"/>
                  </a:cubicBezTo>
                  <a:cubicBezTo>
                    <a:pt x="1093" y="3888"/>
                    <a:pt x="1098" y="3892"/>
                    <a:pt x="1104" y="3896"/>
                  </a:cubicBezTo>
                  <a:cubicBezTo>
                    <a:pt x="1114" y="3904"/>
                    <a:pt x="1129" y="3909"/>
                    <a:pt x="1144" y="3909"/>
                  </a:cubicBezTo>
                  <a:cubicBezTo>
                    <a:pt x="1165" y="3909"/>
                    <a:pt x="1187" y="3901"/>
                    <a:pt x="1202" y="3885"/>
                  </a:cubicBezTo>
                  <a:cubicBezTo>
                    <a:pt x="1648" y="3386"/>
                    <a:pt x="1945" y="2867"/>
                    <a:pt x="2081" y="2335"/>
                  </a:cubicBezTo>
                  <a:cubicBezTo>
                    <a:pt x="2241" y="1710"/>
                    <a:pt x="2165" y="1067"/>
                    <a:pt x="1877" y="573"/>
                  </a:cubicBezTo>
                  <a:cubicBezTo>
                    <a:pt x="1778" y="404"/>
                    <a:pt x="1639" y="256"/>
                    <a:pt x="1488" y="154"/>
                  </a:cubicBezTo>
                  <a:cubicBezTo>
                    <a:pt x="1340" y="52"/>
                    <a:pt x="1185" y="1"/>
                    <a:pt x="1035" y="1"/>
                  </a:cubicBez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96" name="Google Shape;2496;p15"/>
            <p:cNvSpPr/>
            <p:nvPr/>
          </p:nvSpPr>
          <p:spPr>
            <a:xfrm>
              <a:off x="2039723" y="4245988"/>
              <a:ext cx="54369" cy="235854"/>
            </a:xfrm>
            <a:custGeom>
              <a:avLst/>
              <a:gdLst/>
              <a:ahLst/>
              <a:cxnLst/>
              <a:rect l="l" t="t" r="r" b="b"/>
              <a:pathLst>
                <a:path w="796" h="3387" extrusionOk="0">
                  <a:moveTo>
                    <a:pt x="378" y="0"/>
                  </a:moveTo>
                  <a:cubicBezTo>
                    <a:pt x="369" y="0"/>
                    <a:pt x="359" y="2"/>
                    <a:pt x="350" y="5"/>
                  </a:cubicBezTo>
                  <a:cubicBezTo>
                    <a:pt x="312" y="21"/>
                    <a:pt x="294" y="65"/>
                    <a:pt x="309" y="103"/>
                  </a:cubicBezTo>
                  <a:cubicBezTo>
                    <a:pt x="564" y="728"/>
                    <a:pt x="644" y="1292"/>
                    <a:pt x="552" y="1828"/>
                  </a:cubicBezTo>
                  <a:cubicBezTo>
                    <a:pt x="462" y="2362"/>
                    <a:pt x="230" y="2859"/>
                    <a:pt x="15" y="3277"/>
                  </a:cubicBezTo>
                  <a:cubicBezTo>
                    <a:pt x="0" y="3311"/>
                    <a:pt x="12" y="3353"/>
                    <a:pt x="42" y="3373"/>
                  </a:cubicBezTo>
                  <a:cubicBezTo>
                    <a:pt x="44" y="3375"/>
                    <a:pt x="48" y="3376"/>
                    <a:pt x="50" y="3379"/>
                  </a:cubicBezTo>
                  <a:cubicBezTo>
                    <a:pt x="60" y="3384"/>
                    <a:pt x="71" y="3386"/>
                    <a:pt x="82" y="3386"/>
                  </a:cubicBezTo>
                  <a:cubicBezTo>
                    <a:pt x="110" y="3386"/>
                    <a:pt x="137" y="3372"/>
                    <a:pt x="150" y="3346"/>
                  </a:cubicBezTo>
                  <a:cubicBezTo>
                    <a:pt x="370" y="2917"/>
                    <a:pt x="608" y="2407"/>
                    <a:pt x="702" y="1853"/>
                  </a:cubicBezTo>
                  <a:cubicBezTo>
                    <a:pt x="796" y="1291"/>
                    <a:pt x="714" y="699"/>
                    <a:pt x="449" y="46"/>
                  </a:cubicBezTo>
                  <a:cubicBezTo>
                    <a:pt x="437" y="17"/>
                    <a:pt x="408" y="0"/>
                    <a:pt x="378" y="0"/>
                  </a:cubicBezTo>
                  <a:close/>
                </a:path>
              </a:pathLst>
            </a:custGeom>
            <a:solidFill>
              <a:srgbClr val="191919">
                <a:alpha val="136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97" name="Google Shape;2497;p15"/>
            <p:cNvSpPr/>
            <p:nvPr/>
          </p:nvSpPr>
          <p:spPr>
            <a:xfrm>
              <a:off x="2065884" y="4510827"/>
              <a:ext cx="192408" cy="92545"/>
            </a:xfrm>
            <a:custGeom>
              <a:avLst/>
              <a:gdLst/>
              <a:ahLst/>
              <a:cxnLst/>
              <a:rect l="l" t="t" r="r" b="b"/>
              <a:pathLst>
                <a:path w="2817" h="1329" extrusionOk="0">
                  <a:moveTo>
                    <a:pt x="2732" y="0"/>
                  </a:moveTo>
                  <a:cubicBezTo>
                    <a:pt x="2709" y="0"/>
                    <a:pt x="2687" y="10"/>
                    <a:pt x="2673" y="29"/>
                  </a:cubicBezTo>
                  <a:cubicBezTo>
                    <a:pt x="2440" y="327"/>
                    <a:pt x="1861" y="701"/>
                    <a:pt x="1468" y="866"/>
                  </a:cubicBezTo>
                  <a:cubicBezTo>
                    <a:pt x="1023" y="1049"/>
                    <a:pt x="446" y="1154"/>
                    <a:pt x="73" y="1179"/>
                  </a:cubicBezTo>
                  <a:cubicBezTo>
                    <a:pt x="31" y="1181"/>
                    <a:pt x="0" y="1217"/>
                    <a:pt x="2" y="1256"/>
                  </a:cubicBezTo>
                  <a:cubicBezTo>
                    <a:pt x="3" y="1283"/>
                    <a:pt x="16" y="1303"/>
                    <a:pt x="35" y="1315"/>
                  </a:cubicBezTo>
                  <a:cubicBezTo>
                    <a:pt x="45" y="1324"/>
                    <a:pt x="60" y="1328"/>
                    <a:pt x="75" y="1328"/>
                  </a:cubicBezTo>
                  <a:cubicBezTo>
                    <a:pt x="78" y="1328"/>
                    <a:pt x="80" y="1328"/>
                    <a:pt x="82" y="1328"/>
                  </a:cubicBezTo>
                  <a:cubicBezTo>
                    <a:pt x="440" y="1306"/>
                    <a:pt x="1035" y="1208"/>
                    <a:pt x="1526" y="1004"/>
                  </a:cubicBezTo>
                  <a:cubicBezTo>
                    <a:pt x="1937" y="834"/>
                    <a:pt x="2536" y="448"/>
                    <a:pt x="2791" y="123"/>
                  </a:cubicBezTo>
                  <a:cubicBezTo>
                    <a:pt x="2816" y="89"/>
                    <a:pt x="2812" y="42"/>
                    <a:pt x="2778" y="16"/>
                  </a:cubicBezTo>
                  <a:cubicBezTo>
                    <a:pt x="2765" y="6"/>
                    <a:pt x="2748" y="0"/>
                    <a:pt x="2732" y="0"/>
                  </a:cubicBezTo>
                  <a:close/>
                </a:path>
              </a:pathLst>
            </a:custGeom>
            <a:solidFill>
              <a:srgbClr val="191919">
                <a:alpha val="136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98" name="Google Shape;2498;p15"/>
            <p:cNvSpPr/>
            <p:nvPr/>
          </p:nvSpPr>
          <p:spPr>
            <a:xfrm>
              <a:off x="1821555" y="4457274"/>
              <a:ext cx="201151" cy="136972"/>
            </a:xfrm>
            <a:custGeom>
              <a:avLst/>
              <a:gdLst/>
              <a:ahLst/>
              <a:cxnLst/>
              <a:rect l="l" t="t" r="r" b="b"/>
              <a:pathLst>
                <a:path w="2945" h="1967" extrusionOk="0">
                  <a:moveTo>
                    <a:pt x="84" y="0"/>
                  </a:moveTo>
                  <a:cubicBezTo>
                    <a:pt x="76" y="0"/>
                    <a:pt x="68" y="1"/>
                    <a:pt x="61" y="4"/>
                  </a:cubicBezTo>
                  <a:cubicBezTo>
                    <a:pt x="23" y="17"/>
                    <a:pt x="1" y="61"/>
                    <a:pt x="14" y="99"/>
                  </a:cubicBezTo>
                  <a:cubicBezTo>
                    <a:pt x="132" y="449"/>
                    <a:pt x="453" y="871"/>
                    <a:pt x="792" y="1129"/>
                  </a:cubicBezTo>
                  <a:cubicBezTo>
                    <a:pt x="832" y="1166"/>
                    <a:pt x="874" y="1198"/>
                    <a:pt x="918" y="1224"/>
                  </a:cubicBezTo>
                  <a:cubicBezTo>
                    <a:pt x="1212" y="1425"/>
                    <a:pt x="1508" y="1543"/>
                    <a:pt x="1843" y="1679"/>
                  </a:cubicBezTo>
                  <a:lnTo>
                    <a:pt x="1894" y="1697"/>
                  </a:lnTo>
                  <a:cubicBezTo>
                    <a:pt x="2136" y="1797"/>
                    <a:pt x="2422" y="1864"/>
                    <a:pt x="2652" y="1919"/>
                  </a:cubicBezTo>
                  <a:cubicBezTo>
                    <a:pt x="2720" y="1935"/>
                    <a:pt x="2784" y="1950"/>
                    <a:pt x="2843" y="1964"/>
                  </a:cubicBezTo>
                  <a:cubicBezTo>
                    <a:pt x="2849" y="1966"/>
                    <a:pt x="2855" y="1966"/>
                    <a:pt x="2861" y="1966"/>
                  </a:cubicBezTo>
                  <a:cubicBezTo>
                    <a:pt x="2895" y="1966"/>
                    <a:pt x="2925" y="1943"/>
                    <a:pt x="2935" y="1909"/>
                  </a:cubicBezTo>
                  <a:cubicBezTo>
                    <a:pt x="2945" y="1869"/>
                    <a:pt x="2920" y="1829"/>
                    <a:pt x="2879" y="1818"/>
                  </a:cubicBezTo>
                  <a:cubicBezTo>
                    <a:pt x="2821" y="1804"/>
                    <a:pt x="2755" y="1786"/>
                    <a:pt x="2687" y="1770"/>
                  </a:cubicBezTo>
                  <a:cubicBezTo>
                    <a:pt x="2462" y="1718"/>
                    <a:pt x="2181" y="1651"/>
                    <a:pt x="1951" y="1558"/>
                  </a:cubicBezTo>
                  <a:lnTo>
                    <a:pt x="1900" y="1537"/>
                  </a:lnTo>
                  <a:cubicBezTo>
                    <a:pt x="1525" y="1389"/>
                    <a:pt x="1205" y="1257"/>
                    <a:pt x="883" y="1011"/>
                  </a:cubicBezTo>
                  <a:cubicBezTo>
                    <a:pt x="569" y="772"/>
                    <a:pt x="265" y="368"/>
                    <a:pt x="155" y="51"/>
                  </a:cubicBezTo>
                  <a:cubicBezTo>
                    <a:pt x="146" y="20"/>
                    <a:pt x="116" y="0"/>
                    <a:pt x="84" y="0"/>
                  </a:cubicBezTo>
                  <a:close/>
                </a:path>
              </a:pathLst>
            </a:custGeom>
            <a:solidFill>
              <a:srgbClr val="191919">
                <a:alpha val="136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99" name="Google Shape;2499;p15"/>
            <p:cNvSpPr/>
            <p:nvPr/>
          </p:nvSpPr>
          <p:spPr>
            <a:xfrm>
              <a:off x="2033097" y="4234915"/>
              <a:ext cx="23906" cy="244697"/>
            </a:xfrm>
            <a:custGeom>
              <a:avLst/>
              <a:gdLst/>
              <a:ahLst/>
              <a:cxnLst/>
              <a:rect l="l" t="t" r="r" b="b"/>
              <a:pathLst>
                <a:path w="350" h="3514" extrusionOk="0">
                  <a:moveTo>
                    <a:pt x="79" y="0"/>
                  </a:moveTo>
                  <a:cubicBezTo>
                    <a:pt x="76" y="0"/>
                    <a:pt x="74" y="1"/>
                    <a:pt x="71" y="1"/>
                  </a:cubicBezTo>
                  <a:cubicBezTo>
                    <a:pt x="30" y="7"/>
                    <a:pt x="1" y="45"/>
                    <a:pt x="7" y="85"/>
                  </a:cubicBezTo>
                  <a:cubicBezTo>
                    <a:pt x="168" y="1244"/>
                    <a:pt x="200" y="2307"/>
                    <a:pt x="107" y="3432"/>
                  </a:cubicBezTo>
                  <a:cubicBezTo>
                    <a:pt x="103" y="3461"/>
                    <a:pt x="116" y="3487"/>
                    <a:pt x="138" y="3502"/>
                  </a:cubicBezTo>
                  <a:cubicBezTo>
                    <a:pt x="148" y="3509"/>
                    <a:pt x="160" y="3512"/>
                    <a:pt x="174" y="3513"/>
                  </a:cubicBezTo>
                  <a:cubicBezTo>
                    <a:pt x="177" y="3514"/>
                    <a:pt x="180" y="3514"/>
                    <a:pt x="182" y="3514"/>
                  </a:cubicBezTo>
                  <a:cubicBezTo>
                    <a:pt x="221" y="3514"/>
                    <a:pt x="250" y="3484"/>
                    <a:pt x="254" y="3446"/>
                  </a:cubicBezTo>
                  <a:cubicBezTo>
                    <a:pt x="349" y="2309"/>
                    <a:pt x="319" y="1235"/>
                    <a:pt x="154" y="65"/>
                  </a:cubicBezTo>
                  <a:cubicBezTo>
                    <a:pt x="148" y="27"/>
                    <a:pt x="115" y="0"/>
                    <a:pt x="79" y="0"/>
                  </a:cubicBezTo>
                  <a:close/>
                </a:path>
              </a:pathLst>
            </a:custGeom>
            <a:solidFill>
              <a:srgbClr val="191919">
                <a:alpha val="136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00" name="Google Shape;2500;p15"/>
            <p:cNvSpPr/>
            <p:nvPr/>
          </p:nvSpPr>
          <p:spPr>
            <a:xfrm>
              <a:off x="2065269" y="4494670"/>
              <a:ext cx="194389" cy="107934"/>
            </a:xfrm>
            <a:custGeom>
              <a:avLst/>
              <a:gdLst/>
              <a:ahLst/>
              <a:cxnLst/>
              <a:rect l="l" t="t" r="r" b="b"/>
              <a:pathLst>
                <a:path w="2846" h="1550" extrusionOk="0">
                  <a:moveTo>
                    <a:pt x="2760" y="1"/>
                  </a:moveTo>
                  <a:cubicBezTo>
                    <a:pt x="2749" y="1"/>
                    <a:pt x="2739" y="3"/>
                    <a:pt x="2729" y="8"/>
                  </a:cubicBezTo>
                  <a:lnTo>
                    <a:pt x="2692" y="24"/>
                  </a:lnTo>
                  <a:cubicBezTo>
                    <a:pt x="1760" y="448"/>
                    <a:pt x="879" y="849"/>
                    <a:pt x="44" y="1414"/>
                  </a:cubicBezTo>
                  <a:cubicBezTo>
                    <a:pt x="9" y="1437"/>
                    <a:pt x="1" y="1483"/>
                    <a:pt x="24" y="1518"/>
                  </a:cubicBezTo>
                  <a:cubicBezTo>
                    <a:pt x="31" y="1525"/>
                    <a:pt x="37" y="1531"/>
                    <a:pt x="44" y="1537"/>
                  </a:cubicBezTo>
                  <a:cubicBezTo>
                    <a:pt x="56" y="1545"/>
                    <a:pt x="71" y="1549"/>
                    <a:pt x="86" y="1549"/>
                  </a:cubicBezTo>
                  <a:cubicBezTo>
                    <a:pt x="101" y="1549"/>
                    <a:pt x="115" y="1545"/>
                    <a:pt x="127" y="1537"/>
                  </a:cubicBezTo>
                  <a:cubicBezTo>
                    <a:pt x="955" y="978"/>
                    <a:pt x="1830" y="580"/>
                    <a:pt x="2755" y="159"/>
                  </a:cubicBezTo>
                  <a:lnTo>
                    <a:pt x="2792" y="143"/>
                  </a:lnTo>
                  <a:cubicBezTo>
                    <a:pt x="2829" y="126"/>
                    <a:pt x="2845" y="81"/>
                    <a:pt x="2828" y="44"/>
                  </a:cubicBezTo>
                  <a:cubicBezTo>
                    <a:pt x="2815" y="17"/>
                    <a:pt x="2788" y="1"/>
                    <a:pt x="2760" y="1"/>
                  </a:cubicBezTo>
                  <a:close/>
                </a:path>
              </a:pathLst>
            </a:custGeom>
            <a:solidFill>
              <a:srgbClr val="191919">
                <a:alpha val="136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01" name="Google Shape;2501;p15"/>
            <p:cNvSpPr/>
            <p:nvPr/>
          </p:nvSpPr>
          <p:spPr>
            <a:xfrm>
              <a:off x="1824834" y="4439446"/>
              <a:ext cx="197667" cy="154242"/>
            </a:xfrm>
            <a:custGeom>
              <a:avLst/>
              <a:gdLst/>
              <a:ahLst/>
              <a:cxnLst/>
              <a:rect l="l" t="t" r="r" b="b"/>
              <a:pathLst>
                <a:path w="2894" h="2215" extrusionOk="0">
                  <a:moveTo>
                    <a:pt x="86" y="0"/>
                  </a:moveTo>
                  <a:cubicBezTo>
                    <a:pt x="70" y="0"/>
                    <a:pt x="53" y="6"/>
                    <a:pt x="39" y="18"/>
                  </a:cubicBezTo>
                  <a:cubicBezTo>
                    <a:pt x="5" y="43"/>
                    <a:pt x="1" y="91"/>
                    <a:pt x="27" y="123"/>
                  </a:cubicBezTo>
                  <a:cubicBezTo>
                    <a:pt x="262" y="416"/>
                    <a:pt x="699" y="837"/>
                    <a:pt x="1024" y="1082"/>
                  </a:cubicBezTo>
                  <a:cubicBezTo>
                    <a:pt x="1168" y="1188"/>
                    <a:pt x="1320" y="1296"/>
                    <a:pt x="1482" y="1407"/>
                  </a:cubicBezTo>
                  <a:cubicBezTo>
                    <a:pt x="1834" y="1647"/>
                    <a:pt x="2245" y="1901"/>
                    <a:pt x="2771" y="2206"/>
                  </a:cubicBezTo>
                  <a:cubicBezTo>
                    <a:pt x="2784" y="2212"/>
                    <a:pt x="2797" y="2215"/>
                    <a:pt x="2809" y="2215"/>
                  </a:cubicBezTo>
                  <a:cubicBezTo>
                    <a:pt x="2835" y="2215"/>
                    <a:pt x="2860" y="2202"/>
                    <a:pt x="2873" y="2178"/>
                  </a:cubicBezTo>
                  <a:cubicBezTo>
                    <a:pt x="2894" y="2142"/>
                    <a:pt x="2882" y="2096"/>
                    <a:pt x="2846" y="2076"/>
                  </a:cubicBezTo>
                  <a:cubicBezTo>
                    <a:pt x="2085" y="1633"/>
                    <a:pt x="1565" y="1301"/>
                    <a:pt x="1113" y="961"/>
                  </a:cubicBezTo>
                  <a:cubicBezTo>
                    <a:pt x="798" y="725"/>
                    <a:pt x="373" y="314"/>
                    <a:pt x="144" y="28"/>
                  </a:cubicBezTo>
                  <a:cubicBezTo>
                    <a:pt x="130" y="10"/>
                    <a:pt x="108" y="0"/>
                    <a:pt x="86" y="0"/>
                  </a:cubicBezTo>
                  <a:close/>
                </a:path>
              </a:pathLst>
            </a:custGeom>
            <a:solidFill>
              <a:srgbClr val="191919">
                <a:alpha val="136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02" name="Google Shape;2502;p15"/>
            <p:cNvSpPr/>
            <p:nvPr/>
          </p:nvSpPr>
          <p:spPr>
            <a:xfrm>
              <a:off x="2065474" y="4482484"/>
              <a:ext cx="184144" cy="120051"/>
            </a:xfrm>
            <a:custGeom>
              <a:avLst/>
              <a:gdLst/>
              <a:ahLst/>
              <a:cxnLst/>
              <a:rect l="l" t="t" r="r" b="b"/>
              <a:pathLst>
                <a:path w="2696" h="1724" extrusionOk="0">
                  <a:moveTo>
                    <a:pt x="2541" y="0"/>
                  </a:moveTo>
                  <a:cubicBezTo>
                    <a:pt x="2142" y="0"/>
                    <a:pt x="1587" y="115"/>
                    <a:pt x="1261" y="270"/>
                  </a:cubicBezTo>
                  <a:cubicBezTo>
                    <a:pt x="865" y="458"/>
                    <a:pt x="325" y="948"/>
                    <a:pt x="17" y="1617"/>
                  </a:cubicBezTo>
                  <a:cubicBezTo>
                    <a:pt x="0" y="1653"/>
                    <a:pt x="12" y="1691"/>
                    <a:pt x="41" y="1712"/>
                  </a:cubicBezTo>
                  <a:lnTo>
                    <a:pt x="51" y="1716"/>
                  </a:lnTo>
                  <a:cubicBezTo>
                    <a:pt x="62" y="1721"/>
                    <a:pt x="73" y="1723"/>
                    <a:pt x="84" y="1723"/>
                  </a:cubicBezTo>
                  <a:cubicBezTo>
                    <a:pt x="112" y="1723"/>
                    <a:pt x="138" y="1708"/>
                    <a:pt x="152" y="1679"/>
                  </a:cubicBezTo>
                  <a:cubicBezTo>
                    <a:pt x="445" y="1044"/>
                    <a:pt x="952" y="582"/>
                    <a:pt x="1325" y="404"/>
                  </a:cubicBezTo>
                  <a:cubicBezTo>
                    <a:pt x="1632" y="258"/>
                    <a:pt x="2159" y="151"/>
                    <a:pt x="2539" y="151"/>
                  </a:cubicBezTo>
                  <a:cubicBezTo>
                    <a:pt x="2565" y="151"/>
                    <a:pt x="2591" y="151"/>
                    <a:pt x="2615" y="152"/>
                  </a:cubicBezTo>
                  <a:cubicBezTo>
                    <a:pt x="2616" y="152"/>
                    <a:pt x="2617" y="152"/>
                    <a:pt x="2618" y="152"/>
                  </a:cubicBezTo>
                  <a:cubicBezTo>
                    <a:pt x="2659" y="152"/>
                    <a:pt x="2691" y="119"/>
                    <a:pt x="2694" y="81"/>
                  </a:cubicBezTo>
                  <a:cubicBezTo>
                    <a:pt x="2695" y="38"/>
                    <a:pt x="2662" y="3"/>
                    <a:pt x="2622" y="2"/>
                  </a:cubicBezTo>
                  <a:cubicBezTo>
                    <a:pt x="2596" y="1"/>
                    <a:pt x="2569" y="0"/>
                    <a:pt x="2541" y="0"/>
                  </a:cubicBezTo>
                  <a:close/>
                </a:path>
              </a:pathLst>
            </a:custGeom>
            <a:solidFill>
              <a:srgbClr val="191919">
                <a:alpha val="136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03" name="Google Shape;2503;p15"/>
            <p:cNvSpPr/>
            <p:nvPr/>
          </p:nvSpPr>
          <p:spPr>
            <a:xfrm>
              <a:off x="1994573" y="4237492"/>
              <a:ext cx="56828" cy="244349"/>
            </a:xfrm>
            <a:custGeom>
              <a:avLst/>
              <a:gdLst/>
              <a:ahLst/>
              <a:cxnLst/>
              <a:rect l="l" t="t" r="r" b="b"/>
              <a:pathLst>
                <a:path w="832" h="3509" extrusionOk="0">
                  <a:moveTo>
                    <a:pt x="261" y="1"/>
                  </a:moveTo>
                  <a:cubicBezTo>
                    <a:pt x="226" y="1"/>
                    <a:pt x="194" y="28"/>
                    <a:pt x="187" y="64"/>
                  </a:cubicBezTo>
                  <a:cubicBezTo>
                    <a:pt x="1" y="1216"/>
                    <a:pt x="171" y="2390"/>
                    <a:pt x="680" y="3466"/>
                  </a:cubicBezTo>
                  <a:cubicBezTo>
                    <a:pt x="686" y="3479"/>
                    <a:pt x="693" y="3488"/>
                    <a:pt x="703" y="3495"/>
                  </a:cubicBezTo>
                  <a:cubicBezTo>
                    <a:pt x="716" y="3504"/>
                    <a:pt x="731" y="3508"/>
                    <a:pt x="746" y="3508"/>
                  </a:cubicBezTo>
                  <a:cubicBezTo>
                    <a:pt x="756" y="3508"/>
                    <a:pt x="767" y="3506"/>
                    <a:pt x="778" y="3501"/>
                  </a:cubicBezTo>
                  <a:cubicBezTo>
                    <a:pt x="817" y="3482"/>
                    <a:pt x="832" y="3438"/>
                    <a:pt x="814" y="3400"/>
                  </a:cubicBezTo>
                  <a:cubicBezTo>
                    <a:pt x="319" y="2354"/>
                    <a:pt x="154" y="1209"/>
                    <a:pt x="336" y="88"/>
                  </a:cubicBezTo>
                  <a:cubicBezTo>
                    <a:pt x="343" y="48"/>
                    <a:pt x="314" y="8"/>
                    <a:pt x="273" y="2"/>
                  </a:cubicBezTo>
                  <a:cubicBezTo>
                    <a:pt x="269" y="1"/>
                    <a:pt x="265" y="1"/>
                    <a:pt x="261" y="1"/>
                  </a:cubicBezTo>
                  <a:close/>
                </a:path>
              </a:pathLst>
            </a:custGeom>
            <a:solidFill>
              <a:srgbClr val="191919">
                <a:alpha val="136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04" name="Google Shape;2504;p15"/>
            <p:cNvSpPr/>
            <p:nvPr/>
          </p:nvSpPr>
          <p:spPr>
            <a:xfrm>
              <a:off x="1835148" y="4424892"/>
              <a:ext cx="187559" cy="169561"/>
            </a:xfrm>
            <a:custGeom>
              <a:avLst/>
              <a:gdLst/>
              <a:ahLst/>
              <a:cxnLst/>
              <a:rect l="l" t="t" r="r" b="b"/>
              <a:pathLst>
                <a:path w="2746" h="2435" extrusionOk="0">
                  <a:moveTo>
                    <a:pt x="78" y="1"/>
                  </a:moveTo>
                  <a:cubicBezTo>
                    <a:pt x="39" y="1"/>
                    <a:pt x="7" y="29"/>
                    <a:pt x="4" y="68"/>
                  </a:cubicBezTo>
                  <a:cubicBezTo>
                    <a:pt x="0" y="110"/>
                    <a:pt x="29" y="147"/>
                    <a:pt x="71" y="150"/>
                  </a:cubicBezTo>
                  <a:cubicBezTo>
                    <a:pt x="293" y="173"/>
                    <a:pt x="614" y="317"/>
                    <a:pt x="831" y="449"/>
                  </a:cubicBezTo>
                  <a:cubicBezTo>
                    <a:pt x="1108" y="616"/>
                    <a:pt x="1342" y="788"/>
                    <a:pt x="1654" y="1128"/>
                  </a:cubicBezTo>
                  <a:cubicBezTo>
                    <a:pt x="1943" y="1441"/>
                    <a:pt x="2244" y="1884"/>
                    <a:pt x="2465" y="2209"/>
                  </a:cubicBezTo>
                  <a:cubicBezTo>
                    <a:pt x="2514" y="2279"/>
                    <a:pt x="2558" y="2345"/>
                    <a:pt x="2599" y="2403"/>
                  </a:cubicBezTo>
                  <a:cubicBezTo>
                    <a:pt x="2606" y="2409"/>
                    <a:pt x="2612" y="2416"/>
                    <a:pt x="2619" y="2422"/>
                  </a:cubicBezTo>
                  <a:cubicBezTo>
                    <a:pt x="2632" y="2430"/>
                    <a:pt x="2647" y="2434"/>
                    <a:pt x="2662" y="2434"/>
                  </a:cubicBezTo>
                  <a:cubicBezTo>
                    <a:pt x="2676" y="2434"/>
                    <a:pt x="2691" y="2430"/>
                    <a:pt x="2704" y="2422"/>
                  </a:cubicBezTo>
                  <a:cubicBezTo>
                    <a:pt x="2739" y="2399"/>
                    <a:pt x="2746" y="2351"/>
                    <a:pt x="2722" y="2318"/>
                  </a:cubicBezTo>
                  <a:cubicBezTo>
                    <a:pt x="2682" y="2262"/>
                    <a:pt x="2638" y="2196"/>
                    <a:pt x="2588" y="2125"/>
                  </a:cubicBezTo>
                  <a:cubicBezTo>
                    <a:pt x="2365" y="1797"/>
                    <a:pt x="2059" y="1346"/>
                    <a:pt x="1764" y="1026"/>
                  </a:cubicBezTo>
                  <a:cubicBezTo>
                    <a:pt x="1440" y="673"/>
                    <a:pt x="1195" y="494"/>
                    <a:pt x="908" y="319"/>
                  </a:cubicBezTo>
                  <a:cubicBezTo>
                    <a:pt x="676" y="179"/>
                    <a:pt x="332" y="26"/>
                    <a:pt x="86" y="1"/>
                  </a:cubicBezTo>
                  <a:cubicBezTo>
                    <a:pt x="83" y="1"/>
                    <a:pt x="80" y="1"/>
                    <a:pt x="78" y="1"/>
                  </a:cubicBezTo>
                  <a:close/>
                </a:path>
              </a:pathLst>
            </a:custGeom>
            <a:solidFill>
              <a:srgbClr val="191919">
                <a:alpha val="136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2505" name="Google Shape;2505;p15"/>
          <p:cNvGrpSpPr/>
          <p:nvPr/>
        </p:nvGrpSpPr>
        <p:grpSpPr>
          <a:xfrm flipH="1">
            <a:off x="8556791" y="5334842"/>
            <a:ext cx="556997" cy="883813"/>
            <a:chOff x="1296693" y="4078131"/>
            <a:chExt cx="417748" cy="662860"/>
          </a:xfrm>
        </p:grpSpPr>
        <p:sp>
          <p:nvSpPr>
            <p:cNvPr id="2506" name="Google Shape;2506;p15"/>
            <p:cNvSpPr/>
            <p:nvPr/>
          </p:nvSpPr>
          <p:spPr>
            <a:xfrm>
              <a:off x="1482074" y="4131614"/>
              <a:ext cx="149241" cy="234043"/>
            </a:xfrm>
            <a:custGeom>
              <a:avLst/>
              <a:gdLst/>
              <a:ahLst/>
              <a:cxnLst/>
              <a:rect l="l" t="t" r="r" b="b"/>
              <a:pathLst>
                <a:path w="2185" h="3361" extrusionOk="0">
                  <a:moveTo>
                    <a:pt x="1092" y="1"/>
                  </a:moveTo>
                  <a:cubicBezTo>
                    <a:pt x="681" y="1"/>
                    <a:pt x="280" y="260"/>
                    <a:pt x="117" y="637"/>
                  </a:cubicBezTo>
                  <a:cubicBezTo>
                    <a:pt x="2" y="903"/>
                    <a:pt x="0" y="1202"/>
                    <a:pt x="16" y="1492"/>
                  </a:cubicBezTo>
                  <a:cubicBezTo>
                    <a:pt x="53" y="2123"/>
                    <a:pt x="162" y="2753"/>
                    <a:pt x="343" y="3361"/>
                  </a:cubicBezTo>
                  <a:cubicBezTo>
                    <a:pt x="563" y="3345"/>
                    <a:pt x="1054" y="2969"/>
                    <a:pt x="1558" y="2406"/>
                  </a:cubicBezTo>
                  <a:cubicBezTo>
                    <a:pt x="1764" y="2177"/>
                    <a:pt x="1931" y="1909"/>
                    <a:pt x="2041" y="1620"/>
                  </a:cubicBezTo>
                  <a:cubicBezTo>
                    <a:pt x="2150" y="1333"/>
                    <a:pt x="2185" y="1007"/>
                    <a:pt x="2084" y="715"/>
                  </a:cubicBezTo>
                  <a:cubicBezTo>
                    <a:pt x="1947" y="315"/>
                    <a:pt x="1551" y="17"/>
                    <a:pt x="1128" y="1"/>
                  </a:cubicBezTo>
                  <a:cubicBezTo>
                    <a:pt x="1116" y="1"/>
                    <a:pt x="1104" y="1"/>
                    <a:pt x="1092" y="1"/>
                  </a:cubicBezTo>
                  <a:close/>
                </a:path>
              </a:pathLst>
            </a:custGeom>
            <a:solidFill>
              <a:schemeClr val="accent2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07" name="Google Shape;2507;p15"/>
            <p:cNvSpPr/>
            <p:nvPr/>
          </p:nvSpPr>
          <p:spPr>
            <a:xfrm>
              <a:off x="1401337" y="4078131"/>
              <a:ext cx="139815" cy="280768"/>
            </a:xfrm>
            <a:custGeom>
              <a:avLst/>
              <a:gdLst/>
              <a:ahLst/>
              <a:cxnLst/>
              <a:rect l="l" t="t" r="r" b="b"/>
              <a:pathLst>
                <a:path w="2047" h="4032" extrusionOk="0">
                  <a:moveTo>
                    <a:pt x="1001" y="1"/>
                  </a:moveTo>
                  <a:cubicBezTo>
                    <a:pt x="941" y="1"/>
                    <a:pt x="882" y="12"/>
                    <a:pt x="827" y="38"/>
                  </a:cubicBezTo>
                  <a:cubicBezTo>
                    <a:pt x="725" y="84"/>
                    <a:pt x="647" y="172"/>
                    <a:pt x="579" y="261"/>
                  </a:cubicBezTo>
                  <a:cubicBezTo>
                    <a:pt x="184" y="781"/>
                    <a:pt x="0" y="1446"/>
                    <a:pt x="29" y="2097"/>
                  </a:cubicBezTo>
                  <a:cubicBezTo>
                    <a:pt x="59" y="2750"/>
                    <a:pt x="419" y="3643"/>
                    <a:pt x="665" y="3922"/>
                  </a:cubicBezTo>
                  <a:cubicBezTo>
                    <a:pt x="732" y="3997"/>
                    <a:pt x="815" y="4031"/>
                    <a:pt x="900" y="4031"/>
                  </a:cubicBezTo>
                  <a:cubicBezTo>
                    <a:pt x="1046" y="4031"/>
                    <a:pt x="1201" y="3930"/>
                    <a:pt x="1300" y="3763"/>
                  </a:cubicBezTo>
                  <a:cubicBezTo>
                    <a:pt x="1813" y="2899"/>
                    <a:pt x="2046" y="1549"/>
                    <a:pt x="1675" y="618"/>
                  </a:cubicBezTo>
                  <a:cubicBezTo>
                    <a:pt x="1603" y="440"/>
                    <a:pt x="1512" y="264"/>
                    <a:pt x="1364" y="140"/>
                  </a:cubicBezTo>
                  <a:cubicBezTo>
                    <a:pt x="1264" y="55"/>
                    <a:pt x="1131" y="1"/>
                    <a:pt x="1001" y="1"/>
                  </a:cubicBezTo>
                  <a:close/>
                </a:path>
              </a:pathLst>
            </a:custGeom>
            <a:solidFill>
              <a:schemeClr val="accent1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08" name="Google Shape;2508;p15"/>
            <p:cNvSpPr/>
            <p:nvPr/>
          </p:nvSpPr>
          <p:spPr>
            <a:xfrm>
              <a:off x="1433304" y="4096376"/>
              <a:ext cx="29712" cy="244628"/>
            </a:xfrm>
            <a:custGeom>
              <a:avLst/>
              <a:gdLst/>
              <a:ahLst/>
              <a:cxnLst/>
              <a:rect l="l" t="t" r="r" b="b"/>
              <a:pathLst>
                <a:path w="435" h="3513" extrusionOk="0">
                  <a:moveTo>
                    <a:pt x="323" y="1"/>
                  </a:moveTo>
                  <a:cubicBezTo>
                    <a:pt x="277" y="1"/>
                    <a:pt x="236" y="34"/>
                    <a:pt x="226" y="82"/>
                  </a:cubicBezTo>
                  <a:cubicBezTo>
                    <a:pt x="7" y="1175"/>
                    <a:pt x="0" y="2176"/>
                    <a:pt x="206" y="3428"/>
                  </a:cubicBezTo>
                  <a:cubicBezTo>
                    <a:pt x="213" y="3464"/>
                    <a:pt x="239" y="3495"/>
                    <a:pt x="274" y="3507"/>
                  </a:cubicBezTo>
                  <a:cubicBezTo>
                    <a:pt x="286" y="3510"/>
                    <a:pt x="297" y="3512"/>
                    <a:pt x="308" y="3512"/>
                  </a:cubicBezTo>
                  <a:cubicBezTo>
                    <a:pt x="312" y="3512"/>
                    <a:pt x="317" y="3512"/>
                    <a:pt x="321" y="3511"/>
                  </a:cubicBezTo>
                  <a:cubicBezTo>
                    <a:pt x="376" y="3502"/>
                    <a:pt x="414" y="3450"/>
                    <a:pt x="405" y="3394"/>
                  </a:cubicBezTo>
                  <a:cubicBezTo>
                    <a:pt x="201" y="2151"/>
                    <a:pt x="206" y="1204"/>
                    <a:pt x="423" y="121"/>
                  </a:cubicBezTo>
                  <a:cubicBezTo>
                    <a:pt x="434" y="67"/>
                    <a:pt x="399" y="13"/>
                    <a:pt x="344" y="3"/>
                  </a:cubicBezTo>
                  <a:cubicBezTo>
                    <a:pt x="337" y="2"/>
                    <a:pt x="330" y="1"/>
                    <a:pt x="323" y="1"/>
                  </a:cubicBezTo>
                  <a:close/>
                </a:path>
              </a:pathLst>
            </a:custGeom>
            <a:solidFill>
              <a:srgbClr val="191919">
                <a:alpha val="136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09" name="Google Shape;2509;p15"/>
            <p:cNvSpPr/>
            <p:nvPr/>
          </p:nvSpPr>
          <p:spPr>
            <a:xfrm>
              <a:off x="1465407" y="4086348"/>
              <a:ext cx="38523" cy="254655"/>
            </a:xfrm>
            <a:custGeom>
              <a:avLst/>
              <a:gdLst/>
              <a:ahLst/>
              <a:cxnLst/>
              <a:rect l="l" t="t" r="r" b="b"/>
              <a:pathLst>
                <a:path w="564" h="3657" extrusionOk="0">
                  <a:moveTo>
                    <a:pt x="117" y="0"/>
                  </a:moveTo>
                  <a:cubicBezTo>
                    <a:pt x="108" y="0"/>
                    <a:pt x="99" y="2"/>
                    <a:pt x="90" y="4"/>
                  </a:cubicBezTo>
                  <a:cubicBezTo>
                    <a:pt x="34" y="22"/>
                    <a:pt x="5" y="77"/>
                    <a:pt x="20" y="131"/>
                  </a:cubicBezTo>
                  <a:cubicBezTo>
                    <a:pt x="358" y="1298"/>
                    <a:pt x="355" y="2219"/>
                    <a:pt x="15" y="3531"/>
                  </a:cubicBezTo>
                  <a:cubicBezTo>
                    <a:pt x="1" y="3582"/>
                    <a:pt x="30" y="3636"/>
                    <a:pt x="78" y="3652"/>
                  </a:cubicBezTo>
                  <a:cubicBezTo>
                    <a:pt x="81" y="3654"/>
                    <a:pt x="84" y="3654"/>
                    <a:pt x="90" y="3654"/>
                  </a:cubicBezTo>
                  <a:cubicBezTo>
                    <a:pt x="98" y="3656"/>
                    <a:pt x="106" y="3657"/>
                    <a:pt x="114" y="3657"/>
                  </a:cubicBezTo>
                  <a:cubicBezTo>
                    <a:pt x="158" y="3657"/>
                    <a:pt x="200" y="3627"/>
                    <a:pt x="212" y="3581"/>
                  </a:cubicBezTo>
                  <a:cubicBezTo>
                    <a:pt x="562" y="2231"/>
                    <a:pt x="563" y="1279"/>
                    <a:pt x="215" y="74"/>
                  </a:cubicBezTo>
                  <a:cubicBezTo>
                    <a:pt x="202" y="28"/>
                    <a:pt x="161" y="0"/>
                    <a:pt x="117" y="0"/>
                  </a:cubicBezTo>
                  <a:close/>
                </a:path>
              </a:pathLst>
            </a:custGeom>
            <a:solidFill>
              <a:srgbClr val="191919">
                <a:alpha val="136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10" name="Google Shape;2510;p15"/>
            <p:cNvSpPr/>
            <p:nvPr/>
          </p:nvSpPr>
          <p:spPr>
            <a:xfrm>
              <a:off x="1525584" y="4151949"/>
              <a:ext cx="188856" cy="237873"/>
            </a:xfrm>
            <a:custGeom>
              <a:avLst/>
              <a:gdLst/>
              <a:ahLst/>
              <a:cxnLst/>
              <a:rect l="l" t="t" r="r" b="b"/>
              <a:pathLst>
                <a:path w="2765" h="3416" extrusionOk="0">
                  <a:moveTo>
                    <a:pt x="2242" y="0"/>
                  </a:moveTo>
                  <a:cubicBezTo>
                    <a:pt x="2235" y="0"/>
                    <a:pt x="2227" y="0"/>
                    <a:pt x="2220" y="1"/>
                  </a:cubicBezTo>
                  <a:cubicBezTo>
                    <a:pt x="2026" y="7"/>
                    <a:pt x="1847" y="90"/>
                    <a:pt x="1680" y="189"/>
                  </a:cubicBezTo>
                  <a:cubicBezTo>
                    <a:pt x="813" y="693"/>
                    <a:pt x="165" y="1900"/>
                    <a:pt x="35" y="2894"/>
                  </a:cubicBezTo>
                  <a:cubicBezTo>
                    <a:pt x="0" y="3173"/>
                    <a:pt x="138" y="3416"/>
                    <a:pt x="373" y="3416"/>
                  </a:cubicBezTo>
                  <a:cubicBezTo>
                    <a:pt x="394" y="3416"/>
                    <a:pt x="416" y="3414"/>
                    <a:pt x="439" y="3410"/>
                  </a:cubicBezTo>
                  <a:cubicBezTo>
                    <a:pt x="803" y="3344"/>
                    <a:pt x="1638" y="2862"/>
                    <a:pt x="2064" y="2366"/>
                  </a:cubicBezTo>
                  <a:cubicBezTo>
                    <a:pt x="2488" y="1872"/>
                    <a:pt x="2753" y="1232"/>
                    <a:pt x="2762" y="581"/>
                  </a:cubicBezTo>
                  <a:cubicBezTo>
                    <a:pt x="2765" y="467"/>
                    <a:pt x="2758" y="352"/>
                    <a:pt x="2707" y="253"/>
                  </a:cubicBezTo>
                  <a:cubicBezTo>
                    <a:pt x="2622" y="88"/>
                    <a:pt x="2428" y="0"/>
                    <a:pt x="2242" y="0"/>
                  </a:cubicBezTo>
                  <a:close/>
                </a:path>
              </a:pathLst>
            </a:custGeom>
            <a:solidFill>
              <a:schemeClr val="accent1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11" name="Google Shape;2511;p15"/>
            <p:cNvSpPr/>
            <p:nvPr/>
          </p:nvSpPr>
          <p:spPr>
            <a:xfrm>
              <a:off x="1552223" y="4181754"/>
              <a:ext cx="153886" cy="196301"/>
            </a:xfrm>
            <a:custGeom>
              <a:avLst/>
              <a:gdLst/>
              <a:ahLst/>
              <a:cxnLst/>
              <a:rect l="l" t="t" r="r" b="b"/>
              <a:pathLst>
                <a:path w="2253" h="2819" extrusionOk="0">
                  <a:moveTo>
                    <a:pt x="2141" y="0"/>
                  </a:moveTo>
                  <a:cubicBezTo>
                    <a:pt x="2103" y="0"/>
                    <a:pt x="2067" y="21"/>
                    <a:pt x="2048" y="55"/>
                  </a:cubicBezTo>
                  <a:cubicBezTo>
                    <a:pt x="1553" y="1042"/>
                    <a:pt x="971" y="1792"/>
                    <a:pt x="44" y="2645"/>
                  </a:cubicBezTo>
                  <a:cubicBezTo>
                    <a:pt x="5" y="2683"/>
                    <a:pt x="1" y="2747"/>
                    <a:pt x="39" y="2786"/>
                  </a:cubicBezTo>
                  <a:cubicBezTo>
                    <a:pt x="52" y="2799"/>
                    <a:pt x="66" y="2808"/>
                    <a:pt x="81" y="2814"/>
                  </a:cubicBezTo>
                  <a:cubicBezTo>
                    <a:pt x="91" y="2817"/>
                    <a:pt x="101" y="2818"/>
                    <a:pt x="111" y="2818"/>
                  </a:cubicBezTo>
                  <a:cubicBezTo>
                    <a:pt x="137" y="2818"/>
                    <a:pt x="162" y="2809"/>
                    <a:pt x="181" y="2791"/>
                  </a:cubicBezTo>
                  <a:cubicBezTo>
                    <a:pt x="1114" y="1932"/>
                    <a:pt x="1728" y="1139"/>
                    <a:pt x="2229" y="146"/>
                  </a:cubicBezTo>
                  <a:cubicBezTo>
                    <a:pt x="2252" y="96"/>
                    <a:pt x="2232" y="36"/>
                    <a:pt x="2184" y="10"/>
                  </a:cubicBezTo>
                  <a:cubicBezTo>
                    <a:pt x="2170" y="3"/>
                    <a:pt x="2155" y="0"/>
                    <a:pt x="2141" y="0"/>
                  </a:cubicBezTo>
                  <a:close/>
                </a:path>
              </a:pathLst>
            </a:custGeom>
            <a:solidFill>
              <a:srgbClr val="191919">
                <a:alpha val="136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12" name="Google Shape;2512;p15"/>
            <p:cNvSpPr/>
            <p:nvPr/>
          </p:nvSpPr>
          <p:spPr>
            <a:xfrm>
              <a:off x="1537196" y="4162673"/>
              <a:ext cx="160852" cy="203822"/>
            </a:xfrm>
            <a:custGeom>
              <a:avLst/>
              <a:gdLst/>
              <a:ahLst/>
              <a:cxnLst/>
              <a:rect l="l" t="t" r="r" b="b"/>
              <a:pathLst>
                <a:path w="2355" h="2927" extrusionOk="0">
                  <a:moveTo>
                    <a:pt x="2239" y="1"/>
                  </a:moveTo>
                  <a:cubicBezTo>
                    <a:pt x="2219" y="1"/>
                    <a:pt x="2199" y="7"/>
                    <a:pt x="2181" y="20"/>
                  </a:cubicBezTo>
                  <a:cubicBezTo>
                    <a:pt x="1165" y="755"/>
                    <a:pt x="578" y="1502"/>
                    <a:pt x="22" y="2783"/>
                  </a:cubicBezTo>
                  <a:cubicBezTo>
                    <a:pt x="1" y="2834"/>
                    <a:pt x="24" y="2894"/>
                    <a:pt x="75" y="2916"/>
                  </a:cubicBezTo>
                  <a:cubicBezTo>
                    <a:pt x="76" y="2919"/>
                    <a:pt x="81" y="2920"/>
                    <a:pt x="82" y="2920"/>
                  </a:cubicBezTo>
                  <a:cubicBezTo>
                    <a:pt x="94" y="2924"/>
                    <a:pt x="105" y="2926"/>
                    <a:pt x="116" y="2926"/>
                  </a:cubicBezTo>
                  <a:cubicBezTo>
                    <a:pt x="156" y="2926"/>
                    <a:pt x="192" y="2903"/>
                    <a:pt x="206" y="2864"/>
                  </a:cubicBezTo>
                  <a:cubicBezTo>
                    <a:pt x="747" y="1619"/>
                    <a:pt x="1314" y="893"/>
                    <a:pt x="2299" y="182"/>
                  </a:cubicBezTo>
                  <a:cubicBezTo>
                    <a:pt x="2343" y="150"/>
                    <a:pt x="2354" y="87"/>
                    <a:pt x="2321" y="42"/>
                  </a:cubicBezTo>
                  <a:cubicBezTo>
                    <a:pt x="2301" y="16"/>
                    <a:pt x="2271" y="1"/>
                    <a:pt x="2239" y="1"/>
                  </a:cubicBezTo>
                  <a:close/>
                </a:path>
              </a:pathLst>
            </a:custGeom>
            <a:solidFill>
              <a:srgbClr val="191919">
                <a:alpha val="136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13" name="Google Shape;2513;p15"/>
            <p:cNvSpPr/>
            <p:nvPr/>
          </p:nvSpPr>
          <p:spPr>
            <a:xfrm>
              <a:off x="1420735" y="4255920"/>
              <a:ext cx="201561" cy="154659"/>
            </a:xfrm>
            <a:custGeom>
              <a:avLst/>
              <a:gdLst/>
              <a:ahLst/>
              <a:cxnLst/>
              <a:rect l="l" t="t" r="r" b="b"/>
              <a:pathLst>
                <a:path w="2951" h="2221" extrusionOk="0">
                  <a:moveTo>
                    <a:pt x="1559" y="0"/>
                  </a:moveTo>
                  <a:cubicBezTo>
                    <a:pt x="1426" y="0"/>
                    <a:pt x="1313" y="58"/>
                    <a:pt x="1210" y="160"/>
                  </a:cubicBezTo>
                  <a:cubicBezTo>
                    <a:pt x="978" y="394"/>
                    <a:pt x="1016" y="815"/>
                    <a:pt x="1016" y="815"/>
                  </a:cubicBezTo>
                  <a:cubicBezTo>
                    <a:pt x="1016" y="815"/>
                    <a:pt x="914" y="430"/>
                    <a:pt x="796" y="299"/>
                  </a:cubicBezTo>
                  <a:cubicBezTo>
                    <a:pt x="718" y="211"/>
                    <a:pt x="608" y="156"/>
                    <a:pt x="494" y="156"/>
                  </a:cubicBezTo>
                  <a:cubicBezTo>
                    <a:pt x="438" y="156"/>
                    <a:pt x="381" y="169"/>
                    <a:pt x="327" y="198"/>
                  </a:cubicBezTo>
                  <a:cubicBezTo>
                    <a:pt x="88" y="328"/>
                    <a:pt x="0" y="528"/>
                    <a:pt x="67" y="815"/>
                  </a:cubicBezTo>
                  <a:cubicBezTo>
                    <a:pt x="174" y="1264"/>
                    <a:pt x="525" y="1791"/>
                    <a:pt x="678" y="1925"/>
                  </a:cubicBezTo>
                  <a:cubicBezTo>
                    <a:pt x="898" y="2119"/>
                    <a:pt x="1084" y="2221"/>
                    <a:pt x="1318" y="2221"/>
                  </a:cubicBezTo>
                  <a:cubicBezTo>
                    <a:pt x="1424" y="2221"/>
                    <a:pt x="1539" y="2200"/>
                    <a:pt x="1672" y="2157"/>
                  </a:cubicBezTo>
                  <a:cubicBezTo>
                    <a:pt x="1872" y="2093"/>
                    <a:pt x="2173" y="1938"/>
                    <a:pt x="2488" y="1750"/>
                  </a:cubicBezTo>
                  <a:cubicBezTo>
                    <a:pt x="2844" y="1539"/>
                    <a:pt x="2950" y="1299"/>
                    <a:pt x="2848" y="1092"/>
                  </a:cubicBezTo>
                  <a:cubicBezTo>
                    <a:pt x="2770" y="934"/>
                    <a:pt x="2606" y="855"/>
                    <a:pt x="2435" y="855"/>
                  </a:cubicBezTo>
                  <a:cubicBezTo>
                    <a:pt x="2409" y="855"/>
                    <a:pt x="2383" y="856"/>
                    <a:pt x="2357" y="860"/>
                  </a:cubicBezTo>
                  <a:cubicBezTo>
                    <a:pt x="2106" y="895"/>
                    <a:pt x="1898" y="1118"/>
                    <a:pt x="1898" y="1118"/>
                  </a:cubicBezTo>
                  <a:cubicBezTo>
                    <a:pt x="1898" y="1118"/>
                    <a:pt x="2047" y="926"/>
                    <a:pt x="2108" y="655"/>
                  </a:cubicBezTo>
                  <a:cubicBezTo>
                    <a:pt x="2203" y="246"/>
                    <a:pt x="1924" y="96"/>
                    <a:pt x="1738" y="32"/>
                  </a:cubicBezTo>
                  <a:cubicBezTo>
                    <a:pt x="1674" y="11"/>
                    <a:pt x="1615" y="0"/>
                    <a:pt x="1559" y="0"/>
                  </a:cubicBez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14" name="Google Shape;2514;p15"/>
            <p:cNvSpPr/>
            <p:nvPr/>
          </p:nvSpPr>
          <p:spPr>
            <a:xfrm>
              <a:off x="1296693" y="4422777"/>
              <a:ext cx="165087" cy="250477"/>
            </a:xfrm>
            <a:custGeom>
              <a:avLst/>
              <a:gdLst/>
              <a:ahLst/>
              <a:cxnLst/>
              <a:rect l="l" t="t" r="r" b="b"/>
              <a:pathLst>
                <a:path w="2417" h="3597" extrusionOk="0">
                  <a:moveTo>
                    <a:pt x="1" y="0"/>
                  </a:moveTo>
                  <a:lnTo>
                    <a:pt x="1" y="0"/>
                  </a:lnTo>
                  <a:cubicBezTo>
                    <a:pt x="260" y="1465"/>
                    <a:pt x="1161" y="2803"/>
                    <a:pt x="2417" y="3597"/>
                  </a:cubicBezTo>
                  <a:cubicBezTo>
                    <a:pt x="1873" y="2249"/>
                    <a:pt x="1044" y="1014"/>
                    <a:pt x="1" y="0"/>
                  </a:cubicBez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15" name="Google Shape;2515;p15"/>
            <p:cNvSpPr/>
            <p:nvPr/>
          </p:nvSpPr>
          <p:spPr>
            <a:xfrm rot="350661">
              <a:off x="1464139" y="4451163"/>
              <a:ext cx="105937" cy="193104"/>
            </a:xfrm>
            <a:custGeom>
              <a:avLst/>
              <a:gdLst/>
              <a:ahLst/>
              <a:cxnLst/>
              <a:rect l="l" t="t" r="r" b="b"/>
              <a:pathLst>
                <a:path w="1551" h="2773" extrusionOk="0">
                  <a:moveTo>
                    <a:pt x="1410" y="1"/>
                  </a:moveTo>
                  <a:lnTo>
                    <a:pt x="1410" y="1"/>
                  </a:lnTo>
                  <a:cubicBezTo>
                    <a:pt x="996" y="827"/>
                    <a:pt x="584" y="1650"/>
                    <a:pt x="171" y="2475"/>
                  </a:cubicBezTo>
                  <a:lnTo>
                    <a:pt x="113" y="2634"/>
                  </a:lnTo>
                  <a:lnTo>
                    <a:pt x="27" y="2364"/>
                  </a:lnTo>
                  <a:cubicBezTo>
                    <a:pt x="18" y="2359"/>
                    <a:pt x="11" y="2353"/>
                    <a:pt x="1" y="2347"/>
                  </a:cubicBezTo>
                  <a:lnTo>
                    <a:pt x="1" y="2347"/>
                  </a:lnTo>
                  <a:cubicBezTo>
                    <a:pt x="40" y="2442"/>
                    <a:pt x="78" y="2539"/>
                    <a:pt x="113" y="2636"/>
                  </a:cubicBezTo>
                  <a:lnTo>
                    <a:pt x="64" y="2773"/>
                  </a:lnTo>
                  <a:cubicBezTo>
                    <a:pt x="492" y="2434"/>
                    <a:pt x="890" y="2048"/>
                    <a:pt x="1158" y="1575"/>
                  </a:cubicBezTo>
                  <a:cubicBezTo>
                    <a:pt x="1426" y="1099"/>
                    <a:pt x="1550" y="528"/>
                    <a:pt x="1410" y="1"/>
                  </a:cubicBez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16" name="Google Shape;2516;p15"/>
            <p:cNvSpPr/>
            <p:nvPr/>
          </p:nvSpPr>
          <p:spPr>
            <a:xfrm>
              <a:off x="1545386" y="4171075"/>
              <a:ext cx="21242" cy="37185"/>
            </a:xfrm>
            <a:custGeom>
              <a:avLst/>
              <a:gdLst/>
              <a:ahLst/>
              <a:cxnLst/>
              <a:rect l="l" t="t" r="r" b="b"/>
              <a:pathLst>
                <a:path w="311" h="534" extrusionOk="0">
                  <a:moveTo>
                    <a:pt x="196" y="1"/>
                  </a:moveTo>
                  <a:cubicBezTo>
                    <a:pt x="166" y="1"/>
                    <a:pt x="136" y="15"/>
                    <a:pt x="114" y="47"/>
                  </a:cubicBezTo>
                  <a:cubicBezTo>
                    <a:pt x="66" y="116"/>
                    <a:pt x="41" y="206"/>
                    <a:pt x="22" y="286"/>
                  </a:cubicBezTo>
                  <a:cubicBezTo>
                    <a:pt x="6" y="366"/>
                    <a:pt x="0" y="441"/>
                    <a:pt x="53" y="508"/>
                  </a:cubicBezTo>
                  <a:cubicBezTo>
                    <a:pt x="65" y="525"/>
                    <a:pt x="80" y="534"/>
                    <a:pt x="97" y="534"/>
                  </a:cubicBezTo>
                  <a:cubicBezTo>
                    <a:pt x="106" y="534"/>
                    <a:pt x="116" y="532"/>
                    <a:pt x="126" y="527"/>
                  </a:cubicBezTo>
                  <a:cubicBezTo>
                    <a:pt x="264" y="464"/>
                    <a:pt x="311" y="232"/>
                    <a:pt x="293" y="94"/>
                  </a:cubicBezTo>
                  <a:cubicBezTo>
                    <a:pt x="287" y="36"/>
                    <a:pt x="242" y="1"/>
                    <a:pt x="19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17" name="Google Shape;2517;p15"/>
            <p:cNvSpPr/>
            <p:nvPr/>
          </p:nvSpPr>
          <p:spPr>
            <a:xfrm>
              <a:off x="1570842" y="4158162"/>
              <a:ext cx="19466" cy="28411"/>
            </a:xfrm>
            <a:custGeom>
              <a:avLst/>
              <a:gdLst/>
              <a:ahLst/>
              <a:cxnLst/>
              <a:rect l="l" t="t" r="r" b="b"/>
              <a:pathLst>
                <a:path w="285" h="408" extrusionOk="0">
                  <a:moveTo>
                    <a:pt x="196" y="0"/>
                  </a:moveTo>
                  <a:cubicBezTo>
                    <a:pt x="176" y="0"/>
                    <a:pt x="155" y="7"/>
                    <a:pt x="139" y="20"/>
                  </a:cubicBezTo>
                  <a:cubicBezTo>
                    <a:pt x="94" y="59"/>
                    <a:pt x="59" y="103"/>
                    <a:pt x="35" y="158"/>
                  </a:cubicBezTo>
                  <a:cubicBezTo>
                    <a:pt x="22" y="186"/>
                    <a:pt x="12" y="215"/>
                    <a:pt x="6" y="244"/>
                  </a:cubicBezTo>
                  <a:cubicBezTo>
                    <a:pt x="0" y="272"/>
                    <a:pt x="0" y="300"/>
                    <a:pt x="12" y="325"/>
                  </a:cubicBezTo>
                  <a:cubicBezTo>
                    <a:pt x="15" y="336"/>
                    <a:pt x="21" y="345"/>
                    <a:pt x="28" y="352"/>
                  </a:cubicBezTo>
                  <a:cubicBezTo>
                    <a:pt x="35" y="361"/>
                    <a:pt x="39" y="365"/>
                    <a:pt x="38" y="365"/>
                  </a:cubicBezTo>
                  <a:cubicBezTo>
                    <a:pt x="38" y="365"/>
                    <a:pt x="37" y="364"/>
                    <a:pt x="34" y="361"/>
                  </a:cubicBezTo>
                  <a:lnTo>
                    <a:pt x="34" y="361"/>
                  </a:lnTo>
                  <a:cubicBezTo>
                    <a:pt x="51" y="388"/>
                    <a:pt x="81" y="408"/>
                    <a:pt x="113" y="408"/>
                  </a:cubicBezTo>
                  <a:cubicBezTo>
                    <a:pt x="121" y="408"/>
                    <a:pt x="129" y="406"/>
                    <a:pt x="137" y="403"/>
                  </a:cubicBezTo>
                  <a:cubicBezTo>
                    <a:pt x="172" y="390"/>
                    <a:pt x="200" y="381"/>
                    <a:pt x="223" y="352"/>
                  </a:cubicBezTo>
                  <a:cubicBezTo>
                    <a:pt x="245" y="325"/>
                    <a:pt x="260" y="279"/>
                    <a:pt x="268" y="244"/>
                  </a:cubicBezTo>
                  <a:cubicBezTo>
                    <a:pt x="285" y="177"/>
                    <a:pt x="283" y="118"/>
                    <a:pt x="267" y="52"/>
                  </a:cubicBezTo>
                  <a:cubicBezTo>
                    <a:pt x="259" y="17"/>
                    <a:pt x="228" y="0"/>
                    <a:pt x="19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18" name="Google Shape;2518;p15"/>
            <p:cNvSpPr/>
            <p:nvPr/>
          </p:nvSpPr>
          <p:spPr>
            <a:xfrm rot="487005" flipH="1">
              <a:off x="1446104" y="4368547"/>
              <a:ext cx="43856" cy="371208"/>
            </a:xfrm>
            <a:custGeom>
              <a:avLst/>
              <a:gdLst/>
              <a:ahLst/>
              <a:cxnLst/>
              <a:rect l="l" t="t" r="r" b="b"/>
              <a:pathLst>
                <a:path w="642" h="4710" extrusionOk="0">
                  <a:moveTo>
                    <a:pt x="238" y="1"/>
                  </a:moveTo>
                  <a:cubicBezTo>
                    <a:pt x="230" y="1"/>
                    <a:pt x="222" y="1"/>
                    <a:pt x="214" y="2"/>
                  </a:cubicBezTo>
                  <a:cubicBezTo>
                    <a:pt x="153" y="9"/>
                    <a:pt x="96" y="40"/>
                    <a:pt x="56" y="88"/>
                  </a:cubicBezTo>
                  <a:cubicBezTo>
                    <a:pt x="16" y="138"/>
                    <a:pt x="0" y="199"/>
                    <a:pt x="5" y="261"/>
                  </a:cubicBezTo>
                  <a:cubicBezTo>
                    <a:pt x="156" y="1650"/>
                    <a:pt x="168" y="3058"/>
                    <a:pt x="38" y="4452"/>
                  </a:cubicBezTo>
                  <a:cubicBezTo>
                    <a:pt x="32" y="4536"/>
                    <a:pt x="70" y="4621"/>
                    <a:pt x="142" y="4667"/>
                  </a:cubicBezTo>
                  <a:cubicBezTo>
                    <a:pt x="175" y="4689"/>
                    <a:pt x="213" y="4704"/>
                    <a:pt x="252" y="4708"/>
                  </a:cubicBezTo>
                  <a:cubicBezTo>
                    <a:pt x="260" y="4709"/>
                    <a:pt x="267" y="4709"/>
                    <a:pt x="275" y="4709"/>
                  </a:cubicBezTo>
                  <a:cubicBezTo>
                    <a:pt x="329" y="4709"/>
                    <a:pt x="382" y="4690"/>
                    <a:pt x="424" y="4656"/>
                  </a:cubicBezTo>
                  <a:cubicBezTo>
                    <a:pt x="474" y="4615"/>
                    <a:pt x="503" y="4558"/>
                    <a:pt x="507" y="4497"/>
                  </a:cubicBezTo>
                  <a:cubicBezTo>
                    <a:pt x="641" y="3074"/>
                    <a:pt x="628" y="1633"/>
                    <a:pt x="474" y="212"/>
                  </a:cubicBezTo>
                  <a:cubicBezTo>
                    <a:pt x="467" y="142"/>
                    <a:pt x="430" y="81"/>
                    <a:pt x="372" y="43"/>
                  </a:cubicBezTo>
                  <a:cubicBezTo>
                    <a:pt x="332" y="15"/>
                    <a:pt x="286" y="1"/>
                    <a:pt x="238" y="1"/>
                  </a:cubicBez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24234963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ndAc>
          <p:stSnd>
            <p:snd r:embed="rId1" name="chimes.wav"/>
          </p:stSnd>
        </p:sndAc>
      </p:transition>
    </mc:Choice>
    <mc:Fallback xmlns="">
      <p:transition spd="slow">
        <p:sndAc>
          <p:stSnd>
            <p:snd r:embed="rId3" name="chimes.wav"/>
          </p:stSnd>
        </p:sndAc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Quote">
    <p:spTree>
      <p:nvGrpSpPr>
        <p:cNvPr id="1" name="Shape 26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8" name="Google Shape;2698;p17"/>
          <p:cNvSpPr/>
          <p:nvPr/>
        </p:nvSpPr>
        <p:spPr>
          <a:xfrm>
            <a:off x="0" y="377135"/>
            <a:ext cx="12192032" cy="1778056"/>
          </a:xfrm>
          <a:custGeom>
            <a:avLst/>
            <a:gdLst/>
            <a:ahLst/>
            <a:cxnLst/>
            <a:rect l="l" t="t" r="r" b="b"/>
            <a:pathLst>
              <a:path w="108932" h="14048" extrusionOk="0">
                <a:moveTo>
                  <a:pt x="80728" y="1"/>
                </a:moveTo>
                <a:cubicBezTo>
                  <a:pt x="80331" y="1"/>
                  <a:pt x="79935" y="4"/>
                  <a:pt x="79537" y="10"/>
                </a:cubicBezTo>
                <a:cubicBezTo>
                  <a:pt x="75180" y="77"/>
                  <a:pt x="70825" y="482"/>
                  <a:pt x="66618" y="1109"/>
                </a:cubicBezTo>
                <a:cubicBezTo>
                  <a:pt x="59747" y="2130"/>
                  <a:pt x="52880" y="3876"/>
                  <a:pt x="45692" y="3876"/>
                </a:cubicBezTo>
                <a:cubicBezTo>
                  <a:pt x="44695" y="3876"/>
                  <a:pt x="43691" y="3842"/>
                  <a:pt x="42680" y="3768"/>
                </a:cubicBezTo>
                <a:cubicBezTo>
                  <a:pt x="34944" y="3203"/>
                  <a:pt x="27985" y="934"/>
                  <a:pt x="20231" y="409"/>
                </a:cubicBezTo>
                <a:cubicBezTo>
                  <a:pt x="17945" y="255"/>
                  <a:pt x="15639" y="183"/>
                  <a:pt x="13328" y="183"/>
                </a:cubicBezTo>
                <a:cubicBezTo>
                  <a:pt x="8868" y="183"/>
                  <a:pt x="4389" y="451"/>
                  <a:pt x="1" y="911"/>
                </a:cubicBezTo>
                <a:lnTo>
                  <a:pt x="1" y="11965"/>
                </a:lnTo>
                <a:cubicBezTo>
                  <a:pt x="693" y="12163"/>
                  <a:pt x="1356" y="12396"/>
                  <a:pt x="2035" y="12608"/>
                </a:cubicBezTo>
                <a:cubicBezTo>
                  <a:pt x="3039" y="12921"/>
                  <a:pt x="4108" y="13106"/>
                  <a:pt x="5223" y="13255"/>
                </a:cubicBezTo>
                <a:cubicBezTo>
                  <a:pt x="7490" y="13555"/>
                  <a:pt x="9843" y="13699"/>
                  <a:pt x="12156" y="13848"/>
                </a:cubicBezTo>
                <a:cubicBezTo>
                  <a:pt x="14148" y="13976"/>
                  <a:pt x="16147" y="14047"/>
                  <a:pt x="18145" y="14047"/>
                </a:cubicBezTo>
                <a:cubicBezTo>
                  <a:pt x="20586" y="14047"/>
                  <a:pt x="23025" y="13941"/>
                  <a:pt x="25446" y="13707"/>
                </a:cubicBezTo>
                <a:cubicBezTo>
                  <a:pt x="29573" y="13306"/>
                  <a:pt x="33545" y="12458"/>
                  <a:pt x="37522" y="11746"/>
                </a:cubicBezTo>
                <a:cubicBezTo>
                  <a:pt x="41371" y="11057"/>
                  <a:pt x="45309" y="10436"/>
                  <a:pt x="49363" y="10306"/>
                </a:cubicBezTo>
                <a:cubicBezTo>
                  <a:pt x="49833" y="10291"/>
                  <a:pt x="50301" y="10284"/>
                  <a:pt x="50769" y="10284"/>
                </a:cubicBezTo>
                <a:cubicBezTo>
                  <a:pt x="54590" y="10284"/>
                  <a:pt x="58329" y="10766"/>
                  <a:pt x="61990" y="11370"/>
                </a:cubicBezTo>
                <a:cubicBezTo>
                  <a:pt x="64106" y="11720"/>
                  <a:pt x="66202" y="12105"/>
                  <a:pt x="68318" y="12455"/>
                </a:cubicBezTo>
                <a:cubicBezTo>
                  <a:pt x="70446" y="12804"/>
                  <a:pt x="72542" y="13102"/>
                  <a:pt x="74773" y="13131"/>
                </a:cubicBezTo>
                <a:cubicBezTo>
                  <a:pt x="74938" y="13133"/>
                  <a:pt x="75102" y="13134"/>
                  <a:pt x="75266" y="13134"/>
                </a:cubicBezTo>
                <a:cubicBezTo>
                  <a:pt x="79336" y="13134"/>
                  <a:pt x="83318" y="12504"/>
                  <a:pt x="87187" y="11856"/>
                </a:cubicBezTo>
                <a:cubicBezTo>
                  <a:pt x="89161" y="11523"/>
                  <a:pt x="91131" y="11175"/>
                  <a:pt x="93128" y="10884"/>
                </a:cubicBezTo>
                <a:cubicBezTo>
                  <a:pt x="94703" y="10655"/>
                  <a:pt x="96304" y="10493"/>
                  <a:pt x="97895" y="10303"/>
                </a:cubicBezTo>
                <a:cubicBezTo>
                  <a:pt x="100734" y="9967"/>
                  <a:pt x="103595" y="9619"/>
                  <a:pt x="106505" y="9556"/>
                </a:cubicBezTo>
                <a:cubicBezTo>
                  <a:pt x="106791" y="9550"/>
                  <a:pt x="107084" y="9546"/>
                  <a:pt x="107382" y="9546"/>
                </a:cubicBezTo>
                <a:cubicBezTo>
                  <a:pt x="107891" y="9546"/>
                  <a:pt x="108413" y="9557"/>
                  <a:pt x="108932" y="9586"/>
                </a:cubicBezTo>
                <a:lnTo>
                  <a:pt x="108932" y="2594"/>
                </a:lnTo>
                <a:cubicBezTo>
                  <a:pt x="103344" y="2458"/>
                  <a:pt x="97739" y="1482"/>
                  <a:pt x="92390" y="788"/>
                </a:cubicBezTo>
                <a:cubicBezTo>
                  <a:pt x="88561" y="292"/>
                  <a:pt x="84658" y="1"/>
                  <a:pt x="80728" y="1"/>
                </a:cubicBezTo>
                <a:close/>
              </a:path>
            </a:pathLst>
          </a:custGeom>
          <a:solidFill>
            <a:srgbClr val="FFFFFF">
              <a:alpha val="1183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699" name="Google Shape;2699;p17"/>
          <p:cNvSpPr/>
          <p:nvPr/>
        </p:nvSpPr>
        <p:spPr>
          <a:xfrm>
            <a:off x="0" y="2952383"/>
            <a:ext cx="12191920" cy="3905571"/>
          </a:xfrm>
          <a:custGeom>
            <a:avLst/>
            <a:gdLst/>
            <a:ahLst/>
            <a:cxnLst/>
            <a:rect l="l" t="t" r="r" b="b"/>
            <a:pathLst>
              <a:path w="108931" h="30857" extrusionOk="0">
                <a:moveTo>
                  <a:pt x="82499" y="1"/>
                </a:moveTo>
                <a:cubicBezTo>
                  <a:pt x="81172" y="1"/>
                  <a:pt x="79839" y="32"/>
                  <a:pt x="78497" y="104"/>
                </a:cubicBezTo>
                <a:cubicBezTo>
                  <a:pt x="74034" y="343"/>
                  <a:pt x="69646" y="895"/>
                  <a:pt x="65316" y="1531"/>
                </a:cubicBezTo>
                <a:cubicBezTo>
                  <a:pt x="56889" y="2768"/>
                  <a:pt x="48502" y="4367"/>
                  <a:pt x="39737" y="4645"/>
                </a:cubicBezTo>
                <a:cubicBezTo>
                  <a:pt x="38892" y="4672"/>
                  <a:pt x="38045" y="4687"/>
                  <a:pt x="37198" y="4687"/>
                </a:cubicBezTo>
                <a:cubicBezTo>
                  <a:pt x="35874" y="4687"/>
                  <a:pt x="34549" y="4652"/>
                  <a:pt x="33230" y="4578"/>
                </a:cubicBezTo>
                <a:cubicBezTo>
                  <a:pt x="30848" y="4446"/>
                  <a:pt x="28505" y="4157"/>
                  <a:pt x="26160" y="3899"/>
                </a:cubicBezTo>
                <a:cubicBezTo>
                  <a:pt x="21022" y="3331"/>
                  <a:pt x="15854" y="2758"/>
                  <a:pt x="10608" y="2649"/>
                </a:cubicBezTo>
                <a:cubicBezTo>
                  <a:pt x="10143" y="2639"/>
                  <a:pt x="9680" y="2634"/>
                  <a:pt x="9220" y="2634"/>
                </a:cubicBezTo>
                <a:cubicBezTo>
                  <a:pt x="6066" y="2634"/>
                  <a:pt x="3022" y="2868"/>
                  <a:pt x="1" y="3431"/>
                </a:cubicBezTo>
                <a:lnTo>
                  <a:pt x="1" y="30857"/>
                </a:lnTo>
                <a:lnTo>
                  <a:pt x="108931" y="30857"/>
                </a:lnTo>
                <a:lnTo>
                  <a:pt x="108931" y="1818"/>
                </a:lnTo>
                <a:cubicBezTo>
                  <a:pt x="103411" y="1531"/>
                  <a:pt x="97911" y="936"/>
                  <a:pt x="92446" y="480"/>
                </a:cubicBezTo>
                <a:cubicBezTo>
                  <a:pt x="89116" y="201"/>
                  <a:pt x="85824" y="1"/>
                  <a:pt x="82499" y="1"/>
                </a:cubicBezTo>
                <a:close/>
              </a:path>
            </a:pathLst>
          </a:custGeom>
          <a:solidFill>
            <a:srgbClr val="FFFFFF">
              <a:alpha val="1183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700" name="Google Shape;2700;p17"/>
          <p:cNvSpPr/>
          <p:nvPr/>
        </p:nvSpPr>
        <p:spPr>
          <a:xfrm>
            <a:off x="0" y="6007234"/>
            <a:ext cx="12191920" cy="850789"/>
          </a:xfrm>
          <a:custGeom>
            <a:avLst/>
            <a:gdLst/>
            <a:ahLst/>
            <a:cxnLst/>
            <a:rect l="l" t="t" r="r" b="b"/>
            <a:pathLst>
              <a:path w="108931" h="26651" extrusionOk="0">
                <a:moveTo>
                  <a:pt x="40719" y="0"/>
                </a:moveTo>
                <a:cubicBezTo>
                  <a:pt x="33414" y="0"/>
                  <a:pt x="26245" y="987"/>
                  <a:pt x="18963" y="1234"/>
                </a:cubicBezTo>
                <a:cubicBezTo>
                  <a:pt x="18864" y="1237"/>
                  <a:pt x="18725" y="1239"/>
                  <a:pt x="18553" y="1239"/>
                </a:cubicBezTo>
                <a:cubicBezTo>
                  <a:pt x="16979" y="1239"/>
                  <a:pt x="12628" y="1111"/>
                  <a:pt x="10787" y="1056"/>
                </a:cubicBezTo>
                <a:cubicBezTo>
                  <a:pt x="9808" y="1028"/>
                  <a:pt x="8585" y="1006"/>
                  <a:pt x="7253" y="1006"/>
                </a:cubicBezTo>
                <a:cubicBezTo>
                  <a:pt x="4920" y="1006"/>
                  <a:pt x="2256" y="1073"/>
                  <a:pt x="1" y="1289"/>
                </a:cubicBezTo>
                <a:lnTo>
                  <a:pt x="1" y="26651"/>
                </a:lnTo>
                <a:lnTo>
                  <a:pt x="108931" y="26651"/>
                </a:lnTo>
                <a:lnTo>
                  <a:pt x="108931" y="695"/>
                </a:lnTo>
                <a:cubicBezTo>
                  <a:pt x="107402" y="594"/>
                  <a:pt x="105851" y="561"/>
                  <a:pt x="104306" y="559"/>
                </a:cubicBezTo>
                <a:cubicBezTo>
                  <a:pt x="104260" y="559"/>
                  <a:pt x="104215" y="559"/>
                  <a:pt x="104169" y="559"/>
                </a:cubicBezTo>
                <a:cubicBezTo>
                  <a:pt x="102593" y="559"/>
                  <a:pt x="101017" y="580"/>
                  <a:pt x="99441" y="580"/>
                </a:cubicBezTo>
                <a:cubicBezTo>
                  <a:pt x="99197" y="580"/>
                  <a:pt x="98952" y="579"/>
                  <a:pt x="98708" y="578"/>
                </a:cubicBezTo>
                <a:cubicBezTo>
                  <a:pt x="96715" y="566"/>
                  <a:pt x="94741" y="470"/>
                  <a:pt x="92753" y="400"/>
                </a:cubicBezTo>
                <a:cubicBezTo>
                  <a:pt x="90733" y="330"/>
                  <a:pt x="88712" y="301"/>
                  <a:pt x="86691" y="301"/>
                </a:cubicBezTo>
                <a:cubicBezTo>
                  <a:pt x="80241" y="301"/>
                  <a:pt x="73791" y="592"/>
                  <a:pt x="67351" y="743"/>
                </a:cubicBezTo>
                <a:cubicBezTo>
                  <a:pt x="64953" y="800"/>
                  <a:pt x="62552" y="841"/>
                  <a:pt x="60151" y="841"/>
                </a:cubicBezTo>
                <a:cubicBezTo>
                  <a:pt x="58367" y="841"/>
                  <a:pt x="56584" y="818"/>
                  <a:pt x="54802" y="762"/>
                </a:cubicBezTo>
                <a:cubicBezTo>
                  <a:pt x="52809" y="698"/>
                  <a:pt x="50819" y="588"/>
                  <a:pt x="48844" y="425"/>
                </a:cubicBezTo>
                <a:cubicBezTo>
                  <a:pt x="46717" y="247"/>
                  <a:pt x="44612" y="69"/>
                  <a:pt x="42461" y="20"/>
                </a:cubicBezTo>
                <a:cubicBezTo>
                  <a:pt x="41879" y="7"/>
                  <a:pt x="41299" y="0"/>
                  <a:pt x="40719" y="0"/>
                </a:cubicBezTo>
                <a:close/>
              </a:path>
            </a:pathLst>
          </a:custGeom>
          <a:solidFill>
            <a:srgbClr val="99D46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2701" name="Google Shape;2701;p17"/>
          <p:cNvGrpSpPr/>
          <p:nvPr/>
        </p:nvGrpSpPr>
        <p:grpSpPr>
          <a:xfrm>
            <a:off x="137451" y="6118346"/>
            <a:ext cx="11970264" cy="661941"/>
            <a:chOff x="103088" y="4588759"/>
            <a:chExt cx="8977698" cy="496456"/>
          </a:xfrm>
        </p:grpSpPr>
        <p:sp>
          <p:nvSpPr>
            <p:cNvPr id="2702" name="Google Shape;2702;p17"/>
            <p:cNvSpPr/>
            <p:nvPr/>
          </p:nvSpPr>
          <p:spPr>
            <a:xfrm>
              <a:off x="555409" y="4603868"/>
              <a:ext cx="33188" cy="102763"/>
            </a:xfrm>
            <a:custGeom>
              <a:avLst/>
              <a:gdLst/>
              <a:ahLst/>
              <a:cxnLst/>
              <a:rect l="l" t="t" r="r" b="b"/>
              <a:pathLst>
                <a:path w="581" h="1799" extrusionOk="0">
                  <a:moveTo>
                    <a:pt x="300" y="0"/>
                  </a:moveTo>
                  <a:cubicBezTo>
                    <a:pt x="224" y="0"/>
                    <a:pt x="148" y="46"/>
                    <a:pt x="114" y="137"/>
                  </a:cubicBezTo>
                  <a:cubicBezTo>
                    <a:pt x="22" y="389"/>
                    <a:pt x="32" y="700"/>
                    <a:pt x="16" y="968"/>
                  </a:cubicBezTo>
                  <a:cubicBezTo>
                    <a:pt x="0" y="1232"/>
                    <a:pt x="5" y="1500"/>
                    <a:pt x="120" y="1743"/>
                  </a:cubicBezTo>
                  <a:cubicBezTo>
                    <a:pt x="136" y="1778"/>
                    <a:pt x="178" y="1799"/>
                    <a:pt x="219" y="1799"/>
                  </a:cubicBezTo>
                  <a:cubicBezTo>
                    <a:pt x="248" y="1799"/>
                    <a:pt x="276" y="1788"/>
                    <a:pt x="293" y="1765"/>
                  </a:cubicBezTo>
                  <a:cubicBezTo>
                    <a:pt x="467" y="1544"/>
                    <a:pt x="522" y="1270"/>
                    <a:pt x="540" y="994"/>
                  </a:cubicBezTo>
                  <a:cubicBezTo>
                    <a:pt x="554" y="722"/>
                    <a:pt x="580" y="397"/>
                    <a:pt x="484" y="137"/>
                  </a:cubicBezTo>
                  <a:cubicBezTo>
                    <a:pt x="451" y="46"/>
                    <a:pt x="375" y="0"/>
                    <a:pt x="300" y="0"/>
                  </a:cubicBezTo>
                  <a:close/>
                </a:path>
              </a:pathLst>
            </a:custGeom>
            <a:solidFill>
              <a:srgbClr val="191919">
                <a:alpha val="59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2703" name="Google Shape;2703;p17"/>
            <p:cNvGrpSpPr/>
            <p:nvPr/>
          </p:nvGrpSpPr>
          <p:grpSpPr>
            <a:xfrm>
              <a:off x="103087" y="4641588"/>
              <a:ext cx="142923" cy="130526"/>
              <a:chOff x="178100" y="3904645"/>
              <a:chExt cx="142923" cy="130526"/>
            </a:xfrm>
          </p:grpSpPr>
          <p:sp>
            <p:nvSpPr>
              <p:cNvPr id="2704" name="Google Shape;2704;p17"/>
              <p:cNvSpPr/>
              <p:nvPr/>
            </p:nvSpPr>
            <p:spPr>
              <a:xfrm>
                <a:off x="178100" y="3936863"/>
                <a:ext cx="40843" cy="98308"/>
              </a:xfrm>
              <a:custGeom>
                <a:avLst/>
                <a:gdLst/>
                <a:ahLst/>
                <a:cxnLst/>
                <a:rect l="l" t="t" r="r" b="b"/>
                <a:pathLst>
                  <a:path w="715" h="1721" extrusionOk="0">
                    <a:moveTo>
                      <a:pt x="237" y="1"/>
                    </a:moveTo>
                    <a:cubicBezTo>
                      <a:pt x="157" y="1"/>
                      <a:pt x="77" y="54"/>
                      <a:pt x="49" y="139"/>
                    </a:cubicBezTo>
                    <a:cubicBezTo>
                      <a:pt x="1" y="283"/>
                      <a:pt x="37" y="436"/>
                      <a:pt x="59" y="582"/>
                    </a:cubicBezTo>
                    <a:cubicBezTo>
                      <a:pt x="76" y="711"/>
                      <a:pt x="98" y="838"/>
                      <a:pt x="120" y="966"/>
                    </a:cubicBezTo>
                    <a:cubicBezTo>
                      <a:pt x="142" y="1093"/>
                      <a:pt x="158" y="1223"/>
                      <a:pt x="193" y="1347"/>
                    </a:cubicBezTo>
                    <a:cubicBezTo>
                      <a:pt x="234" y="1488"/>
                      <a:pt x="302" y="1592"/>
                      <a:pt x="413" y="1688"/>
                    </a:cubicBezTo>
                    <a:cubicBezTo>
                      <a:pt x="438" y="1709"/>
                      <a:pt x="467" y="1720"/>
                      <a:pt x="496" y="1720"/>
                    </a:cubicBezTo>
                    <a:cubicBezTo>
                      <a:pt x="533" y="1720"/>
                      <a:pt x="570" y="1702"/>
                      <a:pt x="594" y="1665"/>
                    </a:cubicBezTo>
                    <a:cubicBezTo>
                      <a:pt x="672" y="1542"/>
                      <a:pt x="715" y="1424"/>
                      <a:pt x="707" y="1275"/>
                    </a:cubicBezTo>
                    <a:cubicBezTo>
                      <a:pt x="700" y="1133"/>
                      <a:pt x="672" y="990"/>
                      <a:pt x="643" y="848"/>
                    </a:cubicBezTo>
                    <a:cubicBezTo>
                      <a:pt x="592" y="595"/>
                      <a:pt x="554" y="244"/>
                      <a:pt x="362" y="51"/>
                    </a:cubicBezTo>
                    <a:cubicBezTo>
                      <a:pt x="326" y="16"/>
                      <a:pt x="281" y="1"/>
                      <a:pt x="237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705" name="Google Shape;2705;p17"/>
              <p:cNvSpPr/>
              <p:nvPr/>
            </p:nvSpPr>
            <p:spPr>
              <a:xfrm>
                <a:off x="230654" y="3904645"/>
                <a:ext cx="37187" cy="110589"/>
              </a:xfrm>
              <a:custGeom>
                <a:avLst/>
                <a:gdLst/>
                <a:ahLst/>
                <a:cxnLst/>
                <a:rect l="l" t="t" r="r" b="b"/>
                <a:pathLst>
                  <a:path w="651" h="1936" extrusionOk="0">
                    <a:moveTo>
                      <a:pt x="399" y="0"/>
                    </a:moveTo>
                    <a:cubicBezTo>
                      <a:pt x="364" y="0"/>
                      <a:pt x="331" y="13"/>
                      <a:pt x="305" y="45"/>
                    </a:cubicBezTo>
                    <a:cubicBezTo>
                      <a:pt x="124" y="270"/>
                      <a:pt x="142" y="647"/>
                      <a:pt x="102" y="921"/>
                    </a:cubicBezTo>
                    <a:cubicBezTo>
                      <a:pt x="57" y="1239"/>
                      <a:pt x="0" y="1544"/>
                      <a:pt x="117" y="1853"/>
                    </a:cubicBezTo>
                    <a:cubicBezTo>
                      <a:pt x="136" y="1902"/>
                      <a:pt x="182" y="1936"/>
                      <a:pt x="229" y="1936"/>
                    </a:cubicBezTo>
                    <a:cubicBezTo>
                      <a:pt x="255" y="1936"/>
                      <a:pt x="282" y="1925"/>
                      <a:pt x="305" y="1902"/>
                    </a:cubicBezTo>
                    <a:cubicBezTo>
                      <a:pt x="542" y="1660"/>
                      <a:pt x="598" y="1348"/>
                      <a:pt x="625" y="1020"/>
                    </a:cubicBezTo>
                    <a:cubicBezTo>
                      <a:pt x="637" y="862"/>
                      <a:pt x="650" y="703"/>
                      <a:pt x="643" y="545"/>
                    </a:cubicBezTo>
                    <a:cubicBezTo>
                      <a:pt x="637" y="392"/>
                      <a:pt x="640" y="203"/>
                      <a:pt x="542" y="75"/>
                    </a:cubicBezTo>
                    <a:cubicBezTo>
                      <a:pt x="511" y="33"/>
                      <a:pt x="454" y="0"/>
                      <a:pt x="399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706" name="Google Shape;2706;p17"/>
              <p:cNvSpPr/>
              <p:nvPr/>
            </p:nvSpPr>
            <p:spPr>
              <a:xfrm>
                <a:off x="275667" y="3947545"/>
                <a:ext cx="45355" cy="85284"/>
              </a:xfrm>
              <a:custGeom>
                <a:avLst/>
                <a:gdLst/>
                <a:ahLst/>
                <a:cxnLst/>
                <a:rect l="l" t="t" r="r" b="b"/>
                <a:pathLst>
                  <a:path w="794" h="1493" extrusionOk="0">
                    <a:moveTo>
                      <a:pt x="528" y="0"/>
                    </a:moveTo>
                    <a:cubicBezTo>
                      <a:pt x="514" y="0"/>
                      <a:pt x="500" y="3"/>
                      <a:pt x="486" y="9"/>
                    </a:cubicBezTo>
                    <a:cubicBezTo>
                      <a:pt x="246" y="103"/>
                      <a:pt x="170" y="438"/>
                      <a:pt x="116" y="669"/>
                    </a:cubicBezTo>
                    <a:cubicBezTo>
                      <a:pt x="56" y="916"/>
                      <a:pt x="1" y="1211"/>
                      <a:pt x="155" y="1435"/>
                    </a:cubicBezTo>
                    <a:cubicBezTo>
                      <a:pt x="182" y="1473"/>
                      <a:pt x="219" y="1492"/>
                      <a:pt x="257" y="1492"/>
                    </a:cubicBezTo>
                    <a:cubicBezTo>
                      <a:pt x="286" y="1492"/>
                      <a:pt x="315" y="1481"/>
                      <a:pt x="342" y="1459"/>
                    </a:cubicBezTo>
                    <a:cubicBezTo>
                      <a:pt x="531" y="1295"/>
                      <a:pt x="571" y="1040"/>
                      <a:pt x="622" y="809"/>
                    </a:cubicBezTo>
                    <a:cubicBezTo>
                      <a:pt x="667" y="603"/>
                      <a:pt x="793" y="275"/>
                      <a:pt x="670" y="86"/>
                    </a:cubicBezTo>
                    <a:cubicBezTo>
                      <a:pt x="642" y="40"/>
                      <a:pt x="585" y="0"/>
                      <a:pt x="528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2707" name="Google Shape;2707;p17"/>
            <p:cNvGrpSpPr/>
            <p:nvPr/>
          </p:nvGrpSpPr>
          <p:grpSpPr>
            <a:xfrm>
              <a:off x="779951" y="4682022"/>
              <a:ext cx="88313" cy="132981"/>
              <a:chOff x="712664" y="4070529"/>
              <a:chExt cx="88313" cy="132981"/>
            </a:xfrm>
          </p:grpSpPr>
          <p:sp>
            <p:nvSpPr>
              <p:cNvPr id="2708" name="Google Shape;2708;p17"/>
              <p:cNvSpPr/>
              <p:nvPr/>
            </p:nvSpPr>
            <p:spPr>
              <a:xfrm>
                <a:off x="712664" y="4082639"/>
                <a:ext cx="44613" cy="91225"/>
              </a:xfrm>
              <a:custGeom>
                <a:avLst/>
                <a:gdLst/>
                <a:ahLst/>
                <a:cxnLst/>
                <a:rect l="l" t="t" r="r" b="b"/>
                <a:pathLst>
                  <a:path w="781" h="1597" extrusionOk="0">
                    <a:moveTo>
                      <a:pt x="221" y="1"/>
                    </a:moveTo>
                    <a:cubicBezTo>
                      <a:pt x="138" y="1"/>
                      <a:pt x="60" y="44"/>
                      <a:pt x="44" y="145"/>
                    </a:cubicBezTo>
                    <a:cubicBezTo>
                      <a:pt x="1" y="407"/>
                      <a:pt x="81" y="683"/>
                      <a:pt x="139" y="938"/>
                    </a:cubicBezTo>
                    <a:cubicBezTo>
                      <a:pt x="196" y="1187"/>
                      <a:pt x="264" y="1427"/>
                      <a:pt x="489" y="1579"/>
                    </a:cubicBezTo>
                    <a:cubicBezTo>
                      <a:pt x="506" y="1591"/>
                      <a:pt x="526" y="1596"/>
                      <a:pt x="546" y="1596"/>
                    </a:cubicBezTo>
                    <a:cubicBezTo>
                      <a:pt x="589" y="1596"/>
                      <a:pt x="632" y="1573"/>
                      <a:pt x="652" y="1535"/>
                    </a:cubicBezTo>
                    <a:cubicBezTo>
                      <a:pt x="780" y="1308"/>
                      <a:pt x="735" y="1060"/>
                      <a:pt x="674" y="820"/>
                    </a:cubicBezTo>
                    <a:cubicBezTo>
                      <a:pt x="614" y="582"/>
                      <a:pt x="569" y="295"/>
                      <a:pt x="422" y="97"/>
                    </a:cubicBezTo>
                    <a:cubicBezTo>
                      <a:pt x="377" y="36"/>
                      <a:pt x="297" y="1"/>
                      <a:pt x="221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709" name="Google Shape;2709;p17"/>
              <p:cNvSpPr/>
              <p:nvPr/>
            </p:nvSpPr>
            <p:spPr>
              <a:xfrm>
                <a:off x="767617" y="4070529"/>
                <a:ext cx="33360" cy="132981"/>
              </a:xfrm>
              <a:custGeom>
                <a:avLst/>
                <a:gdLst/>
                <a:ahLst/>
                <a:cxnLst/>
                <a:rect l="l" t="t" r="r" b="b"/>
                <a:pathLst>
                  <a:path w="584" h="2328" extrusionOk="0">
                    <a:moveTo>
                      <a:pt x="295" y="1"/>
                    </a:moveTo>
                    <a:cubicBezTo>
                      <a:pt x="171" y="1"/>
                      <a:pt x="45" y="86"/>
                      <a:pt x="30" y="255"/>
                    </a:cubicBezTo>
                    <a:cubicBezTo>
                      <a:pt x="0" y="597"/>
                      <a:pt x="2" y="946"/>
                      <a:pt x="6" y="1290"/>
                    </a:cubicBezTo>
                    <a:cubicBezTo>
                      <a:pt x="9" y="1631"/>
                      <a:pt x="24" y="1959"/>
                      <a:pt x="178" y="2270"/>
                    </a:cubicBezTo>
                    <a:cubicBezTo>
                      <a:pt x="198" y="2309"/>
                      <a:pt x="239" y="2328"/>
                      <a:pt x="281" y="2328"/>
                    </a:cubicBezTo>
                    <a:cubicBezTo>
                      <a:pt x="323" y="2328"/>
                      <a:pt x="365" y="2309"/>
                      <a:pt x="385" y="2270"/>
                    </a:cubicBezTo>
                    <a:cubicBezTo>
                      <a:pt x="543" y="1960"/>
                      <a:pt x="560" y="1631"/>
                      <a:pt x="569" y="1290"/>
                    </a:cubicBezTo>
                    <a:cubicBezTo>
                      <a:pt x="576" y="946"/>
                      <a:pt x="583" y="597"/>
                      <a:pt x="557" y="255"/>
                    </a:cubicBezTo>
                    <a:cubicBezTo>
                      <a:pt x="544" y="85"/>
                      <a:pt x="420" y="1"/>
                      <a:pt x="295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2710" name="Google Shape;2710;p17"/>
            <p:cNvGrpSpPr/>
            <p:nvPr/>
          </p:nvGrpSpPr>
          <p:grpSpPr>
            <a:xfrm>
              <a:off x="432325" y="4835818"/>
              <a:ext cx="148749" cy="138123"/>
              <a:chOff x="417563" y="4145250"/>
              <a:chExt cx="148749" cy="138123"/>
            </a:xfrm>
          </p:grpSpPr>
          <p:sp>
            <p:nvSpPr>
              <p:cNvPr id="2711" name="Google Shape;2711;p17"/>
              <p:cNvSpPr/>
              <p:nvPr/>
            </p:nvSpPr>
            <p:spPr>
              <a:xfrm>
                <a:off x="417563" y="4179924"/>
                <a:ext cx="39186" cy="103449"/>
              </a:xfrm>
              <a:custGeom>
                <a:avLst/>
                <a:gdLst/>
                <a:ahLst/>
                <a:cxnLst/>
                <a:rect l="l" t="t" r="r" b="b"/>
                <a:pathLst>
                  <a:path w="686" h="1811" extrusionOk="0">
                    <a:moveTo>
                      <a:pt x="283" y="1"/>
                    </a:moveTo>
                    <a:cubicBezTo>
                      <a:pt x="215" y="1"/>
                      <a:pt x="148" y="32"/>
                      <a:pt x="118" y="96"/>
                    </a:cubicBezTo>
                    <a:cubicBezTo>
                      <a:pt x="0" y="348"/>
                      <a:pt x="83" y="703"/>
                      <a:pt x="102" y="970"/>
                    </a:cubicBezTo>
                    <a:cubicBezTo>
                      <a:pt x="112" y="1123"/>
                      <a:pt x="118" y="1280"/>
                      <a:pt x="141" y="1432"/>
                    </a:cubicBezTo>
                    <a:cubicBezTo>
                      <a:pt x="163" y="1569"/>
                      <a:pt x="227" y="1672"/>
                      <a:pt x="315" y="1777"/>
                    </a:cubicBezTo>
                    <a:cubicBezTo>
                      <a:pt x="333" y="1800"/>
                      <a:pt x="363" y="1811"/>
                      <a:pt x="394" y="1811"/>
                    </a:cubicBezTo>
                    <a:cubicBezTo>
                      <a:pt x="425" y="1811"/>
                      <a:pt x="456" y="1799"/>
                      <a:pt x="475" y="1777"/>
                    </a:cubicBezTo>
                    <a:cubicBezTo>
                      <a:pt x="685" y="1537"/>
                      <a:pt x="670" y="1245"/>
                      <a:pt x="647" y="944"/>
                    </a:cubicBezTo>
                    <a:cubicBezTo>
                      <a:pt x="625" y="670"/>
                      <a:pt x="621" y="266"/>
                      <a:pt x="421" y="56"/>
                    </a:cubicBezTo>
                    <a:cubicBezTo>
                      <a:pt x="386" y="19"/>
                      <a:pt x="334" y="1"/>
                      <a:pt x="283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712" name="Google Shape;2712;p17"/>
              <p:cNvSpPr/>
              <p:nvPr/>
            </p:nvSpPr>
            <p:spPr>
              <a:xfrm>
                <a:off x="469888" y="4145250"/>
                <a:ext cx="42556" cy="117101"/>
              </a:xfrm>
              <a:custGeom>
                <a:avLst/>
                <a:gdLst/>
                <a:ahLst/>
                <a:cxnLst/>
                <a:rect l="l" t="t" r="r" b="b"/>
                <a:pathLst>
                  <a:path w="745" h="2050" extrusionOk="0">
                    <a:moveTo>
                      <a:pt x="476" y="0"/>
                    </a:moveTo>
                    <a:cubicBezTo>
                      <a:pt x="449" y="0"/>
                      <a:pt x="419" y="8"/>
                      <a:pt x="384" y="23"/>
                    </a:cubicBezTo>
                    <a:cubicBezTo>
                      <a:pt x="243" y="88"/>
                      <a:pt x="219" y="278"/>
                      <a:pt x="192" y="415"/>
                    </a:cubicBezTo>
                    <a:cubicBezTo>
                      <a:pt x="158" y="589"/>
                      <a:pt x="132" y="764"/>
                      <a:pt x="104" y="936"/>
                    </a:cubicBezTo>
                    <a:cubicBezTo>
                      <a:pt x="47" y="1281"/>
                      <a:pt x="1" y="1611"/>
                      <a:pt x="84" y="1954"/>
                    </a:cubicBezTo>
                    <a:cubicBezTo>
                      <a:pt x="99" y="2020"/>
                      <a:pt x="150" y="2049"/>
                      <a:pt x="204" y="2049"/>
                    </a:cubicBezTo>
                    <a:cubicBezTo>
                      <a:pt x="250" y="2049"/>
                      <a:pt x="298" y="2027"/>
                      <a:pt x="327" y="1988"/>
                    </a:cubicBezTo>
                    <a:cubicBezTo>
                      <a:pt x="568" y="1660"/>
                      <a:pt x="617" y="1267"/>
                      <a:pt x="652" y="870"/>
                    </a:cubicBezTo>
                    <a:cubicBezTo>
                      <a:pt x="666" y="718"/>
                      <a:pt x="745" y="0"/>
                      <a:pt x="476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713" name="Google Shape;2713;p17"/>
              <p:cNvSpPr/>
              <p:nvPr/>
            </p:nvSpPr>
            <p:spPr>
              <a:xfrm>
                <a:off x="528840" y="4206144"/>
                <a:ext cx="37472" cy="75173"/>
              </a:xfrm>
              <a:custGeom>
                <a:avLst/>
                <a:gdLst/>
                <a:ahLst/>
                <a:cxnLst/>
                <a:rect l="l" t="t" r="r" b="b"/>
                <a:pathLst>
                  <a:path w="656" h="1316" extrusionOk="0">
                    <a:moveTo>
                      <a:pt x="371" y="0"/>
                    </a:moveTo>
                    <a:cubicBezTo>
                      <a:pt x="302" y="0"/>
                      <a:pt x="231" y="34"/>
                      <a:pt x="180" y="103"/>
                    </a:cubicBezTo>
                    <a:cubicBezTo>
                      <a:pt x="57" y="271"/>
                      <a:pt x="44" y="533"/>
                      <a:pt x="23" y="733"/>
                    </a:cubicBezTo>
                    <a:cubicBezTo>
                      <a:pt x="1" y="928"/>
                      <a:pt x="15" y="1125"/>
                      <a:pt x="152" y="1281"/>
                    </a:cubicBezTo>
                    <a:cubicBezTo>
                      <a:pt x="172" y="1303"/>
                      <a:pt x="205" y="1315"/>
                      <a:pt x="238" y="1315"/>
                    </a:cubicBezTo>
                    <a:cubicBezTo>
                      <a:pt x="259" y="1315"/>
                      <a:pt x="281" y="1310"/>
                      <a:pt x="298" y="1298"/>
                    </a:cubicBezTo>
                    <a:cubicBezTo>
                      <a:pt x="470" y="1186"/>
                      <a:pt x="536" y="999"/>
                      <a:pt x="566" y="805"/>
                    </a:cubicBezTo>
                    <a:cubicBezTo>
                      <a:pt x="598" y="604"/>
                      <a:pt x="655" y="349"/>
                      <a:pt x="581" y="154"/>
                    </a:cubicBezTo>
                    <a:cubicBezTo>
                      <a:pt x="541" y="53"/>
                      <a:pt x="457" y="0"/>
                      <a:pt x="371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sp>
          <p:nvSpPr>
            <p:cNvPr id="2714" name="Google Shape;2714;p17"/>
            <p:cNvSpPr/>
            <p:nvPr/>
          </p:nvSpPr>
          <p:spPr>
            <a:xfrm>
              <a:off x="1206009" y="4964780"/>
              <a:ext cx="33188" cy="102763"/>
            </a:xfrm>
            <a:custGeom>
              <a:avLst/>
              <a:gdLst/>
              <a:ahLst/>
              <a:cxnLst/>
              <a:rect l="l" t="t" r="r" b="b"/>
              <a:pathLst>
                <a:path w="581" h="1799" extrusionOk="0">
                  <a:moveTo>
                    <a:pt x="300" y="0"/>
                  </a:moveTo>
                  <a:cubicBezTo>
                    <a:pt x="224" y="0"/>
                    <a:pt x="148" y="46"/>
                    <a:pt x="114" y="137"/>
                  </a:cubicBezTo>
                  <a:cubicBezTo>
                    <a:pt x="22" y="389"/>
                    <a:pt x="32" y="700"/>
                    <a:pt x="16" y="968"/>
                  </a:cubicBezTo>
                  <a:cubicBezTo>
                    <a:pt x="0" y="1232"/>
                    <a:pt x="5" y="1500"/>
                    <a:pt x="120" y="1743"/>
                  </a:cubicBezTo>
                  <a:cubicBezTo>
                    <a:pt x="136" y="1778"/>
                    <a:pt x="178" y="1799"/>
                    <a:pt x="219" y="1799"/>
                  </a:cubicBezTo>
                  <a:cubicBezTo>
                    <a:pt x="248" y="1799"/>
                    <a:pt x="276" y="1788"/>
                    <a:pt x="293" y="1765"/>
                  </a:cubicBezTo>
                  <a:cubicBezTo>
                    <a:pt x="467" y="1544"/>
                    <a:pt x="522" y="1270"/>
                    <a:pt x="540" y="994"/>
                  </a:cubicBezTo>
                  <a:cubicBezTo>
                    <a:pt x="554" y="722"/>
                    <a:pt x="580" y="397"/>
                    <a:pt x="484" y="137"/>
                  </a:cubicBezTo>
                  <a:cubicBezTo>
                    <a:pt x="451" y="46"/>
                    <a:pt x="375" y="0"/>
                    <a:pt x="300" y="0"/>
                  </a:cubicBezTo>
                  <a:close/>
                </a:path>
              </a:pathLst>
            </a:custGeom>
            <a:solidFill>
              <a:srgbClr val="191919">
                <a:alpha val="59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2715" name="Google Shape;2715;p17"/>
            <p:cNvGrpSpPr/>
            <p:nvPr/>
          </p:nvGrpSpPr>
          <p:grpSpPr>
            <a:xfrm>
              <a:off x="834763" y="4933213"/>
              <a:ext cx="142923" cy="130526"/>
              <a:chOff x="178100" y="3904645"/>
              <a:chExt cx="142923" cy="130526"/>
            </a:xfrm>
          </p:grpSpPr>
          <p:sp>
            <p:nvSpPr>
              <p:cNvPr id="2716" name="Google Shape;2716;p17"/>
              <p:cNvSpPr/>
              <p:nvPr/>
            </p:nvSpPr>
            <p:spPr>
              <a:xfrm>
                <a:off x="178100" y="3936863"/>
                <a:ext cx="40843" cy="98308"/>
              </a:xfrm>
              <a:custGeom>
                <a:avLst/>
                <a:gdLst/>
                <a:ahLst/>
                <a:cxnLst/>
                <a:rect l="l" t="t" r="r" b="b"/>
                <a:pathLst>
                  <a:path w="715" h="1721" extrusionOk="0">
                    <a:moveTo>
                      <a:pt x="237" y="1"/>
                    </a:moveTo>
                    <a:cubicBezTo>
                      <a:pt x="157" y="1"/>
                      <a:pt x="77" y="54"/>
                      <a:pt x="49" y="139"/>
                    </a:cubicBezTo>
                    <a:cubicBezTo>
                      <a:pt x="1" y="283"/>
                      <a:pt x="37" y="436"/>
                      <a:pt x="59" y="582"/>
                    </a:cubicBezTo>
                    <a:cubicBezTo>
                      <a:pt x="76" y="711"/>
                      <a:pt x="98" y="838"/>
                      <a:pt x="120" y="966"/>
                    </a:cubicBezTo>
                    <a:cubicBezTo>
                      <a:pt x="142" y="1093"/>
                      <a:pt x="158" y="1223"/>
                      <a:pt x="193" y="1347"/>
                    </a:cubicBezTo>
                    <a:cubicBezTo>
                      <a:pt x="234" y="1488"/>
                      <a:pt x="302" y="1592"/>
                      <a:pt x="413" y="1688"/>
                    </a:cubicBezTo>
                    <a:cubicBezTo>
                      <a:pt x="438" y="1709"/>
                      <a:pt x="467" y="1720"/>
                      <a:pt x="496" y="1720"/>
                    </a:cubicBezTo>
                    <a:cubicBezTo>
                      <a:pt x="533" y="1720"/>
                      <a:pt x="570" y="1702"/>
                      <a:pt x="594" y="1665"/>
                    </a:cubicBezTo>
                    <a:cubicBezTo>
                      <a:pt x="672" y="1542"/>
                      <a:pt x="715" y="1424"/>
                      <a:pt x="707" y="1275"/>
                    </a:cubicBezTo>
                    <a:cubicBezTo>
                      <a:pt x="700" y="1133"/>
                      <a:pt x="672" y="990"/>
                      <a:pt x="643" y="848"/>
                    </a:cubicBezTo>
                    <a:cubicBezTo>
                      <a:pt x="592" y="595"/>
                      <a:pt x="554" y="244"/>
                      <a:pt x="362" y="51"/>
                    </a:cubicBezTo>
                    <a:cubicBezTo>
                      <a:pt x="326" y="16"/>
                      <a:pt x="281" y="1"/>
                      <a:pt x="237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717" name="Google Shape;2717;p17"/>
              <p:cNvSpPr/>
              <p:nvPr/>
            </p:nvSpPr>
            <p:spPr>
              <a:xfrm>
                <a:off x="230654" y="3904645"/>
                <a:ext cx="37187" cy="110589"/>
              </a:xfrm>
              <a:custGeom>
                <a:avLst/>
                <a:gdLst/>
                <a:ahLst/>
                <a:cxnLst/>
                <a:rect l="l" t="t" r="r" b="b"/>
                <a:pathLst>
                  <a:path w="651" h="1936" extrusionOk="0">
                    <a:moveTo>
                      <a:pt x="399" y="0"/>
                    </a:moveTo>
                    <a:cubicBezTo>
                      <a:pt x="364" y="0"/>
                      <a:pt x="331" y="13"/>
                      <a:pt x="305" y="45"/>
                    </a:cubicBezTo>
                    <a:cubicBezTo>
                      <a:pt x="124" y="270"/>
                      <a:pt x="142" y="647"/>
                      <a:pt x="102" y="921"/>
                    </a:cubicBezTo>
                    <a:cubicBezTo>
                      <a:pt x="57" y="1239"/>
                      <a:pt x="0" y="1544"/>
                      <a:pt x="117" y="1853"/>
                    </a:cubicBezTo>
                    <a:cubicBezTo>
                      <a:pt x="136" y="1902"/>
                      <a:pt x="182" y="1936"/>
                      <a:pt x="229" y="1936"/>
                    </a:cubicBezTo>
                    <a:cubicBezTo>
                      <a:pt x="255" y="1936"/>
                      <a:pt x="282" y="1925"/>
                      <a:pt x="305" y="1902"/>
                    </a:cubicBezTo>
                    <a:cubicBezTo>
                      <a:pt x="542" y="1660"/>
                      <a:pt x="598" y="1348"/>
                      <a:pt x="625" y="1020"/>
                    </a:cubicBezTo>
                    <a:cubicBezTo>
                      <a:pt x="637" y="862"/>
                      <a:pt x="650" y="703"/>
                      <a:pt x="643" y="545"/>
                    </a:cubicBezTo>
                    <a:cubicBezTo>
                      <a:pt x="637" y="392"/>
                      <a:pt x="640" y="203"/>
                      <a:pt x="542" y="75"/>
                    </a:cubicBezTo>
                    <a:cubicBezTo>
                      <a:pt x="511" y="33"/>
                      <a:pt x="454" y="0"/>
                      <a:pt x="399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718" name="Google Shape;2718;p17"/>
              <p:cNvSpPr/>
              <p:nvPr/>
            </p:nvSpPr>
            <p:spPr>
              <a:xfrm>
                <a:off x="275667" y="3947545"/>
                <a:ext cx="45355" cy="85284"/>
              </a:xfrm>
              <a:custGeom>
                <a:avLst/>
                <a:gdLst/>
                <a:ahLst/>
                <a:cxnLst/>
                <a:rect l="l" t="t" r="r" b="b"/>
                <a:pathLst>
                  <a:path w="794" h="1493" extrusionOk="0">
                    <a:moveTo>
                      <a:pt x="528" y="0"/>
                    </a:moveTo>
                    <a:cubicBezTo>
                      <a:pt x="514" y="0"/>
                      <a:pt x="500" y="3"/>
                      <a:pt x="486" y="9"/>
                    </a:cubicBezTo>
                    <a:cubicBezTo>
                      <a:pt x="246" y="103"/>
                      <a:pt x="170" y="438"/>
                      <a:pt x="116" y="669"/>
                    </a:cubicBezTo>
                    <a:cubicBezTo>
                      <a:pt x="56" y="916"/>
                      <a:pt x="1" y="1211"/>
                      <a:pt x="155" y="1435"/>
                    </a:cubicBezTo>
                    <a:cubicBezTo>
                      <a:pt x="182" y="1473"/>
                      <a:pt x="219" y="1492"/>
                      <a:pt x="257" y="1492"/>
                    </a:cubicBezTo>
                    <a:cubicBezTo>
                      <a:pt x="286" y="1492"/>
                      <a:pt x="315" y="1481"/>
                      <a:pt x="342" y="1459"/>
                    </a:cubicBezTo>
                    <a:cubicBezTo>
                      <a:pt x="531" y="1295"/>
                      <a:pt x="571" y="1040"/>
                      <a:pt x="622" y="809"/>
                    </a:cubicBezTo>
                    <a:cubicBezTo>
                      <a:pt x="667" y="603"/>
                      <a:pt x="793" y="275"/>
                      <a:pt x="670" y="86"/>
                    </a:cubicBezTo>
                    <a:cubicBezTo>
                      <a:pt x="642" y="40"/>
                      <a:pt x="585" y="0"/>
                      <a:pt x="528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2719" name="Google Shape;2719;p17"/>
            <p:cNvGrpSpPr/>
            <p:nvPr/>
          </p:nvGrpSpPr>
          <p:grpSpPr>
            <a:xfrm>
              <a:off x="5901800" y="4851518"/>
              <a:ext cx="148749" cy="138123"/>
              <a:chOff x="417563" y="4145250"/>
              <a:chExt cx="148749" cy="138123"/>
            </a:xfrm>
          </p:grpSpPr>
          <p:sp>
            <p:nvSpPr>
              <p:cNvPr id="2720" name="Google Shape;2720;p17"/>
              <p:cNvSpPr/>
              <p:nvPr/>
            </p:nvSpPr>
            <p:spPr>
              <a:xfrm>
                <a:off x="417563" y="4179924"/>
                <a:ext cx="39186" cy="103449"/>
              </a:xfrm>
              <a:custGeom>
                <a:avLst/>
                <a:gdLst/>
                <a:ahLst/>
                <a:cxnLst/>
                <a:rect l="l" t="t" r="r" b="b"/>
                <a:pathLst>
                  <a:path w="686" h="1811" extrusionOk="0">
                    <a:moveTo>
                      <a:pt x="283" y="1"/>
                    </a:moveTo>
                    <a:cubicBezTo>
                      <a:pt x="215" y="1"/>
                      <a:pt x="148" y="32"/>
                      <a:pt x="118" y="96"/>
                    </a:cubicBezTo>
                    <a:cubicBezTo>
                      <a:pt x="0" y="348"/>
                      <a:pt x="83" y="703"/>
                      <a:pt x="102" y="970"/>
                    </a:cubicBezTo>
                    <a:cubicBezTo>
                      <a:pt x="112" y="1123"/>
                      <a:pt x="118" y="1280"/>
                      <a:pt x="141" y="1432"/>
                    </a:cubicBezTo>
                    <a:cubicBezTo>
                      <a:pt x="163" y="1569"/>
                      <a:pt x="227" y="1672"/>
                      <a:pt x="315" y="1777"/>
                    </a:cubicBezTo>
                    <a:cubicBezTo>
                      <a:pt x="333" y="1800"/>
                      <a:pt x="363" y="1811"/>
                      <a:pt x="394" y="1811"/>
                    </a:cubicBezTo>
                    <a:cubicBezTo>
                      <a:pt x="425" y="1811"/>
                      <a:pt x="456" y="1799"/>
                      <a:pt x="475" y="1777"/>
                    </a:cubicBezTo>
                    <a:cubicBezTo>
                      <a:pt x="685" y="1537"/>
                      <a:pt x="670" y="1245"/>
                      <a:pt x="647" y="944"/>
                    </a:cubicBezTo>
                    <a:cubicBezTo>
                      <a:pt x="625" y="670"/>
                      <a:pt x="621" y="266"/>
                      <a:pt x="421" y="56"/>
                    </a:cubicBezTo>
                    <a:cubicBezTo>
                      <a:pt x="386" y="19"/>
                      <a:pt x="334" y="1"/>
                      <a:pt x="283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721" name="Google Shape;2721;p17"/>
              <p:cNvSpPr/>
              <p:nvPr/>
            </p:nvSpPr>
            <p:spPr>
              <a:xfrm>
                <a:off x="469888" y="4145250"/>
                <a:ext cx="42556" cy="117101"/>
              </a:xfrm>
              <a:custGeom>
                <a:avLst/>
                <a:gdLst/>
                <a:ahLst/>
                <a:cxnLst/>
                <a:rect l="l" t="t" r="r" b="b"/>
                <a:pathLst>
                  <a:path w="745" h="2050" extrusionOk="0">
                    <a:moveTo>
                      <a:pt x="476" y="0"/>
                    </a:moveTo>
                    <a:cubicBezTo>
                      <a:pt x="449" y="0"/>
                      <a:pt x="419" y="8"/>
                      <a:pt x="384" y="23"/>
                    </a:cubicBezTo>
                    <a:cubicBezTo>
                      <a:pt x="243" y="88"/>
                      <a:pt x="219" y="278"/>
                      <a:pt x="192" y="415"/>
                    </a:cubicBezTo>
                    <a:cubicBezTo>
                      <a:pt x="158" y="589"/>
                      <a:pt x="132" y="764"/>
                      <a:pt x="104" y="936"/>
                    </a:cubicBezTo>
                    <a:cubicBezTo>
                      <a:pt x="47" y="1281"/>
                      <a:pt x="1" y="1611"/>
                      <a:pt x="84" y="1954"/>
                    </a:cubicBezTo>
                    <a:cubicBezTo>
                      <a:pt x="99" y="2020"/>
                      <a:pt x="150" y="2049"/>
                      <a:pt x="204" y="2049"/>
                    </a:cubicBezTo>
                    <a:cubicBezTo>
                      <a:pt x="250" y="2049"/>
                      <a:pt x="298" y="2027"/>
                      <a:pt x="327" y="1988"/>
                    </a:cubicBezTo>
                    <a:cubicBezTo>
                      <a:pt x="568" y="1660"/>
                      <a:pt x="617" y="1267"/>
                      <a:pt x="652" y="870"/>
                    </a:cubicBezTo>
                    <a:cubicBezTo>
                      <a:pt x="666" y="718"/>
                      <a:pt x="745" y="0"/>
                      <a:pt x="476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722" name="Google Shape;2722;p17"/>
              <p:cNvSpPr/>
              <p:nvPr/>
            </p:nvSpPr>
            <p:spPr>
              <a:xfrm>
                <a:off x="528840" y="4206144"/>
                <a:ext cx="37472" cy="75173"/>
              </a:xfrm>
              <a:custGeom>
                <a:avLst/>
                <a:gdLst/>
                <a:ahLst/>
                <a:cxnLst/>
                <a:rect l="l" t="t" r="r" b="b"/>
                <a:pathLst>
                  <a:path w="656" h="1316" extrusionOk="0">
                    <a:moveTo>
                      <a:pt x="371" y="0"/>
                    </a:moveTo>
                    <a:cubicBezTo>
                      <a:pt x="302" y="0"/>
                      <a:pt x="231" y="34"/>
                      <a:pt x="180" y="103"/>
                    </a:cubicBezTo>
                    <a:cubicBezTo>
                      <a:pt x="57" y="271"/>
                      <a:pt x="44" y="533"/>
                      <a:pt x="23" y="733"/>
                    </a:cubicBezTo>
                    <a:cubicBezTo>
                      <a:pt x="1" y="928"/>
                      <a:pt x="15" y="1125"/>
                      <a:pt x="152" y="1281"/>
                    </a:cubicBezTo>
                    <a:cubicBezTo>
                      <a:pt x="172" y="1303"/>
                      <a:pt x="205" y="1315"/>
                      <a:pt x="238" y="1315"/>
                    </a:cubicBezTo>
                    <a:cubicBezTo>
                      <a:pt x="259" y="1315"/>
                      <a:pt x="281" y="1310"/>
                      <a:pt x="298" y="1298"/>
                    </a:cubicBezTo>
                    <a:cubicBezTo>
                      <a:pt x="470" y="1186"/>
                      <a:pt x="536" y="999"/>
                      <a:pt x="566" y="805"/>
                    </a:cubicBezTo>
                    <a:cubicBezTo>
                      <a:pt x="598" y="604"/>
                      <a:pt x="655" y="349"/>
                      <a:pt x="581" y="154"/>
                    </a:cubicBezTo>
                    <a:cubicBezTo>
                      <a:pt x="541" y="53"/>
                      <a:pt x="457" y="0"/>
                      <a:pt x="371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sp>
          <p:nvSpPr>
            <p:cNvPr id="2723" name="Google Shape;2723;p17"/>
            <p:cNvSpPr/>
            <p:nvPr/>
          </p:nvSpPr>
          <p:spPr>
            <a:xfrm>
              <a:off x="3194946" y="4869205"/>
              <a:ext cx="33188" cy="102763"/>
            </a:xfrm>
            <a:custGeom>
              <a:avLst/>
              <a:gdLst/>
              <a:ahLst/>
              <a:cxnLst/>
              <a:rect l="l" t="t" r="r" b="b"/>
              <a:pathLst>
                <a:path w="581" h="1799" extrusionOk="0">
                  <a:moveTo>
                    <a:pt x="300" y="0"/>
                  </a:moveTo>
                  <a:cubicBezTo>
                    <a:pt x="224" y="0"/>
                    <a:pt x="148" y="46"/>
                    <a:pt x="114" y="137"/>
                  </a:cubicBezTo>
                  <a:cubicBezTo>
                    <a:pt x="22" y="389"/>
                    <a:pt x="32" y="700"/>
                    <a:pt x="16" y="968"/>
                  </a:cubicBezTo>
                  <a:cubicBezTo>
                    <a:pt x="0" y="1232"/>
                    <a:pt x="5" y="1500"/>
                    <a:pt x="120" y="1743"/>
                  </a:cubicBezTo>
                  <a:cubicBezTo>
                    <a:pt x="136" y="1778"/>
                    <a:pt x="178" y="1799"/>
                    <a:pt x="219" y="1799"/>
                  </a:cubicBezTo>
                  <a:cubicBezTo>
                    <a:pt x="248" y="1799"/>
                    <a:pt x="276" y="1788"/>
                    <a:pt x="293" y="1765"/>
                  </a:cubicBezTo>
                  <a:cubicBezTo>
                    <a:pt x="467" y="1544"/>
                    <a:pt x="522" y="1270"/>
                    <a:pt x="540" y="994"/>
                  </a:cubicBezTo>
                  <a:cubicBezTo>
                    <a:pt x="554" y="722"/>
                    <a:pt x="580" y="397"/>
                    <a:pt x="484" y="137"/>
                  </a:cubicBezTo>
                  <a:cubicBezTo>
                    <a:pt x="451" y="46"/>
                    <a:pt x="375" y="0"/>
                    <a:pt x="300" y="0"/>
                  </a:cubicBezTo>
                  <a:close/>
                </a:path>
              </a:pathLst>
            </a:custGeom>
            <a:solidFill>
              <a:srgbClr val="191919">
                <a:alpha val="59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2724" name="Google Shape;2724;p17"/>
            <p:cNvGrpSpPr/>
            <p:nvPr/>
          </p:nvGrpSpPr>
          <p:grpSpPr>
            <a:xfrm>
              <a:off x="1088463" y="4638600"/>
              <a:ext cx="142923" cy="130526"/>
              <a:chOff x="178100" y="3904645"/>
              <a:chExt cx="142923" cy="130526"/>
            </a:xfrm>
          </p:grpSpPr>
          <p:sp>
            <p:nvSpPr>
              <p:cNvPr id="2725" name="Google Shape;2725;p17"/>
              <p:cNvSpPr/>
              <p:nvPr/>
            </p:nvSpPr>
            <p:spPr>
              <a:xfrm>
                <a:off x="178100" y="3936863"/>
                <a:ext cx="40843" cy="98308"/>
              </a:xfrm>
              <a:custGeom>
                <a:avLst/>
                <a:gdLst/>
                <a:ahLst/>
                <a:cxnLst/>
                <a:rect l="l" t="t" r="r" b="b"/>
                <a:pathLst>
                  <a:path w="715" h="1721" extrusionOk="0">
                    <a:moveTo>
                      <a:pt x="237" y="1"/>
                    </a:moveTo>
                    <a:cubicBezTo>
                      <a:pt x="157" y="1"/>
                      <a:pt x="77" y="54"/>
                      <a:pt x="49" y="139"/>
                    </a:cubicBezTo>
                    <a:cubicBezTo>
                      <a:pt x="1" y="283"/>
                      <a:pt x="37" y="436"/>
                      <a:pt x="59" y="582"/>
                    </a:cubicBezTo>
                    <a:cubicBezTo>
                      <a:pt x="76" y="711"/>
                      <a:pt x="98" y="838"/>
                      <a:pt x="120" y="966"/>
                    </a:cubicBezTo>
                    <a:cubicBezTo>
                      <a:pt x="142" y="1093"/>
                      <a:pt x="158" y="1223"/>
                      <a:pt x="193" y="1347"/>
                    </a:cubicBezTo>
                    <a:cubicBezTo>
                      <a:pt x="234" y="1488"/>
                      <a:pt x="302" y="1592"/>
                      <a:pt x="413" y="1688"/>
                    </a:cubicBezTo>
                    <a:cubicBezTo>
                      <a:pt x="438" y="1709"/>
                      <a:pt x="467" y="1720"/>
                      <a:pt x="496" y="1720"/>
                    </a:cubicBezTo>
                    <a:cubicBezTo>
                      <a:pt x="533" y="1720"/>
                      <a:pt x="570" y="1702"/>
                      <a:pt x="594" y="1665"/>
                    </a:cubicBezTo>
                    <a:cubicBezTo>
                      <a:pt x="672" y="1542"/>
                      <a:pt x="715" y="1424"/>
                      <a:pt x="707" y="1275"/>
                    </a:cubicBezTo>
                    <a:cubicBezTo>
                      <a:pt x="700" y="1133"/>
                      <a:pt x="672" y="990"/>
                      <a:pt x="643" y="848"/>
                    </a:cubicBezTo>
                    <a:cubicBezTo>
                      <a:pt x="592" y="595"/>
                      <a:pt x="554" y="244"/>
                      <a:pt x="362" y="51"/>
                    </a:cubicBezTo>
                    <a:cubicBezTo>
                      <a:pt x="326" y="16"/>
                      <a:pt x="281" y="1"/>
                      <a:pt x="237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726" name="Google Shape;2726;p17"/>
              <p:cNvSpPr/>
              <p:nvPr/>
            </p:nvSpPr>
            <p:spPr>
              <a:xfrm>
                <a:off x="230654" y="3904645"/>
                <a:ext cx="37187" cy="110589"/>
              </a:xfrm>
              <a:custGeom>
                <a:avLst/>
                <a:gdLst/>
                <a:ahLst/>
                <a:cxnLst/>
                <a:rect l="l" t="t" r="r" b="b"/>
                <a:pathLst>
                  <a:path w="651" h="1936" extrusionOk="0">
                    <a:moveTo>
                      <a:pt x="399" y="0"/>
                    </a:moveTo>
                    <a:cubicBezTo>
                      <a:pt x="364" y="0"/>
                      <a:pt x="331" y="13"/>
                      <a:pt x="305" y="45"/>
                    </a:cubicBezTo>
                    <a:cubicBezTo>
                      <a:pt x="124" y="270"/>
                      <a:pt x="142" y="647"/>
                      <a:pt x="102" y="921"/>
                    </a:cubicBezTo>
                    <a:cubicBezTo>
                      <a:pt x="57" y="1239"/>
                      <a:pt x="0" y="1544"/>
                      <a:pt x="117" y="1853"/>
                    </a:cubicBezTo>
                    <a:cubicBezTo>
                      <a:pt x="136" y="1902"/>
                      <a:pt x="182" y="1936"/>
                      <a:pt x="229" y="1936"/>
                    </a:cubicBezTo>
                    <a:cubicBezTo>
                      <a:pt x="255" y="1936"/>
                      <a:pt x="282" y="1925"/>
                      <a:pt x="305" y="1902"/>
                    </a:cubicBezTo>
                    <a:cubicBezTo>
                      <a:pt x="542" y="1660"/>
                      <a:pt x="598" y="1348"/>
                      <a:pt x="625" y="1020"/>
                    </a:cubicBezTo>
                    <a:cubicBezTo>
                      <a:pt x="637" y="862"/>
                      <a:pt x="650" y="703"/>
                      <a:pt x="643" y="545"/>
                    </a:cubicBezTo>
                    <a:cubicBezTo>
                      <a:pt x="637" y="392"/>
                      <a:pt x="640" y="203"/>
                      <a:pt x="542" y="75"/>
                    </a:cubicBezTo>
                    <a:cubicBezTo>
                      <a:pt x="511" y="33"/>
                      <a:pt x="454" y="0"/>
                      <a:pt x="399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727" name="Google Shape;2727;p17"/>
              <p:cNvSpPr/>
              <p:nvPr/>
            </p:nvSpPr>
            <p:spPr>
              <a:xfrm>
                <a:off x="275667" y="3947545"/>
                <a:ext cx="45355" cy="85284"/>
              </a:xfrm>
              <a:custGeom>
                <a:avLst/>
                <a:gdLst/>
                <a:ahLst/>
                <a:cxnLst/>
                <a:rect l="l" t="t" r="r" b="b"/>
                <a:pathLst>
                  <a:path w="794" h="1493" extrusionOk="0">
                    <a:moveTo>
                      <a:pt x="528" y="0"/>
                    </a:moveTo>
                    <a:cubicBezTo>
                      <a:pt x="514" y="0"/>
                      <a:pt x="500" y="3"/>
                      <a:pt x="486" y="9"/>
                    </a:cubicBezTo>
                    <a:cubicBezTo>
                      <a:pt x="246" y="103"/>
                      <a:pt x="170" y="438"/>
                      <a:pt x="116" y="669"/>
                    </a:cubicBezTo>
                    <a:cubicBezTo>
                      <a:pt x="56" y="916"/>
                      <a:pt x="1" y="1211"/>
                      <a:pt x="155" y="1435"/>
                    </a:cubicBezTo>
                    <a:cubicBezTo>
                      <a:pt x="182" y="1473"/>
                      <a:pt x="219" y="1492"/>
                      <a:pt x="257" y="1492"/>
                    </a:cubicBezTo>
                    <a:cubicBezTo>
                      <a:pt x="286" y="1492"/>
                      <a:pt x="315" y="1481"/>
                      <a:pt x="342" y="1459"/>
                    </a:cubicBezTo>
                    <a:cubicBezTo>
                      <a:pt x="531" y="1295"/>
                      <a:pt x="571" y="1040"/>
                      <a:pt x="622" y="809"/>
                    </a:cubicBezTo>
                    <a:cubicBezTo>
                      <a:pt x="667" y="603"/>
                      <a:pt x="793" y="275"/>
                      <a:pt x="670" y="86"/>
                    </a:cubicBezTo>
                    <a:cubicBezTo>
                      <a:pt x="642" y="40"/>
                      <a:pt x="585" y="0"/>
                      <a:pt x="528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2728" name="Google Shape;2728;p17"/>
            <p:cNvGrpSpPr/>
            <p:nvPr/>
          </p:nvGrpSpPr>
          <p:grpSpPr>
            <a:xfrm>
              <a:off x="1631214" y="4654247"/>
              <a:ext cx="88313" cy="132981"/>
              <a:chOff x="712664" y="3994329"/>
              <a:chExt cx="88313" cy="132981"/>
            </a:xfrm>
          </p:grpSpPr>
          <p:sp>
            <p:nvSpPr>
              <p:cNvPr id="2729" name="Google Shape;2729;p17"/>
              <p:cNvSpPr/>
              <p:nvPr/>
            </p:nvSpPr>
            <p:spPr>
              <a:xfrm>
                <a:off x="712664" y="4006439"/>
                <a:ext cx="44613" cy="91225"/>
              </a:xfrm>
              <a:custGeom>
                <a:avLst/>
                <a:gdLst/>
                <a:ahLst/>
                <a:cxnLst/>
                <a:rect l="l" t="t" r="r" b="b"/>
                <a:pathLst>
                  <a:path w="781" h="1597" extrusionOk="0">
                    <a:moveTo>
                      <a:pt x="221" y="1"/>
                    </a:moveTo>
                    <a:cubicBezTo>
                      <a:pt x="138" y="1"/>
                      <a:pt x="60" y="44"/>
                      <a:pt x="44" y="145"/>
                    </a:cubicBezTo>
                    <a:cubicBezTo>
                      <a:pt x="1" y="407"/>
                      <a:pt x="81" y="683"/>
                      <a:pt x="139" y="938"/>
                    </a:cubicBezTo>
                    <a:cubicBezTo>
                      <a:pt x="196" y="1187"/>
                      <a:pt x="264" y="1427"/>
                      <a:pt x="489" y="1579"/>
                    </a:cubicBezTo>
                    <a:cubicBezTo>
                      <a:pt x="506" y="1591"/>
                      <a:pt x="526" y="1596"/>
                      <a:pt x="546" y="1596"/>
                    </a:cubicBezTo>
                    <a:cubicBezTo>
                      <a:pt x="589" y="1596"/>
                      <a:pt x="632" y="1573"/>
                      <a:pt x="652" y="1535"/>
                    </a:cubicBezTo>
                    <a:cubicBezTo>
                      <a:pt x="780" y="1308"/>
                      <a:pt x="735" y="1060"/>
                      <a:pt x="674" y="820"/>
                    </a:cubicBezTo>
                    <a:cubicBezTo>
                      <a:pt x="614" y="582"/>
                      <a:pt x="569" y="295"/>
                      <a:pt x="422" y="97"/>
                    </a:cubicBezTo>
                    <a:cubicBezTo>
                      <a:pt x="377" y="36"/>
                      <a:pt x="297" y="1"/>
                      <a:pt x="221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730" name="Google Shape;2730;p17"/>
              <p:cNvSpPr/>
              <p:nvPr/>
            </p:nvSpPr>
            <p:spPr>
              <a:xfrm>
                <a:off x="767617" y="3994329"/>
                <a:ext cx="33360" cy="132981"/>
              </a:xfrm>
              <a:custGeom>
                <a:avLst/>
                <a:gdLst/>
                <a:ahLst/>
                <a:cxnLst/>
                <a:rect l="l" t="t" r="r" b="b"/>
                <a:pathLst>
                  <a:path w="584" h="2328" extrusionOk="0">
                    <a:moveTo>
                      <a:pt x="295" y="1"/>
                    </a:moveTo>
                    <a:cubicBezTo>
                      <a:pt x="171" y="1"/>
                      <a:pt x="45" y="86"/>
                      <a:pt x="30" y="255"/>
                    </a:cubicBezTo>
                    <a:cubicBezTo>
                      <a:pt x="0" y="597"/>
                      <a:pt x="2" y="946"/>
                      <a:pt x="6" y="1290"/>
                    </a:cubicBezTo>
                    <a:cubicBezTo>
                      <a:pt x="9" y="1631"/>
                      <a:pt x="24" y="1959"/>
                      <a:pt x="178" y="2270"/>
                    </a:cubicBezTo>
                    <a:cubicBezTo>
                      <a:pt x="198" y="2309"/>
                      <a:pt x="239" y="2328"/>
                      <a:pt x="281" y="2328"/>
                    </a:cubicBezTo>
                    <a:cubicBezTo>
                      <a:pt x="323" y="2328"/>
                      <a:pt x="365" y="2309"/>
                      <a:pt x="385" y="2270"/>
                    </a:cubicBezTo>
                    <a:cubicBezTo>
                      <a:pt x="543" y="1960"/>
                      <a:pt x="560" y="1631"/>
                      <a:pt x="569" y="1290"/>
                    </a:cubicBezTo>
                    <a:cubicBezTo>
                      <a:pt x="576" y="946"/>
                      <a:pt x="583" y="597"/>
                      <a:pt x="557" y="255"/>
                    </a:cubicBezTo>
                    <a:cubicBezTo>
                      <a:pt x="544" y="85"/>
                      <a:pt x="420" y="1"/>
                      <a:pt x="295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2731" name="Google Shape;2731;p17"/>
            <p:cNvGrpSpPr/>
            <p:nvPr/>
          </p:nvGrpSpPr>
          <p:grpSpPr>
            <a:xfrm>
              <a:off x="1430650" y="4814993"/>
              <a:ext cx="148749" cy="138123"/>
              <a:chOff x="417563" y="4145250"/>
              <a:chExt cx="148749" cy="138123"/>
            </a:xfrm>
          </p:grpSpPr>
          <p:sp>
            <p:nvSpPr>
              <p:cNvPr id="2732" name="Google Shape;2732;p17"/>
              <p:cNvSpPr/>
              <p:nvPr/>
            </p:nvSpPr>
            <p:spPr>
              <a:xfrm>
                <a:off x="417563" y="4179924"/>
                <a:ext cx="39186" cy="103449"/>
              </a:xfrm>
              <a:custGeom>
                <a:avLst/>
                <a:gdLst/>
                <a:ahLst/>
                <a:cxnLst/>
                <a:rect l="l" t="t" r="r" b="b"/>
                <a:pathLst>
                  <a:path w="686" h="1811" extrusionOk="0">
                    <a:moveTo>
                      <a:pt x="283" y="1"/>
                    </a:moveTo>
                    <a:cubicBezTo>
                      <a:pt x="215" y="1"/>
                      <a:pt x="148" y="32"/>
                      <a:pt x="118" y="96"/>
                    </a:cubicBezTo>
                    <a:cubicBezTo>
                      <a:pt x="0" y="348"/>
                      <a:pt x="83" y="703"/>
                      <a:pt x="102" y="970"/>
                    </a:cubicBezTo>
                    <a:cubicBezTo>
                      <a:pt x="112" y="1123"/>
                      <a:pt x="118" y="1280"/>
                      <a:pt x="141" y="1432"/>
                    </a:cubicBezTo>
                    <a:cubicBezTo>
                      <a:pt x="163" y="1569"/>
                      <a:pt x="227" y="1672"/>
                      <a:pt x="315" y="1777"/>
                    </a:cubicBezTo>
                    <a:cubicBezTo>
                      <a:pt x="333" y="1800"/>
                      <a:pt x="363" y="1811"/>
                      <a:pt x="394" y="1811"/>
                    </a:cubicBezTo>
                    <a:cubicBezTo>
                      <a:pt x="425" y="1811"/>
                      <a:pt x="456" y="1799"/>
                      <a:pt x="475" y="1777"/>
                    </a:cubicBezTo>
                    <a:cubicBezTo>
                      <a:pt x="685" y="1537"/>
                      <a:pt x="670" y="1245"/>
                      <a:pt x="647" y="944"/>
                    </a:cubicBezTo>
                    <a:cubicBezTo>
                      <a:pt x="625" y="670"/>
                      <a:pt x="621" y="266"/>
                      <a:pt x="421" y="56"/>
                    </a:cubicBezTo>
                    <a:cubicBezTo>
                      <a:pt x="386" y="19"/>
                      <a:pt x="334" y="1"/>
                      <a:pt x="283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733" name="Google Shape;2733;p17"/>
              <p:cNvSpPr/>
              <p:nvPr/>
            </p:nvSpPr>
            <p:spPr>
              <a:xfrm>
                <a:off x="469888" y="4145250"/>
                <a:ext cx="42556" cy="117101"/>
              </a:xfrm>
              <a:custGeom>
                <a:avLst/>
                <a:gdLst/>
                <a:ahLst/>
                <a:cxnLst/>
                <a:rect l="l" t="t" r="r" b="b"/>
                <a:pathLst>
                  <a:path w="745" h="2050" extrusionOk="0">
                    <a:moveTo>
                      <a:pt x="476" y="0"/>
                    </a:moveTo>
                    <a:cubicBezTo>
                      <a:pt x="449" y="0"/>
                      <a:pt x="419" y="8"/>
                      <a:pt x="384" y="23"/>
                    </a:cubicBezTo>
                    <a:cubicBezTo>
                      <a:pt x="243" y="88"/>
                      <a:pt x="219" y="278"/>
                      <a:pt x="192" y="415"/>
                    </a:cubicBezTo>
                    <a:cubicBezTo>
                      <a:pt x="158" y="589"/>
                      <a:pt x="132" y="764"/>
                      <a:pt x="104" y="936"/>
                    </a:cubicBezTo>
                    <a:cubicBezTo>
                      <a:pt x="47" y="1281"/>
                      <a:pt x="1" y="1611"/>
                      <a:pt x="84" y="1954"/>
                    </a:cubicBezTo>
                    <a:cubicBezTo>
                      <a:pt x="99" y="2020"/>
                      <a:pt x="150" y="2049"/>
                      <a:pt x="204" y="2049"/>
                    </a:cubicBezTo>
                    <a:cubicBezTo>
                      <a:pt x="250" y="2049"/>
                      <a:pt x="298" y="2027"/>
                      <a:pt x="327" y="1988"/>
                    </a:cubicBezTo>
                    <a:cubicBezTo>
                      <a:pt x="568" y="1660"/>
                      <a:pt x="617" y="1267"/>
                      <a:pt x="652" y="870"/>
                    </a:cubicBezTo>
                    <a:cubicBezTo>
                      <a:pt x="666" y="718"/>
                      <a:pt x="745" y="0"/>
                      <a:pt x="476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734" name="Google Shape;2734;p17"/>
              <p:cNvSpPr/>
              <p:nvPr/>
            </p:nvSpPr>
            <p:spPr>
              <a:xfrm>
                <a:off x="528840" y="4206144"/>
                <a:ext cx="37472" cy="75173"/>
              </a:xfrm>
              <a:custGeom>
                <a:avLst/>
                <a:gdLst/>
                <a:ahLst/>
                <a:cxnLst/>
                <a:rect l="l" t="t" r="r" b="b"/>
                <a:pathLst>
                  <a:path w="656" h="1316" extrusionOk="0">
                    <a:moveTo>
                      <a:pt x="371" y="0"/>
                    </a:moveTo>
                    <a:cubicBezTo>
                      <a:pt x="302" y="0"/>
                      <a:pt x="231" y="34"/>
                      <a:pt x="180" y="103"/>
                    </a:cubicBezTo>
                    <a:cubicBezTo>
                      <a:pt x="57" y="271"/>
                      <a:pt x="44" y="533"/>
                      <a:pt x="23" y="733"/>
                    </a:cubicBezTo>
                    <a:cubicBezTo>
                      <a:pt x="1" y="928"/>
                      <a:pt x="15" y="1125"/>
                      <a:pt x="152" y="1281"/>
                    </a:cubicBezTo>
                    <a:cubicBezTo>
                      <a:pt x="172" y="1303"/>
                      <a:pt x="205" y="1315"/>
                      <a:pt x="238" y="1315"/>
                    </a:cubicBezTo>
                    <a:cubicBezTo>
                      <a:pt x="259" y="1315"/>
                      <a:pt x="281" y="1310"/>
                      <a:pt x="298" y="1298"/>
                    </a:cubicBezTo>
                    <a:cubicBezTo>
                      <a:pt x="470" y="1186"/>
                      <a:pt x="536" y="999"/>
                      <a:pt x="566" y="805"/>
                    </a:cubicBezTo>
                    <a:cubicBezTo>
                      <a:pt x="598" y="604"/>
                      <a:pt x="655" y="349"/>
                      <a:pt x="581" y="154"/>
                    </a:cubicBezTo>
                    <a:cubicBezTo>
                      <a:pt x="541" y="53"/>
                      <a:pt x="457" y="0"/>
                      <a:pt x="371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2735" name="Google Shape;2735;p17"/>
            <p:cNvGrpSpPr/>
            <p:nvPr/>
          </p:nvGrpSpPr>
          <p:grpSpPr>
            <a:xfrm>
              <a:off x="2621688" y="4908138"/>
              <a:ext cx="142923" cy="130526"/>
              <a:chOff x="178100" y="3904645"/>
              <a:chExt cx="142923" cy="130526"/>
            </a:xfrm>
          </p:grpSpPr>
          <p:sp>
            <p:nvSpPr>
              <p:cNvPr id="2736" name="Google Shape;2736;p17"/>
              <p:cNvSpPr/>
              <p:nvPr/>
            </p:nvSpPr>
            <p:spPr>
              <a:xfrm>
                <a:off x="178100" y="3936863"/>
                <a:ext cx="40843" cy="98308"/>
              </a:xfrm>
              <a:custGeom>
                <a:avLst/>
                <a:gdLst/>
                <a:ahLst/>
                <a:cxnLst/>
                <a:rect l="l" t="t" r="r" b="b"/>
                <a:pathLst>
                  <a:path w="715" h="1721" extrusionOk="0">
                    <a:moveTo>
                      <a:pt x="237" y="1"/>
                    </a:moveTo>
                    <a:cubicBezTo>
                      <a:pt x="157" y="1"/>
                      <a:pt x="77" y="54"/>
                      <a:pt x="49" y="139"/>
                    </a:cubicBezTo>
                    <a:cubicBezTo>
                      <a:pt x="1" y="283"/>
                      <a:pt x="37" y="436"/>
                      <a:pt x="59" y="582"/>
                    </a:cubicBezTo>
                    <a:cubicBezTo>
                      <a:pt x="76" y="711"/>
                      <a:pt x="98" y="838"/>
                      <a:pt x="120" y="966"/>
                    </a:cubicBezTo>
                    <a:cubicBezTo>
                      <a:pt x="142" y="1093"/>
                      <a:pt x="158" y="1223"/>
                      <a:pt x="193" y="1347"/>
                    </a:cubicBezTo>
                    <a:cubicBezTo>
                      <a:pt x="234" y="1488"/>
                      <a:pt x="302" y="1592"/>
                      <a:pt x="413" y="1688"/>
                    </a:cubicBezTo>
                    <a:cubicBezTo>
                      <a:pt x="438" y="1709"/>
                      <a:pt x="467" y="1720"/>
                      <a:pt x="496" y="1720"/>
                    </a:cubicBezTo>
                    <a:cubicBezTo>
                      <a:pt x="533" y="1720"/>
                      <a:pt x="570" y="1702"/>
                      <a:pt x="594" y="1665"/>
                    </a:cubicBezTo>
                    <a:cubicBezTo>
                      <a:pt x="672" y="1542"/>
                      <a:pt x="715" y="1424"/>
                      <a:pt x="707" y="1275"/>
                    </a:cubicBezTo>
                    <a:cubicBezTo>
                      <a:pt x="700" y="1133"/>
                      <a:pt x="672" y="990"/>
                      <a:pt x="643" y="848"/>
                    </a:cubicBezTo>
                    <a:cubicBezTo>
                      <a:pt x="592" y="595"/>
                      <a:pt x="554" y="244"/>
                      <a:pt x="362" y="51"/>
                    </a:cubicBezTo>
                    <a:cubicBezTo>
                      <a:pt x="326" y="16"/>
                      <a:pt x="281" y="1"/>
                      <a:pt x="237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737" name="Google Shape;2737;p17"/>
              <p:cNvSpPr/>
              <p:nvPr/>
            </p:nvSpPr>
            <p:spPr>
              <a:xfrm>
                <a:off x="230654" y="3904645"/>
                <a:ext cx="37187" cy="110589"/>
              </a:xfrm>
              <a:custGeom>
                <a:avLst/>
                <a:gdLst/>
                <a:ahLst/>
                <a:cxnLst/>
                <a:rect l="l" t="t" r="r" b="b"/>
                <a:pathLst>
                  <a:path w="651" h="1936" extrusionOk="0">
                    <a:moveTo>
                      <a:pt x="399" y="0"/>
                    </a:moveTo>
                    <a:cubicBezTo>
                      <a:pt x="364" y="0"/>
                      <a:pt x="331" y="13"/>
                      <a:pt x="305" y="45"/>
                    </a:cubicBezTo>
                    <a:cubicBezTo>
                      <a:pt x="124" y="270"/>
                      <a:pt x="142" y="647"/>
                      <a:pt x="102" y="921"/>
                    </a:cubicBezTo>
                    <a:cubicBezTo>
                      <a:pt x="57" y="1239"/>
                      <a:pt x="0" y="1544"/>
                      <a:pt x="117" y="1853"/>
                    </a:cubicBezTo>
                    <a:cubicBezTo>
                      <a:pt x="136" y="1902"/>
                      <a:pt x="182" y="1936"/>
                      <a:pt x="229" y="1936"/>
                    </a:cubicBezTo>
                    <a:cubicBezTo>
                      <a:pt x="255" y="1936"/>
                      <a:pt x="282" y="1925"/>
                      <a:pt x="305" y="1902"/>
                    </a:cubicBezTo>
                    <a:cubicBezTo>
                      <a:pt x="542" y="1660"/>
                      <a:pt x="598" y="1348"/>
                      <a:pt x="625" y="1020"/>
                    </a:cubicBezTo>
                    <a:cubicBezTo>
                      <a:pt x="637" y="862"/>
                      <a:pt x="650" y="703"/>
                      <a:pt x="643" y="545"/>
                    </a:cubicBezTo>
                    <a:cubicBezTo>
                      <a:pt x="637" y="392"/>
                      <a:pt x="640" y="203"/>
                      <a:pt x="542" y="75"/>
                    </a:cubicBezTo>
                    <a:cubicBezTo>
                      <a:pt x="511" y="33"/>
                      <a:pt x="454" y="0"/>
                      <a:pt x="399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738" name="Google Shape;2738;p17"/>
              <p:cNvSpPr/>
              <p:nvPr/>
            </p:nvSpPr>
            <p:spPr>
              <a:xfrm>
                <a:off x="275667" y="3947545"/>
                <a:ext cx="45355" cy="85284"/>
              </a:xfrm>
              <a:custGeom>
                <a:avLst/>
                <a:gdLst/>
                <a:ahLst/>
                <a:cxnLst/>
                <a:rect l="l" t="t" r="r" b="b"/>
                <a:pathLst>
                  <a:path w="794" h="1493" extrusionOk="0">
                    <a:moveTo>
                      <a:pt x="528" y="0"/>
                    </a:moveTo>
                    <a:cubicBezTo>
                      <a:pt x="514" y="0"/>
                      <a:pt x="500" y="3"/>
                      <a:pt x="486" y="9"/>
                    </a:cubicBezTo>
                    <a:cubicBezTo>
                      <a:pt x="246" y="103"/>
                      <a:pt x="170" y="438"/>
                      <a:pt x="116" y="669"/>
                    </a:cubicBezTo>
                    <a:cubicBezTo>
                      <a:pt x="56" y="916"/>
                      <a:pt x="1" y="1211"/>
                      <a:pt x="155" y="1435"/>
                    </a:cubicBezTo>
                    <a:cubicBezTo>
                      <a:pt x="182" y="1473"/>
                      <a:pt x="219" y="1492"/>
                      <a:pt x="257" y="1492"/>
                    </a:cubicBezTo>
                    <a:cubicBezTo>
                      <a:pt x="286" y="1492"/>
                      <a:pt x="315" y="1481"/>
                      <a:pt x="342" y="1459"/>
                    </a:cubicBezTo>
                    <a:cubicBezTo>
                      <a:pt x="531" y="1295"/>
                      <a:pt x="571" y="1040"/>
                      <a:pt x="622" y="809"/>
                    </a:cubicBezTo>
                    <a:cubicBezTo>
                      <a:pt x="667" y="603"/>
                      <a:pt x="793" y="275"/>
                      <a:pt x="670" y="86"/>
                    </a:cubicBezTo>
                    <a:cubicBezTo>
                      <a:pt x="642" y="40"/>
                      <a:pt x="585" y="0"/>
                      <a:pt x="528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2739" name="Google Shape;2739;p17"/>
            <p:cNvGrpSpPr/>
            <p:nvPr/>
          </p:nvGrpSpPr>
          <p:grpSpPr>
            <a:xfrm>
              <a:off x="4349951" y="4706647"/>
              <a:ext cx="88313" cy="132981"/>
              <a:chOff x="712664" y="3994329"/>
              <a:chExt cx="88313" cy="132981"/>
            </a:xfrm>
          </p:grpSpPr>
          <p:sp>
            <p:nvSpPr>
              <p:cNvPr id="2740" name="Google Shape;2740;p17"/>
              <p:cNvSpPr/>
              <p:nvPr/>
            </p:nvSpPr>
            <p:spPr>
              <a:xfrm>
                <a:off x="712664" y="4006439"/>
                <a:ext cx="44613" cy="91225"/>
              </a:xfrm>
              <a:custGeom>
                <a:avLst/>
                <a:gdLst/>
                <a:ahLst/>
                <a:cxnLst/>
                <a:rect l="l" t="t" r="r" b="b"/>
                <a:pathLst>
                  <a:path w="781" h="1597" extrusionOk="0">
                    <a:moveTo>
                      <a:pt x="221" y="1"/>
                    </a:moveTo>
                    <a:cubicBezTo>
                      <a:pt x="138" y="1"/>
                      <a:pt x="60" y="44"/>
                      <a:pt x="44" y="145"/>
                    </a:cubicBezTo>
                    <a:cubicBezTo>
                      <a:pt x="1" y="407"/>
                      <a:pt x="81" y="683"/>
                      <a:pt x="139" y="938"/>
                    </a:cubicBezTo>
                    <a:cubicBezTo>
                      <a:pt x="196" y="1187"/>
                      <a:pt x="264" y="1427"/>
                      <a:pt x="489" y="1579"/>
                    </a:cubicBezTo>
                    <a:cubicBezTo>
                      <a:pt x="506" y="1591"/>
                      <a:pt x="526" y="1596"/>
                      <a:pt x="546" y="1596"/>
                    </a:cubicBezTo>
                    <a:cubicBezTo>
                      <a:pt x="589" y="1596"/>
                      <a:pt x="632" y="1573"/>
                      <a:pt x="652" y="1535"/>
                    </a:cubicBezTo>
                    <a:cubicBezTo>
                      <a:pt x="780" y="1308"/>
                      <a:pt x="735" y="1060"/>
                      <a:pt x="674" y="820"/>
                    </a:cubicBezTo>
                    <a:cubicBezTo>
                      <a:pt x="614" y="582"/>
                      <a:pt x="569" y="295"/>
                      <a:pt x="422" y="97"/>
                    </a:cubicBezTo>
                    <a:cubicBezTo>
                      <a:pt x="377" y="36"/>
                      <a:pt x="297" y="1"/>
                      <a:pt x="221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741" name="Google Shape;2741;p17"/>
              <p:cNvSpPr/>
              <p:nvPr/>
            </p:nvSpPr>
            <p:spPr>
              <a:xfrm>
                <a:off x="767617" y="3994329"/>
                <a:ext cx="33360" cy="132981"/>
              </a:xfrm>
              <a:custGeom>
                <a:avLst/>
                <a:gdLst/>
                <a:ahLst/>
                <a:cxnLst/>
                <a:rect l="l" t="t" r="r" b="b"/>
                <a:pathLst>
                  <a:path w="584" h="2328" extrusionOk="0">
                    <a:moveTo>
                      <a:pt x="295" y="1"/>
                    </a:moveTo>
                    <a:cubicBezTo>
                      <a:pt x="171" y="1"/>
                      <a:pt x="45" y="86"/>
                      <a:pt x="30" y="255"/>
                    </a:cubicBezTo>
                    <a:cubicBezTo>
                      <a:pt x="0" y="597"/>
                      <a:pt x="2" y="946"/>
                      <a:pt x="6" y="1290"/>
                    </a:cubicBezTo>
                    <a:cubicBezTo>
                      <a:pt x="9" y="1631"/>
                      <a:pt x="24" y="1959"/>
                      <a:pt x="178" y="2270"/>
                    </a:cubicBezTo>
                    <a:cubicBezTo>
                      <a:pt x="198" y="2309"/>
                      <a:pt x="239" y="2328"/>
                      <a:pt x="281" y="2328"/>
                    </a:cubicBezTo>
                    <a:cubicBezTo>
                      <a:pt x="323" y="2328"/>
                      <a:pt x="365" y="2309"/>
                      <a:pt x="385" y="2270"/>
                    </a:cubicBezTo>
                    <a:cubicBezTo>
                      <a:pt x="543" y="1960"/>
                      <a:pt x="560" y="1631"/>
                      <a:pt x="569" y="1290"/>
                    </a:cubicBezTo>
                    <a:cubicBezTo>
                      <a:pt x="576" y="946"/>
                      <a:pt x="583" y="597"/>
                      <a:pt x="557" y="255"/>
                    </a:cubicBezTo>
                    <a:cubicBezTo>
                      <a:pt x="544" y="85"/>
                      <a:pt x="420" y="1"/>
                      <a:pt x="295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sp>
          <p:nvSpPr>
            <p:cNvPr id="2742" name="Google Shape;2742;p17"/>
            <p:cNvSpPr/>
            <p:nvPr/>
          </p:nvSpPr>
          <p:spPr>
            <a:xfrm>
              <a:off x="2301421" y="4697130"/>
              <a:ext cx="33188" cy="102763"/>
            </a:xfrm>
            <a:custGeom>
              <a:avLst/>
              <a:gdLst/>
              <a:ahLst/>
              <a:cxnLst/>
              <a:rect l="l" t="t" r="r" b="b"/>
              <a:pathLst>
                <a:path w="581" h="1799" extrusionOk="0">
                  <a:moveTo>
                    <a:pt x="300" y="0"/>
                  </a:moveTo>
                  <a:cubicBezTo>
                    <a:pt x="224" y="0"/>
                    <a:pt x="148" y="46"/>
                    <a:pt x="114" y="137"/>
                  </a:cubicBezTo>
                  <a:cubicBezTo>
                    <a:pt x="22" y="389"/>
                    <a:pt x="32" y="700"/>
                    <a:pt x="16" y="968"/>
                  </a:cubicBezTo>
                  <a:cubicBezTo>
                    <a:pt x="0" y="1232"/>
                    <a:pt x="5" y="1500"/>
                    <a:pt x="120" y="1743"/>
                  </a:cubicBezTo>
                  <a:cubicBezTo>
                    <a:pt x="136" y="1778"/>
                    <a:pt x="178" y="1799"/>
                    <a:pt x="219" y="1799"/>
                  </a:cubicBezTo>
                  <a:cubicBezTo>
                    <a:pt x="248" y="1799"/>
                    <a:pt x="276" y="1788"/>
                    <a:pt x="293" y="1765"/>
                  </a:cubicBezTo>
                  <a:cubicBezTo>
                    <a:pt x="467" y="1544"/>
                    <a:pt x="522" y="1270"/>
                    <a:pt x="540" y="994"/>
                  </a:cubicBezTo>
                  <a:cubicBezTo>
                    <a:pt x="554" y="722"/>
                    <a:pt x="580" y="397"/>
                    <a:pt x="484" y="137"/>
                  </a:cubicBezTo>
                  <a:cubicBezTo>
                    <a:pt x="451" y="46"/>
                    <a:pt x="375" y="0"/>
                    <a:pt x="300" y="0"/>
                  </a:cubicBezTo>
                  <a:close/>
                </a:path>
              </a:pathLst>
            </a:custGeom>
            <a:solidFill>
              <a:srgbClr val="191919">
                <a:alpha val="59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2743" name="Google Shape;2743;p17"/>
            <p:cNvGrpSpPr/>
            <p:nvPr/>
          </p:nvGrpSpPr>
          <p:grpSpPr>
            <a:xfrm>
              <a:off x="1927025" y="4603875"/>
              <a:ext cx="142923" cy="130526"/>
              <a:chOff x="178100" y="3904645"/>
              <a:chExt cx="142923" cy="130526"/>
            </a:xfrm>
          </p:grpSpPr>
          <p:sp>
            <p:nvSpPr>
              <p:cNvPr id="2744" name="Google Shape;2744;p17"/>
              <p:cNvSpPr/>
              <p:nvPr/>
            </p:nvSpPr>
            <p:spPr>
              <a:xfrm>
                <a:off x="178100" y="3936863"/>
                <a:ext cx="40843" cy="98308"/>
              </a:xfrm>
              <a:custGeom>
                <a:avLst/>
                <a:gdLst/>
                <a:ahLst/>
                <a:cxnLst/>
                <a:rect l="l" t="t" r="r" b="b"/>
                <a:pathLst>
                  <a:path w="715" h="1721" extrusionOk="0">
                    <a:moveTo>
                      <a:pt x="237" y="1"/>
                    </a:moveTo>
                    <a:cubicBezTo>
                      <a:pt x="157" y="1"/>
                      <a:pt x="77" y="54"/>
                      <a:pt x="49" y="139"/>
                    </a:cubicBezTo>
                    <a:cubicBezTo>
                      <a:pt x="1" y="283"/>
                      <a:pt x="37" y="436"/>
                      <a:pt x="59" y="582"/>
                    </a:cubicBezTo>
                    <a:cubicBezTo>
                      <a:pt x="76" y="711"/>
                      <a:pt x="98" y="838"/>
                      <a:pt x="120" y="966"/>
                    </a:cubicBezTo>
                    <a:cubicBezTo>
                      <a:pt x="142" y="1093"/>
                      <a:pt x="158" y="1223"/>
                      <a:pt x="193" y="1347"/>
                    </a:cubicBezTo>
                    <a:cubicBezTo>
                      <a:pt x="234" y="1488"/>
                      <a:pt x="302" y="1592"/>
                      <a:pt x="413" y="1688"/>
                    </a:cubicBezTo>
                    <a:cubicBezTo>
                      <a:pt x="438" y="1709"/>
                      <a:pt x="467" y="1720"/>
                      <a:pt x="496" y="1720"/>
                    </a:cubicBezTo>
                    <a:cubicBezTo>
                      <a:pt x="533" y="1720"/>
                      <a:pt x="570" y="1702"/>
                      <a:pt x="594" y="1665"/>
                    </a:cubicBezTo>
                    <a:cubicBezTo>
                      <a:pt x="672" y="1542"/>
                      <a:pt x="715" y="1424"/>
                      <a:pt x="707" y="1275"/>
                    </a:cubicBezTo>
                    <a:cubicBezTo>
                      <a:pt x="700" y="1133"/>
                      <a:pt x="672" y="990"/>
                      <a:pt x="643" y="848"/>
                    </a:cubicBezTo>
                    <a:cubicBezTo>
                      <a:pt x="592" y="595"/>
                      <a:pt x="554" y="244"/>
                      <a:pt x="362" y="51"/>
                    </a:cubicBezTo>
                    <a:cubicBezTo>
                      <a:pt x="326" y="16"/>
                      <a:pt x="281" y="1"/>
                      <a:pt x="237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745" name="Google Shape;2745;p17"/>
              <p:cNvSpPr/>
              <p:nvPr/>
            </p:nvSpPr>
            <p:spPr>
              <a:xfrm>
                <a:off x="230654" y="3904645"/>
                <a:ext cx="37187" cy="110589"/>
              </a:xfrm>
              <a:custGeom>
                <a:avLst/>
                <a:gdLst/>
                <a:ahLst/>
                <a:cxnLst/>
                <a:rect l="l" t="t" r="r" b="b"/>
                <a:pathLst>
                  <a:path w="651" h="1936" extrusionOk="0">
                    <a:moveTo>
                      <a:pt x="399" y="0"/>
                    </a:moveTo>
                    <a:cubicBezTo>
                      <a:pt x="364" y="0"/>
                      <a:pt x="331" y="13"/>
                      <a:pt x="305" y="45"/>
                    </a:cubicBezTo>
                    <a:cubicBezTo>
                      <a:pt x="124" y="270"/>
                      <a:pt x="142" y="647"/>
                      <a:pt x="102" y="921"/>
                    </a:cubicBezTo>
                    <a:cubicBezTo>
                      <a:pt x="57" y="1239"/>
                      <a:pt x="0" y="1544"/>
                      <a:pt x="117" y="1853"/>
                    </a:cubicBezTo>
                    <a:cubicBezTo>
                      <a:pt x="136" y="1902"/>
                      <a:pt x="182" y="1936"/>
                      <a:pt x="229" y="1936"/>
                    </a:cubicBezTo>
                    <a:cubicBezTo>
                      <a:pt x="255" y="1936"/>
                      <a:pt x="282" y="1925"/>
                      <a:pt x="305" y="1902"/>
                    </a:cubicBezTo>
                    <a:cubicBezTo>
                      <a:pt x="542" y="1660"/>
                      <a:pt x="598" y="1348"/>
                      <a:pt x="625" y="1020"/>
                    </a:cubicBezTo>
                    <a:cubicBezTo>
                      <a:pt x="637" y="862"/>
                      <a:pt x="650" y="703"/>
                      <a:pt x="643" y="545"/>
                    </a:cubicBezTo>
                    <a:cubicBezTo>
                      <a:pt x="637" y="392"/>
                      <a:pt x="640" y="203"/>
                      <a:pt x="542" y="75"/>
                    </a:cubicBezTo>
                    <a:cubicBezTo>
                      <a:pt x="511" y="33"/>
                      <a:pt x="454" y="0"/>
                      <a:pt x="399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746" name="Google Shape;2746;p17"/>
              <p:cNvSpPr/>
              <p:nvPr/>
            </p:nvSpPr>
            <p:spPr>
              <a:xfrm>
                <a:off x="275667" y="3947545"/>
                <a:ext cx="45355" cy="85284"/>
              </a:xfrm>
              <a:custGeom>
                <a:avLst/>
                <a:gdLst/>
                <a:ahLst/>
                <a:cxnLst/>
                <a:rect l="l" t="t" r="r" b="b"/>
                <a:pathLst>
                  <a:path w="794" h="1493" extrusionOk="0">
                    <a:moveTo>
                      <a:pt x="528" y="0"/>
                    </a:moveTo>
                    <a:cubicBezTo>
                      <a:pt x="514" y="0"/>
                      <a:pt x="500" y="3"/>
                      <a:pt x="486" y="9"/>
                    </a:cubicBezTo>
                    <a:cubicBezTo>
                      <a:pt x="246" y="103"/>
                      <a:pt x="170" y="438"/>
                      <a:pt x="116" y="669"/>
                    </a:cubicBezTo>
                    <a:cubicBezTo>
                      <a:pt x="56" y="916"/>
                      <a:pt x="1" y="1211"/>
                      <a:pt x="155" y="1435"/>
                    </a:cubicBezTo>
                    <a:cubicBezTo>
                      <a:pt x="182" y="1473"/>
                      <a:pt x="219" y="1492"/>
                      <a:pt x="257" y="1492"/>
                    </a:cubicBezTo>
                    <a:cubicBezTo>
                      <a:pt x="286" y="1492"/>
                      <a:pt x="315" y="1481"/>
                      <a:pt x="342" y="1459"/>
                    </a:cubicBezTo>
                    <a:cubicBezTo>
                      <a:pt x="531" y="1295"/>
                      <a:pt x="571" y="1040"/>
                      <a:pt x="622" y="809"/>
                    </a:cubicBezTo>
                    <a:cubicBezTo>
                      <a:pt x="667" y="603"/>
                      <a:pt x="793" y="275"/>
                      <a:pt x="670" y="86"/>
                    </a:cubicBezTo>
                    <a:cubicBezTo>
                      <a:pt x="642" y="40"/>
                      <a:pt x="585" y="0"/>
                      <a:pt x="528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2747" name="Google Shape;2747;p17"/>
            <p:cNvGrpSpPr/>
            <p:nvPr/>
          </p:nvGrpSpPr>
          <p:grpSpPr>
            <a:xfrm>
              <a:off x="2464539" y="4706647"/>
              <a:ext cx="88313" cy="132981"/>
              <a:chOff x="712664" y="3994329"/>
              <a:chExt cx="88313" cy="132981"/>
            </a:xfrm>
          </p:grpSpPr>
          <p:sp>
            <p:nvSpPr>
              <p:cNvPr id="2748" name="Google Shape;2748;p17"/>
              <p:cNvSpPr/>
              <p:nvPr/>
            </p:nvSpPr>
            <p:spPr>
              <a:xfrm>
                <a:off x="712664" y="4006439"/>
                <a:ext cx="44613" cy="91225"/>
              </a:xfrm>
              <a:custGeom>
                <a:avLst/>
                <a:gdLst/>
                <a:ahLst/>
                <a:cxnLst/>
                <a:rect l="l" t="t" r="r" b="b"/>
                <a:pathLst>
                  <a:path w="781" h="1597" extrusionOk="0">
                    <a:moveTo>
                      <a:pt x="221" y="1"/>
                    </a:moveTo>
                    <a:cubicBezTo>
                      <a:pt x="138" y="1"/>
                      <a:pt x="60" y="44"/>
                      <a:pt x="44" y="145"/>
                    </a:cubicBezTo>
                    <a:cubicBezTo>
                      <a:pt x="1" y="407"/>
                      <a:pt x="81" y="683"/>
                      <a:pt x="139" y="938"/>
                    </a:cubicBezTo>
                    <a:cubicBezTo>
                      <a:pt x="196" y="1187"/>
                      <a:pt x="264" y="1427"/>
                      <a:pt x="489" y="1579"/>
                    </a:cubicBezTo>
                    <a:cubicBezTo>
                      <a:pt x="506" y="1591"/>
                      <a:pt x="526" y="1596"/>
                      <a:pt x="546" y="1596"/>
                    </a:cubicBezTo>
                    <a:cubicBezTo>
                      <a:pt x="589" y="1596"/>
                      <a:pt x="632" y="1573"/>
                      <a:pt x="652" y="1535"/>
                    </a:cubicBezTo>
                    <a:cubicBezTo>
                      <a:pt x="780" y="1308"/>
                      <a:pt x="735" y="1060"/>
                      <a:pt x="674" y="820"/>
                    </a:cubicBezTo>
                    <a:cubicBezTo>
                      <a:pt x="614" y="582"/>
                      <a:pt x="569" y="295"/>
                      <a:pt x="422" y="97"/>
                    </a:cubicBezTo>
                    <a:cubicBezTo>
                      <a:pt x="377" y="36"/>
                      <a:pt x="297" y="1"/>
                      <a:pt x="221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749" name="Google Shape;2749;p17"/>
              <p:cNvSpPr/>
              <p:nvPr/>
            </p:nvSpPr>
            <p:spPr>
              <a:xfrm>
                <a:off x="767617" y="3994329"/>
                <a:ext cx="33360" cy="132981"/>
              </a:xfrm>
              <a:custGeom>
                <a:avLst/>
                <a:gdLst/>
                <a:ahLst/>
                <a:cxnLst/>
                <a:rect l="l" t="t" r="r" b="b"/>
                <a:pathLst>
                  <a:path w="584" h="2328" extrusionOk="0">
                    <a:moveTo>
                      <a:pt x="295" y="1"/>
                    </a:moveTo>
                    <a:cubicBezTo>
                      <a:pt x="171" y="1"/>
                      <a:pt x="45" y="86"/>
                      <a:pt x="30" y="255"/>
                    </a:cubicBezTo>
                    <a:cubicBezTo>
                      <a:pt x="0" y="597"/>
                      <a:pt x="2" y="946"/>
                      <a:pt x="6" y="1290"/>
                    </a:cubicBezTo>
                    <a:cubicBezTo>
                      <a:pt x="9" y="1631"/>
                      <a:pt x="24" y="1959"/>
                      <a:pt x="178" y="2270"/>
                    </a:cubicBezTo>
                    <a:cubicBezTo>
                      <a:pt x="198" y="2309"/>
                      <a:pt x="239" y="2328"/>
                      <a:pt x="281" y="2328"/>
                    </a:cubicBezTo>
                    <a:cubicBezTo>
                      <a:pt x="323" y="2328"/>
                      <a:pt x="365" y="2309"/>
                      <a:pt x="385" y="2270"/>
                    </a:cubicBezTo>
                    <a:cubicBezTo>
                      <a:pt x="543" y="1960"/>
                      <a:pt x="560" y="1631"/>
                      <a:pt x="569" y="1290"/>
                    </a:cubicBezTo>
                    <a:cubicBezTo>
                      <a:pt x="576" y="946"/>
                      <a:pt x="583" y="597"/>
                      <a:pt x="557" y="255"/>
                    </a:cubicBezTo>
                    <a:cubicBezTo>
                      <a:pt x="544" y="85"/>
                      <a:pt x="420" y="1"/>
                      <a:pt x="295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2750" name="Google Shape;2750;p17"/>
            <p:cNvGrpSpPr/>
            <p:nvPr/>
          </p:nvGrpSpPr>
          <p:grpSpPr>
            <a:xfrm>
              <a:off x="1995663" y="4835818"/>
              <a:ext cx="148749" cy="138123"/>
              <a:chOff x="417563" y="4145250"/>
              <a:chExt cx="148749" cy="138123"/>
            </a:xfrm>
          </p:grpSpPr>
          <p:sp>
            <p:nvSpPr>
              <p:cNvPr id="2751" name="Google Shape;2751;p17"/>
              <p:cNvSpPr/>
              <p:nvPr/>
            </p:nvSpPr>
            <p:spPr>
              <a:xfrm>
                <a:off x="417563" y="4179924"/>
                <a:ext cx="39186" cy="103449"/>
              </a:xfrm>
              <a:custGeom>
                <a:avLst/>
                <a:gdLst/>
                <a:ahLst/>
                <a:cxnLst/>
                <a:rect l="l" t="t" r="r" b="b"/>
                <a:pathLst>
                  <a:path w="686" h="1811" extrusionOk="0">
                    <a:moveTo>
                      <a:pt x="283" y="1"/>
                    </a:moveTo>
                    <a:cubicBezTo>
                      <a:pt x="215" y="1"/>
                      <a:pt x="148" y="32"/>
                      <a:pt x="118" y="96"/>
                    </a:cubicBezTo>
                    <a:cubicBezTo>
                      <a:pt x="0" y="348"/>
                      <a:pt x="83" y="703"/>
                      <a:pt x="102" y="970"/>
                    </a:cubicBezTo>
                    <a:cubicBezTo>
                      <a:pt x="112" y="1123"/>
                      <a:pt x="118" y="1280"/>
                      <a:pt x="141" y="1432"/>
                    </a:cubicBezTo>
                    <a:cubicBezTo>
                      <a:pt x="163" y="1569"/>
                      <a:pt x="227" y="1672"/>
                      <a:pt x="315" y="1777"/>
                    </a:cubicBezTo>
                    <a:cubicBezTo>
                      <a:pt x="333" y="1800"/>
                      <a:pt x="363" y="1811"/>
                      <a:pt x="394" y="1811"/>
                    </a:cubicBezTo>
                    <a:cubicBezTo>
                      <a:pt x="425" y="1811"/>
                      <a:pt x="456" y="1799"/>
                      <a:pt x="475" y="1777"/>
                    </a:cubicBezTo>
                    <a:cubicBezTo>
                      <a:pt x="685" y="1537"/>
                      <a:pt x="670" y="1245"/>
                      <a:pt x="647" y="944"/>
                    </a:cubicBezTo>
                    <a:cubicBezTo>
                      <a:pt x="625" y="670"/>
                      <a:pt x="621" y="266"/>
                      <a:pt x="421" y="56"/>
                    </a:cubicBezTo>
                    <a:cubicBezTo>
                      <a:pt x="386" y="19"/>
                      <a:pt x="334" y="1"/>
                      <a:pt x="283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752" name="Google Shape;2752;p17"/>
              <p:cNvSpPr/>
              <p:nvPr/>
            </p:nvSpPr>
            <p:spPr>
              <a:xfrm>
                <a:off x="469888" y="4145250"/>
                <a:ext cx="42556" cy="117101"/>
              </a:xfrm>
              <a:custGeom>
                <a:avLst/>
                <a:gdLst/>
                <a:ahLst/>
                <a:cxnLst/>
                <a:rect l="l" t="t" r="r" b="b"/>
                <a:pathLst>
                  <a:path w="745" h="2050" extrusionOk="0">
                    <a:moveTo>
                      <a:pt x="476" y="0"/>
                    </a:moveTo>
                    <a:cubicBezTo>
                      <a:pt x="449" y="0"/>
                      <a:pt x="419" y="8"/>
                      <a:pt x="384" y="23"/>
                    </a:cubicBezTo>
                    <a:cubicBezTo>
                      <a:pt x="243" y="88"/>
                      <a:pt x="219" y="278"/>
                      <a:pt x="192" y="415"/>
                    </a:cubicBezTo>
                    <a:cubicBezTo>
                      <a:pt x="158" y="589"/>
                      <a:pt x="132" y="764"/>
                      <a:pt x="104" y="936"/>
                    </a:cubicBezTo>
                    <a:cubicBezTo>
                      <a:pt x="47" y="1281"/>
                      <a:pt x="1" y="1611"/>
                      <a:pt x="84" y="1954"/>
                    </a:cubicBezTo>
                    <a:cubicBezTo>
                      <a:pt x="99" y="2020"/>
                      <a:pt x="150" y="2049"/>
                      <a:pt x="204" y="2049"/>
                    </a:cubicBezTo>
                    <a:cubicBezTo>
                      <a:pt x="250" y="2049"/>
                      <a:pt x="298" y="2027"/>
                      <a:pt x="327" y="1988"/>
                    </a:cubicBezTo>
                    <a:cubicBezTo>
                      <a:pt x="568" y="1660"/>
                      <a:pt x="617" y="1267"/>
                      <a:pt x="652" y="870"/>
                    </a:cubicBezTo>
                    <a:cubicBezTo>
                      <a:pt x="666" y="718"/>
                      <a:pt x="745" y="0"/>
                      <a:pt x="476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753" name="Google Shape;2753;p17"/>
              <p:cNvSpPr/>
              <p:nvPr/>
            </p:nvSpPr>
            <p:spPr>
              <a:xfrm>
                <a:off x="528840" y="4206144"/>
                <a:ext cx="37472" cy="75173"/>
              </a:xfrm>
              <a:custGeom>
                <a:avLst/>
                <a:gdLst/>
                <a:ahLst/>
                <a:cxnLst/>
                <a:rect l="l" t="t" r="r" b="b"/>
                <a:pathLst>
                  <a:path w="656" h="1316" extrusionOk="0">
                    <a:moveTo>
                      <a:pt x="371" y="0"/>
                    </a:moveTo>
                    <a:cubicBezTo>
                      <a:pt x="302" y="0"/>
                      <a:pt x="231" y="34"/>
                      <a:pt x="180" y="103"/>
                    </a:cubicBezTo>
                    <a:cubicBezTo>
                      <a:pt x="57" y="271"/>
                      <a:pt x="44" y="533"/>
                      <a:pt x="23" y="733"/>
                    </a:cubicBezTo>
                    <a:cubicBezTo>
                      <a:pt x="1" y="928"/>
                      <a:pt x="15" y="1125"/>
                      <a:pt x="152" y="1281"/>
                    </a:cubicBezTo>
                    <a:cubicBezTo>
                      <a:pt x="172" y="1303"/>
                      <a:pt x="205" y="1315"/>
                      <a:pt x="238" y="1315"/>
                    </a:cubicBezTo>
                    <a:cubicBezTo>
                      <a:pt x="259" y="1315"/>
                      <a:pt x="281" y="1310"/>
                      <a:pt x="298" y="1298"/>
                    </a:cubicBezTo>
                    <a:cubicBezTo>
                      <a:pt x="470" y="1186"/>
                      <a:pt x="536" y="999"/>
                      <a:pt x="566" y="805"/>
                    </a:cubicBezTo>
                    <a:cubicBezTo>
                      <a:pt x="598" y="604"/>
                      <a:pt x="655" y="349"/>
                      <a:pt x="581" y="154"/>
                    </a:cubicBezTo>
                    <a:cubicBezTo>
                      <a:pt x="541" y="53"/>
                      <a:pt x="457" y="0"/>
                      <a:pt x="371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2754" name="Google Shape;2754;p17"/>
            <p:cNvGrpSpPr/>
            <p:nvPr/>
          </p:nvGrpSpPr>
          <p:grpSpPr>
            <a:xfrm>
              <a:off x="1735864" y="4896184"/>
              <a:ext cx="88313" cy="132981"/>
              <a:chOff x="712664" y="3994329"/>
              <a:chExt cx="88313" cy="132981"/>
            </a:xfrm>
          </p:grpSpPr>
          <p:sp>
            <p:nvSpPr>
              <p:cNvPr id="2755" name="Google Shape;2755;p17"/>
              <p:cNvSpPr/>
              <p:nvPr/>
            </p:nvSpPr>
            <p:spPr>
              <a:xfrm>
                <a:off x="712664" y="4006439"/>
                <a:ext cx="44613" cy="91225"/>
              </a:xfrm>
              <a:custGeom>
                <a:avLst/>
                <a:gdLst/>
                <a:ahLst/>
                <a:cxnLst/>
                <a:rect l="l" t="t" r="r" b="b"/>
                <a:pathLst>
                  <a:path w="781" h="1597" extrusionOk="0">
                    <a:moveTo>
                      <a:pt x="221" y="1"/>
                    </a:moveTo>
                    <a:cubicBezTo>
                      <a:pt x="138" y="1"/>
                      <a:pt x="60" y="44"/>
                      <a:pt x="44" y="145"/>
                    </a:cubicBezTo>
                    <a:cubicBezTo>
                      <a:pt x="1" y="407"/>
                      <a:pt x="81" y="683"/>
                      <a:pt x="139" y="938"/>
                    </a:cubicBezTo>
                    <a:cubicBezTo>
                      <a:pt x="196" y="1187"/>
                      <a:pt x="264" y="1427"/>
                      <a:pt x="489" y="1579"/>
                    </a:cubicBezTo>
                    <a:cubicBezTo>
                      <a:pt x="506" y="1591"/>
                      <a:pt x="526" y="1596"/>
                      <a:pt x="546" y="1596"/>
                    </a:cubicBezTo>
                    <a:cubicBezTo>
                      <a:pt x="589" y="1596"/>
                      <a:pt x="632" y="1573"/>
                      <a:pt x="652" y="1535"/>
                    </a:cubicBezTo>
                    <a:cubicBezTo>
                      <a:pt x="780" y="1308"/>
                      <a:pt x="735" y="1060"/>
                      <a:pt x="674" y="820"/>
                    </a:cubicBezTo>
                    <a:cubicBezTo>
                      <a:pt x="614" y="582"/>
                      <a:pt x="569" y="295"/>
                      <a:pt x="422" y="97"/>
                    </a:cubicBezTo>
                    <a:cubicBezTo>
                      <a:pt x="377" y="36"/>
                      <a:pt x="297" y="1"/>
                      <a:pt x="221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756" name="Google Shape;2756;p17"/>
              <p:cNvSpPr/>
              <p:nvPr/>
            </p:nvSpPr>
            <p:spPr>
              <a:xfrm>
                <a:off x="767617" y="3994329"/>
                <a:ext cx="33360" cy="132981"/>
              </a:xfrm>
              <a:custGeom>
                <a:avLst/>
                <a:gdLst/>
                <a:ahLst/>
                <a:cxnLst/>
                <a:rect l="l" t="t" r="r" b="b"/>
                <a:pathLst>
                  <a:path w="584" h="2328" extrusionOk="0">
                    <a:moveTo>
                      <a:pt x="295" y="1"/>
                    </a:moveTo>
                    <a:cubicBezTo>
                      <a:pt x="171" y="1"/>
                      <a:pt x="45" y="86"/>
                      <a:pt x="30" y="255"/>
                    </a:cubicBezTo>
                    <a:cubicBezTo>
                      <a:pt x="0" y="597"/>
                      <a:pt x="2" y="946"/>
                      <a:pt x="6" y="1290"/>
                    </a:cubicBezTo>
                    <a:cubicBezTo>
                      <a:pt x="9" y="1631"/>
                      <a:pt x="24" y="1959"/>
                      <a:pt x="178" y="2270"/>
                    </a:cubicBezTo>
                    <a:cubicBezTo>
                      <a:pt x="198" y="2309"/>
                      <a:pt x="239" y="2328"/>
                      <a:pt x="281" y="2328"/>
                    </a:cubicBezTo>
                    <a:cubicBezTo>
                      <a:pt x="323" y="2328"/>
                      <a:pt x="365" y="2309"/>
                      <a:pt x="385" y="2270"/>
                    </a:cubicBezTo>
                    <a:cubicBezTo>
                      <a:pt x="543" y="1960"/>
                      <a:pt x="560" y="1631"/>
                      <a:pt x="569" y="1290"/>
                    </a:cubicBezTo>
                    <a:cubicBezTo>
                      <a:pt x="576" y="946"/>
                      <a:pt x="583" y="597"/>
                      <a:pt x="557" y="255"/>
                    </a:cubicBezTo>
                    <a:cubicBezTo>
                      <a:pt x="544" y="85"/>
                      <a:pt x="420" y="1"/>
                      <a:pt x="295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2757" name="Google Shape;2757;p17"/>
            <p:cNvGrpSpPr/>
            <p:nvPr/>
          </p:nvGrpSpPr>
          <p:grpSpPr>
            <a:xfrm>
              <a:off x="140200" y="4947093"/>
              <a:ext cx="148749" cy="138123"/>
              <a:chOff x="417563" y="4145250"/>
              <a:chExt cx="148749" cy="138123"/>
            </a:xfrm>
          </p:grpSpPr>
          <p:sp>
            <p:nvSpPr>
              <p:cNvPr id="2758" name="Google Shape;2758;p17"/>
              <p:cNvSpPr/>
              <p:nvPr/>
            </p:nvSpPr>
            <p:spPr>
              <a:xfrm>
                <a:off x="417563" y="4179924"/>
                <a:ext cx="39186" cy="103449"/>
              </a:xfrm>
              <a:custGeom>
                <a:avLst/>
                <a:gdLst/>
                <a:ahLst/>
                <a:cxnLst/>
                <a:rect l="l" t="t" r="r" b="b"/>
                <a:pathLst>
                  <a:path w="686" h="1811" extrusionOk="0">
                    <a:moveTo>
                      <a:pt x="283" y="1"/>
                    </a:moveTo>
                    <a:cubicBezTo>
                      <a:pt x="215" y="1"/>
                      <a:pt x="148" y="32"/>
                      <a:pt x="118" y="96"/>
                    </a:cubicBezTo>
                    <a:cubicBezTo>
                      <a:pt x="0" y="348"/>
                      <a:pt x="83" y="703"/>
                      <a:pt x="102" y="970"/>
                    </a:cubicBezTo>
                    <a:cubicBezTo>
                      <a:pt x="112" y="1123"/>
                      <a:pt x="118" y="1280"/>
                      <a:pt x="141" y="1432"/>
                    </a:cubicBezTo>
                    <a:cubicBezTo>
                      <a:pt x="163" y="1569"/>
                      <a:pt x="227" y="1672"/>
                      <a:pt x="315" y="1777"/>
                    </a:cubicBezTo>
                    <a:cubicBezTo>
                      <a:pt x="333" y="1800"/>
                      <a:pt x="363" y="1811"/>
                      <a:pt x="394" y="1811"/>
                    </a:cubicBezTo>
                    <a:cubicBezTo>
                      <a:pt x="425" y="1811"/>
                      <a:pt x="456" y="1799"/>
                      <a:pt x="475" y="1777"/>
                    </a:cubicBezTo>
                    <a:cubicBezTo>
                      <a:pt x="685" y="1537"/>
                      <a:pt x="670" y="1245"/>
                      <a:pt x="647" y="944"/>
                    </a:cubicBezTo>
                    <a:cubicBezTo>
                      <a:pt x="625" y="670"/>
                      <a:pt x="621" y="266"/>
                      <a:pt x="421" y="56"/>
                    </a:cubicBezTo>
                    <a:cubicBezTo>
                      <a:pt x="386" y="19"/>
                      <a:pt x="334" y="1"/>
                      <a:pt x="283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759" name="Google Shape;2759;p17"/>
              <p:cNvSpPr/>
              <p:nvPr/>
            </p:nvSpPr>
            <p:spPr>
              <a:xfrm>
                <a:off x="469888" y="4145250"/>
                <a:ext cx="42556" cy="117101"/>
              </a:xfrm>
              <a:custGeom>
                <a:avLst/>
                <a:gdLst/>
                <a:ahLst/>
                <a:cxnLst/>
                <a:rect l="l" t="t" r="r" b="b"/>
                <a:pathLst>
                  <a:path w="745" h="2050" extrusionOk="0">
                    <a:moveTo>
                      <a:pt x="476" y="0"/>
                    </a:moveTo>
                    <a:cubicBezTo>
                      <a:pt x="449" y="0"/>
                      <a:pt x="419" y="8"/>
                      <a:pt x="384" y="23"/>
                    </a:cubicBezTo>
                    <a:cubicBezTo>
                      <a:pt x="243" y="88"/>
                      <a:pt x="219" y="278"/>
                      <a:pt x="192" y="415"/>
                    </a:cubicBezTo>
                    <a:cubicBezTo>
                      <a:pt x="158" y="589"/>
                      <a:pt x="132" y="764"/>
                      <a:pt x="104" y="936"/>
                    </a:cubicBezTo>
                    <a:cubicBezTo>
                      <a:pt x="47" y="1281"/>
                      <a:pt x="1" y="1611"/>
                      <a:pt x="84" y="1954"/>
                    </a:cubicBezTo>
                    <a:cubicBezTo>
                      <a:pt x="99" y="2020"/>
                      <a:pt x="150" y="2049"/>
                      <a:pt x="204" y="2049"/>
                    </a:cubicBezTo>
                    <a:cubicBezTo>
                      <a:pt x="250" y="2049"/>
                      <a:pt x="298" y="2027"/>
                      <a:pt x="327" y="1988"/>
                    </a:cubicBezTo>
                    <a:cubicBezTo>
                      <a:pt x="568" y="1660"/>
                      <a:pt x="617" y="1267"/>
                      <a:pt x="652" y="870"/>
                    </a:cubicBezTo>
                    <a:cubicBezTo>
                      <a:pt x="666" y="718"/>
                      <a:pt x="745" y="0"/>
                      <a:pt x="476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760" name="Google Shape;2760;p17"/>
              <p:cNvSpPr/>
              <p:nvPr/>
            </p:nvSpPr>
            <p:spPr>
              <a:xfrm>
                <a:off x="528840" y="4206144"/>
                <a:ext cx="37472" cy="75173"/>
              </a:xfrm>
              <a:custGeom>
                <a:avLst/>
                <a:gdLst/>
                <a:ahLst/>
                <a:cxnLst/>
                <a:rect l="l" t="t" r="r" b="b"/>
                <a:pathLst>
                  <a:path w="656" h="1316" extrusionOk="0">
                    <a:moveTo>
                      <a:pt x="371" y="0"/>
                    </a:moveTo>
                    <a:cubicBezTo>
                      <a:pt x="302" y="0"/>
                      <a:pt x="231" y="34"/>
                      <a:pt x="180" y="103"/>
                    </a:cubicBezTo>
                    <a:cubicBezTo>
                      <a:pt x="57" y="271"/>
                      <a:pt x="44" y="533"/>
                      <a:pt x="23" y="733"/>
                    </a:cubicBezTo>
                    <a:cubicBezTo>
                      <a:pt x="1" y="928"/>
                      <a:pt x="15" y="1125"/>
                      <a:pt x="152" y="1281"/>
                    </a:cubicBezTo>
                    <a:cubicBezTo>
                      <a:pt x="172" y="1303"/>
                      <a:pt x="205" y="1315"/>
                      <a:pt x="238" y="1315"/>
                    </a:cubicBezTo>
                    <a:cubicBezTo>
                      <a:pt x="259" y="1315"/>
                      <a:pt x="281" y="1310"/>
                      <a:pt x="298" y="1298"/>
                    </a:cubicBezTo>
                    <a:cubicBezTo>
                      <a:pt x="470" y="1186"/>
                      <a:pt x="536" y="999"/>
                      <a:pt x="566" y="805"/>
                    </a:cubicBezTo>
                    <a:cubicBezTo>
                      <a:pt x="598" y="604"/>
                      <a:pt x="655" y="349"/>
                      <a:pt x="581" y="154"/>
                    </a:cubicBezTo>
                    <a:cubicBezTo>
                      <a:pt x="541" y="53"/>
                      <a:pt x="457" y="0"/>
                      <a:pt x="371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sp>
          <p:nvSpPr>
            <p:cNvPr id="2761" name="Google Shape;2761;p17"/>
            <p:cNvSpPr/>
            <p:nvPr/>
          </p:nvSpPr>
          <p:spPr>
            <a:xfrm flipH="1">
              <a:off x="8573276" y="4655480"/>
              <a:ext cx="33188" cy="102763"/>
            </a:xfrm>
            <a:custGeom>
              <a:avLst/>
              <a:gdLst/>
              <a:ahLst/>
              <a:cxnLst/>
              <a:rect l="l" t="t" r="r" b="b"/>
              <a:pathLst>
                <a:path w="581" h="1799" extrusionOk="0">
                  <a:moveTo>
                    <a:pt x="300" y="0"/>
                  </a:moveTo>
                  <a:cubicBezTo>
                    <a:pt x="224" y="0"/>
                    <a:pt x="148" y="46"/>
                    <a:pt x="114" y="137"/>
                  </a:cubicBezTo>
                  <a:cubicBezTo>
                    <a:pt x="22" y="389"/>
                    <a:pt x="32" y="700"/>
                    <a:pt x="16" y="968"/>
                  </a:cubicBezTo>
                  <a:cubicBezTo>
                    <a:pt x="0" y="1232"/>
                    <a:pt x="5" y="1500"/>
                    <a:pt x="120" y="1743"/>
                  </a:cubicBezTo>
                  <a:cubicBezTo>
                    <a:pt x="136" y="1778"/>
                    <a:pt x="178" y="1799"/>
                    <a:pt x="219" y="1799"/>
                  </a:cubicBezTo>
                  <a:cubicBezTo>
                    <a:pt x="248" y="1799"/>
                    <a:pt x="276" y="1788"/>
                    <a:pt x="293" y="1765"/>
                  </a:cubicBezTo>
                  <a:cubicBezTo>
                    <a:pt x="467" y="1544"/>
                    <a:pt x="522" y="1270"/>
                    <a:pt x="540" y="994"/>
                  </a:cubicBezTo>
                  <a:cubicBezTo>
                    <a:pt x="554" y="722"/>
                    <a:pt x="580" y="397"/>
                    <a:pt x="484" y="137"/>
                  </a:cubicBezTo>
                  <a:cubicBezTo>
                    <a:pt x="451" y="46"/>
                    <a:pt x="375" y="0"/>
                    <a:pt x="300" y="0"/>
                  </a:cubicBezTo>
                  <a:close/>
                </a:path>
              </a:pathLst>
            </a:custGeom>
            <a:solidFill>
              <a:srgbClr val="191919">
                <a:alpha val="59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2762" name="Google Shape;2762;p17"/>
            <p:cNvGrpSpPr/>
            <p:nvPr/>
          </p:nvGrpSpPr>
          <p:grpSpPr>
            <a:xfrm flipH="1">
              <a:off x="8761575" y="4655463"/>
              <a:ext cx="142923" cy="130526"/>
              <a:chOff x="178100" y="3904645"/>
              <a:chExt cx="142923" cy="130526"/>
            </a:xfrm>
          </p:grpSpPr>
          <p:sp>
            <p:nvSpPr>
              <p:cNvPr id="2763" name="Google Shape;2763;p17"/>
              <p:cNvSpPr/>
              <p:nvPr/>
            </p:nvSpPr>
            <p:spPr>
              <a:xfrm>
                <a:off x="178100" y="3936863"/>
                <a:ext cx="40843" cy="98308"/>
              </a:xfrm>
              <a:custGeom>
                <a:avLst/>
                <a:gdLst/>
                <a:ahLst/>
                <a:cxnLst/>
                <a:rect l="l" t="t" r="r" b="b"/>
                <a:pathLst>
                  <a:path w="715" h="1721" extrusionOk="0">
                    <a:moveTo>
                      <a:pt x="237" y="1"/>
                    </a:moveTo>
                    <a:cubicBezTo>
                      <a:pt x="157" y="1"/>
                      <a:pt x="77" y="54"/>
                      <a:pt x="49" y="139"/>
                    </a:cubicBezTo>
                    <a:cubicBezTo>
                      <a:pt x="1" y="283"/>
                      <a:pt x="37" y="436"/>
                      <a:pt x="59" y="582"/>
                    </a:cubicBezTo>
                    <a:cubicBezTo>
                      <a:pt x="76" y="711"/>
                      <a:pt x="98" y="838"/>
                      <a:pt x="120" y="966"/>
                    </a:cubicBezTo>
                    <a:cubicBezTo>
                      <a:pt x="142" y="1093"/>
                      <a:pt x="158" y="1223"/>
                      <a:pt x="193" y="1347"/>
                    </a:cubicBezTo>
                    <a:cubicBezTo>
                      <a:pt x="234" y="1488"/>
                      <a:pt x="302" y="1592"/>
                      <a:pt x="413" y="1688"/>
                    </a:cubicBezTo>
                    <a:cubicBezTo>
                      <a:pt x="438" y="1709"/>
                      <a:pt x="467" y="1720"/>
                      <a:pt x="496" y="1720"/>
                    </a:cubicBezTo>
                    <a:cubicBezTo>
                      <a:pt x="533" y="1720"/>
                      <a:pt x="570" y="1702"/>
                      <a:pt x="594" y="1665"/>
                    </a:cubicBezTo>
                    <a:cubicBezTo>
                      <a:pt x="672" y="1542"/>
                      <a:pt x="715" y="1424"/>
                      <a:pt x="707" y="1275"/>
                    </a:cubicBezTo>
                    <a:cubicBezTo>
                      <a:pt x="700" y="1133"/>
                      <a:pt x="672" y="990"/>
                      <a:pt x="643" y="848"/>
                    </a:cubicBezTo>
                    <a:cubicBezTo>
                      <a:pt x="592" y="595"/>
                      <a:pt x="554" y="244"/>
                      <a:pt x="362" y="51"/>
                    </a:cubicBezTo>
                    <a:cubicBezTo>
                      <a:pt x="326" y="16"/>
                      <a:pt x="281" y="1"/>
                      <a:pt x="237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764" name="Google Shape;2764;p17"/>
              <p:cNvSpPr/>
              <p:nvPr/>
            </p:nvSpPr>
            <p:spPr>
              <a:xfrm>
                <a:off x="230654" y="3904645"/>
                <a:ext cx="37187" cy="110589"/>
              </a:xfrm>
              <a:custGeom>
                <a:avLst/>
                <a:gdLst/>
                <a:ahLst/>
                <a:cxnLst/>
                <a:rect l="l" t="t" r="r" b="b"/>
                <a:pathLst>
                  <a:path w="651" h="1936" extrusionOk="0">
                    <a:moveTo>
                      <a:pt x="399" y="0"/>
                    </a:moveTo>
                    <a:cubicBezTo>
                      <a:pt x="364" y="0"/>
                      <a:pt x="331" y="13"/>
                      <a:pt x="305" y="45"/>
                    </a:cubicBezTo>
                    <a:cubicBezTo>
                      <a:pt x="124" y="270"/>
                      <a:pt x="142" y="647"/>
                      <a:pt x="102" y="921"/>
                    </a:cubicBezTo>
                    <a:cubicBezTo>
                      <a:pt x="57" y="1239"/>
                      <a:pt x="0" y="1544"/>
                      <a:pt x="117" y="1853"/>
                    </a:cubicBezTo>
                    <a:cubicBezTo>
                      <a:pt x="136" y="1902"/>
                      <a:pt x="182" y="1936"/>
                      <a:pt x="229" y="1936"/>
                    </a:cubicBezTo>
                    <a:cubicBezTo>
                      <a:pt x="255" y="1936"/>
                      <a:pt x="282" y="1925"/>
                      <a:pt x="305" y="1902"/>
                    </a:cubicBezTo>
                    <a:cubicBezTo>
                      <a:pt x="542" y="1660"/>
                      <a:pt x="598" y="1348"/>
                      <a:pt x="625" y="1020"/>
                    </a:cubicBezTo>
                    <a:cubicBezTo>
                      <a:pt x="637" y="862"/>
                      <a:pt x="650" y="703"/>
                      <a:pt x="643" y="545"/>
                    </a:cubicBezTo>
                    <a:cubicBezTo>
                      <a:pt x="637" y="392"/>
                      <a:pt x="640" y="203"/>
                      <a:pt x="542" y="75"/>
                    </a:cubicBezTo>
                    <a:cubicBezTo>
                      <a:pt x="511" y="33"/>
                      <a:pt x="454" y="0"/>
                      <a:pt x="399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765" name="Google Shape;2765;p17"/>
              <p:cNvSpPr/>
              <p:nvPr/>
            </p:nvSpPr>
            <p:spPr>
              <a:xfrm>
                <a:off x="275667" y="3947545"/>
                <a:ext cx="45355" cy="85284"/>
              </a:xfrm>
              <a:custGeom>
                <a:avLst/>
                <a:gdLst/>
                <a:ahLst/>
                <a:cxnLst/>
                <a:rect l="l" t="t" r="r" b="b"/>
                <a:pathLst>
                  <a:path w="794" h="1493" extrusionOk="0">
                    <a:moveTo>
                      <a:pt x="528" y="0"/>
                    </a:moveTo>
                    <a:cubicBezTo>
                      <a:pt x="514" y="0"/>
                      <a:pt x="500" y="3"/>
                      <a:pt x="486" y="9"/>
                    </a:cubicBezTo>
                    <a:cubicBezTo>
                      <a:pt x="246" y="103"/>
                      <a:pt x="170" y="438"/>
                      <a:pt x="116" y="669"/>
                    </a:cubicBezTo>
                    <a:cubicBezTo>
                      <a:pt x="56" y="916"/>
                      <a:pt x="1" y="1211"/>
                      <a:pt x="155" y="1435"/>
                    </a:cubicBezTo>
                    <a:cubicBezTo>
                      <a:pt x="182" y="1473"/>
                      <a:pt x="219" y="1492"/>
                      <a:pt x="257" y="1492"/>
                    </a:cubicBezTo>
                    <a:cubicBezTo>
                      <a:pt x="286" y="1492"/>
                      <a:pt x="315" y="1481"/>
                      <a:pt x="342" y="1459"/>
                    </a:cubicBezTo>
                    <a:cubicBezTo>
                      <a:pt x="531" y="1295"/>
                      <a:pt x="571" y="1040"/>
                      <a:pt x="622" y="809"/>
                    </a:cubicBezTo>
                    <a:cubicBezTo>
                      <a:pt x="667" y="603"/>
                      <a:pt x="793" y="275"/>
                      <a:pt x="670" y="86"/>
                    </a:cubicBezTo>
                    <a:cubicBezTo>
                      <a:pt x="642" y="40"/>
                      <a:pt x="585" y="0"/>
                      <a:pt x="528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2766" name="Google Shape;2766;p17"/>
            <p:cNvGrpSpPr/>
            <p:nvPr/>
          </p:nvGrpSpPr>
          <p:grpSpPr>
            <a:xfrm flipH="1">
              <a:off x="8309559" y="4588759"/>
              <a:ext cx="88313" cy="132981"/>
              <a:chOff x="712664" y="3994329"/>
              <a:chExt cx="88313" cy="132981"/>
            </a:xfrm>
          </p:grpSpPr>
          <p:sp>
            <p:nvSpPr>
              <p:cNvPr id="2767" name="Google Shape;2767;p17"/>
              <p:cNvSpPr/>
              <p:nvPr/>
            </p:nvSpPr>
            <p:spPr>
              <a:xfrm>
                <a:off x="712664" y="4006439"/>
                <a:ext cx="44613" cy="91225"/>
              </a:xfrm>
              <a:custGeom>
                <a:avLst/>
                <a:gdLst/>
                <a:ahLst/>
                <a:cxnLst/>
                <a:rect l="l" t="t" r="r" b="b"/>
                <a:pathLst>
                  <a:path w="781" h="1597" extrusionOk="0">
                    <a:moveTo>
                      <a:pt x="221" y="1"/>
                    </a:moveTo>
                    <a:cubicBezTo>
                      <a:pt x="138" y="1"/>
                      <a:pt x="60" y="44"/>
                      <a:pt x="44" y="145"/>
                    </a:cubicBezTo>
                    <a:cubicBezTo>
                      <a:pt x="1" y="407"/>
                      <a:pt x="81" y="683"/>
                      <a:pt x="139" y="938"/>
                    </a:cubicBezTo>
                    <a:cubicBezTo>
                      <a:pt x="196" y="1187"/>
                      <a:pt x="264" y="1427"/>
                      <a:pt x="489" y="1579"/>
                    </a:cubicBezTo>
                    <a:cubicBezTo>
                      <a:pt x="506" y="1591"/>
                      <a:pt x="526" y="1596"/>
                      <a:pt x="546" y="1596"/>
                    </a:cubicBezTo>
                    <a:cubicBezTo>
                      <a:pt x="589" y="1596"/>
                      <a:pt x="632" y="1573"/>
                      <a:pt x="652" y="1535"/>
                    </a:cubicBezTo>
                    <a:cubicBezTo>
                      <a:pt x="780" y="1308"/>
                      <a:pt x="735" y="1060"/>
                      <a:pt x="674" y="820"/>
                    </a:cubicBezTo>
                    <a:cubicBezTo>
                      <a:pt x="614" y="582"/>
                      <a:pt x="569" y="295"/>
                      <a:pt x="422" y="97"/>
                    </a:cubicBezTo>
                    <a:cubicBezTo>
                      <a:pt x="377" y="36"/>
                      <a:pt x="297" y="1"/>
                      <a:pt x="221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768" name="Google Shape;2768;p17"/>
              <p:cNvSpPr/>
              <p:nvPr/>
            </p:nvSpPr>
            <p:spPr>
              <a:xfrm>
                <a:off x="767617" y="3994329"/>
                <a:ext cx="33360" cy="132981"/>
              </a:xfrm>
              <a:custGeom>
                <a:avLst/>
                <a:gdLst/>
                <a:ahLst/>
                <a:cxnLst/>
                <a:rect l="l" t="t" r="r" b="b"/>
                <a:pathLst>
                  <a:path w="584" h="2328" extrusionOk="0">
                    <a:moveTo>
                      <a:pt x="295" y="1"/>
                    </a:moveTo>
                    <a:cubicBezTo>
                      <a:pt x="171" y="1"/>
                      <a:pt x="45" y="86"/>
                      <a:pt x="30" y="255"/>
                    </a:cubicBezTo>
                    <a:cubicBezTo>
                      <a:pt x="0" y="597"/>
                      <a:pt x="2" y="946"/>
                      <a:pt x="6" y="1290"/>
                    </a:cubicBezTo>
                    <a:cubicBezTo>
                      <a:pt x="9" y="1631"/>
                      <a:pt x="24" y="1959"/>
                      <a:pt x="178" y="2270"/>
                    </a:cubicBezTo>
                    <a:cubicBezTo>
                      <a:pt x="198" y="2309"/>
                      <a:pt x="239" y="2328"/>
                      <a:pt x="281" y="2328"/>
                    </a:cubicBezTo>
                    <a:cubicBezTo>
                      <a:pt x="323" y="2328"/>
                      <a:pt x="365" y="2309"/>
                      <a:pt x="385" y="2270"/>
                    </a:cubicBezTo>
                    <a:cubicBezTo>
                      <a:pt x="543" y="1960"/>
                      <a:pt x="560" y="1631"/>
                      <a:pt x="569" y="1290"/>
                    </a:cubicBezTo>
                    <a:cubicBezTo>
                      <a:pt x="576" y="946"/>
                      <a:pt x="583" y="597"/>
                      <a:pt x="557" y="255"/>
                    </a:cubicBezTo>
                    <a:cubicBezTo>
                      <a:pt x="544" y="85"/>
                      <a:pt x="420" y="1"/>
                      <a:pt x="295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2769" name="Google Shape;2769;p17"/>
            <p:cNvGrpSpPr/>
            <p:nvPr/>
          </p:nvGrpSpPr>
          <p:grpSpPr>
            <a:xfrm flipH="1">
              <a:off x="8475836" y="4893605"/>
              <a:ext cx="148749" cy="138123"/>
              <a:chOff x="417563" y="4145250"/>
              <a:chExt cx="148749" cy="138123"/>
            </a:xfrm>
          </p:grpSpPr>
          <p:sp>
            <p:nvSpPr>
              <p:cNvPr id="2770" name="Google Shape;2770;p17"/>
              <p:cNvSpPr/>
              <p:nvPr/>
            </p:nvSpPr>
            <p:spPr>
              <a:xfrm>
                <a:off x="417563" y="4179924"/>
                <a:ext cx="39186" cy="103449"/>
              </a:xfrm>
              <a:custGeom>
                <a:avLst/>
                <a:gdLst/>
                <a:ahLst/>
                <a:cxnLst/>
                <a:rect l="l" t="t" r="r" b="b"/>
                <a:pathLst>
                  <a:path w="686" h="1811" extrusionOk="0">
                    <a:moveTo>
                      <a:pt x="283" y="1"/>
                    </a:moveTo>
                    <a:cubicBezTo>
                      <a:pt x="215" y="1"/>
                      <a:pt x="148" y="32"/>
                      <a:pt x="118" y="96"/>
                    </a:cubicBezTo>
                    <a:cubicBezTo>
                      <a:pt x="0" y="348"/>
                      <a:pt x="83" y="703"/>
                      <a:pt x="102" y="970"/>
                    </a:cubicBezTo>
                    <a:cubicBezTo>
                      <a:pt x="112" y="1123"/>
                      <a:pt x="118" y="1280"/>
                      <a:pt x="141" y="1432"/>
                    </a:cubicBezTo>
                    <a:cubicBezTo>
                      <a:pt x="163" y="1569"/>
                      <a:pt x="227" y="1672"/>
                      <a:pt x="315" y="1777"/>
                    </a:cubicBezTo>
                    <a:cubicBezTo>
                      <a:pt x="333" y="1800"/>
                      <a:pt x="363" y="1811"/>
                      <a:pt x="394" y="1811"/>
                    </a:cubicBezTo>
                    <a:cubicBezTo>
                      <a:pt x="425" y="1811"/>
                      <a:pt x="456" y="1799"/>
                      <a:pt x="475" y="1777"/>
                    </a:cubicBezTo>
                    <a:cubicBezTo>
                      <a:pt x="685" y="1537"/>
                      <a:pt x="670" y="1245"/>
                      <a:pt x="647" y="944"/>
                    </a:cubicBezTo>
                    <a:cubicBezTo>
                      <a:pt x="625" y="670"/>
                      <a:pt x="621" y="266"/>
                      <a:pt x="421" y="56"/>
                    </a:cubicBezTo>
                    <a:cubicBezTo>
                      <a:pt x="386" y="19"/>
                      <a:pt x="334" y="1"/>
                      <a:pt x="283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771" name="Google Shape;2771;p17"/>
              <p:cNvSpPr/>
              <p:nvPr/>
            </p:nvSpPr>
            <p:spPr>
              <a:xfrm>
                <a:off x="469888" y="4145250"/>
                <a:ext cx="42556" cy="117101"/>
              </a:xfrm>
              <a:custGeom>
                <a:avLst/>
                <a:gdLst/>
                <a:ahLst/>
                <a:cxnLst/>
                <a:rect l="l" t="t" r="r" b="b"/>
                <a:pathLst>
                  <a:path w="745" h="2050" extrusionOk="0">
                    <a:moveTo>
                      <a:pt x="476" y="0"/>
                    </a:moveTo>
                    <a:cubicBezTo>
                      <a:pt x="449" y="0"/>
                      <a:pt x="419" y="8"/>
                      <a:pt x="384" y="23"/>
                    </a:cubicBezTo>
                    <a:cubicBezTo>
                      <a:pt x="243" y="88"/>
                      <a:pt x="219" y="278"/>
                      <a:pt x="192" y="415"/>
                    </a:cubicBezTo>
                    <a:cubicBezTo>
                      <a:pt x="158" y="589"/>
                      <a:pt x="132" y="764"/>
                      <a:pt x="104" y="936"/>
                    </a:cubicBezTo>
                    <a:cubicBezTo>
                      <a:pt x="47" y="1281"/>
                      <a:pt x="1" y="1611"/>
                      <a:pt x="84" y="1954"/>
                    </a:cubicBezTo>
                    <a:cubicBezTo>
                      <a:pt x="99" y="2020"/>
                      <a:pt x="150" y="2049"/>
                      <a:pt x="204" y="2049"/>
                    </a:cubicBezTo>
                    <a:cubicBezTo>
                      <a:pt x="250" y="2049"/>
                      <a:pt x="298" y="2027"/>
                      <a:pt x="327" y="1988"/>
                    </a:cubicBezTo>
                    <a:cubicBezTo>
                      <a:pt x="568" y="1660"/>
                      <a:pt x="617" y="1267"/>
                      <a:pt x="652" y="870"/>
                    </a:cubicBezTo>
                    <a:cubicBezTo>
                      <a:pt x="666" y="718"/>
                      <a:pt x="745" y="0"/>
                      <a:pt x="476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772" name="Google Shape;2772;p17"/>
              <p:cNvSpPr/>
              <p:nvPr/>
            </p:nvSpPr>
            <p:spPr>
              <a:xfrm>
                <a:off x="528840" y="4206144"/>
                <a:ext cx="37472" cy="75173"/>
              </a:xfrm>
              <a:custGeom>
                <a:avLst/>
                <a:gdLst/>
                <a:ahLst/>
                <a:cxnLst/>
                <a:rect l="l" t="t" r="r" b="b"/>
                <a:pathLst>
                  <a:path w="656" h="1316" extrusionOk="0">
                    <a:moveTo>
                      <a:pt x="371" y="0"/>
                    </a:moveTo>
                    <a:cubicBezTo>
                      <a:pt x="302" y="0"/>
                      <a:pt x="231" y="34"/>
                      <a:pt x="180" y="103"/>
                    </a:cubicBezTo>
                    <a:cubicBezTo>
                      <a:pt x="57" y="271"/>
                      <a:pt x="44" y="533"/>
                      <a:pt x="23" y="733"/>
                    </a:cubicBezTo>
                    <a:cubicBezTo>
                      <a:pt x="1" y="928"/>
                      <a:pt x="15" y="1125"/>
                      <a:pt x="152" y="1281"/>
                    </a:cubicBezTo>
                    <a:cubicBezTo>
                      <a:pt x="172" y="1303"/>
                      <a:pt x="205" y="1315"/>
                      <a:pt x="238" y="1315"/>
                    </a:cubicBezTo>
                    <a:cubicBezTo>
                      <a:pt x="259" y="1315"/>
                      <a:pt x="281" y="1310"/>
                      <a:pt x="298" y="1298"/>
                    </a:cubicBezTo>
                    <a:cubicBezTo>
                      <a:pt x="470" y="1186"/>
                      <a:pt x="536" y="999"/>
                      <a:pt x="566" y="805"/>
                    </a:cubicBezTo>
                    <a:cubicBezTo>
                      <a:pt x="598" y="604"/>
                      <a:pt x="655" y="349"/>
                      <a:pt x="581" y="154"/>
                    </a:cubicBezTo>
                    <a:cubicBezTo>
                      <a:pt x="541" y="53"/>
                      <a:pt x="457" y="0"/>
                      <a:pt x="371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sp>
          <p:nvSpPr>
            <p:cNvPr id="2773" name="Google Shape;2773;p17"/>
            <p:cNvSpPr/>
            <p:nvPr/>
          </p:nvSpPr>
          <p:spPr>
            <a:xfrm flipH="1">
              <a:off x="7858763" y="4947105"/>
              <a:ext cx="33188" cy="102763"/>
            </a:xfrm>
            <a:custGeom>
              <a:avLst/>
              <a:gdLst/>
              <a:ahLst/>
              <a:cxnLst/>
              <a:rect l="l" t="t" r="r" b="b"/>
              <a:pathLst>
                <a:path w="581" h="1799" extrusionOk="0">
                  <a:moveTo>
                    <a:pt x="300" y="0"/>
                  </a:moveTo>
                  <a:cubicBezTo>
                    <a:pt x="224" y="0"/>
                    <a:pt x="148" y="46"/>
                    <a:pt x="114" y="137"/>
                  </a:cubicBezTo>
                  <a:cubicBezTo>
                    <a:pt x="22" y="389"/>
                    <a:pt x="32" y="700"/>
                    <a:pt x="16" y="968"/>
                  </a:cubicBezTo>
                  <a:cubicBezTo>
                    <a:pt x="0" y="1232"/>
                    <a:pt x="5" y="1500"/>
                    <a:pt x="120" y="1743"/>
                  </a:cubicBezTo>
                  <a:cubicBezTo>
                    <a:pt x="136" y="1778"/>
                    <a:pt x="178" y="1799"/>
                    <a:pt x="219" y="1799"/>
                  </a:cubicBezTo>
                  <a:cubicBezTo>
                    <a:pt x="248" y="1799"/>
                    <a:pt x="276" y="1788"/>
                    <a:pt x="293" y="1765"/>
                  </a:cubicBezTo>
                  <a:cubicBezTo>
                    <a:pt x="467" y="1544"/>
                    <a:pt x="522" y="1270"/>
                    <a:pt x="540" y="994"/>
                  </a:cubicBezTo>
                  <a:cubicBezTo>
                    <a:pt x="554" y="722"/>
                    <a:pt x="580" y="397"/>
                    <a:pt x="484" y="137"/>
                  </a:cubicBezTo>
                  <a:cubicBezTo>
                    <a:pt x="451" y="46"/>
                    <a:pt x="375" y="0"/>
                    <a:pt x="300" y="0"/>
                  </a:cubicBezTo>
                  <a:close/>
                </a:path>
              </a:pathLst>
            </a:custGeom>
            <a:solidFill>
              <a:srgbClr val="191919">
                <a:alpha val="59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74" name="Google Shape;2774;p17"/>
            <p:cNvSpPr/>
            <p:nvPr/>
          </p:nvSpPr>
          <p:spPr>
            <a:xfrm flipH="1">
              <a:off x="7690888" y="4652480"/>
              <a:ext cx="33188" cy="102763"/>
            </a:xfrm>
            <a:custGeom>
              <a:avLst/>
              <a:gdLst/>
              <a:ahLst/>
              <a:cxnLst/>
              <a:rect l="l" t="t" r="r" b="b"/>
              <a:pathLst>
                <a:path w="581" h="1799" extrusionOk="0">
                  <a:moveTo>
                    <a:pt x="300" y="0"/>
                  </a:moveTo>
                  <a:cubicBezTo>
                    <a:pt x="224" y="0"/>
                    <a:pt x="148" y="46"/>
                    <a:pt x="114" y="137"/>
                  </a:cubicBezTo>
                  <a:cubicBezTo>
                    <a:pt x="22" y="389"/>
                    <a:pt x="32" y="700"/>
                    <a:pt x="16" y="968"/>
                  </a:cubicBezTo>
                  <a:cubicBezTo>
                    <a:pt x="0" y="1232"/>
                    <a:pt x="5" y="1500"/>
                    <a:pt x="120" y="1743"/>
                  </a:cubicBezTo>
                  <a:cubicBezTo>
                    <a:pt x="136" y="1778"/>
                    <a:pt x="178" y="1799"/>
                    <a:pt x="219" y="1799"/>
                  </a:cubicBezTo>
                  <a:cubicBezTo>
                    <a:pt x="248" y="1799"/>
                    <a:pt x="276" y="1788"/>
                    <a:pt x="293" y="1765"/>
                  </a:cubicBezTo>
                  <a:cubicBezTo>
                    <a:pt x="467" y="1544"/>
                    <a:pt x="522" y="1270"/>
                    <a:pt x="540" y="994"/>
                  </a:cubicBezTo>
                  <a:cubicBezTo>
                    <a:pt x="554" y="722"/>
                    <a:pt x="580" y="397"/>
                    <a:pt x="484" y="137"/>
                  </a:cubicBezTo>
                  <a:cubicBezTo>
                    <a:pt x="451" y="46"/>
                    <a:pt x="375" y="0"/>
                    <a:pt x="300" y="0"/>
                  </a:cubicBezTo>
                  <a:close/>
                </a:path>
              </a:pathLst>
            </a:custGeom>
            <a:solidFill>
              <a:srgbClr val="191919">
                <a:alpha val="59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2775" name="Google Shape;2775;p17"/>
            <p:cNvGrpSpPr/>
            <p:nvPr/>
          </p:nvGrpSpPr>
          <p:grpSpPr>
            <a:xfrm flipH="1">
              <a:off x="8078788" y="4799888"/>
              <a:ext cx="142923" cy="130526"/>
              <a:chOff x="178100" y="3904645"/>
              <a:chExt cx="142923" cy="130526"/>
            </a:xfrm>
          </p:grpSpPr>
          <p:sp>
            <p:nvSpPr>
              <p:cNvPr id="2776" name="Google Shape;2776;p17"/>
              <p:cNvSpPr/>
              <p:nvPr/>
            </p:nvSpPr>
            <p:spPr>
              <a:xfrm>
                <a:off x="178100" y="3936863"/>
                <a:ext cx="40843" cy="98308"/>
              </a:xfrm>
              <a:custGeom>
                <a:avLst/>
                <a:gdLst/>
                <a:ahLst/>
                <a:cxnLst/>
                <a:rect l="l" t="t" r="r" b="b"/>
                <a:pathLst>
                  <a:path w="715" h="1721" extrusionOk="0">
                    <a:moveTo>
                      <a:pt x="237" y="1"/>
                    </a:moveTo>
                    <a:cubicBezTo>
                      <a:pt x="157" y="1"/>
                      <a:pt x="77" y="54"/>
                      <a:pt x="49" y="139"/>
                    </a:cubicBezTo>
                    <a:cubicBezTo>
                      <a:pt x="1" y="283"/>
                      <a:pt x="37" y="436"/>
                      <a:pt x="59" y="582"/>
                    </a:cubicBezTo>
                    <a:cubicBezTo>
                      <a:pt x="76" y="711"/>
                      <a:pt x="98" y="838"/>
                      <a:pt x="120" y="966"/>
                    </a:cubicBezTo>
                    <a:cubicBezTo>
                      <a:pt x="142" y="1093"/>
                      <a:pt x="158" y="1223"/>
                      <a:pt x="193" y="1347"/>
                    </a:cubicBezTo>
                    <a:cubicBezTo>
                      <a:pt x="234" y="1488"/>
                      <a:pt x="302" y="1592"/>
                      <a:pt x="413" y="1688"/>
                    </a:cubicBezTo>
                    <a:cubicBezTo>
                      <a:pt x="438" y="1709"/>
                      <a:pt x="467" y="1720"/>
                      <a:pt x="496" y="1720"/>
                    </a:cubicBezTo>
                    <a:cubicBezTo>
                      <a:pt x="533" y="1720"/>
                      <a:pt x="570" y="1702"/>
                      <a:pt x="594" y="1665"/>
                    </a:cubicBezTo>
                    <a:cubicBezTo>
                      <a:pt x="672" y="1542"/>
                      <a:pt x="715" y="1424"/>
                      <a:pt x="707" y="1275"/>
                    </a:cubicBezTo>
                    <a:cubicBezTo>
                      <a:pt x="700" y="1133"/>
                      <a:pt x="672" y="990"/>
                      <a:pt x="643" y="848"/>
                    </a:cubicBezTo>
                    <a:cubicBezTo>
                      <a:pt x="592" y="595"/>
                      <a:pt x="554" y="244"/>
                      <a:pt x="362" y="51"/>
                    </a:cubicBezTo>
                    <a:cubicBezTo>
                      <a:pt x="326" y="16"/>
                      <a:pt x="281" y="1"/>
                      <a:pt x="237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777" name="Google Shape;2777;p17"/>
              <p:cNvSpPr/>
              <p:nvPr/>
            </p:nvSpPr>
            <p:spPr>
              <a:xfrm>
                <a:off x="230654" y="3904645"/>
                <a:ext cx="37187" cy="110589"/>
              </a:xfrm>
              <a:custGeom>
                <a:avLst/>
                <a:gdLst/>
                <a:ahLst/>
                <a:cxnLst/>
                <a:rect l="l" t="t" r="r" b="b"/>
                <a:pathLst>
                  <a:path w="651" h="1936" extrusionOk="0">
                    <a:moveTo>
                      <a:pt x="399" y="0"/>
                    </a:moveTo>
                    <a:cubicBezTo>
                      <a:pt x="364" y="0"/>
                      <a:pt x="331" y="13"/>
                      <a:pt x="305" y="45"/>
                    </a:cubicBezTo>
                    <a:cubicBezTo>
                      <a:pt x="124" y="270"/>
                      <a:pt x="142" y="647"/>
                      <a:pt x="102" y="921"/>
                    </a:cubicBezTo>
                    <a:cubicBezTo>
                      <a:pt x="57" y="1239"/>
                      <a:pt x="0" y="1544"/>
                      <a:pt x="117" y="1853"/>
                    </a:cubicBezTo>
                    <a:cubicBezTo>
                      <a:pt x="136" y="1902"/>
                      <a:pt x="182" y="1936"/>
                      <a:pt x="229" y="1936"/>
                    </a:cubicBezTo>
                    <a:cubicBezTo>
                      <a:pt x="255" y="1936"/>
                      <a:pt x="282" y="1925"/>
                      <a:pt x="305" y="1902"/>
                    </a:cubicBezTo>
                    <a:cubicBezTo>
                      <a:pt x="542" y="1660"/>
                      <a:pt x="598" y="1348"/>
                      <a:pt x="625" y="1020"/>
                    </a:cubicBezTo>
                    <a:cubicBezTo>
                      <a:pt x="637" y="862"/>
                      <a:pt x="650" y="703"/>
                      <a:pt x="643" y="545"/>
                    </a:cubicBezTo>
                    <a:cubicBezTo>
                      <a:pt x="637" y="392"/>
                      <a:pt x="640" y="203"/>
                      <a:pt x="542" y="75"/>
                    </a:cubicBezTo>
                    <a:cubicBezTo>
                      <a:pt x="511" y="33"/>
                      <a:pt x="454" y="0"/>
                      <a:pt x="399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778" name="Google Shape;2778;p17"/>
              <p:cNvSpPr/>
              <p:nvPr/>
            </p:nvSpPr>
            <p:spPr>
              <a:xfrm>
                <a:off x="275667" y="3947545"/>
                <a:ext cx="45355" cy="85284"/>
              </a:xfrm>
              <a:custGeom>
                <a:avLst/>
                <a:gdLst/>
                <a:ahLst/>
                <a:cxnLst/>
                <a:rect l="l" t="t" r="r" b="b"/>
                <a:pathLst>
                  <a:path w="794" h="1493" extrusionOk="0">
                    <a:moveTo>
                      <a:pt x="528" y="0"/>
                    </a:moveTo>
                    <a:cubicBezTo>
                      <a:pt x="514" y="0"/>
                      <a:pt x="500" y="3"/>
                      <a:pt x="486" y="9"/>
                    </a:cubicBezTo>
                    <a:cubicBezTo>
                      <a:pt x="246" y="103"/>
                      <a:pt x="170" y="438"/>
                      <a:pt x="116" y="669"/>
                    </a:cubicBezTo>
                    <a:cubicBezTo>
                      <a:pt x="56" y="916"/>
                      <a:pt x="1" y="1211"/>
                      <a:pt x="155" y="1435"/>
                    </a:cubicBezTo>
                    <a:cubicBezTo>
                      <a:pt x="182" y="1473"/>
                      <a:pt x="219" y="1492"/>
                      <a:pt x="257" y="1492"/>
                    </a:cubicBezTo>
                    <a:cubicBezTo>
                      <a:pt x="286" y="1492"/>
                      <a:pt x="315" y="1481"/>
                      <a:pt x="342" y="1459"/>
                    </a:cubicBezTo>
                    <a:cubicBezTo>
                      <a:pt x="531" y="1295"/>
                      <a:pt x="571" y="1040"/>
                      <a:pt x="622" y="809"/>
                    </a:cubicBezTo>
                    <a:cubicBezTo>
                      <a:pt x="667" y="603"/>
                      <a:pt x="793" y="275"/>
                      <a:pt x="670" y="86"/>
                    </a:cubicBezTo>
                    <a:cubicBezTo>
                      <a:pt x="642" y="40"/>
                      <a:pt x="585" y="0"/>
                      <a:pt x="528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2779" name="Google Shape;2779;p17"/>
            <p:cNvGrpSpPr/>
            <p:nvPr/>
          </p:nvGrpSpPr>
          <p:grpSpPr>
            <a:xfrm flipH="1">
              <a:off x="7317309" y="4602647"/>
              <a:ext cx="88313" cy="132981"/>
              <a:chOff x="712664" y="3994329"/>
              <a:chExt cx="88313" cy="132981"/>
            </a:xfrm>
          </p:grpSpPr>
          <p:sp>
            <p:nvSpPr>
              <p:cNvPr id="2780" name="Google Shape;2780;p17"/>
              <p:cNvSpPr/>
              <p:nvPr/>
            </p:nvSpPr>
            <p:spPr>
              <a:xfrm>
                <a:off x="712664" y="4006439"/>
                <a:ext cx="44613" cy="91225"/>
              </a:xfrm>
              <a:custGeom>
                <a:avLst/>
                <a:gdLst/>
                <a:ahLst/>
                <a:cxnLst/>
                <a:rect l="l" t="t" r="r" b="b"/>
                <a:pathLst>
                  <a:path w="781" h="1597" extrusionOk="0">
                    <a:moveTo>
                      <a:pt x="221" y="1"/>
                    </a:moveTo>
                    <a:cubicBezTo>
                      <a:pt x="138" y="1"/>
                      <a:pt x="60" y="44"/>
                      <a:pt x="44" y="145"/>
                    </a:cubicBezTo>
                    <a:cubicBezTo>
                      <a:pt x="1" y="407"/>
                      <a:pt x="81" y="683"/>
                      <a:pt x="139" y="938"/>
                    </a:cubicBezTo>
                    <a:cubicBezTo>
                      <a:pt x="196" y="1187"/>
                      <a:pt x="264" y="1427"/>
                      <a:pt x="489" y="1579"/>
                    </a:cubicBezTo>
                    <a:cubicBezTo>
                      <a:pt x="506" y="1591"/>
                      <a:pt x="526" y="1596"/>
                      <a:pt x="546" y="1596"/>
                    </a:cubicBezTo>
                    <a:cubicBezTo>
                      <a:pt x="589" y="1596"/>
                      <a:pt x="632" y="1573"/>
                      <a:pt x="652" y="1535"/>
                    </a:cubicBezTo>
                    <a:cubicBezTo>
                      <a:pt x="780" y="1308"/>
                      <a:pt x="735" y="1060"/>
                      <a:pt x="674" y="820"/>
                    </a:cubicBezTo>
                    <a:cubicBezTo>
                      <a:pt x="614" y="582"/>
                      <a:pt x="569" y="295"/>
                      <a:pt x="422" y="97"/>
                    </a:cubicBezTo>
                    <a:cubicBezTo>
                      <a:pt x="377" y="36"/>
                      <a:pt x="297" y="1"/>
                      <a:pt x="221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781" name="Google Shape;2781;p17"/>
              <p:cNvSpPr/>
              <p:nvPr/>
            </p:nvSpPr>
            <p:spPr>
              <a:xfrm>
                <a:off x="767617" y="3994329"/>
                <a:ext cx="33360" cy="132981"/>
              </a:xfrm>
              <a:custGeom>
                <a:avLst/>
                <a:gdLst/>
                <a:ahLst/>
                <a:cxnLst/>
                <a:rect l="l" t="t" r="r" b="b"/>
                <a:pathLst>
                  <a:path w="584" h="2328" extrusionOk="0">
                    <a:moveTo>
                      <a:pt x="295" y="1"/>
                    </a:moveTo>
                    <a:cubicBezTo>
                      <a:pt x="171" y="1"/>
                      <a:pt x="45" y="86"/>
                      <a:pt x="30" y="255"/>
                    </a:cubicBezTo>
                    <a:cubicBezTo>
                      <a:pt x="0" y="597"/>
                      <a:pt x="2" y="946"/>
                      <a:pt x="6" y="1290"/>
                    </a:cubicBezTo>
                    <a:cubicBezTo>
                      <a:pt x="9" y="1631"/>
                      <a:pt x="24" y="1959"/>
                      <a:pt x="178" y="2270"/>
                    </a:cubicBezTo>
                    <a:cubicBezTo>
                      <a:pt x="198" y="2309"/>
                      <a:pt x="239" y="2328"/>
                      <a:pt x="281" y="2328"/>
                    </a:cubicBezTo>
                    <a:cubicBezTo>
                      <a:pt x="323" y="2328"/>
                      <a:pt x="365" y="2309"/>
                      <a:pt x="385" y="2270"/>
                    </a:cubicBezTo>
                    <a:cubicBezTo>
                      <a:pt x="543" y="1960"/>
                      <a:pt x="560" y="1631"/>
                      <a:pt x="569" y="1290"/>
                    </a:cubicBezTo>
                    <a:cubicBezTo>
                      <a:pt x="576" y="946"/>
                      <a:pt x="583" y="597"/>
                      <a:pt x="557" y="255"/>
                    </a:cubicBezTo>
                    <a:cubicBezTo>
                      <a:pt x="544" y="85"/>
                      <a:pt x="420" y="1"/>
                      <a:pt x="295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2782" name="Google Shape;2782;p17"/>
            <p:cNvGrpSpPr/>
            <p:nvPr/>
          </p:nvGrpSpPr>
          <p:grpSpPr>
            <a:xfrm flipH="1">
              <a:off x="7434236" y="4851518"/>
              <a:ext cx="148749" cy="138123"/>
              <a:chOff x="417563" y="4145250"/>
              <a:chExt cx="148749" cy="138123"/>
            </a:xfrm>
          </p:grpSpPr>
          <p:sp>
            <p:nvSpPr>
              <p:cNvPr id="2783" name="Google Shape;2783;p17"/>
              <p:cNvSpPr/>
              <p:nvPr/>
            </p:nvSpPr>
            <p:spPr>
              <a:xfrm>
                <a:off x="417563" y="4179924"/>
                <a:ext cx="39186" cy="103449"/>
              </a:xfrm>
              <a:custGeom>
                <a:avLst/>
                <a:gdLst/>
                <a:ahLst/>
                <a:cxnLst/>
                <a:rect l="l" t="t" r="r" b="b"/>
                <a:pathLst>
                  <a:path w="686" h="1811" extrusionOk="0">
                    <a:moveTo>
                      <a:pt x="283" y="1"/>
                    </a:moveTo>
                    <a:cubicBezTo>
                      <a:pt x="215" y="1"/>
                      <a:pt x="148" y="32"/>
                      <a:pt x="118" y="96"/>
                    </a:cubicBezTo>
                    <a:cubicBezTo>
                      <a:pt x="0" y="348"/>
                      <a:pt x="83" y="703"/>
                      <a:pt x="102" y="970"/>
                    </a:cubicBezTo>
                    <a:cubicBezTo>
                      <a:pt x="112" y="1123"/>
                      <a:pt x="118" y="1280"/>
                      <a:pt x="141" y="1432"/>
                    </a:cubicBezTo>
                    <a:cubicBezTo>
                      <a:pt x="163" y="1569"/>
                      <a:pt x="227" y="1672"/>
                      <a:pt x="315" y="1777"/>
                    </a:cubicBezTo>
                    <a:cubicBezTo>
                      <a:pt x="333" y="1800"/>
                      <a:pt x="363" y="1811"/>
                      <a:pt x="394" y="1811"/>
                    </a:cubicBezTo>
                    <a:cubicBezTo>
                      <a:pt x="425" y="1811"/>
                      <a:pt x="456" y="1799"/>
                      <a:pt x="475" y="1777"/>
                    </a:cubicBezTo>
                    <a:cubicBezTo>
                      <a:pt x="685" y="1537"/>
                      <a:pt x="670" y="1245"/>
                      <a:pt x="647" y="944"/>
                    </a:cubicBezTo>
                    <a:cubicBezTo>
                      <a:pt x="625" y="670"/>
                      <a:pt x="621" y="266"/>
                      <a:pt x="421" y="56"/>
                    </a:cubicBezTo>
                    <a:cubicBezTo>
                      <a:pt x="386" y="19"/>
                      <a:pt x="334" y="1"/>
                      <a:pt x="283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784" name="Google Shape;2784;p17"/>
              <p:cNvSpPr/>
              <p:nvPr/>
            </p:nvSpPr>
            <p:spPr>
              <a:xfrm>
                <a:off x="469888" y="4145250"/>
                <a:ext cx="42556" cy="117101"/>
              </a:xfrm>
              <a:custGeom>
                <a:avLst/>
                <a:gdLst/>
                <a:ahLst/>
                <a:cxnLst/>
                <a:rect l="l" t="t" r="r" b="b"/>
                <a:pathLst>
                  <a:path w="745" h="2050" extrusionOk="0">
                    <a:moveTo>
                      <a:pt x="476" y="0"/>
                    </a:moveTo>
                    <a:cubicBezTo>
                      <a:pt x="449" y="0"/>
                      <a:pt x="419" y="8"/>
                      <a:pt x="384" y="23"/>
                    </a:cubicBezTo>
                    <a:cubicBezTo>
                      <a:pt x="243" y="88"/>
                      <a:pt x="219" y="278"/>
                      <a:pt x="192" y="415"/>
                    </a:cubicBezTo>
                    <a:cubicBezTo>
                      <a:pt x="158" y="589"/>
                      <a:pt x="132" y="764"/>
                      <a:pt x="104" y="936"/>
                    </a:cubicBezTo>
                    <a:cubicBezTo>
                      <a:pt x="47" y="1281"/>
                      <a:pt x="1" y="1611"/>
                      <a:pt x="84" y="1954"/>
                    </a:cubicBezTo>
                    <a:cubicBezTo>
                      <a:pt x="99" y="2020"/>
                      <a:pt x="150" y="2049"/>
                      <a:pt x="204" y="2049"/>
                    </a:cubicBezTo>
                    <a:cubicBezTo>
                      <a:pt x="250" y="2049"/>
                      <a:pt x="298" y="2027"/>
                      <a:pt x="327" y="1988"/>
                    </a:cubicBezTo>
                    <a:cubicBezTo>
                      <a:pt x="568" y="1660"/>
                      <a:pt x="617" y="1267"/>
                      <a:pt x="652" y="870"/>
                    </a:cubicBezTo>
                    <a:cubicBezTo>
                      <a:pt x="666" y="718"/>
                      <a:pt x="745" y="0"/>
                      <a:pt x="476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785" name="Google Shape;2785;p17"/>
              <p:cNvSpPr/>
              <p:nvPr/>
            </p:nvSpPr>
            <p:spPr>
              <a:xfrm>
                <a:off x="528840" y="4206144"/>
                <a:ext cx="37472" cy="75173"/>
              </a:xfrm>
              <a:custGeom>
                <a:avLst/>
                <a:gdLst/>
                <a:ahLst/>
                <a:cxnLst/>
                <a:rect l="l" t="t" r="r" b="b"/>
                <a:pathLst>
                  <a:path w="656" h="1316" extrusionOk="0">
                    <a:moveTo>
                      <a:pt x="371" y="0"/>
                    </a:moveTo>
                    <a:cubicBezTo>
                      <a:pt x="302" y="0"/>
                      <a:pt x="231" y="34"/>
                      <a:pt x="180" y="103"/>
                    </a:cubicBezTo>
                    <a:cubicBezTo>
                      <a:pt x="57" y="271"/>
                      <a:pt x="44" y="533"/>
                      <a:pt x="23" y="733"/>
                    </a:cubicBezTo>
                    <a:cubicBezTo>
                      <a:pt x="1" y="928"/>
                      <a:pt x="15" y="1125"/>
                      <a:pt x="152" y="1281"/>
                    </a:cubicBezTo>
                    <a:cubicBezTo>
                      <a:pt x="172" y="1303"/>
                      <a:pt x="205" y="1315"/>
                      <a:pt x="238" y="1315"/>
                    </a:cubicBezTo>
                    <a:cubicBezTo>
                      <a:pt x="259" y="1315"/>
                      <a:pt x="281" y="1310"/>
                      <a:pt x="298" y="1298"/>
                    </a:cubicBezTo>
                    <a:cubicBezTo>
                      <a:pt x="470" y="1186"/>
                      <a:pt x="536" y="999"/>
                      <a:pt x="566" y="805"/>
                    </a:cubicBezTo>
                    <a:cubicBezTo>
                      <a:pt x="598" y="604"/>
                      <a:pt x="655" y="349"/>
                      <a:pt x="581" y="154"/>
                    </a:cubicBezTo>
                    <a:cubicBezTo>
                      <a:pt x="541" y="53"/>
                      <a:pt x="457" y="0"/>
                      <a:pt x="371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sp>
          <p:nvSpPr>
            <p:cNvPr id="2786" name="Google Shape;2786;p17"/>
            <p:cNvSpPr/>
            <p:nvPr/>
          </p:nvSpPr>
          <p:spPr>
            <a:xfrm flipH="1">
              <a:off x="6268101" y="4911293"/>
              <a:ext cx="33188" cy="102763"/>
            </a:xfrm>
            <a:custGeom>
              <a:avLst/>
              <a:gdLst/>
              <a:ahLst/>
              <a:cxnLst/>
              <a:rect l="l" t="t" r="r" b="b"/>
              <a:pathLst>
                <a:path w="581" h="1799" extrusionOk="0">
                  <a:moveTo>
                    <a:pt x="300" y="0"/>
                  </a:moveTo>
                  <a:cubicBezTo>
                    <a:pt x="224" y="0"/>
                    <a:pt x="148" y="46"/>
                    <a:pt x="114" y="137"/>
                  </a:cubicBezTo>
                  <a:cubicBezTo>
                    <a:pt x="22" y="389"/>
                    <a:pt x="32" y="700"/>
                    <a:pt x="16" y="968"/>
                  </a:cubicBezTo>
                  <a:cubicBezTo>
                    <a:pt x="0" y="1232"/>
                    <a:pt x="5" y="1500"/>
                    <a:pt x="120" y="1743"/>
                  </a:cubicBezTo>
                  <a:cubicBezTo>
                    <a:pt x="136" y="1778"/>
                    <a:pt x="178" y="1799"/>
                    <a:pt x="219" y="1799"/>
                  </a:cubicBezTo>
                  <a:cubicBezTo>
                    <a:pt x="248" y="1799"/>
                    <a:pt x="276" y="1788"/>
                    <a:pt x="293" y="1765"/>
                  </a:cubicBezTo>
                  <a:cubicBezTo>
                    <a:pt x="467" y="1544"/>
                    <a:pt x="522" y="1270"/>
                    <a:pt x="540" y="994"/>
                  </a:cubicBezTo>
                  <a:cubicBezTo>
                    <a:pt x="554" y="722"/>
                    <a:pt x="580" y="397"/>
                    <a:pt x="484" y="137"/>
                  </a:cubicBezTo>
                  <a:cubicBezTo>
                    <a:pt x="451" y="46"/>
                    <a:pt x="375" y="0"/>
                    <a:pt x="300" y="0"/>
                  </a:cubicBezTo>
                  <a:close/>
                </a:path>
              </a:pathLst>
            </a:custGeom>
            <a:solidFill>
              <a:srgbClr val="191919">
                <a:alpha val="59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2787" name="Google Shape;2787;p17"/>
            <p:cNvGrpSpPr/>
            <p:nvPr/>
          </p:nvGrpSpPr>
          <p:grpSpPr>
            <a:xfrm flipH="1">
              <a:off x="5467046" y="4869472"/>
              <a:ext cx="88313" cy="132981"/>
              <a:chOff x="712664" y="3994329"/>
              <a:chExt cx="88313" cy="132981"/>
            </a:xfrm>
          </p:grpSpPr>
          <p:sp>
            <p:nvSpPr>
              <p:cNvPr id="2788" name="Google Shape;2788;p17"/>
              <p:cNvSpPr/>
              <p:nvPr/>
            </p:nvSpPr>
            <p:spPr>
              <a:xfrm>
                <a:off x="712664" y="4006439"/>
                <a:ext cx="44613" cy="91225"/>
              </a:xfrm>
              <a:custGeom>
                <a:avLst/>
                <a:gdLst/>
                <a:ahLst/>
                <a:cxnLst/>
                <a:rect l="l" t="t" r="r" b="b"/>
                <a:pathLst>
                  <a:path w="781" h="1597" extrusionOk="0">
                    <a:moveTo>
                      <a:pt x="221" y="1"/>
                    </a:moveTo>
                    <a:cubicBezTo>
                      <a:pt x="138" y="1"/>
                      <a:pt x="60" y="44"/>
                      <a:pt x="44" y="145"/>
                    </a:cubicBezTo>
                    <a:cubicBezTo>
                      <a:pt x="1" y="407"/>
                      <a:pt x="81" y="683"/>
                      <a:pt x="139" y="938"/>
                    </a:cubicBezTo>
                    <a:cubicBezTo>
                      <a:pt x="196" y="1187"/>
                      <a:pt x="264" y="1427"/>
                      <a:pt x="489" y="1579"/>
                    </a:cubicBezTo>
                    <a:cubicBezTo>
                      <a:pt x="506" y="1591"/>
                      <a:pt x="526" y="1596"/>
                      <a:pt x="546" y="1596"/>
                    </a:cubicBezTo>
                    <a:cubicBezTo>
                      <a:pt x="589" y="1596"/>
                      <a:pt x="632" y="1573"/>
                      <a:pt x="652" y="1535"/>
                    </a:cubicBezTo>
                    <a:cubicBezTo>
                      <a:pt x="780" y="1308"/>
                      <a:pt x="735" y="1060"/>
                      <a:pt x="674" y="820"/>
                    </a:cubicBezTo>
                    <a:cubicBezTo>
                      <a:pt x="614" y="582"/>
                      <a:pt x="569" y="295"/>
                      <a:pt x="422" y="97"/>
                    </a:cubicBezTo>
                    <a:cubicBezTo>
                      <a:pt x="377" y="36"/>
                      <a:pt x="297" y="1"/>
                      <a:pt x="221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789" name="Google Shape;2789;p17"/>
              <p:cNvSpPr/>
              <p:nvPr/>
            </p:nvSpPr>
            <p:spPr>
              <a:xfrm>
                <a:off x="767617" y="3994329"/>
                <a:ext cx="33360" cy="132981"/>
              </a:xfrm>
              <a:custGeom>
                <a:avLst/>
                <a:gdLst/>
                <a:ahLst/>
                <a:cxnLst/>
                <a:rect l="l" t="t" r="r" b="b"/>
                <a:pathLst>
                  <a:path w="584" h="2328" extrusionOk="0">
                    <a:moveTo>
                      <a:pt x="295" y="1"/>
                    </a:moveTo>
                    <a:cubicBezTo>
                      <a:pt x="171" y="1"/>
                      <a:pt x="45" y="86"/>
                      <a:pt x="30" y="255"/>
                    </a:cubicBezTo>
                    <a:cubicBezTo>
                      <a:pt x="0" y="597"/>
                      <a:pt x="2" y="946"/>
                      <a:pt x="6" y="1290"/>
                    </a:cubicBezTo>
                    <a:cubicBezTo>
                      <a:pt x="9" y="1631"/>
                      <a:pt x="24" y="1959"/>
                      <a:pt x="178" y="2270"/>
                    </a:cubicBezTo>
                    <a:cubicBezTo>
                      <a:pt x="198" y="2309"/>
                      <a:pt x="239" y="2328"/>
                      <a:pt x="281" y="2328"/>
                    </a:cubicBezTo>
                    <a:cubicBezTo>
                      <a:pt x="323" y="2328"/>
                      <a:pt x="365" y="2309"/>
                      <a:pt x="385" y="2270"/>
                    </a:cubicBezTo>
                    <a:cubicBezTo>
                      <a:pt x="543" y="1960"/>
                      <a:pt x="560" y="1631"/>
                      <a:pt x="569" y="1290"/>
                    </a:cubicBezTo>
                    <a:cubicBezTo>
                      <a:pt x="576" y="946"/>
                      <a:pt x="583" y="597"/>
                      <a:pt x="557" y="255"/>
                    </a:cubicBezTo>
                    <a:cubicBezTo>
                      <a:pt x="544" y="85"/>
                      <a:pt x="420" y="1"/>
                      <a:pt x="295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sp>
          <p:nvSpPr>
            <p:cNvPr id="2790" name="Google Shape;2790;p17"/>
            <p:cNvSpPr/>
            <p:nvPr/>
          </p:nvSpPr>
          <p:spPr>
            <a:xfrm flipH="1">
              <a:off x="6834713" y="4617755"/>
              <a:ext cx="33188" cy="102763"/>
            </a:xfrm>
            <a:custGeom>
              <a:avLst/>
              <a:gdLst/>
              <a:ahLst/>
              <a:cxnLst/>
              <a:rect l="l" t="t" r="r" b="b"/>
              <a:pathLst>
                <a:path w="581" h="1799" extrusionOk="0">
                  <a:moveTo>
                    <a:pt x="300" y="0"/>
                  </a:moveTo>
                  <a:cubicBezTo>
                    <a:pt x="224" y="0"/>
                    <a:pt x="148" y="46"/>
                    <a:pt x="114" y="137"/>
                  </a:cubicBezTo>
                  <a:cubicBezTo>
                    <a:pt x="22" y="389"/>
                    <a:pt x="32" y="700"/>
                    <a:pt x="16" y="968"/>
                  </a:cubicBezTo>
                  <a:cubicBezTo>
                    <a:pt x="0" y="1232"/>
                    <a:pt x="5" y="1500"/>
                    <a:pt x="120" y="1743"/>
                  </a:cubicBezTo>
                  <a:cubicBezTo>
                    <a:pt x="136" y="1778"/>
                    <a:pt x="178" y="1799"/>
                    <a:pt x="219" y="1799"/>
                  </a:cubicBezTo>
                  <a:cubicBezTo>
                    <a:pt x="248" y="1799"/>
                    <a:pt x="276" y="1788"/>
                    <a:pt x="293" y="1765"/>
                  </a:cubicBezTo>
                  <a:cubicBezTo>
                    <a:pt x="467" y="1544"/>
                    <a:pt x="522" y="1270"/>
                    <a:pt x="540" y="994"/>
                  </a:cubicBezTo>
                  <a:cubicBezTo>
                    <a:pt x="554" y="722"/>
                    <a:pt x="580" y="397"/>
                    <a:pt x="484" y="137"/>
                  </a:cubicBezTo>
                  <a:cubicBezTo>
                    <a:pt x="451" y="46"/>
                    <a:pt x="375" y="0"/>
                    <a:pt x="300" y="0"/>
                  </a:cubicBezTo>
                  <a:close/>
                </a:path>
              </a:pathLst>
            </a:custGeom>
            <a:solidFill>
              <a:srgbClr val="191919">
                <a:alpha val="59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2791" name="Google Shape;2791;p17"/>
            <p:cNvGrpSpPr/>
            <p:nvPr/>
          </p:nvGrpSpPr>
          <p:grpSpPr>
            <a:xfrm flipH="1">
              <a:off x="7047313" y="4735613"/>
              <a:ext cx="142923" cy="130526"/>
              <a:chOff x="178100" y="3904645"/>
              <a:chExt cx="142923" cy="130526"/>
            </a:xfrm>
          </p:grpSpPr>
          <p:sp>
            <p:nvSpPr>
              <p:cNvPr id="2792" name="Google Shape;2792;p17"/>
              <p:cNvSpPr/>
              <p:nvPr/>
            </p:nvSpPr>
            <p:spPr>
              <a:xfrm>
                <a:off x="178100" y="3936863"/>
                <a:ext cx="40843" cy="98308"/>
              </a:xfrm>
              <a:custGeom>
                <a:avLst/>
                <a:gdLst/>
                <a:ahLst/>
                <a:cxnLst/>
                <a:rect l="l" t="t" r="r" b="b"/>
                <a:pathLst>
                  <a:path w="715" h="1721" extrusionOk="0">
                    <a:moveTo>
                      <a:pt x="237" y="1"/>
                    </a:moveTo>
                    <a:cubicBezTo>
                      <a:pt x="157" y="1"/>
                      <a:pt x="77" y="54"/>
                      <a:pt x="49" y="139"/>
                    </a:cubicBezTo>
                    <a:cubicBezTo>
                      <a:pt x="1" y="283"/>
                      <a:pt x="37" y="436"/>
                      <a:pt x="59" y="582"/>
                    </a:cubicBezTo>
                    <a:cubicBezTo>
                      <a:pt x="76" y="711"/>
                      <a:pt x="98" y="838"/>
                      <a:pt x="120" y="966"/>
                    </a:cubicBezTo>
                    <a:cubicBezTo>
                      <a:pt x="142" y="1093"/>
                      <a:pt x="158" y="1223"/>
                      <a:pt x="193" y="1347"/>
                    </a:cubicBezTo>
                    <a:cubicBezTo>
                      <a:pt x="234" y="1488"/>
                      <a:pt x="302" y="1592"/>
                      <a:pt x="413" y="1688"/>
                    </a:cubicBezTo>
                    <a:cubicBezTo>
                      <a:pt x="438" y="1709"/>
                      <a:pt x="467" y="1720"/>
                      <a:pt x="496" y="1720"/>
                    </a:cubicBezTo>
                    <a:cubicBezTo>
                      <a:pt x="533" y="1720"/>
                      <a:pt x="570" y="1702"/>
                      <a:pt x="594" y="1665"/>
                    </a:cubicBezTo>
                    <a:cubicBezTo>
                      <a:pt x="672" y="1542"/>
                      <a:pt x="715" y="1424"/>
                      <a:pt x="707" y="1275"/>
                    </a:cubicBezTo>
                    <a:cubicBezTo>
                      <a:pt x="700" y="1133"/>
                      <a:pt x="672" y="990"/>
                      <a:pt x="643" y="848"/>
                    </a:cubicBezTo>
                    <a:cubicBezTo>
                      <a:pt x="592" y="595"/>
                      <a:pt x="554" y="244"/>
                      <a:pt x="362" y="51"/>
                    </a:cubicBezTo>
                    <a:cubicBezTo>
                      <a:pt x="326" y="16"/>
                      <a:pt x="281" y="1"/>
                      <a:pt x="237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793" name="Google Shape;2793;p17"/>
              <p:cNvSpPr/>
              <p:nvPr/>
            </p:nvSpPr>
            <p:spPr>
              <a:xfrm>
                <a:off x="230654" y="3904645"/>
                <a:ext cx="37187" cy="110589"/>
              </a:xfrm>
              <a:custGeom>
                <a:avLst/>
                <a:gdLst/>
                <a:ahLst/>
                <a:cxnLst/>
                <a:rect l="l" t="t" r="r" b="b"/>
                <a:pathLst>
                  <a:path w="651" h="1936" extrusionOk="0">
                    <a:moveTo>
                      <a:pt x="399" y="0"/>
                    </a:moveTo>
                    <a:cubicBezTo>
                      <a:pt x="364" y="0"/>
                      <a:pt x="331" y="13"/>
                      <a:pt x="305" y="45"/>
                    </a:cubicBezTo>
                    <a:cubicBezTo>
                      <a:pt x="124" y="270"/>
                      <a:pt x="142" y="647"/>
                      <a:pt x="102" y="921"/>
                    </a:cubicBezTo>
                    <a:cubicBezTo>
                      <a:pt x="57" y="1239"/>
                      <a:pt x="0" y="1544"/>
                      <a:pt x="117" y="1853"/>
                    </a:cubicBezTo>
                    <a:cubicBezTo>
                      <a:pt x="136" y="1902"/>
                      <a:pt x="182" y="1936"/>
                      <a:pt x="229" y="1936"/>
                    </a:cubicBezTo>
                    <a:cubicBezTo>
                      <a:pt x="255" y="1936"/>
                      <a:pt x="282" y="1925"/>
                      <a:pt x="305" y="1902"/>
                    </a:cubicBezTo>
                    <a:cubicBezTo>
                      <a:pt x="542" y="1660"/>
                      <a:pt x="598" y="1348"/>
                      <a:pt x="625" y="1020"/>
                    </a:cubicBezTo>
                    <a:cubicBezTo>
                      <a:pt x="637" y="862"/>
                      <a:pt x="650" y="703"/>
                      <a:pt x="643" y="545"/>
                    </a:cubicBezTo>
                    <a:cubicBezTo>
                      <a:pt x="637" y="392"/>
                      <a:pt x="640" y="203"/>
                      <a:pt x="542" y="75"/>
                    </a:cubicBezTo>
                    <a:cubicBezTo>
                      <a:pt x="511" y="33"/>
                      <a:pt x="454" y="0"/>
                      <a:pt x="399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794" name="Google Shape;2794;p17"/>
              <p:cNvSpPr/>
              <p:nvPr/>
            </p:nvSpPr>
            <p:spPr>
              <a:xfrm>
                <a:off x="275667" y="3947545"/>
                <a:ext cx="45355" cy="85284"/>
              </a:xfrm>
              <a:custGeom>
                <a:avLst/>
                <a:gdLst/>
                <a:ahLst/>
                <a:cxnLst/>
                <a:rect l="l" t="t" r="r" b="b"/>
                <a:pathLst>
                  <a:path w="794" h="1493" extrusionOk="0">
                    <a:moveTo>
                      <a:pt x="528" y="0"/>
                    </a:moveTo>
                    <a:cubicBezTo>
                      <a:pt x="514" y="0"/>
                      <a:pt x="500" y="3"/>
                      <a:pt x="486" y="9"/>
                    </a:cubicBezTo>
                    <a:cubicBezTo>
                      <a:pt x="246" y="103"/>
                      <a:pt x="170" y="438"/>
                      <a:pt x="116" y="669"/>
                    </a:cubicBezTo>
                    <a:cubicBezTo>
                      <a:pt x="56" y="916"/>
                      <a:pt x="1" y="1211"/>
                      <a:pt x="155" y="1435"/>
                    </a:cubicBezTo>
                    <a:cubicBezTo>
                      <a:pt x="182" y="1473"/>
                      <a:pt x="219" y="1492"/>
                      <a:pt x="257" y="1492"/>
                    </a:cubicBezTo>
                    <a:cubicBezTo>
                      <a:pt x="286" y="1492"/>
                      <a:pt x="315" y="1481"/>
                      <a:pt x="342" y="1459"/>
                    </a:cubicBezTo>
                    <a:cubicBezTo>
                      <a:pt x="531" y="1295"/>
                      <a:pt x="571" y="1040"/>
                      <a:pt x="622" y="809"/>
                    </a:cubicBezTo>
                    <a:cubicBezTo>
                      <a:pt x="667" y="603"/>
                      <a:pt x="793" y="275"/>
                      <a:pt x="670" y="86"/>
                    </a:cubicBezTo>
                    <a:cubicBezTo>
                      <a:pt x="642" y="40"/>
                      <a:pt x="585" y="0"/>
                      <a:pt x="528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2795" name="Google Shape;2795;p17"/>
            <p:cNvGrpSpPr/>
            <p:nvPr/>
          </p:nvGrpSpPr>
          <p:grpSpPr>
            <a:xfrm flipH="1">
              <a:off x="6533859" y="4689922"/>
              <a:ext cx="88313" cy="132981"/>
              <a:chOff x="712664" y="3994329"/>
              <a:chExt cx="88313" cy="132981"/>
            </a:xfrm>
          </p:grpSpPr>
          <p:sp>
            <p:nvSpPr>
              <p:cNvPr id="2796" name="Google Shape;2796;p17"/>
              <p:cNvSpPr/>
              <p:nvPr/>
            </p:nvSpPr>
            <p:spPr>
              <a:xfrm>
                <a:off x="712664" y="4006439"/>
                <a:ext cx="44613" cy="91225"/>
              </a:xfrm>
              <a:custGeom>
                <a:avLst/>
                <a:gdLst/>
                <a:ahLst/>
                <a:cxnLst/>
                <a:rect l="l" t="t" r="r" b="b"/>
                <a:pathLst>
                  <a:path w="781" h="1597" extrusionOk="0">
                    <a:moveTo>
                      <a:pt x="221" y="1"/>
                    </a:moveTo>
                    <a:cubicBezTo>
                      <a:pt x="138" y="1"/>
                      <a:pt x="60" y="44"/>
                      <a:pt x="44" y="145"/>
                    </a:cubicBezTo>
                    <a:cubicBezTo>
                      <a:pt x="1" y="407"/>
                      <a:pt x="81" y="683"/>
                      <a:pt x="139" y="938"/>
                    </a:cubicBezTo>
                    <a:cubicBezTo>
                      <a:pt x="196" y="1187"/>
                      <a:pt x="264" y="1427"/>
                      <a:pt x="489" y="1579"/>
                    </a:cubicBezTo>
                    <a:cubicBezTo>
                      <a:pt x="506" y="1591"/>
                      <a:pt x="526" y="1596"/>
                      <a:pt x="546" y="1596"/>
                    </a:cubicBezTo>
                    <a:cubicBezTo>
                      <a:pt x="589" y="1596"/>
                      <a:pt x="632" y="1573"/>
                      <a:pt x="652" y="1535"/>
                    </a:cubicBezTo>
                    <a:cubicBezTo>
                      <a:pt x="780" y="1308"/>
                      <a:pt x="735" y="1060"/>
                      <a:pt x="674" y="820"/>
                    </a:cubicBezTo>
                    <a:cubicBezTo>
                      <a:pt x="614" y="582"/>
                      <a:pt x="569" y="295"/>
                      <a:pt x="422" y="97"/>
                    </a:cubicBezTo>
                    <a:cubicBezTo>
                      <a:pt x="377" y="36"/>
                      <a:pt x="297" y="1"/>
                      <a:pt x="221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797" name="Google Shape;2797;p17"/>
              <p:cNvSpPr/>
              <p:nvPr/>
            </p:nvSpPr>
            <p:spPr>
              <a:xfrm>
                <a:off x="767617" y="3994329"/>
                <a:ext cx="33360" cy="132981"/>
              </a:xfrm>
              <a:custGeom>
                <a:avLst/>
                <a:gdLst/>
                <a:ahLst/>
                <a:cxnLst/>
                <a:rect l="l" t="t" r="r" b="b"/>
                <a:pathLst>
                  <a:path w="584" h="2328" extrusionOk="0">
                    <a:moveTo>
                      <a:pt x="295" y="1"/>
                    </a:moveTo>
                    <a:cubicBezTo>
                      <a:pt x="171" y="1"/>
                      <a:pt x="45" y="86"/>
                      <a:pt x="30" y="255"/>
                    </a:cubicBezTo>
                    <a:cubicBezTo>
                      <a:pt x="0" y="597"/>
                      <a:pt x="2" y="946"/>
                      <a:pt x="6" y="1290"/>
                    </a:cubicBezTo>
                    <a:cubicBezTo>
                      <a:pt x="9" y="1631"/>
                      <a:pt x="24" y="1959"/>
                      <a:pt x="178" y="2270"/>
                    </a:cubicBezTo>
                    <a:cubicBezTo>
                      <a:pt x="198" y="2309"/>
                      <a:pt x="239" y="2328"/>
                      <a:pt x="281" y="2328"/>
                    </a:cubicBezTo>
                    <a:cubicBezTo>
                      <a:pt x="323" y="2328"/>
                      <a:pt x="365" y="2309"/>
                      <a:pt x="385" y="2270"/>
                    </a:cubicBezTo>
                    <a:cubicBezTo>
                      <a:pt x="543" y="1960"/>
                      <a:pt x="560" y="1631"/>
                      <a:pt x="569" y="1290"/>
                    </a:cubicBezTo>
                    <a:cubicBezTo>
                      <a:pt x="576" y="946"/>
                      <a:pt x="583" y="597"/>
                      <a:pt x="557" y="255"/>
                    </a:cubicBezTo>
                    <a:cubicBezTo>
                      <a:pt x="544" y="85"/>
                      <a:pt x="420" y="1"/>
                      <a:pt x="295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2798" name="Google Shape;2798;p17"/>
            <p:cNvGrpSpPr/>
            <p:nvPr/>
          </p:nvGrpSpPr>
          <p:grpSpPr>
            <a:xfrm flipH="1">
              <a:off x="6789661" y="4866893"/>
              <a:ext cx="148749" cy="138123"/>
              <a:chOff x="417563" y="4145250"/>
              <a:chExt cx="148749" cy="138123"/>
            </a:xfrm>
          </p:grpSpPr>
          <p:sp>
            <p:nvSpPr>
              <p:cNvPr id="2799" name="Google Shape;2799;p17"/>
              <p:cNvSpPr/>
              <p:nvPr/>
            </p:nvSpPr>
            <p:spPr>
              <a:xfrm>
                <a:off x="417563" y="4179924"/>
                <a:ext cx="39186" cy="103449"/>
              </a:xfrm>
              <a:custGeom>
                <a:avLst/>
                <a:gdLst/>
                <a:ahLst/>
                <a:cxnLst/>
                <a:rect l="l" t="t" r="r" b="b"/>
                <a:pathLst>
                  <a:path w="686" h="1811" extrusionOk="0">
                    <a:moveTo>
                      <a:pt x="283" y="1"/>
                    </a:moveTo>
                    <a:cubicBezTo>
                      <a:pt x="215" y="1"/>
                      <a:pt x="148" y="32"/>
                      <a:pt x="118" y="96"/>
                    </a:cubicBezTo>
                    <a:cubicBezTo>
                      <a:pt x="0" y="348"/>
                      <a:pt x="83" y="703"/>
                      <a:pt x="102" y="970"/>
                    </a:cubicBezTo>
                    <a:cubicBezTo>
                      <a:pt x="112" y="1123"/>
                      <a:pt x="118" y="1280"/>
                      <a:pt x="141" y="1432"/>
                    </a:cubicBezTo>
                    <a:cubicBezTo>
                      <a:pt x="163" y="1569"/>
                      <a:pt x="227" y="1672"/>
                      <a:pt x="315" y="1777"/>
                    </a:cubicBezTo>
                    <a:cubicBezTo>
                      <a:pt x="333" y="1800"/>
                      <a:pt x="363" y="1811"/>
                      <a:pt x="394" y="1811"/>
                    </a:cubicBezTo>
                    <a:cubicBezTo>
                      <a:pt x="425" y="1811"/>
                      <a:pt x="456" y="1799"/>
                      <a:pt x="475" y="1777"/>
                    </a:cubicBezTo>
                    <a:cubicBezTo>
                      <a:pt x="685" y="1537"/>
                      <a:pt x="670" y="1245"/>
                      <a:pt x="647" y="944"/>
                    </a:cubicBezTo>
                    <a:cubicBezTo>
                      <a:pt x="625" y="670"/>
                      <a:pt x="621" y="266"/>
                      <a:pt x="421" y="56"/>
                    </a:cubicBezTo>
                    <a:cubicBezTo>
                      <a:pt x="386" y="19"/>
                      <a:pt x="334" y="1"/>
                      <a:pt x="283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800" name="Google Shape;2800;p17"/>
              <p:cNvSpPr/>
              <p:nvPr/>
            </p:nvSpPr>
            <p:spPr>
              <a:xfrm>
                <a:off x="469888" y="4145250"/>
                <a:ext cx="42556" cy="117101"/>
              </a:xfrm>
              <a:custGeom>
                <a:avLst/>
                <a:gdLst/>
                <a:ahLst/>
                <a:cxnLst/>
                <a:rect l="l" t="t" r="r" b="b"/>
                <a:pathLst>
                  <a:path w="745" h="2050" extrusionOk="0">
                    <a:moveTo>
                      <a:pt x="476" y="0"/>
                    </a:moveTo>
                    <a:cubicBezTo>
                      <a:pt x="449" y="0"/>
                      <a:pt x="419" y="8"/>
                      <a:pt x="384" y="23"/>
                    </a:cubicBezTo>
                    <a:cubicBezTo>
                      <a:pt x="243" y="88"/>
                      <a:pt x="219" y="278"/>
                      <a:pt x="192" y="415"/>
                    </a:cubicBezTo>
                    <a:cubicBezTo>
                      <a:pt x="158" y="589"/>
                      <a:pt x="132" y="764"/>
                      <a:pt x="104" y="936"/>
                    </a:cubicBezTo>
                    <a:cubicBezTo>
                      <a:pt x="47" y="1281"/>
                      <a:pt x="1" y="1611"/>
                      <a:pt x="84" y="1954"/>
                    </a:cubicBezTo>
                    <a:cubicBezTo>
                      <a:pt x="99" y="2020"/>
                      <a:pt x="150" y="2049"/>
                      <a:pt x="204" y="2049"/>
                    </a:cubicBezTo>
                    <a:cubicBezTo>
                      <a:pt x="250" y="2049"/>
                      <a:pt x="298" y="2027"/>
                      <a:pt x="327" y="1988"/>
                    </a:cubicBezTo>
                    <a:cubicBezTo>
                      <a:pt x="568" y="1660"/>
                      <a:pt x="617" y="1267"/>
                      <a:pt x="652" y="870"/>
                    </a:cubicBezTo>
                    <a:cubicBezTo>
                      <a:pt x="666" y="718"/>
                      <a:pt x="745" y="0"/>
                      <a:pt x="476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801" name="Google Shape;2801;p17"/>
              <p:cNvSpPr/>
              <p:nvPr/>
            </p:nvSpPr>
            <p:spPr>
              <a:xfrm>
                <a:off x="528840" y="4206144"/>
                <a:ext cx="37472" cy="75173"/>
              </a:xfrm>
              <a:custGeom>
                <a:avLst/>
                <a:gdLst/>
                <a:ahLst/>
                <a:cxnLst/>
                <a:rect l="l" t="t" r="r" b="b"/>
                <a:pathLst>
                  <a:path w="656" h="1316" extrusionOk="0">
                    <a:moveTo>
                      <a:pt x="371" y="0"/>
                    </a:moveTo>
                    <a:cubicBezTo>
                      <a:pt x="302" y="0"/>
                      <a:pt x="231" y="34"/>
                      <a:pt x="180" y="103"/>
                    </a:cubicBezTo>
                    <a:cubicBezTo>
                      <a:pt x="57" y="271"/>
                      <a:pt x="44" y="533"/>
                      <a:pt x="23" y="733"/>
                    </a:cubicBezTo>
                    <a:cubicBezTo>
                      <a:pt x="1" y="928"/>
                      <a:pt x="15" y="1125"/>
                      <a:pt x="152" y="1281"/>
                    </a:cubicBezTo>
                    <a:cubicBezTo>
                      <a:pt x="172" y="1303"/>
                      <a:pt x="205" y="1315"/>
                      <a:pt x="238" y="1315"/>
                    </a:cubicBezTo>
                    <a:cubicBezTo>
                      <a:pt x="259" y="1315"/>
                      <a:pt x="281" y="1310"/>
                      <a:pt x="298" y="1298"/>
                    </a:cubicBezTo>
                    <a:cubicBezTo>
                      <a:pt x="470" y="1186"/>
                      <a:pt x="536" y="999"/>
                      <a:pt x="566" y="805"/>
                    </a:cubicBezTo>
                    <a:cubicBezTo>
                      <a:pt x="598" y="604"/>
                      <a:pt x="655" y="349"/>
                      <a:pt x="581" y="154"/>
                    </a:cubicBezTo>
                    <a:cubicBezTo>
                      <a:pt x="541" y="53"/>
                      <a:pt x="457" y="0"/>
                      <a:pt x="371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sp>
          <p:nvSpPr>
            <p:cNvPr id="2802" name="Google Shape;2802;p17"/>
            <p:cNvSpPr/>
            <p:nvPr/>
          </p:nvSpPr>
          <p:spPr>
            <a:xfrm flipH="1">
              <a:off x="4278663" y="4922030"/>
              <a:ext cx="33188" cy="102763"/>
            </a:xfrm>
            <a:custGeom>
              <a:avLst/>
              <a:gdLst/>
              <a:ahLst/>
              <a:cxnLst/>
              <a:rect l="l" t="t" r="r" b="b"/>
              <a:pathLst>
                <a:path w="581" h="1799" extrusionOk="0">
                  <a:moveTo>
                    <a:pt x="300" y="0"/>
                  </a:moveTo>
                  <a:cubicBezTo>
                    <a:pt x="224" y="0"/>
                    <a:pt x="148" y="46"/>
                    <a:pt x="114" y="137"/>
                  </a:cubicBezTo>
                  <a:cubicBezTo>
                    <a:pt x="22" y="389"/>
                    <a:pt x="32" y="700"/>
                    <a:pt x="16" y="968"/>
                  </a:cubicBezTo>
                  <a:cubicBezTo>
                    <a:pt x="0" y="1232"/>
                    <a:pt x="5" y="1500"/>
                    <a:pt x="120" y="1743"/>
                  </a:cubicBezTo>
                  <a:cubicBezTo>
                    <a:pt x="136" y="1778"/>
                    <a:pt x="178" y="1799"/>
                    <a:pt x="219" y="1799"/>
                  </a:cubicBezTo>
                  <a:cubicBezTo>
                    <a:pt x="248" y="1799"/>
                    <a:pt x="276" y="1788"/>
                    <a:pt x="293" y="1765"/>
                  </a:cubicBezTo>
                  <a:cubicBezTo>
                    <a:pt x="467" y="1544"/>
                    <a:pt x="522" y="1270"/>
                    <a:pt x="540" y="994"/>
                  </a:cubicBezTo>
                  <a:cubicBezTo>
                    <a:pt x="554" y="722"/>
                    <a:pt x="580" y="397"/>
                    <a:pt x="484" y="137"/>
                  </a:cubicBezTo>
                  <a:cubicBezTo>
                    <a:pt x="451" y="46"/>
                    <a:pt x="375" y="0"/>
                    <a:pt x="300" y="0"/>
                  </a:cubicBezTo>
                  <a:close/>
                </a:path>
              </a:pathLst>
            </a:custGeom>
            <a:solidFill>
              <a:srgbClr val="191919">
                <a:alpha val="59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2803" name="Google Shape;2803;p17"/>
            <p:cNvGrpSpPr/>
            <p:nvPr/>
          </p:nvGrpSpPr>
          <p:grpSpPr>
            <a:xfrm flipH="1">
              <a:off x="8932036" y="4851518"/>
              <a:ext cx="148749" cy="138123"/>
              <a:chOff x="417563" y="4145250"/>
              <a:chExt cx="148749" cy="138123"/>
            </a:xfrm>
          </p:grpSpPr>
          <p:sp>
            <p:nvSpPr>
              <p:cNvPr id="2804" name="Google Shape;2804;p17"/>
              <p:cNvSpPr/>
              <p:nvPr/>
            </p:nvSpPr>
            <p:spPr>
              <a:xfrm>
                <a:off x="417563" y="4179924"/>
                <a:ext cx="39186" cy="103449"/>
              </a:xfrm>
              <a:custGeom>
                <a:avLst/>
                <a:gdLst/>
                <a:ahLst/>
                <a:cxnLst/>
                <a:rect l="l" t="t" r="r" b="b"/>
                <a:pathLst>
                  <a:path w="686" h="1811" extrusionOk="0">
                    <a:moveTo>
                      <a:pt x="283" y="1"/>
                    </a:moveTo>
                    <a:cubicBezTo>
                      <a:pt x="215" y="1"/>
                      <a:pt x="148" y="32"/>
                      <a:pt x="118" y="96"/>
                    </a:cubicBezTo>
                    <a:cubicBezTo>
                      <a:pt x="0" y="348"/>
                      <a:pt x="83" y="703"/>
                      <a:pt x="102" y="970"/>
                    </a:cubicBezTo>
                    <a:cubicBezTo>
                      <a:pt x="112" y="1123"/>
                      <a:pt x="118" y="1280"/>
                      <a:pt x="141" y="1432"/>
                    </a:cubicBezTo>
                    <a:cubicBezTo>
                      <a:pt x="163" y="1569"/>
                      <a:pt x="227" y="1672"/>
                      <a:pt x="315" y="1777"/>
                    </a:cubicBezTo>
                    <a:cubicBezTo>
                      <a:pt x="333" y="1800"/>
                      <a:pt x="363" y="1811"/>
                      <a:pt x="394" y="1811"/>
                    </a:cubicBezTo>
                    <a:cubicBezTo>
                      <a:pt x="425" y="1811"/>
                      <a:pt x="456" y="1799"/>
                      <a:pt x="475" y="1777"/>
                    </a:cubicBezTo>
                    <a:cubicBezTo>
                      <a:pt x="685" y="1537"/>
                      <a:pt x="670" y="1245"/>
                      <a:pt x="647" y="944"/>
                    </a:cubicBezTo>
                    <a:cubicBezTo>
                      <a:pt x="625" y="670"/>
                      <a:pt x="621" y="266"/>
                      <a:pt x="421" y="56"/>
                    </a:cubicBezTo>
                    <a:cubicBezTo>
                      <a:pt x="386" y="19"/>
                      <a:pt x="334" y="1"/>
                      <a:pt x="283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805" name="Google Shape;2805;p17"/>
              <p:cNvSpPr/>
              <p:nvPr/>
            </p:nvSpPr>
            <p:spPr>
              <a:xfrm>
                <a:off x="469888" y="4145250"/>
                <a:ext cx="42556" cy="117101"/>
              </a:xfrm>
              <a:custGeom>
                <a:avLst/>
                <a:gdLst/>
                <a:ahLst/>
                <a:cxnLst/>
                <a:rect l="l" t="t" r="r" b="b"/>
                <a:pathLst>
                  <a:path w="745" h="2050" extrusionOk="0">
                    <a:moveTo>
                      <a:pt x="476" y="0"/>
                    </a:moveTo>
                    <a:cubicBezTo>
                      <a:pt x="449" y="0"/>
                      <a:pt x="419" y="8"/>
                      <a:pt x="384" y="23"/>
                    </a:cubicBezTo>
                    <a:cubicBezTo>
                      <a:pt x="243" y="88"/>
                      <a:pt x="219" y="278"/>
                      <a:pt x="192" y="415"/>
                    </a:cubicBezTo>
                    <a:cubicBezTo>
                      <a:pt x="158" y="589"/>
                      <a:pt x="132" y="764"/>
                      <a:pt x="104" y="936"/>
                    </a:cubicBezTo>
                    <a:cubicBezTo>
                      <a:pt x="47" y="1281"/>
                      <a:pt x="1" y="1611"/>
                      <a:pt x="84" y="1954"/>
                    </a:cubicBezTo>
                    <a:cubicBezTo>
                      <a:pt x="99" y="2020"/>
                      <a:pt x="150" y="2049"/>
                      <a:pt x="204" y="2049"/>
                    </a:cubicBezTo>
                    <a:cubicBezTo>
                      <a:pt x="250" y="2049"/>
                      <a:pt x="298" y="2027"/>
                      <a:pt x="327" y="1988"/>
                    </a:cubicBezTo>
                    <a:cubicBezTo>
                      <a:pt x="568" y="1660"/>
                      <a:pt x="617" y="1267"/>
                      <a:pt x="652" y="870"/>
                    </a:cubicBezTo>
                    <a:cubicBezTo>
                      <a:pt x="666" y="718"/>
                      <a:pt x="745" y="0"/>
                      <a:pt x="476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806" name="Google Shape;2806;p17"/>
              <p:cNvSpPr/>
              <p:nvPr/>
            </p:nvSpPr>
            <p:spPr>
              <a:xfrm>
                <a:off x="528840" y="4206144"/>
                <a:ext cx="37472" cy="75173"/>
              </a:xfrm>
              <a:custGeom>
                <a:avLst/>
                <a:gdLst/>
                <a:ahLst/>
                <a:cxnLst/>
                <a:rect l="l" t="t" r="r" b="b"/>
                <a:pathLst>
                  <a:path w="656" h="1316" extrusionOk="0">
                    <a:moveTo>
                      <a:pt x="371" y="0"/>
                    </a:moveTo>
                    <a:cubicBezTo>
                      <a:pt x="302" y="0"/>
                      <a:pt x="231" y="34"/>
                      <a:pt x="180" y="103"/>
                    </a:cubicBezTo>
                    <a:cubicBezTo>
                      <a:pt x="57" y="271"/>
                      <a:pt x="44" y="533"/>
                      <a:pt x="23" y="733"/>
                    </a:cubicBezTo>
                    <a:cubicBezTo>
                      <a:pt x="1" y="928"/>
                      <a:pt x="15" y="1125"/>
                      <a:pt x="152" y="1281"/>
                    </a:cubicBezTo>
                    <a:cubicBezTo>
                      <a:pt x="172" y="1303"/>
                      <a:pt x="205" y="1315"/>
                      <a:pt x="238" y="1315"/>
                    </a:cubicBezTo>
                    <a:cubicBezTo>
                      <a:pt x="259" y="1315"/>
                      <a:pt x="281" y="1310"/>
                      <a:pt x="298" y="1298"/>
                    </a:cubicBezTo>
                    <a:cubicBezTo>
                      <a:pt x="470" y="1186"/>
                      <a:pt x="536" y="999"/>
                      <a:pt x="566" y="805"/>
                    </a:cubicBezTo>
                    <a:cubicBezTo>
                      <a:pt x="598" y="604"/>
                      <a:pt x="655" y="349"/>
                      <a:pt x="581" y="154"/>
                    </a:cubicBezTo>
                    <a:cubicBezTo>
                      <a:pt x="541" y="53"/>
                      <a:pt x="457" y="0"/>
                      <a:pt x="371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2807" name="Google Shape;2807;p17"/>
            <p:cNvGrpSpPr/>
            <p:nvPr/>
          </p:nvGrpSpPr>
          <p:grpSpPr>
            <a:xfrm flipH="1">
              <a:off x="3504875" y="4870688"/>
              <a:ext cx="142923" cy="130526"/>
              <a:chOff x="178100" y="3904645"/>
              <a:chExt cx="142923" cy="130526"/>
            </a:xfrm>
          </p:grpSpPr>
          <p:sp>
            <p:nvSpPr>
              <p:cNvPr id="2808" name="Google Shape;2808;p17"/>
              <p:cNvSpPr/>
              <p:nvPr/>
            </p:nvSpPr>
            <p:spPr>
              <a:xfrm>
                <a:off x="178100" y="3936863"/>
                <a:ext cx="40843" cy="98308"/>
              </a:xfrm>
              <a:custGeom>
                <a:avLst/>
                <a:gdLst/>
                <a:ahLst/>
                <a:cxnLst/>
                <a:rect l="l" t="t" r="r" b="b"/>
                <a:pathLst>
                  <a:path w="715" h="1721" extrusionOk="0">
                    <a:moveTo>
                      <a:pt x="237" y="1"/>
                    </a:moveTo>
                    <a:cubicBezTo>
                      <a:pt x="157" y="1"/>
                      <a:pt x="77" y="54"/>
                      <a:pt x="49" y="139"/>
                    </a:cubicBezTo>
                    <a:cubicBezTo>
                      <a:pt x="1" y="283"/>
                      <a:pt x="37" y="436"/>
                      <a:pt x="59" y="582"/>
                    </a:cubicBezTo>
                    <a:cubicBezTo>
                      <a:pt x="76" y="711"/>
                      <a:pt x="98" y="838"/>
                      <a:pt x="120" y="966"/>
                    </a:cubicBezTo>
                    <a:cubicBezTo>
                      <a:pt x="142" y="1093"/>
                      <a:pt x="158" y="1223"/>
                      <a:pt x="193" y="1347"/>
                    </a:cubicBezTo>
                    <a:cubicBezTo>
                      <a:pt x="234" y="1488"/>
                      <a:pt x="302" y="1592"/>
                      <a:pt x="413" y="1688"/>
                    </a:cubicBezTo>
                    <a:cubicBezTo>
                      <a:pt x="438" y="1709"/>
                      <a:pt x="467" y="1720"/>
                      <a:pt x="496" y="1720"/>
                    </a:cubicBezTo>
                    <a:cubicBezTo>
                      <a:pt x="533" y="1720"/>
                      <a:pt x="570" y="1702"/>
                      <a:pt x="594" y="1665"/>
                    </a:cubicBezTo>
                    <a:cubicBezTo>
                      <a:pt x="672" y="1542"/>
                      <a:pt x="715" y="1424"/>
                      <a:pt x="707" y="1275"/>
                    </a:cubicBezTo>
                    <a:cubicBezTo>
                      <a:pt x="700" y="1133"/>
                      <a:pt x="672" y="990"/>
                      <a:pt x="643" y="848"/>
                    </a:cubicBezTo>
                    <a:cubicBezTo>
                      <a:pt x="592" y="595"/>
                      <a:pt x="554" y="244"/>
                      <a:pt x="362" y="51"/>
                    </a:cubicBezTo>
                    <a:cubicBezTo>
                      <a:pt x="326" y="16"/>
                      <a:pt x="281" y="1"/>
                      <a:pt x="237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809" name="Google Shape;2809;p17"/>
              <p:cNvSpPr/>
              <p:nvPr/>
            </p:nvSpPr>
            <p:spPr>
              <a:xfrm>
                <a:off x="230654" y="3904645"/>
                <a:ext cx="37187" cy="110589"/>
              </a:xfrm>
              <a:custGeom>
                <a:avLst/>
                <a:gdLst/>
                <a:ahLst/>
                <a:cxnLst/>
                <a:rect l="l" t="t" r="r" b="b"/>
                <a:pathLst>
                  <a:path w="651" h="1936" extrusionOk="0">
                    <a:moveTo>
                      <a:pt x="399" y="0"/>
                    </a:moveTo>
                    <a:cubicBezTo>
                      <a:pt x="364" y="0"/>
                      <a:pt x="331" y="13"/>
                      <a:pt x="305" y="45"/>
                    </a:cubicBezTo>
                    <a:cubicBezTo>
                      <a:pt x="124" y="270"/>
                      <a:pt x="142" y="647"/>
                      <a:pt x="102" y="921"/>
                    </a:cubicBezTo>
                    <a:cubicBezTo>
                      <a:pt x="57" y="1239"/>
                      <a:pt x="0" y="1544"/>
                      <a:pt x="117" y="1853"/>
                    </a:cubicBezTo>
                    <a:cubicBezTo>
                      <a:pt x="136" y="1902"/>
                      <a:pt x="182" y="1936"/>
                      <a:pt x="229" y="1936"/>
                    </a:cubicBezTo>
                    <a:cubicBezTo>
                      <a:pt x="255" y="1936"/>
                      <a:pt x="282" y="1925"/>
                      <a:pt x="305" y="1902"/>
                    </a:cubicBezTo>
                    <a:cubicBezTo>
                      <a:pt x="542" y="1660"/>
                      <a:pt x="598" y="1348"/>
                      <a:pt x="625" y="1020"/>
                    </a:cubicBezTo>
                    <a:cubicBezTo>
                      <a:pt x="637" y="862"/>
                      <a:pt x="650" y="703"/>
                      <a:pt x="643" y="545"/>
                    </a:cubicBezTo>
                    <a:cubicBezTo>
                      <a:pt x="637" y="392"/>
                      <a:pt x="640" y="203"/>
                      <a:pt x="542" y="75"/>
                    </a:cubicBezTo>
                    <a:cubicBezTo>
                      <a:pt x="511" y="33"/>
                      <a:pt x="454" y="0"/>
                      <a:pt x="399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810" name="Google Shape;2810;p17"/>
              <p:cNvSpPr/>
              <p:nvPr/>
            </p:nvSpPr>
            <p:spPr>
              <a:xfrm>
                <a:off x="275667" y="3947545"/>
                <a:ext cx="45355" cy="85284"/>
              </a:xfrm>
              <a:custGeom>
                <a:avLst/>
                <a:gdLst/>
                <a:ahLst/>
                <a:cxnLst/>
                <a:rect l="l" t="t" r="r" b="b"/>
                <a:pathLst>
                  <a:path w="794" h="1493" extrusionOk="0">
                    <a:moveTo>
                      <a:pt x="528" y="0"/>
                    </a:moveTo>
                    <a:cubicBezTo>
                      <a:pt x="514" y="0"/>
                      <a:pt x="500" y="3"/>
                      <a:pt x="486" y="9"/>
                    </a:cubicBezTo>
                    <a:cubicBezTo>
                      <a:pt x="246" y="103"/>
                      <a:pt x="170" y="438"/>
                      <a:pt x="116" y="669"/>
                    </a:cubicBezTo>
                    <a:cubicBezTo>
                      <a:pt x="56" y="916"/>
                      <a:pt x="1" y="1211"/>
                      <a:pt x="155" y="1435"/>
                    </a:cubicBezTo>
                    <a:cubicBezTo>
                      <a:pt x="182" y="1473"/>
                      <a:pt x="219" y="1492"/>
                      <a:pt x="257" y="1492"/>
                    </a:cubicBezTo>
                    <a:cubicBezTo>
                      <a:pt x="286" y="1492"/>
                      <a:pt x="315" y="1481"/>
                      <a:pt x="342" y="1459"/>
                    </a:cubicBezTo>
                    <a:cubicBezTo>
                      <a:pt x="531" y="1295"/>
                      <a:pt x="571" y="1040"/>
                      <a:pt x="622" y="809"/>
                    </a:cubicBezTo>
                    <a:cubicBezTo>
                      <a:pt x="667" y="603"/>
                      <a:pt x="793" y="275"/>
                      <a:pt x="670" y="86"/>
                    </a:cubicBezTo>
                    <a:cubicBezTo>
                      <a:pt x="642" y="40"/>
                      <a:pt x="585" y="0"/>
                      <a:pt x="528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2811" name="Google Shape;2811;p17"/>
            <p:cNvGrpSpPr/>
            <p:nvPr/>
          </p:nvGrpSpPr>
          <p:grpSpPr>
            <a:xfrm flipH="1">
              <a:off x="4736159" y="4869472"/>
              <a:ext cx="88313" cy="132981"/>
              <a:chOff x="712664" y="3994329"/>
              <a:chExt cx="88313" cy="132981"/>
            </a:xfrm>
          </p:grpSpPr>
          <p:sp>
            <p:nvSpPr>
              <p:cNvPr id="2812" name="Google Shape;2812;p17"/>
              <p:cNvSpPr/>
              <p:nvPr/>
            </p:nvSpPr>
            <p:spPr>
              <a:xfrm>
                <a:off x="712664" y="4006439"/>
                <a:ext cx="44613" cy="91225"/>
              </a:xfrm>
              <a:custGeom>
                <a:avLst/>
                <a:gdLst/>
                <a:ahLst/>
                <a:cxnLst/>
                <a:rect l="l" t="t" r="r" b="b"/>
                <a:pathLst>
                  <a:path w="781" h="1597" extrusionOk="0">
                    <a:moveTo>
                      <a:pt x="221" y="1"/>
                    </a:moveTo>
                    <a:cubicBezTo>
                      <a:pt x="138" y="1"/>
                      <a:pt x="60" y="44"/>
                      <a:pt x="44" y="145"/>
                    </a:cubicBezTo>
                    <a:cubicBezTo>
                      <a:pt x="1" y="407"/>
                      <a:pt x="81" y="683"/>
                      <a:pt x="139" y="938"/>
                    </a:cubicBezTo>
                    <a:cubicBezTo>
                      <a:pt x="196" y="1187"/>
                      <a:pt x="264" y="1427"/>
                      <a:pt x="489" y="1579"/>
                    </a:cubicBezTo>
                    <a:cubicBezTo>
                      <a:pt x="506" y="1591"/>
                      <a:pt x="526" y="1596"/>
                      <a:pt x="546" y="1596"/>
                    </a:cubicBezTo>
                    <a:cubicBezTo>
                      <a:pt x="589" y="1596"/>
                      <a:pt x="632" y="1573"/>
                      <a:pt x="652" y="1535"/>
                    </a:cubicBezTo>
                    <a:cubicBezTo>
                      <a:pt x="780" y="1308"/>
                      <a:pt x="735" y="1060"/>
                      <a:pt x="674" y="820"/>
                    </a:cubicBezTo>
                    <a:cubicBezTo>
                      <a:pt x="614" y="582"/>
                      <a:pt x="569" y="295"/>
                      <a:pt x="422" y="97"/>
                    </a:cubicBezTo>
                    <a:cubicBezTo>
                      <a:pt x="377" y="36"/>
                      <a:pt x="297" y="1"/>
                      <a:pt x="221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813" name="Google Shape;2813;p17"/>
              <p:cNvSpPr/>
              <p:nvPr/>
            </p:nvSpPr>
            <p:spPr>
              <a:xfrm>
                <a:off x="767617" y="3994329"/>
                <a:ext cx="33360" cy="132981"/>
              </a:xfrm>
              <a:custGeom>
                <a:avLst/>
                <a:gdLst/>
                <a:ahLst/>
                <a:cxnLst/>
                <a:rect l="l" t="t" r="r" b="b"/>
                <a:pathLst>
                  <a:path w="584" h="2328" extrusionOk="0">
                    <a:moveTo>
                      <a:pt x="295" y="1"/>
                    </a:moveTo>
                    <a:cubicBezTo>
                      <a:pt x="171" y="1"/>
                      <a:pt x="45" y="86"/>
                      <a:pt x="30" y="255"/>
                    </a:cubicBezTo>
                    <a:cubicBezTo>
                      <a:pt x="0" y="597"/>
                      <a:pt x="2" y="946"/>
                      <a:pt x="6" y="1290"/>
                    </a:cubicBezTo>
                    <a:cubicBezTo>
                      <a:pt x="9" y="1631"/>
                      <a:pt x="24" y="1959"/>
                      <a:pt x="178" y="2270"/>
                    </a:cubicBezTo>
                    <a:cubicBezTo>
                      <a:pt x="198" y="2309"/>
                      <a:pt x="239" y="2328"/>
                      <a:pt x="281" y="2328"/>
                    </a:cubicBezTo>
                    <a:cubicBezTo>
                      <a:pt x="323" y="2328"/>
                      <a:pt x="365" y="2309"/>
                      <a:pt x="385" y="2270"/>
                    </a:cubicBezTo>
                    <a:cubicBezTo>
                      <a:pt x="543" y="1960"/>
                      <a:pt x="560" y="1631"/>
                      <a:pt x="569" y="1290"/>
                    </a:cubicBezTo>
                    <a:cubicBezTo>
                      <a:pt x="576" y="946"/>
                      <a:pt x="583" y="597"/>
                      <a:pt x="557" y="255"/>
                    </a:cubicBezTo>
                    <a:cubicBezTo>
                      <a:pt x="544" y="85"/>
                      <a:pt x="420" y="1"/>
                      <a:pt x="295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2814" name="Google Shape;2814;p17"/>
            <p:cNvGrpSpPr/>
            <p:nvPr/>
          </p:nvGrpSpPr>
          <p:grpSpPr>
            <a:xfrm flipH="1">
              <a:off x="3950663" y="4855325"/>
              <a:ext cx="142923" cy="130526"/>
              <a:chOff x="178100" y="3904645"/>
              <a:chExt cx="142923" cy="130526"/>
            </a:xfrm>
          </p:grpSpPr>
          <p:sp>
            <p:nvSpPr>
              <p:cNvPr id="2815" name="Google Shape;2815;p17"/>
              <p:cNvSpPr/>
              <p:nvPr/>
            </p:nvSpPr>
            <p:spPr>
              <a:xfrm>
                <a:off x="178100" y="3936863"/>
                <a:ext cx="40843" cy="98308"/>
              </a:xfrm>
              <a:custGeom>
                <a:avLst/>
                <a:gdLst/>
                <a:ahLst/>
                <a:cxnLst/>
                <a:rect l="l" t="t" r="r" b="b"/>
                <a:pathLst>
                  <a:path w="715" h="1721" extrusionOk="0">
                    <a:moveTo>
                      <a:pt x="237" y="1"/>
                    </a:moveTo>
                    <a:cubicBezTo>
                      <a:pt x="157" y="1"/>
                      <a:pt x="77" y="54"/>
                      <a:pt x="49" y="139"/>
                    </a:cubicBezTo>
                    <a:cubicBezTo>
                      <a:pt x="1" y="283"/>
                      <a:pt x="37" y="436"/>
                      <a:pt x="59" y="582"/>
                    </a:cubicBezTo>
                    <a:cubicBezTo>
                      <a:pt x="76" y="711"/>
                      <a:pt x="98" y="838"/>
                      <a:pt x="120" y="966"/>
                    </a:cubicBezTo>
                    <a:cubicBezTo>
                      <a:pt x="142" y="1093"/>
                      <a:pt x="158" y="1223"/>
                      <a:pt x="193" y="1347"/>
                    </a:cubicBezTo>
                    <a:cubicBezTo>
                      <a:pt x="234" y="1488"/>
                      <a:pt x="302" y="1592"/>
                      <a:pt x="413" y="1688"/>
                    </a:cubicBezTo>
                    <a:cubicBezTo>
                      <a:pt x="438" y="1709"/>
                      <a:pt x="467" y="1720"/>
                      <a:pt x="496" y="1720"/>
                    </a:cubicBezTo>
                    <a:cubicBezTo>
                      <a:pt x="533" y="1720"/>
                      <a:pt x="570" y="1702"/>
                      <a:pt x="594" y="1665"/>
                    </a:cubicBezTo>
                    <a:cubicBezTo>
                      <a:pt x="672" y="1542"/>
                      <a:pt x="715" y="1424"/>
                      <a:pt x="707" y="1275"/>
                    </a:cubicBezTo>
                    <a:cubicBezTo>
                      <a:pt x="700" y="1133"/>
                      <a:pt x="672" y="990"/>
                      <a:pt x="643" y="848"/>
                    </a:cubicBezTo>
                    <a:cubicBezTo>
                      <a:pt x="592" y="595"/>
                      <a:pt x="554" y="244"/>
                      <a:pt x="362" y="51"/>
                    </a:cubicBezTo>
                    <a:cubicBezTo>
                      <a:pt x="326" y="16"/>
                      <a:pt x="281" y="1"/>
                      <a:pt x="237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816" name="Google Shape;2816;p17"/>
              <p:cNvSpPr/>
              <p:nvPr/>
            </p:nvSpPr>
            <p:spPr>
              <a:xfrm>
                <a:off x="230654" y="3904645"/>
                <a:ext cx="37187" cy="110589"/>
              </a:xfrm>
              <a:custGeom>
                <a:avLst/>
                <a:gdLst/>
                <a:ahLst/>
                <a:cxnLst/>
                <a:rect l="l" t="t" r="r" b="b"/>
                <a:pathLst>
                  <a:path w="651" h="1936" extrusionOk="0">
                    <a:moveTo>
                      <a:pt x="399" y="0"/>
                    </a:moveTo>
                    <a:cubicBezTo>
                      <a:pt x="364" y="0"/>
                      <a:pt x="331" y="13"/>
                      <a:pt x="305" y="45"/>
                    </a:cubicBezTo>
                    <a:cubicBezTo>
                      <a:pt x="124" y="270"/>
                      <a:pt x="142" y="647"/>
                      <a:pt x="102" y="921"/>
                    </a:cubicBezTo>
                    <a:cubicBezTo>
                      <a:pt x="57" y="1239"/>
                      <a:pt x="0" y="1544"/>
                      <a:pt x="117" y="1853"/>
                    </a:cubicBezTo>
                    <a:cubicBezTo>
                      <a:pt x="136" y="1902"/>
                      <a:pt x="182" y="1936"/>
                      <a:pt x="229" y="1936"/>
                    </a:cubicBezTo>
                    <a:cubicBezTo>
                      <a:pt x="255" y="1936"/>
                      <a:pt x="282" y="1925"/>
                      <a:pt x="305" y="1902"/>
                    </a:cubicBezTo>
                    <a:cubicBezTo>
                      <a:pt x="542" y="1660"/>
                      <a:pt x="598" y="1348"/>
                      <a:pt x="625" y="1020"/>
                    </a:cubicBezTo>
                    <a:cubicBezTo>
                      <a:pt x="637" y="862"/>
                      <a:pt x="650" y="703"/>
                      <a:pt x="643" y="545"/>
                    </a:cubicBezTo>
                    <a:cubicBezTo>
                      <a:pt x="637" y="392"/>
                      <a:pt x="640" y="203"/>
                      <a:pt x="542" y="75"/>
                    </a:cubicBezTo>
                    <a:cubicBezTo>
                      <a:pt x="511" y="33"/>
                      <a:pt x="454" y="0"/>
                      <a:pt x="399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817" name="Google Shape;2817;p17"/>
              <p:cNvSpPr/>
              <p:nvPr/>
            </p:nvSpPr>
            <p:spPr>
              <a:xfrm>
                <a:off x="275667" y="3947545"/>
                <a:ext cx="45355" cy="85284"/>
              </a:xfrm>
              <a:custGeom>
                <a:avLst/>
                <a:gdLst/>
                <a:ahLst/>
                <a:cxnLst/>
                <a:rect l="l" t="t" r="r" b="b"/>
                <a:pathLst>
                  <a:path w="794" h="1493" extrusionOk="0">
                    <a:moveTo>
                      <a:pt x="528" y="0"/>
                    </a:moveTo>
                    <a:cubicBezTo>
                      <a:pt x="514" y="0"/>
                      <a:pt x="500" y="3"/>
                      <a:pt x="486" y="9"/>
                    </a:cubicBezTo>
                    <a:cubicBezTo>
                      <a:pt x="246" y="103"/>
                      <a:pt x="170" y="438"/>
                      <a:pt x="116" y="669"/>
                    </a:cubicBezTo>
                    <a:cubicBezTo>
                      <a:pt x="56" y="916"/>
                      <a:pt x="1" y="1211"/>
                      <a:pt x="155" y="1435"/>
                    </a:cubicBezTo>
                    <a:cubicBezTo>
                      <a:pt x="182" y="1473"/>
                      <a:pt x="219" y="1492"/>
                      <a:pt x="257" y="1492"/>
                    </a:cubicBezTo>
                    <a:cubicBezTo>
                      <a:pt x="286" y="1492"/>
                      <a:pt x="315" y="1481"/>
                      <a:pt x="342" y="1459"/>
                    </a:cubicBezTo>
                    <a:cubicBezTo>
                      <a:pt x="531" y="1295"/>
                      <a:pt x="571" y="1040"/>
                      <a:pt x="622" y="809"/>
                    </a:cubicBezTo>
                    <a:cubicBezTo>
                      <a:pt x="667" y="603"/>
                      <a:pt x="793" y="275"/>
                      <a:pt x="670" y="86"/>
                    </a:cubicBezTo>
                    <a:cubicBezTo>
                      <a:pt x="642" y="40"/>
                      <a:pt x="585" y="0"/>
                      <a:pt x="528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2818" name="Google Shape;2818;p17"/>
            <p:cNvGrpSpPr/>
            <p:nvPr/>
          </p:nvGrpSpPr>
          <p:grpSpPr>
            <a:xfrm flipH="1">
              <a:off x="2932009" y="4854097"/>
              <a:ext cx="88313" cy="132981"/>
              <a:chOff x="712664" y="3994329"/>
              <a:chExt cx="88313" cy="132981"/>
            </a:xfrm>
          </p:grpSpPr>
          <p:sp>
            <p:nvSpPr>
              <p:cNvPr id="2819" name="Google Shape;2819;p17"/>
              <p:cNvSpPr/>
              <p:nvPr/>
            </p:nvSpPr>
            <p:spPr>
              <a:xfrm>
                <a:off x="712664" y="4006439"/>
                <a:ext cx="44613" cy="91225"/>
              </a:xfrm>
              <a:custGeom>
                <a:avLst/>
                <a:gdLst/>
                <a:ahLst/>
                <a:cxnLst/>
                <a:rect l="l" t="t" r="r" b="b"/>
                <a:pathLst>
                  <a:path w="781" h="1597" extrusionOk="0">
                    <a:moveTo>
                      <a:pt x="221" y="1"/>
                    </a:moveTo>
                    <a:cubicBezTo>
                      <a:pt x="138" y="1"/>
                      <a:pt x="60" y="44"/>
                      <a:pt x="44" y="145"/>
                    </a:cubicBezTo>
                    <a:cubicBezTo>
                      <a:pt x="1" y="407"/>
                      <a:pt x="81" y="683"/>
                      <a:pt x="139" y="938"/>
                    </a:cubicBezTo>
                    <a:cubicBezTo>
                      <a:pt x="196" y="1187"/>
                      <a:pt x="264" y="1427"/>
                      <a:pt x="489" y="1579"/>
                    </a:cubicBezTo>
                    <a:cubicBezTo>
                      <a:pt x="506" y="1591"/>
                      <a:pt x="526" y="1596"/>
                      <a:pt x="546" y="1596"/>
                    </a:cubicBezTo>
                    <a:cubicBezTo>
                      <a:pt x="589" y="1596"/>
                      <a:pt x="632" y="1573"/>
                      <a:pt x="652" y="1535"/>
                    </a:cubicBezTo>
                    <a:cubicBezTo>
                      <a:pt x="780" y="1308"/>
                      <a:pt x="735" y="1060"/>
                      <a:pt x="674" y="820"/>
                    </a:cubicBezTo>
                    <a:cubicBezTo>
                      <a:pt x="614" y="582"/>
                      <a:pt x="569" y="295"/>
                      <a:pt x="422" y="97"/>
                    </a:cubicBezTo>
                    <a:cubicBezTo>
                      <a:pt x="377" y="36"/>
                      <a:pt x="297" y="1"/>
                      <a:pt x="221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820" name="Google Shape;2820;p17"/>
              <p:cNvSpPr/>
              <p:nvPr/>
            </p:nvSpPr>
            <p:spPr>
              <a:xfrm>
                <a:off x="767617" y="3994329"/>
                <a:ext cx="33360" cy="132981"/>
              </a:xfrm>
              <a:custGeom>
                <a:avLst/>
                <a:gdLst/>
                <a:ahLst/>
                <a:cxnLst/>
                <a:rect l="l" t="t" r="r" b="b"/>
                <a:pathLst>
                  <a:path w="584" h="2328" extrusionOk="0">
                    <a:moveTo>
                      <a:pt x="295" y="1"/>
                    </a:moveTo>
                    <a:cubicBezTo>
                      <a:pt x="171" y="1"/>
                      <a:pt x="45" y="86"/>
                      <a:pt x="30" y="255"/>
                    </a:cubicBezTo>
                    <a:cubicBezTo>
                      <a:pt x="0" y="597"/>
                      <a:pt x="2" y="946"/>
                      <a:pt x="6" y="1290"/>
                    </a:cubicBezTo>
                    <a:cubicBezTo>
                      <a:pt x="9" y="1631"/>
                      <a:pt x="24" y="1959"/>
                      <a:pt x="178" y="2270"/>
                    </a:cubicBezTo>
                    <a:cubicBezTo>
                      <a:pt x="198" y="2309"/>
                      <a:pt x="239" y="2328"/>
                      <a:pt x="281" y="2328"/>
                    </a:cubicBezTo>
                    <a:cubicBezTo>
                      <a:pt x="323" y="2328"/>
                      <a:pt x="365" y="2309"/>
                      <a:pt x="385" y="2270"/>
                    </a:cubicBezTo>
                    <a:cubicBezTo>
                      <a:pt x="543" y="1960"/>
                      <a:pt x="560" y="1631"/>
                      <a:pt x="569" y="1290"/>
                    </a:cubicBezTo>
                    <a:cubicBezTo>
                      <a:pt x="576" y="946"/>
                      <a:pt x="583" y="597"/>
                      <a:pt x="557" y="255"/>
                    </a:cubicBezTo>
                    <a:cubicBezTo>
                      <a:pt x="544" y="85"/>
                      <a:pt x="420" y="1"/>
                      <a:pt x="295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2821" name="Google Shape;2821;p17"/>
            <p:cNvGrpSpPr/>
            <p:nvPr/>
          </p:nvGrpSpPr>
          <p:grpSpPr>
            <a:xfrm flipH="1">
              <a:off x="5023923" y="4866905"/>
              <a:ext cx="148749" cy="138123"/>
              <a:chOff x="417563" y="4145250"/>
              <a:chExt cx="148749" cy="138123"/>
            </a:xfrm>
          </p:grpSpPr>
          <p:sp>
            <p:nvSpPr>
              <p:cNvPr id="2822" name="Google Shape;2822;p17"/>
              <p:cNvSpPr/>
              <p:nvPr/>
            </p:nvSpPr>
            <p:spPr>
              <a:xfrm>
                <a:off x="417563" y="4179924"/>
                <a:ext cx="39186" cy="103449"/>
              </a:xfrm>
              <a:custGeom>
                <a:avLst/>
                <a:gdLst/>
                <a:ahLst/>
                <a:cxnLst/>
                <a:rect l="l" t="t" r="r" b="b"/>
                <a:pathLst>
                  <a:path w="686" h="1811" extrusionOk="0">
                    <a:moveTo>
                      <a:pt x="283" y="1"/>
                    </a:moveTo>
                    <a:cubicBezTo>
                      <a:pt x="215" y="1"/>
                      <a:pt x="148" y="32"/>
                      <a:pt x="118" y="96"/>
                    </a:cubicBezTo>
                    <a:cubicBezTo>
                      <a:pt x="0" y="348"/>
                      <a:pt x="83" y="703"/>
                      <a:pt x="102" y="970"/>
                    </a:cubicBezTo>
                    <a:cubicBezTo>
                      <a:pt x="112" y="1123"/>
                      <a:pt x="118" y="1280"/>
                      <a:pt x="141" y="1432"/>
                    </a:cubicBezTo>
                    <a:cubicBezTo>
                      <a:pt x="163" y="1569"/>
                      <a:pt x="227" y="1672"/>
                      <a:pt x="315" y="1777"/>
                    </a:cubicBezTo>
                    <a:cubicBezTo>
                      <a:pt x="333" y="1800"/>
                      <a:pt x="363" y="1811"/>
                      <a:pt x="394" y="1811"/>
                    </a:cubicBezTo>
                    <a:cubicBezTo>
                      <a:pt x="425" y="1811"/>
                      <a:pt x="456" y="1799"/>
                      <a:pt x="475" y="1777"/>
                    </a:cubicBezTo>
                    <a:cubicBezTo>
                      <a:pt x="685" y="1537"/>
                      <a:pt x="670" y="1245"/>
                      <a:pt x="647" y="944"/>
                    </a:cubicBezTo>
                    <a:cubicBezTo>
                      <a:pt x="625" y="670"/>
                      <a:pt x="621" y="266"/>
                      <a:pt x="421" y="56"/>
                    </a:cubicBezTo>
                    <a:cubicBezTo>
                      <a:pt x="386" y="19"/>
                      <a:pt x="334" y="1"/>
                      <a:pt x="283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823" name="Google Shape;2823;p17"/>
              <p:cNvSpPr/>
              <p:nvPr/>
            </p:nvSpPr>
            <p:spPr>
              <a:xfrm>
                <a:off x="469888" y="4145250"/>
                <a:ext cx="42556" cy="117101"/>
              </a:xfrm>
              <a:custGeom>
                <a:avLst/>
                <a:gdLst/>
                <a:ahLst/>
                <a:cxnLst/>
                <a:rect l="l" t="t" r="r" b="b"/>
                <a:pathLst>
                  <a:path w="745" h="2050" extrusionOk="0">
                    <a:moveTo>
                      <a:pt x="476" y="0"/>
                    </a:moveTo>
                    <a:cubicBezTo>
                      <a:pt x="449" y="0"/>
                      <a:pt x="419" y="8"/>
                      <a:pt x="384" y="23"/>
                    </a:cubicBezTo>
                    <a:cubicBezTo>
                      <a:pt x="243" y="88"/>
                      <a:pt x="219" y="278"/>
                      <a:pt x="192" y="415"/>
                    </a:cubicBezTo>
                    <a:cubicBezTo>
                      <a:pt x="158" y="589"/>
                      <a:pt x="132" y="764"/>
                      <a:pt x="104" y="936"/>
                    </a:cubicBezTo>
                    <a:cubicBezTo>
                      <a:pt x="47" y="1281"/>
                      <a:pt x="1" y="1611"/>
                      <a:pt x="84" y="1954"/>
                    </a:cubicBezTo>
                    <a:cubicBezTo>
                      <a:pt x="99" y="2020"/>
                      <a:pt x="150" y="2049"/>
                      <a:pt x="204" y="2049"/>
                    </a:cubicBezTo>
                    <a:cubicBezTo>
                      <a:pt x="250" y="2049"/>
                      <a:pt x="298" y="2027"/>
                      <a:pt x="327" y="1988"/>
                    </a:cubicBezTo>
                    <a:cubicBezTo>
                      <a:pt x="568" y="1660"/>
                      <a:pt x="617" y="1267"/>
                      <a:pt x="652" y="870"/>
                    </a:cubicBezTo>
                    <a:cubicBezTo>
                      <a:pt x="666" y="718"/>
                      <a:pt x="745" y="0"/>
                      <a:pt x="476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824" name="Google Shape;2824;p17"/>
              <p:cNvSpPr/>
              <p:nvPr/>
            </p:nvSpPr>
            <p:spPr>
              <a:xfrm>
                <a:off x="528840" y="4206144"/>
                <a:ext cx="37472" cy="75173"/>
              </a:xfrm>
              <a:custGeom>
                <a:avLst/>
                <a:gdLst/>
                <a:ahLst/>
                <a:cxnLst/>
                <a:rect l="l" t="t" r="r" b="b"/>
                <a:pathLst>
                  <a:path w="656" h="1316" extrusionOk="0">
                    <a:moveTo>
                      <a:pt x="371" y="0"/>
                    </a:moveTo>
                    <a:cubicBezTo>
                      <a:pt x="302" y="0"/>
                      <a:pt x="231" y="34"/>
                      <a:pt x="180" y="103"/>
                    </a:cubicBezTo>
                    <a:cubicBezTo>
                      <a:pt x="57" y="271"/>
                      <a:pt x="44" y="533"/>
                      <a:pt x="23" y="733"/>
                    </a:cubicBezTo>
                    <a:cubicBezTo>
                      <a:pt x="1" y="928"/>
                      <a:pt x="15" y="1125"/>
                      <a:pt x="152" y="1281"/>
                    </a:cubicBezTo>
                    <a:cubicBezTo>
                      <a:pt x="172" y="1303"/>
                      <a:pt x="205" y="1315"/>
                      <a:pt x="238" y="1315"/>
                    </a:cubicBezTo>
                    <a:cubicBezTo>
                      <a:pt x="259" y="1315"/>
                      <a:pt x="281" y="1310"/>
                      <a:pt x="298" y="1298"/>
                    </a:cubicBezTo>
                    <a:cubicBezTo>
                      <a:pt x="470" y="1186"/>
                      <a:pt x="536" y="999"/>
                      <a:pt x="566" y="805"/>
                    </a:cubicBezTo>
                    <a:cubicBezTo>
                      <a:pt x="598" y="604"/>
                      <a:pt x="655" y="349"/>
                      <a:pt x="581" y="154"/>
                    </a:cubicBezTo>
                    <a:cubicBezTo>
                      <a:pt x="541" y="53"/>
                      <a:pt x="457" y="0"/>
                      <a:pt x="371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2825" name="Google Shape;2825;p17"/>
            <p:cNvGrpSpPr/>
            <p:nvPr/>
          </p:nvGrpSpPr>
          <p:grpSpPr>
            <a:xfrm flipH="1">
              <a:off x="7857534" y="4654247"/>
              <a:ext cx="88313" cy="132981"/>
              <a:chOff x="712664" y="3994329"/>
              <a:chExt cx="88313" cy="132981"/>
            </a:xfrm>
          </p:grpSpPr>
          <p:sp>
            <p:nvSpPr>
              <p:cNvPr id="2826" name="Google Shape;2826;p17"/>
              <p:cNvSpPr/>
              <p:nvPr/>
            </p:nvSpPr>
            <p:spPr>
              <a:xfrm>
                <a:off x="712664" y="4006439"/>
                <a:ext cx="44613" cy="91225"/>
              </a:xfrm>
              <a:custGeom>
                <a:avLst/>
                <a:gdLst/>
                <a:ahLst/>
                <a:cxnLst/>
                <a:rect l="l" t="t" r="r" b="b"/>
                <a:pathLst>
                  <a:path w="781" h="1597" extrusionOk="0">
                    <a:moveTo>
                      <a:pt x="221" y="1"/>
                    </a:moveTo>
                    <a:cubicBezTo>
                      <a:pt x="138" y="1"/>
                      <a:pt x="60" y="44"/>
                      <a:pt x="44" y="145"/>
                    </a:cubicBezTo>
                    <a:cubicBezTo>
                      <a:pt x="1" y="407"/>
                      <a:pt x="81" y="683"/>
                      <a:pt x="139" y="938"/>
                    </a:cubicBezTo>
                    <a:cubicBezTo>
                      <a:pt x="196" y="1187"/>
                      <a:pt x="264" y="1427"/>
                      <a:pt x="489" y="1579"/>
                    </a:cubicBezTo>
                    <a:cubicBezTo>
                      <a:pt x="506" y="1591"/>
                      <a:pt x="526" y="1596"/>
                      <a:pt x="546" y="1596"/>
                    </a:cubicBezTo>
                    <a:cubicBezTo>
                      <a:pt x="589" y="1596"/>
                      <a:pt x="632" y="1573"/>
                      <a:pt x="652" y="1535"/>
                    </a:cubicBezTo>
                    <a:cubicBezTo>
                      <a:pt x="780" y="1308"/>
                      <a:pt x="735" y="1060"/>
                      <a:pt x="674" y="820"/>
                    </a:cubicBezTo>
                    <a:cubicBezTo>
                      <a:pt x="614" y="582"/>
                      <a:pt x="569" y="295"/>
                      <a:pt x="422" y="97"/>
                    </a:cubicBezTo>
                    <a:cubicBezTo>
                      <a:pt x="377" y="36"/>
                      <a:pt x="297" y="1"/>
                      <a:pt x="221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827" name="Google Shape;2827;p17"/>
              <p:cNvSpPr/>
              <p:nvPr/>
            </p:nvSpPr>
            <p:spPr>
              <a:xfrm>
                <a:off x="767617" y="3994329"/>
                <a:ext cx="33360" cy="132981"/>
              </a:xfrm>
              <a:custGeom>
                <a:avLst/>
                <a:gdLst/>
                <a:ahLst/>
                <a:cxnLst/>
                <a:rect l="l" t="t" r="r" b="b"/>
                <a:pathLst>
                  <a:path w="584" h="2328" extrusionOk="0">
                    <a:moveTo>
                      <a:pt x="295" y="1"/>
                    </a:moveTo>
                    <a:cubicBezTo>
                      <a:pt x="171" y="1"/>
                      <a:pt x="45" y="86"/>
                      <a:pt x="30" y="255"/>
                    </a:cubicBezTo>
                    <a:cubicBezTo>
                      <a:pt x="0" y="597"/>
                      <a:pt x="2" y="946"/>
                      <a:pt x="6" y="1290"/>
                    </a:cubicBezTo>
                    <a:cubicBezTo>
                      <a:pt x="9" y="1631"/>
                      <a:pt x="24" y="1959"/>
                      <a:pt x="178" y="2270"/>
                    </a:cubicBezTo>
                    <a:cubicBezTo>
                      <a:pt x="198" y="2309"/>
                      <a:pt x="239" y="2328"/>
                      <a:pt x="281" y="2328"/>
                    </a:cubicBezTo>
                    <a:cubicBezTo>
                      <a:pt x="323" y="2328"/>
                      <a:pt x="365" y="2309"/>
                      <a:pt x="385" y="2270"/>
                    </a:cubicBezTo>
                    <a:cubicBezTo>
                      <a:pt x="543" y="1960"/>
                      <a:pt x="560" y="1631"/>
                      <a:pt x="569" y="1290"/>
                    </a:cubicBezTo>
                    <a:cubicBezTo>
                      <a:pt x="576" y="946"/>
                      <a:pt x="583" y="597"/>
                      <a:pt x="557" y="255"/>
                    </a:cubicBezTo>
                    <a:cubicBezTo>
                      <a:pt x="544" y="85"/>
                      <a:pt x="420" y="1"/>
                      <a:pt x="295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2828" name="Google Shape;2828;p17"/>
            <p:cNvGrpSpPr/>
            <p:nvPr/>
          </p:nvGrpSpPr>
          <p:grpSpPr>
            <a:xfrm>
              <a:off x="2916488" y="4589988"/>
              <a:ext cx="142923" cy="130526"/>
              <a:chOff x="178100" y="3904645"/>
              <a:chExt cx="142923" cy="130526"/>
            </a:xfrm>
          </p:grpSpPr>
          <p:sp>
            <p:nvSpPr>
              <p:cNvPr id="2829" name="Google Shape;2829;p17"/>
              <p:cNvSpPr/>
              <p:nvPr/>
            </p:nvSpPr>
            <p:spPr>
              <a:xfrm>
                <a:off x="178100" y="3936863"/>
                <a:ext cx="40843" cy="98308"/>
              </a:xfrm>
              <a:custGeom>
                <a:avLst/>
                <a:gdLst/>
                <a:ahLst/>
                <a:cxnLst/>
                <a:rect l="l" t="t" r="r" b="b"/>
                <a:pathLst>
                  <a:path w="715" h="1721" extrusionOk="0">
                    <a:moveTo>
                      <a:pt x="237" y="1"/>
                    </a:moveTo>
                    <a:cubicBezTo>
                      <a:pt x="157" y="1"/>
                      <a:pt x="77" y="54"/>
                      <a:pt x="49" y="139"/>
                    </a:cubicBezTo>
                    <a:cubicBezTo>
                      <a:pt x="1" y="283"/>
                      <a:pt x="37" y="436"/>
                      <a:pt x="59" y="582"/>
                    </a:cubicBezTo>
                    <a:cubicBezTo>
                      <a:pt x="76" y="711"/>
                      <a:pt x="98" y="838"/>
                      <a:pt x="120" y="966"/>
                    </a:cubicBezTo>
                    <a:cubicBezTo>
                      <a:pt x="142" y="1093"/>
                      <a:pt x="158" y="1223"/>
                      <a:pt x="193" y="1347"/>
                    </a:cubicBezTo>
                    <a:cubicBezTo>
                      <a:pt x="234" y="1488"/>
                      <a:pt x="302" y="1592"/>
                      <a:pt x="413" y="1688"/>
                    </a:cubicBezTo>
                    <a:cubicBezTo>
                      <a:pt x="438" y="1709"/>
                      <a:pt x="467" y="1720"/>
                      <a:pt x="496" y="1720"/>
                    </a:cubicBezTo>
                    <a:cubicBezTo>
                      <a:pt x="533" y="1720"/>
                      <a:pt x="570" y="1702"/>
                      <a:pt x="594" y="1665"/>
                    </a:cubicBezTo>
                    <a:cubicBezTo>
                      <a:pt x="672" y="1542"/>
                      <a:pt x="715" y="1424"/>
                      <a:pt x="707" y="1275"/>
                    </a:cubicBezTo>
                    <a:cubicBezTo>
                      <a:pt x="700" y="1133"/>
                      <a:pt x="672" y="990"/>
                      <a:pt x="643" y="848"/>
                    </a:cubicBezTo>
                    <a:cubicBezTo>
                      <a:pt x="592" y="595"/>
                      <a:pt x="554" y="244"/>
                      <a:pt x="362" y="51"/>
                    </a:cubicBezTo>
                    <a:cubicBezTo>
                      <a:pt x="326" y="16"/>
                      <a:pt x="281" y="1"/>
                      <a:pt x="237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830" name="Google Shape;2830;p17"/>
              <p:cNvSpPr/>
              <p:nvPr/>
            </p:nvSpPr>
            <p:spPr>
              <a:xfrm>
                <a:off x="230654" y="3904645"/>
                <a:ext cx="37187" cy="110589"/>
              </a:xfrm>
              <a:custGeom>
                <a:avLst/>
                <a:gdLst/>
                <a:ahLst/>
                <a:cxnLst/>
                <a:rect l="l" t="t" r="r" b="b"/>
                <a:pathLst>
                  <a:path w="651" h="1936" extrusionOk="0">
                    <a:moveTo>
                      <a:pt x="399" y="0"/>
                    </a:moveTo>
                    <a:cubicBezTo>
                      <a:pt x="364" y="0"/>
                      <a:pt x="331" y="13"/>
                      <a:pt x="305" y="45"/>
                    </a:cubicBezTo>
                    <a:cubicBezTo>
                      <a:pt x="124" y="270"/>
                      <a:pt x="142" y="647"/>
                      <a:pt x="102" y="921"/>
                    </a:cubicBezTo>
                    <a:cubicBezTo>
                      <a:pt x="57" y="1239"/>
                      <a:pt x="0" y="1544"/>
                      <a:pt x="117" y="1853"/>
                    </a:cubicBezTo>
                    <a:cubicBezTo>
                      <a:pt x="136" y="1902"/>
                      <a:pt x="182" y="1936"/>
                      <a:pt x="229" y="1936"/>
                    </a:cubicBezTo>
                    <a:cubicBezTo>
                      <a:pt x="255" y="1936"/>
                      <a:pt x="282" y="1925"/>
                      <a:pt x="305" y="1902"/>
                    </a:cubicBezTo>
                    <a:cubicBezTo>
                      <a:pt x="542" y="1660"/>
                      <a:pt x="598" y="1348"/>
                      <a:pt x="625" y="1020"/>
                    </a:cubicBezTo>
                    <a:cubicBezTo>
                      <a:pt x="637" y="862"/>
                      <a:pt x="650" y="703"/>
                      <a:pt x="643" y="545"/>
                    </a:cubicBezTo>
                    <a:cubicBezTo>
                      <a:pt x="637" y="392"/>
                      <a:pt x="640" y="203"/>
                      <a:pt x="542" y="75"/>
                    </a:cubicBezTo>
                    <a:cubicBezTo>
                      <a:pt x="511" y="33"/>
                      <a:pt x="454" y="0"/>
                      <a:pt x="399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831" name="Google Shape;2831;p17"/>
              <p:cNvSpPr/>
              <p:nvPr/>
            </p:nvSpPr>
            <p:spPr>
              <a:xfrm>
                <a:off x="275667" y="3947545"/>
                <a:ext cx="45355" cy="85284"/>
              </a:xfrm>
              <a:custGeom>
                <a:avLst/>
                <a:gdLst/>
                <a:ahLst/>
                <a:cxnLst/>
                <a:rect l="l" t="t" r="r" b="b"/>
                <a:pathLst>
                  <a:path w="794" h="1493" extrusionOk="0">
                    <a:moveTo>
                      <a:pt x="528" y="0"/>
                    </a:moveTo>
                    <a:cubicBezTo>
                      <a:pt x="514" y="0"/>
                      <a:pt x="500" y="3"/>
                      <a:pt x="486" y="9"/>
                    </a:cubicBezTo>
                    <a:cubicBezTo>
                      <a:pt x="246" y="103"/>
                      <a:pt x="170" y="438"/>
                      <a:pt x="116" y="669"/>
                    </a:cubicBezTo>
                    <a:cubicBezTo>
                      <a:pt x="56" y="916"/>
                      <a:pt x="1" y="1211"/>
                      <a:pt x="155" y="1435"/>
                    </a:cubicBezTo>
                    <a:cubicBezTo>
                      <a:pt x="182" y="1473"/>
                      <a:pt x="219" y="1492"/>
                      <a:pt x="257" y="1492"/>
                    </a:cubicBezTo>
                    <a:cubicBezTo>
                      <a:pt x="286" y="1492"/>
                      <a:pt x="315" y="1481"/>
                      <a:pt x="342" y="1459"/>
                    </a:cubicBezTo>
                    <a:cubicBezTo>
                      <a:pt x="531" y="1295"/>
                      <a:pt x="571" y="1040"/>
                      <a:pt x="622" y="809"/>
                    </a:cubicBezTo>
                    <a:cubicBezTo>
                      <a:pt x="667" y="603"/>
                      <a:pt x="793" y="275"/>
                      <a:pt x="670" y="86"/>
                    </a:cubicBezTo>
                    <a:cubicBezTo>
                      <a:pt x="642" y="40"/>
                      <a:pt x="585" y="0"/>
                      <a:pt x="528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2832" name="Google Shape;2832;p17"/>
            <p:cNvGrpSpPr/>
            <p:nvPr/>
          </p:nvGrpSpPr>
          <p:grpSpPr>
            <a:xfrm flipH="1">
              <a:off x="3339346" y="4654247"/>
              <a:ext cx="88313" cy="132981"/>
              <a:chOff x="712664" y="3994329"/>
              <a:chExt cx="88313" cy="132981"/>
            </a:xfrm>
          </p:grpSpPr>
          <p:sp>
            <p:nvSpPr>
              <p:cNvPr id="2833" name="Google Shape;2833;p17"/>
              <p:cNvSpPr/>
              <p:nvPr/>
            </p:nvSpPr>
            <p:spPr>
              <a:xfrm>
                <a:off x="712664" y="4006439"/>
                <a:ext cx="44613" cy="91225"/>
              </a:xfrm>
              <a:custGeom>
                <a:avLst/>
                <a:gdLst/>
                <a:ahLst/>
                <a:cxnLst/>
                <a:rect l="l" t="t" r="r" b="b"/>
                <a:pathLst>
                  <a:path w="781" h="1597" extrusionOk="0">
                    <a:moveTo>
                      <a:pt x="221" y="1"/>
                    </a:moveTo>
                    <a:cubicBezTo>
                      <a:pt x="138" y="1"/>
                      <a:pt x="60" y="44"/>
                      <a:pt x="44" y="145"/>
                    </a:cubicBezTo>
                    <a:cubicBezTo>
                      <a:pt x="1" y="407"/>
                      <a:pt x="81" y="683"/>
                      <a:pt x="139" y="938"/>
                    </a:cubicBezTo>
                    <a:cubicBezTo>
                      <a:pt x="196" y="1187"/>
                      <a:pt x="264" y="1427"/>
                      <a:pt x="489" y="1579"/>
                    </a:cubicBezTo>
                    <a:cubicBezTo>
                      <a:pt x="506" y="1591"/>
                      <a:pt x="526" y="1596"/>
                      <a:pt x="546" y="1596"/>
                    </a:cubicBezTo>
                    <a:cubicBezTo>
                      <a:pt x="589" y="1596"/>
                      <a:pt x="632" y="1573"/>
                      <a:pt x="652" y="1535"/>
                    </a:cubicBezTo>
                    <a:cubicBezTo>
                      <a:pt x="780" y="1308"/>
                      <a:pt x="735" y="1060"/>
                      <a:pt x="674" y="820"/>
                    </a:cubicBezTo>
                    <a:cubicBezTo>
                      <a:pt x="614" y="582"/>
                      <a:pt x="569" y="295"/>
                      <a:pt x="422" y="97"/>
                    </a:cubicBezTo>
                    <a:cubicBezTo>
                      <a:pt x="377" y="36"/>
                      <a:pt x="297" y="1"/>
                      <a:pt x="221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834" name="Google Shape;2834;p17"/>
              <p:cNvSpPr/>
              <p:nvPr/>
            </p:nvSpPr>
            <p:spPr>
              <a:xfrm>
                <a:off x="767617" y="3994329"/>
                <a:ext cx="33360" cy="132981"/>
              </a:xfrm>
              <a:custGeom>
                <a:avLst/>
                <a:gdLst/>
                <a:ahLst/>
                <a:cxnLst/>
                <a:rect l="l" t="t" r="r" b="b"/>
                <a:pathLst>
                  <a:path w="584" h="2328" extrusionOk="0">
                    <a:moveTo>
                      <a:pt x="295" y="1"/>
                    </a:moveTo>
                    <a:cubicBezTo>
                      <a:pt x="171" y="1"/>
                      <a:pt x="45" y="86"/>
                      <a:pt x="30" y="255"/>
                    </a:cubicBezTo>
                    <a:cubicBezTo>
                      <a:pt x="0" y="597"/>
                      <a:pt x="2" y="946"/>
                      <a:pt x="6" y="1290"/>
                    </a:cubicBezTo>
                    <a:cubicBezTo>
                      <a:pt x="9" y="1631"/>
                      <a:pt x="24" y="1959"/>
                      <a:pt x="178" y="2270"/>
                    </a:cubicBezTo>
                    <a:cubicBezTo>
                      <a:pt x="198" y="2309"/>
                      <a:pt x="239" y="2328"/>
                      <a:pt x="281" y="2328"/>
                    </a:cubicBezTo>
                    <a:cubicBezTo>
                      <a:pt x="323" y="2328"/>
                      <a:pt x="365" y="2309"/>
                      <a:pt x="385" y="2270"/>
                    </a:cubicBezTo>
                    <a:cubicBezTo>
                      <a:pt x="543" y="1960"/>
                      <a:pt x="560" y="1631"/>
                      <a:pt x="569" y="1290"/>
                    </a:cubicBezTo>
                    <a:cubicBezTo>
                      <a:pt x="576" y="946"/>
                      <a:pt x="583" y="597"/>
                      <a:pt x="557" y="255"/>
                    </a:cubicBezTo>
                    <a:cubicBezTo>
                      <a:pt x="544" y="85"/>
                      <a:pt x="420" y="1"/>
                      <a:pt x="295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sp>
          <p:nvSpPr>
            <p:cNvPr id="2835" name="Google Shape;2835;p17"/>
            <p:cNvSpPr/>
            <p:nvPr/>
          </p:nvSpPr>
          <p:spPr>
            <a:xfrm>
              <a:off x="3576059" y="4617755"/>
              <a:ext cx="33188" cy="102763"/>
            </a:xfrm>
            <a:custGeom>
              <a:avLst/>
              <a:gdLst/>
              <a:ahLst/>
              <a:cxnLst/>
              <a:rect l="l" t="t" r="r" b="b"/>
              <a:pathLst>
                <a:path w="581" h="1799" extrusionOk="0">
                  <a:moveTo>
                    <a:pt x="300" y="0"/>
                  </a:moveTo>
                  <a:cubicBezTo>
                    <a:pt x="224" y="0"/>
                    <a:pt x="148" y="46"/>
                    <a:pt x="114" y="137"/>
                  </a:cubicBezTo>
                  <a:cubicBezTo>
                    <a:pt x="22" y="389"/>
                    <a:pt x="32" y="700"/>
                    <a:pt x="16" y="968"/>
                  </a:cubicBezTo>
                  <a:cubicBezTo>
                    <a:pt x="0" y="1232"/>
                    <a:pt x="5" y="1500"/>
                    <a:pt x="120" y="1743"/>
                  </a:cubicBezTo>
                  <a:cubicBezTo>
                    <a:pt x="136" y="1778"/>
                    <a:pt x="178" y="1799"/>
                    <a:pt x="219" y="1799"/>
                  </a:cubicBezTo>
                  <a:cubicBezTo>
                    <a:pt x="248" y="1799"/>
                    <a:pt x="276" y="1788"/>
                    <a:pt x="293" y="1765"/>
                  </a:cubicBezTo>
                  <a:cubicBezTo>
                    <a:pt x="467" y="1544"/>
                    <a:pt x="522" y="1270"/>
                    <a:pt x="540" y="994"/>
                  </a:cubicBezTo>
                  <a:cubicBezTo>
                    <a:pt x="554" y="722"/>
                    <a:pt x="580" y="397"/>
                    <a:pt x="484" y="137"/>
                  </a:cubicBezTo>
                  <a:cubicBezTo>
                    <a:pt x="451" y="46"/>
                    <a:pt x="375" y="0"/>
                    <a:pt x="300" y="0"/>
                  </a:cubicBezTo>
                  <a:close/>
                </a:path>
              </a:pathLst>
            </a:custGeom>
            <a:solidFill>
              <a:srgbClr val="191919">
                <a:alpha val="59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2836" name="Google Shape;2836;p17"/>
            <p:cNvGrpSpPr/>
            <p:nvPr/>
          </p:nvGrpSpPr>
          <p:grpSpPr>
            <a:xfrm>
              <a:off x="4632438" y="4603875"/>
              <a:ext cx="142923" cy="130526"/>
              <a:chOff x="178100" y="3904645"/>
              <a:chExt cx="142923" cy="130526"/>
            </a:xfrm>
          </p:grpSpPr>
          <p:sp>
            <p:nvSpPr>
              <p:cNvPr id="2837" name="Google Shape;2837;p17"/>
              <p:cNvSpPr/>
              <p:nvPr/>
            </p:nvSpPr>
            <p:spPr>
              <a:xfrm>
                <a:off x="178100" y="3936863"/>
                <a:ext cx="40843" cy="98308"/>
              </a:xfrm>
              <a:custGeom>
                <a:avLst/>
                <a:gdLst/>
                <a:ahLst/>
                <a:cxnLst/>
                <a:rect l="l" t="t" r="r" b="b"/>
                <a:pathLst>
                  <a:path w="715" h="1721" extrusionOk="0">
                    <a:moveTo>
                      <a:pt x="237" y="1"/>
                    </a:moveTo>
                    <a:cubicBezTo>
                      <a:pt x="157" y="1"/>
                      <a:pt x="77" y="54"/>
                      <a:pt x="49" y="139"/>
                    </a:cubicBezTo>
                    <a:cubicBezTo>
                      <a:pt x="1" y="283"/>
                      <a:pt x="37" y="436"/>
                      <a:pt x="59" y="582"/>
                    </a:cubicBezTo>
                    <a:cubicBezTo>
                      <a:pt x="76" y="711"/>
                      <a:pt x="98" y="838"/>
                      <a:pt x="120" y="966"/>
                    </a:cubicBezTo>
                    <a:cubicBezTo>
                      <a:pt x="142" y="1093"/>
                      <a:pt x="158" y="1223"/>
                      <a:pt x="193" y="1347"/>
                    </a:cubicBezTo>
                    <a:cubicBezTo>
                      <a:pt x="234" y="1488"/>
                      <a:pt x="302" y="1592"/>
                      <a:pt x="413" y="1688"/>
                    </a:cubicBezTo>
                    <a:cubicBezTo>
                      <a:pt x="438" y="1709"/>
                      <a:pt x="467" y="1720"/>
                      <a:pt x="496" y="1720"/>
                    </a:cubicBezTo>
                    <a:cubicBezTo>
                      <a:pt x="533" y="1720"/>
                      <a:pt x="570" y="1702"/>
                      <a:pt x="594" y="1665"/>
                    </a:cubicBezTo>
                    <a:cubicBezTo>
                      <a:pt x="672" y="1542"/>
                      <a:pt x="715" y="1424"/>
                      <a:pt x="707" y="1275"/>
                    </a:cubicBezTo>
                    <a:cubicBezTo>
                      <a:pt x="700" y="1133"/>
                      <a:pt x="672" y="990"/>
                      <a:pt x="643" y="848"/>
                    </a:cubicBezTo>
                    <a:cubicBezTo>
                      <a:pt x="592" y="595"/>
                      <a:pt x="554" y="244"/>
                      <a:pt x="362" y="51"/>
                    </a:cubicBezTo>
                    <a:cubicBezTo>
                      <a:pt x="326" y="16"/>
                      <a:pt x="281" y="1"/>
                      <a:pt x="237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838" name="Google Shape;2838;p17"/>
              <p:cNvSpPr/>
              <p:nvPr/>
            </p:nvSpPr>
            <p:spPr>
              <a:xfrm>
                <a:off x="230654" y="3904645"/>
                <a:ext cx="37187" cy="110589"/>
              </a:xfrm>
              <a:custGeom>
                <a:avLst/>
                <a:gdLst/>
                <a:ahLst/>
                <a:cxnLst/>
                <a:rect l="l" t="t" r="r" b="b"/>
                <a:pathLst>
                  <a:path w="651" h="1936" extrusionOk="0">
                    <a:moveTo>
                      <a:pt x="399" y="0"/>
                    </a:moveTo>
                    <a:cubicBezTo>
                      <a:pt x="364" y="0"/>
                      <a:pt x="331" y="13"/>
                      <a:pt x="305" y="45"/>
                    </a:cubicBezTo>
                    <a:cubicBezTo>
                      <a:pt x="124" y="270"/>
                      <a:pt x="142" y="647"/>
                      <a:pt x="102" y="921"/>
                    </a:cubicBezTo>
                    <a:cubicBezTo>
                      <a:pt x="57" y="1239"/>
                      <a:pt x="0" y="1544"/>
                      <a:pt x="117" y="1853"/>
                    </a:cubicBezTo>
                    <a:cubicBezTo>
                      <a:pt x="136" y="1902"/>
                      <a:pt x="182" y="1936"/>
                      <a:pt x="229" y="1936"/>
                    </a:cubicBezTo>
                    <a:cubicBezTo>
                      <a:pt x="255" y="1936"/>
                      <a:pt x="282" y="1925"/>
                      <a:pt x="305" y="1902"/>
                    </a:cubicBezTo>
                    <a:cubicBezTo>
                      <a:pt x="542" y="1660"/>
                      <a:pt x="598" y="1348"/>
                      <a:pt x="625" y="1020"/>
                    </a:cubicBezTo>
                    <a:cubicBezTo>
                      <a:pt x="637" y="862"/>
                      <a:pt x="650" y="703"/>
                      <a:pt x="643" y="545"/>
                    </a:cubicBezTo>
                    <a:cubicBezTo>
                      <a:pt x="637" y="392"/>
                      <a:pt x="640" y="203"/>
                      <a:pt x="542" y="75"/>
                    </a:cubicBezTo>
                    <a:cubicBezTo>
                      <a:pt x="511" y="33"/>
                      <a:pt x="454" y="0"/>
                      <a:pt x="399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839" name="Google Shape;2839;p17"/>
              <p:cNvSpPr/>
              <p:nvPr/>
            </p:nvSpPr>
            <p:spPr>
              <a:xfrm>
                <a:off x="275667" y="3947545"/>
                <a:ext cx="45355" cy="85284"/>
              </a:xfrm>
              <a:custGeom>
                <a:avLst/>
                <a:gdLst/>
                <a:ahLst/>
                <a:cxnLst/>
                <a:rect l="l" t="t" r="r" b="b"/>
                <a:pathLst>
                  <a:path w="794" h="1493" extrusionOk="0">
                    <a:moveTo>
                      <a:pt x="528" y="0"/>
                    </a:moveTo>
                    <a:cubicBezTo>
                      <a:pt x="514" y="0"/>
                      <a:pt x="500" y="3"/>
                      <a:pt x="486" y="9"/>
                    </a:cubicBezTo>
                    <a:cubicBezTo>
                      <a:pt x="246" y="103"/>
                      <a:pt x="170" y="438"/>
                      <a:pt x="116" y="669"/>
                    </a:cubicBezTo>
                    <a:cubicBezTo>
                      <a:pt x="56" y="916"/>
                      <a:pt x="1" y="1211"/>
                      <a:pt x="155" y="1435"/>
                    </a:cubicBezTo>
                    <a:cubicBezTo>
                      <a:pt x="182" y="1473"/>
                      <a:pt x="219" y="1492"/>
                      <a:pt x="257" y="1492"/>
                    </a:cubicBezTo>
                    <a:cubicBezTo>
                      <a:pt x="286" y="1492"/>
                      <a:pt x="315" y="1481"/>
                      <a:pt x="342" y="1459"/>
                    </a:cubicBezTo>
                    <a:cubicBezTo>
                      <a:pt x="531" y="1295"/>
                      <a:pt x="571" y="1040"/>
                      <a:pt x="622" y="809"/>
                    </a:cubicBezTo>
                    <a:cubicBezTo>
                      <a:pt x="667" y="603"/>
                      <a:pt x="793" y="275"/>
                      <a:pt x="670" y="86"/>
                    </a:cubicBezTo>
                    <a:cubicBezTo>
                      <a:pt x="642" y="40"/>
                      <a:pt x="585" y="0"/>
                      <a:pt x="528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2840" name="Google Shape;2840;p17"/>
            <p:cNvGrpSpPr/>
            <p:nvPr/>
          </p:nvGrpSpPr>
          <p:grpSpPr>
            <a:xfrm>
              <a:off x="6178388" y="4603875"/>
              <a:ext cx="142923" cy="130526"/>
              <a:chOff x="178100" y="3904645"/>
              <a:chExt cx="142923" cy="130526"/>
            </a:xfrm>
          </p:grpSpPr>
          <p:sp>
            <p:nvSpPr>
              <p:cNvPr id="2841" name="Google Shape;2841;p17"/>
              <p:cNvSpPr/>
              <p:nvPr/>
            </p:nvSpPr>
            <p:spPr>
              <a:xfrm>
                <a:off x="178100" y="3936863"/>
                <a:ext cx="40843" cy="98308"/>
              </a:xfrm>
              <a:custGeom>
                <a:avLst/>
                <a:gdLst/>
                <a:ahLst/>
                <a:cxnLst/>
                <a:rect l="l" t="t" r="r" b="b"/>
                <a:pathLst>
                  <a:path w="715" h="1721" extrusionOk="0">
                    <a:moveTo>
                      <a:pt x="237" y="1"/>
                    </a:moveTo>
                    <a:cubicBezTo>
                      <a:pt x="157" y="1"/>
                      <a:pt x="77" y="54"/>
                      <a:pt x="49" y="139"/>
                    </a:cubicBezTo>
                    <a:cubicBezTo>
                      <a:pt x="1" y="283"/>
                      <a:pt x="37" y="436"/>
                      <a:pt x="59" y="582"/>
                    </a:cubicBezTo>
                    <a:cubicBezTo>
                      <a:pt x="76" y="711"/>
                      <a:pt x="98" y="838"/>
                      <a:pt x="120" y="966"/>
                    </a:cubicBezTo>
                    <a:cubicBezTo>
                      <a:pt x="142" y="1093"/>
                      <a:pt x="158" y="1223"/>
                      <a:pt x="193" y="1347"/>
                    </a:cubicBezTo>
                    <a:cubicBezTo>
                      <a:pt x="234" y="1488"/>
                      <a:pt x="302" y="1592"/>
                      <a:pt x="413" y="1688"/>
                    </a:cubicBezTo>
                    <a:cubicBezTo>
                      <a:pt x="438" y="1709"/>
                      <a:pt x="467" y="1720"/>
                      <a:pt x="496" y="1720"/>
                    </a:cubicBezTo>
                    <a:cubicBezTo>
                      <a:pt x="533" y="1720"/>
                      <a:pt x="570" y="1702"/>
                      <a:pt x="594" y="1665"/>
                    </a:cubicBezTo>
                    <a:cubicBezTo>
                      <a:pt x="672" y="1542"/>
                      <a:pt x="715" y="1424"/>
                      <a:pt x="707" y="1275"/>
                    </a:cubicBezTo>
                    <a:cubicBezTo>
                      <a:pt x="700" y="1133"/>
                      <a:pt x="672" y="990"/>
                      <a:pt x="643" y="848"/>
                    </a:cubicBezTo>
                    <a:cubicBezTo>
                      <a:pt x="592" y="595"/>
                      <a:pt x="554" y="244"/>
                      <a:pt x="362" y="51"/>
                    </a:cubicBezTo>
                    <a:cubicBezTo>
                      <a:pt x="326" y="16"/>
                      <a:pt x="281" y="1"/>
                      <a:pt x="237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842" name="Google Shape;2842;p17"/>
              <p:cNvSpPr/>
              <p:nvPr/>
            </p:nvSpPr>
            <p:spPr>
              <a:xfrm>
                <a:off x="230654" y="3904645"/>
                <a:ext cx="37187" cy="110589"/>
              </a:xfrm>
              <a:custGeom>
                <a:avLst/>
                <a:gdLst/>
                <a:ahLst/>
                <a:cxnLst/>
                <a:rect l="l" t="t" r="r" b="b"/>
                <a:pathLst>
                  <a:path w="651" h="1936" extrusionOk="0">
                    <a:moveTo>
                      <a:pt x="399" y="0"/>
                    </a:moveTo>
                    <a:cubicBezTo>
                      <a:pt x="364" y="0"/>
                      <a:pt x="331" y="13"/>
                      <a:pt x="305" y="45"/>
                    </a:cubicBezTo>
                    <a:cubicBezTo>
                      <a:pt x="124" y="270"/>
                      <a:pt x="142" y="647"/>
                      <a:pt x="102" y="921"/>
                    </a:cubicBezTo>
                    <a:cubicBezTo>
                      <a:pt x="57" y="1239"/>
                      <a:pt x="0" y="1544"/>
                      <a:pt x="117" y="1853"/>
                    </a:cubicBezTo>
                    <a:cubicBezTo>
                      <a:pt x="136" y="1902"/>
                      <a:pt x="182" y="1936"/>
                      <a:pt x="229" y="1936"/>
                    </a:cubicBezTo>
                    <a:cubicBezTo>
                      <a:pt x="255" y="1936"/>
                      <a:pt x="282" y="1925"/>
                      <a:pt x="305" y="1902"/>
                    </a:cubicBezTo>
                    <a:cubicBezTo>
                      <a:pt x="542" y="1660"/>
                      <a:pt x="598" y="1348"/>
                      <a:pt x="625" y="1020"/>
                    </a:cubicBezTo>
                    <a:cubicBezTo>
                      <a:pt x="637" y="862"/>
                      <a:pt x="650" y="703"/>
                      <a:pt x="643" y="545"/>
                    </a:cubicBezTo>
                    <a:cubicBezTo>
                      <a:pt x="637" y="392"/>
                      <a:pt x="640" y="203"/>
                      <a:pt x="542" y="75"/>
                    </a:cubicBezTo>
                    <a:cubicBezTo>
                      <a:pt x="511" y="33"/>
                      <a:pt x="454" y="0"/>
                      <a:pt x="399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843" name="Google Shape;2843;p17"/>
              <p:cNvSpPr/>
              <p:nvPr/>
            </p:nvSpPr>
            <p:spPr>
              <a:xfrm>
                <a:off x="275667" y="3947545"/>
                <a:ext cx="45355" cy="85284"/>
              </a:xfrm>
              <a:custGeom>
                <a:avLst/>
                <a:gdLst/>
                <a:ahLst/>
                <a:cxnLst/>
                <a:rect l="l" t="t" r="r" b="b"/>
                <a:pathLst>
                  <a:path w="794" h="1493" extrusionOk="0">
                    <a:moveTo>
                      <a:pt x="528" y="0"/>
                    </a:moveTo>
                    <a:cubicBezTo>
                      <a:pt x="514" y="0"/>
                      <a:pt x="500" y="3"/>
                      <a:pt x="486" y="9"/>
                    </a:cubicBezTo>
                    <a:cubicBezTo>
                      <a:pt x="246" y="103"/>
                      <a:pt x="170" y="438"/>
                      <a:pt x="116" y="669"/>
                    </a:cubicBezTo>
                    <a:cubicBezTo>
                      <a:pt x="56" y="916"/>
                      <a:pt x="1" y="1211"/>
                      <a:pt x="155" y="1435"/>
                    </a:cubicBezTo>
                    <a:cubicBezTo>
                      <a:pt x="182" y="1473"/>
                      <a:pt x="219" y="1492"/>
                      <a:pt x="257" y="1492"/>
                    </a:cubicBezTo>
                    <a:cubicBezTo>
                      <a:pt x="286" y="1492"/>
                      <a:pt x="315" y="1481"/>
                      <a:pt x="342" y="1459"/>
                    </a:cubicBezTo>
                    <a:cubicBezTo>
                      <a:pt x="531" y="1295"/>
                      <a:pt x="571" y="1040"/>
                      <a:pt x="622" y="809"/>
                    </a:cubicBezTo>
                    <a:cubicBezTo>
                      <a:pt x="667" y="603"/>
                      <a:pt x="793" y="275"/>
                      <a:pt x="670" y="86"/>
                    </a:cubicBezTo>
                    <a:cubicBezTo>
                      <a:pt x="642" y="40"/>
                      <a:pt x="585" y="0"/>
                      <a:pt x="528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2844" name="Google Shape;2844;p17"/>
            <p:cNvGrpSpPr/>
            <p:nvPr/>
          </p:nvGrpSpPr>
          <p:grpSpPr>
            <a:xfrm>
              <a:off x="5250150" y="4638600"/>
              <a:ext cx="142923" cy="130526"/>
              <a:chOff x="178100" y="3904645"/>
              <a:chExt cx="142923" cy="130526"/>
            </a:xfrm>
          </p:grpSpPr>
          <p:sp>
            <p:nvSpPr>
              <p:cNvPr id="2845" name="Google Shape;2845;p17"/>
              <p:cNvSpPr/>
              <p:nvPr/>
            </p:nvSpPr>
            <p:spPr>
              <a:xfrm>
                <a:off x="178100" y="3936863"/>
                <a:ext cx="40843" cy="98308"/>
              </a:xfrm>
              <a:custGeom>
                <a:avLst/>
                <a:gdLst/>
                <a:ahLst/>
                <a:cxnLst/>
                <a:rect l="l" t="t" r="r" b="b"/>
                <a:pathLst>
                  <a:path w="715" h="1721" extrusionOk="0">
                    <a:moveTo>
                      <a:pt x="237" y="1"/>
                    </a:moveTo>
                    <a:cubicBezTo>
                      <a:pt x="157" y="1"/>
                      <a:pt x="77" y="54"/>
                      <a:pt x="49" y="139"/>
                    </a:cubicBezTo>
                    <a:cubicBezTo>
                      <a:pt x="1" y="283"/>
                      <a:pt x="37" y="436"/>
                      <a:pt x="59" y="582"/>
                    </a:cubicBezTo>
                    <a:cubicBezTo>
                      <a:pt x="76" y="711"/>
                      <a:pt x="98" y="838"/>
                      <a:pt x="120" y="966"/>
                    </a:cubicBezTo>
                    <a:cubicBezTo>
                      <a:pt x="142" y="1093"/>
                      <a:pt x="158" y="1223"/>
                      <a:pt x="193" y="1347"/>
                    </a:cubicBezTo>
                    <a:cubicBezTo>
                      <a:pt x="234" y="1488"/>
                      <a:pt x="302" y="1592"/>
                      <a:pt x="413" y="1688"/>
                    </a:cubicBezTo>
                    <a:cubicBezTo>
                      <a:pt x="438" y="1709"/>
                      <a:pt x="467" y="1720"/>
                      <a:pt x="496" y="1720"/>
                    </a:cubicBezTo>
                    <a:cubicBezTo>
                      <a:pt x="533" y="1720"/>
                      <a:pt x="570" y="1702"/>
                      <a:pt x="594" y="1665"/>
                    </a:cubicBezTo>
                    <a:cubicBezTo>
                      <a:pt x="672" y="1542"/>
                      <a:pt x="715" y="1424"/>
                      <a:pt x="707" y="1275"/>
                    </a:cubicBezTo>
                    <a:cubicBezTo>
                      <a:pt x="700" y="1133"/>
                      <a:pt x="672" y="990"/>
                      <a:pt x="643" y="848"/>
                    </a:cubicBezTo>
                    <a:cubicBezTo>
                      <a:pt x="592" y="595"/>
                      <a:pt x="554" y="244"/>
                      <a:pt x="362" y="51"/>
                    </a:cubicBezTo>
                    <a:cubicBezTo>
                      <a:pt x="326" y="16"/>
                      <a:pt x="281" y="1"/>
                      <a:pt x="237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846" name="Google Shape;2846;p17"/>
              <p:cNvSpPr/>
              <p:nvPr/>
            </p:nvSpPr>
            <p:spPr>
              <a:xfrm>
                <a:off x="230654" y="3904645"/>
                <a:ext cx="37187" cy="110589"/>
              </a:xfrm>
              <a:custGeom>
                <a:avLst/>
                <a:gdLst/>
                <a:ahLst/>
                <a:cxnLst/>
                <a:rect l="l" t="t" r="r" b="b"/>
                <a:pathLst>
                  <a:path w="651" h="1936" extrusionOk="0">
                    <a:moveTo>
                      <a:pt x="399" y="0"/>
                    </a:moveTo>
                    <a:cubicBezTo>
                      <a:pt x="364" y="0"/>
                      <a:pt x="331" y="13"/>
                      <a:pt x="305" y="45"/>
                    </a:cubicBezTo>
                    <a:cubicBezTo>
                      <a:pt x="124" y="270"/>
                      <a:pt x="142" y="647"/>
                      <a:pt x="102" y="921"/>
                    </a:cubicBezTo>
                    <a:cubicBezTo>
                      <a:pt x="57" y="1239"/>
                      <a:pt x="0" y="1544"/>
                      <a:pt x="117" y="1853"/>
                    </a:cubicBezTo>
                    <a:cubicBezTo>
                      <a:pt x="136" y="1902"/>
                      <a:pt x="182" y="1936"/>
                      <a:pt x="229" y="1936"/>
                    </a:cubicBezTo>
                    <a:cubicBezTo>
                      <a:pt x="255" y="1936"/>
                      <a:pt x="282" y="1925"/>
                      <a:pt x="305" y="1902"/>
                    </a:cubicBezTo>
                    <a:cubicBezTo>
                      <a:pt x="542" y="1660"/>
                      <a:pt x="598" y="1348"/>
                      <a:pt x="625" y="1020"/>
                    </a:cubicBezTo>
                    <a:cubicBezTo>
                      <a:pt x="637" y="862"/>
                      <a:pt x="650" y="703"/>
                      <a:pt x="643" y="545"/>
                    </a:cubicBezTo>
                    <a:cubicBezTo>
                      <a:pt x="637" y="392"/>
                      <a:pt x="640" y="203"/>
                      <a:pt x="542" y="75"/>
                    </a:cubicBezTo>
                    <a:cubicBezTo>
                      <a:pt x="511" y="33"/>
                      <a:pt x="454" y="0"/>
                      <a:pt x="399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847" name="Google Shape;2847;p17"/>
              <p:cNvSpPr/>
              <p:nvPr/>
            </p:nvSpPr>
            <p:spPr>
              <a:xfrm>
                <a:off x="275667" y="3947545"/>
                <a:ext cx="45355" cy="85284"/>
              </a:xfrm>
              <a:custGeom>
                <a:avLst/>
                <a:gdLst/>
                <a:ahLst/>
                <a:cxnLst/>
                <a:rect l="l" t="t" r="r" b="b"/>
                <a:pathLst>
                  <a:path w="794" h="1493" extrusionOk="0">
                    <a:moveTo>
                      <a:pt x="528" y="0"/>
                    </a:moveTo>
                    <a:cubicBezTo>
                      <a:pt x="514" y="0"/>
                      <a:pt x="500" y="3"/>
                      <a:pt x="486" y="9"/>
                    </a:cubicBezTo>
                    <a:cubicBezTo>
                      <a:pt x="246" y="103"/>
                      <a:pt x="170" y="438"/>
                      <a:pt x="116" y="669"/>
                    </a:cubicBezTo>
                    <a:cubicBezTo>
                      <a:pt x="56" y="916"/>
                      <a:pt x="1" y="1211"/>
                      <a:pt x="155" y="1435"/>
                    </a:cubicBezTo>
                    <a:cubicBezTo>
                      <a:pt x="182" y="1473"/>
                      <a:pt x="219" y="1492"/>
                      <a:pt x="257" y="1492"/>
                    </a:cubicBezTo>
                    <a:cubicBezTo>
                      <a:pt x="286" y="1492"/>
                      <a:pt x="315" y="1481"/>
                      <a:pt x="342" y="1459"/>
                    </a:cubicBezTo>
                    <a:cubicBezTo>
                      <a:pt x="531" y="1295"/>
                      <a:pt x="571" y="1040"/>
                      <a:pt x="622" y="809"/>
                    </a:cubicBezTo>
                    <a:cubicBezTo>
                      <a:pt x="667" y="603"/>
                      <a:pt x="793" y="275"/>
                      <a:pt x="670" y="86"/>
                    </a:cubicBezTo>
                    <a:cubicBezTo>
                      <a:pt x="642" y="40"/>
                      <a:pt x="585" y="0"/>
                      <a:pt x="528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2848" name="Google Shape;2848;p17"/>
            <p:cNvGrpSpPr/>
            <p:nvPr/>
          </p:nvGrpSpPr>
          <p:grpSpPr>
            <a:xfrm flipH="1">
              <a:off x="3748221" y="4689922"/>
              <a:ext cx="88313" cy="132981"/>
              <a:chOff x="712664" y="3994329"/>
              <a:chExt cx="88313" cy="132981"/>
            </a:xfrm>
          </p:grpSpPr>
          <p:sp>
            <p:nvSpPr>
              <p:cNvPr id="2849" name="Google Shape;2849;p17"/>
              <p:cNvSpPr/>
              <p:nvPr/>
            </p:nvSpPr>
            <p:spPr>
              <a:xfrm>
                <a:off x="712664" y="4006439"/>
                <a:ext cx="44613" cy="91225"/>
              </a:xfrm>
              <a:custGeom>
                <a:avLst/>
                <a:gdLst/>
                <a:ahLst/>
                <a:cxnLst/>
                <a:rect l="l" t="t" r="r" b="b"/>
                <a:pathLst>
                  <a:path w="781" h="1597" extrusionOk="0">
                    <a:moveTo>
                      <a:pt x="221" y="1"/>
                    </a:moveTo>
                    <a:cubicBezTo>
                      <a:pt x="138" y="1"/>
                      <a:pt x="60" y="44"/>
                      <a:pt x="44" y="145"/>
                    </a:cubicBezTo>
                    <a:cubicBezTo>
                      <a:pt x="1" y="407"/>
                      <a:pt x="81" y="683"/>
                      <a:pt x="139" y="938"/>
                    </a:cubicBezTo>
                    <a:cubicBezTo>
                      <a:pt x="196" y="1187"/>
                      <a:pt x="264" y="1427"/>
                      <a:pt x="489" y="1579"/>
                    </a:cubicBezTo>
                    <a:cubicBezTo>
                      <a:pt x="506" y="1591"/>
                      <a:pt x="526" y="1596"/>
                      <a:pt x="546" y="1596"/>
                    </a:cubicBezTo>
                    <a:cubicBezTo>
                      <a:pt x="589" y="1596"/>
                      <a:pt x="632" y="1573"/>
                      <a:pt x="652" y="1535"/>
                    </a:cubicBezTo>
                    <a:cubicBezTo>
                      <a:pt x="780" y="1308"/>
                      <a:pt x="735" y="1060"/>
                      <a:pt x="674" y="820"/>
                    </a:cubicBezTo>
                    <a:cubicBezTo>
                      <a:pt x="614" y="582"/>
                      <a:pt x="569" y="295"/>
                      <a:pt x="422" y="97"/>
                    </a:cubicBezTo>
                    <a:cubicBezTo>
                      <a:pt x="377" y="36"/>
                      <a:pt x="297" y="1"/>
                      <a:pt x="221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850" name="Google Shape;2850;p17"/>
              <p:cNvSpPr/>
              <p:nvPr/>
            </p:nvSpPr>
            <p:spPr>
              <a:xfrm>
                <a:off x="767617" y="3994329"/>
                <a:ext cx="33360" cy="132981"/>
              </a:xfrm>
              <a:custGeom>
                <a:avLst/>
                <a:gdLst/>
                <a:ahLst/>
                <a:cxnLst/>
                <a:rect l="l" t="t" r="r" b="b"/>
                <a:pathLst>
                  <a:path w="584" h="2328" extrusionOk="0">
                    <a:moveTo>
                      <a:pt x="295" y="1"/>
                    </a:moveTo>
                    <a:cubicBezTo>
                      <a:pt x="171" y="1"/>
                      <a:pt x="45" y="86"/>
                      <a:pt x="30" y="255"/>
                    </a:cubicBezTo>
                    <a:cubicBezTo>
                      <a:pt x="0" y="597"/>
                      <a:pt x="2" y="946"/>
                      <a:pt x="6" y="1290"/>
                    </a:cubicBezTo>
                    <a:cubicBezTo>
                      <a:pt x="9" y="1631"/>
                      <a:pt x="24" y="1959"/>
                      <a:pt x="178" y="2270"/>
                    </a:cubicBezTo>
                    <a:cubicBezTo>
                      <a:pt x="198" y="2309"/>
                      <a:pt x="239" y="2328"/>
                      <a:pt x="281" y="2328"/>
                    </a:cubicBezTo>
                    <a:cubicBezTo>
                      <a:pt x="323" y="2328"/>
                      <a:pt x="365" y="2309"/>
                      <a:pt x="385" y="2270"/>
                    </a:cubicBezTo>
                    <a:cubicBezTo>
                      <a:pt x="543" y="1960"/>
                      <a:pt x="560" y="1631"/>
                      <a:pt x="569" y="1290"/>
                    </a:cubicBezTo>
                    <a:cubicBezTo>
                      <a:pt x="576" y="946"/>
                      <a:pt x="583" y="597"/>
                      <a:pt x="557" y="255"/>
                    </a:cubicBezTo>
                    <a:cubicBezTo>
                      <a:pt x="544" y="85"/>
                      <a:pt x="420" y="1"/>
                      <a:pt x="295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2851" name="Google Shape;2851;p17"/>
            <p:cNvGrpSpPr/>
            <p:nvPr/>
          </p:nvGrpSpPr>
          <p:grpSpPr>
            <a:xfrm flipH="1">
              <a:off x="5698684" y="4628872"/>
              <a:ext cx="88313" cy="132981"/>
              <a:chOff x="712664" y="3994329"/>
              <a:chExt cx="88313" cy="132981"/>
            </a:xfrm>
          </p:grpSpPr>
          <p:sp>
            <p:nvSpPr>
              <p:cNvPr id="2852" name="Google Shape;2852;p17"/>
              <p:cNvSpPr/>
              <p:nvPr/>
            </p:nvSpPr>
            <p:spPr>
              <a:xfrm>
                <a:off x="712664" y="4006439"/>
                <a:ext cx="44613" cy="91225"/>
              </a:xfrm>
              <a:custGeom>
                <a:avLst/>
                <a:gdLst/>
                <a:ahLst/>
                <a:cxnLst/>
                <a:rect l="l" t="t" r="r" b="b"/>
                <a:pathLst>
                  <a:path w="781" h="1597" extrusionOk="0">
                    <a:moveTo>
                      <a:pt x="221" y="1"/>
                    </a:moveTo>
                    <a:cubicBezTo>
                      <a:pt x="138" y="1"/>
                      <a:pt x="60" y="44"/>
                      <a:pt x="44" y="145"/>
                    </a:cubicBezTo>
                    <a:cubicBezTo>
                      <a:pt x="1" y="407"/>
                      <a:pt x="81" y="683"/>
                      <a:pt x="139" y="938"/>
                    </a:cubicBezTo>
                    <a:cubicBezTo>
                      <a:pt x="196" y="1187"/>
                      <a:pt x="264" y="1427"/>
                      <a:pt x="489" y="1579"/>
                    </a:cubicBezTo>
                    <a:cubicBezTo>
                      <a:pt x="506" y="1591"/>
                      <a:pt x="526" y="1596"/>
                      <a:pt x="546" y="1596"/>
                    </a:cubicBezTo>
                    <a:cubicBezTo>
                      <a:pt x="589" y="1596"/>
                      <a:pt x="632" y="1573"/>
                      <a:pt x="652" y="1535"/>
                    </a:cubicBezTo>
                    <a:cubicBezTo>
                      <a:pt x="780" y="1308"/>
                      <a:pt x="735" y="1060"/>
                      <a:pt x="674" y="820"/>
                    </a:cubicBezTo>
                    <a:cubicBezTo>
                      <a:pt x="614" y="582"/>
                      <a:pt x="569" y="295"/>
                      <a:pt x="422" y="97"/>
                    </a:cubicBezTo>
                    <a:cubicBezTo>
                      <a:pt x="377" y="36"/>
                      <a:pt x="297" y="1"/>
                      <a:pt x="221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853" name="Google Shape;2853;p17"/>
              <p:cNvSpPr/>
              <p:nvPr/>
            </p:nvSpPr>
            <p:spPr>
              <a:xfrm>
                <a:off x="767617" y="3994329"/>
                <a:ext cx="33360" cy="132981"/>
              </a:xfrm>
              <a:custGeom>
                <a:avLst/>
                <a:gdLst/>
                <a:ahLst/>
                <a:cxnLst/>
                <a:rect l="l" t="t" r="r" b="b"/>
                <a:pathLst>
                  <a:path w="584" h="2328" extrusionOk="0">
                    <a:moveTo>
                      <a:pt x="295" y="1"/>
                    </a:moveTo>
                    <a:cubicBezTo>
                      <a:pt x="171" y="1"/>
                      <a:pt x="45" y="86"/>
                      <a:pt x="30" y="255"/>
                    </a:cubicBezTo>
                    <a:cubicBezTo>
                      <a:pt x="0" y="597"/>
                      <a:pt x="2" y="946"/>
                      <a:pt x="6" y="1290"/>
                    </a:cubicBezTo>
                    <a:cubicBezTo>
                      <a:pt x="9" y="1631"/>
                      <a:pt x="24" y="1959"/>
                      <a:pt x="178" y="2270"/>
                    </a:cubicBezTo>
                    <a:cubicBezTo>
                      <a:pt x="198" y="2309"/>
                      <a:pt x="239" y="2328"/>
                      <a:pt x="281" y="2328"/>
                    </a:cubicBezTo>
                    <a:cubicBezTo>
                      <a:pt x="323" y="2328"/>
                      <a:pt x="365" y="2309"/>
                      <a:pt x="385" y="2270"/>
                    </a:cubicBezTo>
                    <a:cubicBezTo>
                      <a:pt x="543" y="1960"/>
                      <a:pt x="560" y="1631"/>
                      <a:pt x="569" y="1290"/>
                    </a:cubicBezTo>
                    <a:cubicBezTo>
                      <a:pt x="576" y="946"/>
                      <a:pt x="583" y="597"/>
                      <a:pt x="557" y="255"/>
                    </a:cubicBezTo>
                    <a:cubicBezTo>
                      <a:pt x="544" y="85"/>
                      <a:pt x="420" y="1"/>
                      <a:pt x="295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sp>
          <p:nvSpPr>
            <p:cNvPr id="2854" name="Google Shape;2854;p17"/>
            <p:cNvSpPr/>
            <p:nvPr/>
          </p:nvSpPr>
          <p:spPr>
            <a:xfrm flipH="1">
              <a:off x="4996151" y="4643980"/>
              <a:ext cx="33188" cy="102763"/>
            </a:xfrm>
            <a:custGeom>
              <a:avLst/>
              <a:gdLst/>
              <a:ahLst/>
              <a:cxnLst/>
              <a:rect l="l" t="t" r="r" b="b"/>
              <a:pathLst>
                <a:path w="581" h="1799" extrusionOk="0">
                  <a:moveTo>
                    <a:pt x="300" y="0"/>
                  </a:moveTo>
                  <a:cubicBezTo>
                    <a:pt x="224" y="0"/>
                    <a:pt x="148" y="46"/>
                    <a:pt x="114" y="137"/>
                  </a:cubicBezTo>
                  <a:cubicBezTo>
                    <a:pt x="22" y="389"/>
                    <a:pt x="32" y="700"/>
                    <a:pt x="16" y="968"/>
                  </a:cubicBezTo>
                  <a:cubicBezTo>
                    <a:pt x="0" y="1232"/>
                    <a:pt x="5" y="1500"/>
                    <a:pt x="120" y="1743"/>
                  </a:cubicBezTo>
                  <a:cubicBezTo>
                    <a:pt x="136" y="1778"/>
                    <a:pt x="178" y="1799"/>
                    <a:pt x="219" y="1799"/>
                  </a:cubicBezTo>
                  <a:cubicBezTo>
                    <a:pt x="248" y="1799"/>
                    <a:pt x="276" y="1788"/>
                    <a:pt x="293" y="1765"/>
                  </a:cubicBezTo>
                  <a:cubicBezTo>
                    <a:pt x="467" y="1544"/>
                    <a:pt x="522" y="1270"/>
                    <a:pt x="540" y="994"/>
                  </a:cubicBezTo>
                  <a:cubicBezTo>
                    <a:pt x="554" y="722"/>
                    <a:pt x="580" y="397"/>
                    <a:pt x="484" y="137"/>
                  </a:cubicBezTo>
                  <a:cubicBezTo>
                    <a:pt x="451" y="46"/>
                    <a:pt x="375" y="0"/>
                    <a:pt x="300" y="0"/>
                  </a:cubicBezTo>
                  <a:close/>
                </a:path>
              </a:pathLst>
            </a:custGeom>
            <a:solidFill>
              <a:srgbClr val="191919">
                <a:alpha val="59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55" name="Google Shape;2855;p17"/>
            <p:cNvSpPr/>
            <p:nvPr/>
          </p:nvSpPr>
          <p:spPr>
            <a:xfrm flipH="1">
              <a:off x="4154313" y="4643980"/>
              <a:ext cx="33188" cy="102763"/>
            </a:xfrm>
            <a:custGeom>
              <a:avLst/>
              <a:gdLst/>
              <a:ahLst/>
              <a:cxnLst/>
              <a:rect l="l" t="t" r="r" b="b"/>
              <a:pathLst>
                <a:path w="581" h="1799" extrusionOk="0">
                  <a:moveTo>
                    <a:pt x="300" y="0"/>
                  </a:moveTo>
                  <a:cubicBezTo>
                    <a:pt x="224" y="0"/>
                    <a:pt x="148" y="46"/>
                    <a:pt x="114" y="137"/>
                  </a:cubicBezTo>
                  <a:cubicBezTo>
                    <a:pt x="22" y="389"/>
                    <a:pt x="32" y="700"/>
                    <a:pt x="16" y="968"/>
                  </a:cubicBezTo>
                  <a:cubicBezTo>
                    <a:pt x="0" y="1232"/>
                    <a:pt x="5" y="1500"/>
                    <a:pt x="120" y="1743"/>
                  </a:cubicBezTo>
                  <a:cubicBezTo>
                    <a:pt x="136" y="1778"/>
                    <a:pt x="178" y="1799"/>
                    <a:pt x="219" y="1799"/>
                  </a:cubicBezTo>
                  <a:cubicBezTo>
                    <a:pt x="248" y="1799"/>
                    <a:pt x="276" y="1788"/>
                    <a:pt x="293" y="1765"/>
                  </a:cubicBezTo>
                  <a:cubicBezTo>
                    <a:pt x="467" y="1544"/>
                    <a:pt x="522" y="1270"/>
                    <a:pt x="540" y="994"/>
                  </a:cubicBezTo>
                  <a:cubicBezTo>
                    <a:pt x="554" y="722"/>
                    <a:pt x="580" y="397"/>
                    <a:pt x="484" y="137"/>
                  </a:cubicBezTo>
                  <a:cubicBezTo>
                    <a:pt x="451" y="46"/>
                    <a:pt x="375" y="0"/>
                    <a:pt x="300" y="0"/>
                  </a:cubicBezTo>
                  <a:close/>
                </a:path>
              </a:pathLst>
            </a:custGeom>
            <a:solidFill>
              <a:srgbClr val="191919">
                <a:alpha val="59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2856" name="Google Shape;2856;p17"/>
          <p:cNvSpPr txBox="1">
            <a:spLocks noGrp="1"/>
          </p:cNvSpPr>
          <p:nvPr>
            <p:ph type="title"/>
          </p:nvPr>
        </p:nvSpPr>
        <p:spPr>
          <a:xfrm>
            <a:off x="6096000" y="4320400"/>
            <a:ext cx="5136000" cy="70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3000"/>
              <a:buNone/>
              <a:defRPr sz="33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9pPr>
          </a:lstStyle>
          <a:p>
            <a:endParaRPr/>
          </a:p>
        </p:txBody>
      </p:sp>
      <p:sp>
        <p:nvSpPr>
          <p:cNvPr id="2857" name="Google Shape;2857;p17"/>
          <p:cNvSpPr txBox="1">
            <a:spLocks noGrp="1"/>
          </p:cNvSpPr>
          <p:nvPr>
            <p:ph type="subTitle" idx="1"/>
          </p:nvPr>
        </p:nvSpPr>
        <p:spPr>
          <a:xfrm>
            <a:off x="959933" y="1787333"/>
            <a:ext cx="10272000" cy="2320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46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9pPr>
          </a:lstStyle>
          <a:p>
            <a:endParaRPr/>
          </a:p>
        </p:txBody>
      </p:sp>
      <p:sp>
        <p:nvSpPr>
          <p:cNvPr id="2858" name="Google Shape;2858;p17"/>
          <p:cNvSpPr/>
          <p:nvPr/>
        </p:nvSpPr>
        <p:spPr>
          <a:xfrm>
            <a:off x="6430396" y="435971"/>
            <a:ext cx="1051072" cy="805572"/>
          </a:xfrm>
          <a:custGeom>
            <a:avLst/>
            <a:gdLst/>
            <a:ahLst/>
            <a:cxnLst/>
            <a:rect l="l" t="t" r="r" b="b"/>
            <a:pathLst>
              <a:path w="9391" h="7160" extrusionOk="0">
                <a:moveTo>
                  <a:pt x="2614" y="1"/>
                </a:moveTo>
                <a:cubicBezTo>
                  <a:pt x="2400" y="1"/>
                  <a:pt x="2183" y="47"/>
                  <a:pt x="1975" y="140"/>
                </a:cubicBezTo>
                <a:cubicBezTo>
                  <a:pt x="1069" y="553"/>
                  <a:pt x="393" y="1542"/>
                  <a:pt x="178" y="2710"/>
                </a:cubicBezTo>
                <a:cubicBezTo>
                  <a:pt x="1" y="3877"/>
                  <a:pt x="355" y="4854"/>
                  <a:pt x="1065" y="5617"/>
                </a:cubicBezTo>
                <a:cubicBezTo>
                  <a:pt x="1815" y="6422"/>
                  <a:pt x="2776" y="6758"/>
                  <a:pt x="3736" y="6939"/>
                </a:cubicBezTo>
                <a:cubicBezTo>
                  <a:pt x="4465" y="7077"/>
                  <a:pt x="5203" y="7160"/>
                  <a:pt x="5941" y="7160"/>
                </a:cubicBezTo>
                <a:cubicBezTo>
                  <a:pt x="6337" y="7160"/>
                  <a:pt x="6733" y="7136"/>
                  <a:pt x="7127" y="7083"/>
                </a:cubicBezTo>
                <a:cubicBezTo>
                  <a:pt x="7965" y="6970"/>
                  <a:pt x="9022" y="6777"/>
                  <a:pt x="9299" y="5584"/>
                </a:cubicBezTo>
                <a:cubicBezTo>
                  <a:pt x="9391" y="5192"/>
                  <a:pt x="9347" y="4747"/>
                  <a:pt x="9114" y="4447"/>
                </a:cubicBezTo>
                <a:cubicBezTo>
                  <a:pt x="8907" y="4183"/>
                  <a:pt x="8623" y="4088"/>
                  <a:pt x="8337" y="4039"/>
                </a:cubicBezTo>
                <a:cubicBezTo>
                  <a:pt x="8779" y="3573"/>
                  <a:pt x="9131" y="2918"/>
                  <a:pt x="9082" y="2173"/>
                </a:cubicBezTo>
                <a:cubicBezTo>
                  <a:pt x="9032" y="1405"/>
                  <a:pt x="8553" y="857"/>
                  <a:pt x="8015" y="566"/>
                </a:cubicBezTo>
                <a:cubicBezTo>
                  <a:pt x="7588" y="333"/>
                  <a:pt x="7118" y="223"/>
                  <a:pt x="6644" y="223"/>
                </a:cubicBezTo>
                <a:cubicBezTo>
                  <a:pt x="5742" y="223"/>
                  <a:pt x="4827" y="624"/>
                  <a:pt x="4164" y="1349"/>
                </a:cubicBezTo>
                <a:cubicBezTo>
                  <a:pt x="3962" y="476"/>
                  <a:pt x="3304" y="1"/>
                  <a:pt x="2614" y="1"/>
                </a:cubicBezTo>
                <a:close/>
              </a:path>
            </a:pathLst>
          </a:custGeom>
          <a:solidFill>
            <a:schemeClr val="lt1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859" name="Google Shape;2859;p17"/>
          <p:cNvSpPr/>
          <p:nvPr/>
        </p:nvSpPr>
        <p:spPr>
          <a:xfrm>
            <a:off x="10435497" y="617962"/>
            <a:ext cx="894156" cy="575713"/>
          </a:xfrm>
          <a:custGeom>
            <a:avLst/>
            <a:gdLst/>
            <a:ahLst/>
            <a:cxnLst/>
            <a:rect l="l" t="t" r="r" b="b"/>
            <a:pathLst>
              <a:path w="7989" h="5117" extrusionOk="0">
                <a:moveTo>
                  <a:pt x="4064" y="1"/>
                </a:moveTo>
                <a:cubicBezTo>
                  <a:pt x="4004" y="1"/>
                  <a:pt x="3945" y="3"/>
                  <a:pt x="3886" y="6"/>
                </a:cubicBezTo>
                <a:cubicBezTo>
                  <a:pt x="3121" y="50"/>
                  <a:pt x="2232" y="309"/>
                  <a:pt x="1759" y="958"/>
                </a:cubicBezTo>
                <a:cubicBezTo>
                  <a:pt x="1448" y="1387"/>
                  <a:pt x="1381" y="1979"/>
                  <a:pt x="1634" y="2434"/>
                </a:cubicBezTo>
                <a:cubicBezTo>
                  <a:pt x="1553" y="2421"/>
                  <a:pt x="1471" y="2414"/>
                  <a:pt x="1390" y="2414"/>
                </a:cubicBezTo>
                <a:cubicBezTo>
                  <a:pt x="673" y="2414"/>
                  <a:pt x="3" y="2914"/>
                  <a:pt x="2" y="3718"/>
                </a:cubicBezTo>
                <a:cubicBezTo>
                  <a:pt x="0" y="4885"/>
                  <a:pt x="1385" y="4936"/>
                  <a:pt x="2284" y="5051"/>
                </a:cubicBezTo>
                <a:cubicBezTo>
                  <a:pt x="2620" y="5094"/>
                  <a:pt x="2959" y="5116"/>
                  <a:pt x="3298" y="5116"/>
                </a:cubicBezTo>
                <a:cubicBezTo>
                  <a:pt x="4209" y="5116"/>
                  <a:pt x="5119" y="4956"/>
                  <a:pt x="5960" y="4602"/>
                </a:cubicBezTo>
                <a:cubicBezTo>
                  <a:pt x="6804" y="4247"/>
                  <a:pt x="7988" y="3697"/>
                  <a:pt x="7541" y="2619"/>
                </a:cubicBezTo>
                <a:cubicBezTo>
                  <a:pt x="7540" y="2606"/>
                  <a:pt x="7534" y="2596"/>
                  <a:pt x="7526" y="2583"/>
                </a:cubicBezTo>
                <a:cubicBezTo>
                  <a:pt x="7521" y="2566"/>
                  <a:pt x="7509" y="2553"/>
                  <a:pt x="7497" y="2545"/>
                </a:cubicBezTo>
                <a:cubicBezTo>
                  <a:pt x="7307" y="2277"/>
                  <a:pt x="6985" y="2175"/>
                  <a:pt x="6649" y="2175"/>
                </a:cubicBezTo>
                <a:cubicBezTo>
                  <a:pt x="6446" y="2175"/>
                  <a:pt x="6239" y="2212"/>
                  <a:pt x="6052" y="2272"/>
                </a:cubicBezTo>
                <a:cubicBezTo>
                  <a:pt x="6256" y="1810"/>
                  <a:pt x="6177" y="1259"/>
                  <a:pt x="5887" y="825"/>
                </a:cubicBezTo>
                <a:cubicBezTo>
                  <a:pt x="5488" y="225"/>
                  <a:pt x="4755" y="1"/>
                  <a:pt x="4064" y="1"/>
                </a:cubicBezTo>
                <a:close/>
              </a:path>
            </a:pathLst>
          </a:custGeom>
          <a:solidFill>
            <a:schemeClr val="lt1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860" name="Google Shape;2860;p17"/>
          <p:cNvSpPr/>
          <p:nvPr/>
        </p:nvSpPr>
        <p:spPr>
          <a:xfrm>
            <a:off x="1638753" y="385788"/>
            <a:ext cx="1435752" cy="920669"/>
          </a:xfrm>
          <a:custGeom>
            <a:avLst/>
            <a:gdLst/>
            <a:ahLst/>
            <a:cxnLst/>
            <a:rect l="l" t="t" r="r" b="b"/>
            <a:pathLst>
              <a:path w="12828" h="8183" extrusionOk="0">
                <a:moveTo>
                  <a:pt x="6502" y="0"/>
                </a:moveTo>
                <a:cubicBezTo>
                  <a:pt x="5439" y="0"/>
                  <a:pt x="3609" y="540"/>
                  <a:pt x="3710" y="2187"/>
                </a:cubicBezTo>
                <a:cubicBezTo>
                  <a:pt x="3499" y="2097"/>
                  <a:pt x="3263" y="2055"/>
                  <a:pt x="3016" y="2055"/>
                </a:cubicBezTo>
                <a:cubicBezTo>
                  <a:pt x="1966" y="2055"/>
                  <a:pt x="720" y="2819"/>
                  <a:pt x="393" y="3917"/>
                </a:cubicBezTo>
                <a:cubicBezTo>
                  <a:pt x="1" y="5233"/>
                  <a:pt x="432" y="6736"/>
                  <a:pt x="1433" y="7332"/>
                </a:cubicBezTo>
                <a:cubicBezTo>
                  <a:pt x="2530" y="7985"/>
                  <a:pt x="3851" y="8183"/>
                  <a:pt x="5133" y="8183"/>
                </a:cubicBezTo>
                <a:cubicBezTo>
                  <a:pt x="5497" y="8183"/>
                  <a:pt x="5858" y="8167"/>
                  <a:pt x="6209" y="8141"/>
                </a:cubicBezTo>
                <a:cubicBezTo>
                  <a:pt x="7798" y="8023"/>
                  <a:pt x="9720" y="7899"/>
                  <a:pt x="11092" y="7014"/>
                </a:cubicBezTo>
                <a:cubicBezTo>
                  <a:pt x="12296" y="6240"/>
                  <a:pt x="12827" y="4630"/>
                  <a:pt x="12396" y="3353"/>
                </a:cubicBezTo>
                <a:cubicBezTo>
                  <a:pt x="12088" y="2442"/>
                  <a:pt x="11202" y="2083"/>
                  <a:pt x="10471" y="2083"/>
                </a:cubicBezTo>
                <a:cubicBezTo>
                  <a:pt x="10177" y="2083"/>
                  <a:pt x="9908" y="2141"/>
                  <a:pt x="9712" y="2244"/>
                </a:cubicBezTo>
                <a:cubicBezTo>
                  <a:pt x="9510" y="631"/>
                  <a:pt x="8448" y="48"/>
                  <a:pt x="6581" y="1"/>
                </a:cubicBezTo>
                <a:cubicBezTo>
                  <a:pt x="6555" y="0"/>
                  <a:pt x="6529" y="0"/>
                  <a:pt x="6502" y="0"/>
                </a:cubicBezTo>
                <a:close/>
              </a:path>
            </a:pathLst>
          </a:custGeom>
          <a:solidFill>
            <a:schemeClr val="lt1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861" name="Google Shape;2861;p17"/>
          <p:cNvSpPr/>
          <p:nvPr/>
        </p:nvSpPr>
        <p:spPr>
          <a:xfrm>
            <a:off x="8291650" y="435985"/>
            <a:ext cx="1333679" cy="820311"/>
          </a:xfrm>
          <a:custGeom>
            <a:avLst/>
            <a:gdLst/>
            <a:ahLst/>
            <a:cxnLst/>
            <a:rect l="l" t="t" r="r" b="b"/>
            <a:pathLst>
              <a:path w="11916" h="7291" extrusionOk="0">
                <a:moveTo>
                  <a:pt x="6303" y="1"/>
                </a:moveTo>
                <a:cubicBezTo>
                  <a:pt x="6187" y="1"/>
                  <a:pt x="6069" y="8"/>
                  <a:pt x="5950" y="24"/>
                </a:cubicBezTo>
                <a:cubicBezTo>
                  <a:pt x="4322" y="239"/>
                  <a:pt x="3324" y="1831"/>
                  <a:pt x="3679" y="3363"/>
                </a:cubicBezTo>
                <a:cubicBezTo>
                  <a:pt x="3308" y="3204"/>
                  <a:pt x="2893" y="3115"/>
                  <a:pt x="2485" y="3115"/>
                </a:cubicBezTo>
                <a:cubicBezTo>
                  <a:pt x="1812" y="3115"/>
                  <a:pt x="1156" y="3356"/>
                  <a:pt x="732" y="3922"/>
                </a:cubicBezTo>
                <a:cubicBezTo>
                  <a:pt x="1" y="4899"/>
                  <a:pt x="766" y="6006"/>
                  <a:pt x="1655" y="6535"/>
                </a:cubicBezTo>
                <a:cubicBezTo>
                  <a:pt x="2629" y="7114"/>
                  <a:pt x="3800" y="7291"/>
                  <a:pt x="4938" y="7291"/>
                </a:cubicBezTo>
                <a:cubicBezTo>
                  <a:pt x="5263" y="7291"/>
                  <a:pt x="5585" y="7276"/>
                  <a:pt x="5899" y="7253"/>
                </a:cubicBezTo>
                <a:cubicBezTo>
                  <a:pt x="7310" y="7148"/>
                  <a:pt x="9018" y="7035"/>
                  <a:pt x="10236" y="6253"/>
                </a:cubicBezTo>
                <a:cubicBezTo>
                  <a:pt x="11306" y="5566"/>
                  <a:pt x="11915" y="4153"/>
                  <a:pt x="11041" y="3070"/>
                </a:cubicBezTo>
                <a:cubicBezTo>
                  <a:pt x="11033" y="3061"/>
                  <a:pt x="11025" y="3048"/>
                  <a:pt x="11011" y="3035"/>
                </a:cubicBezTo>
                <a:cubicBezTo>
                  <a:pt x="11000" y="3020"/>
                  <a:pt x="10987" y="3010"/>
                  <a:pt x="10974" y="3003"/>
                </a:cubicBezTo>
                <a:cubicBezTo>
                  <a:pt x="10648" y="2716"/>
                  <a:pt x="10185" y="2548"/>
                  <a:pt x="9734" y="2548"/>
                </a:cubicBezTo>
                <a:cubicBezTo>
                  <a:pt x="9479" y="2548"/>
                  <a:pt x="9228" y="2601"/>
                  <a:pt x="9008" y="2717"/>
                </a:cubicBezTo>
                <a:cubicBezTo>
                  <a:pt x="8986" y="1234"/>
                  <a:pt x="7787" y="1"/>
                  <a:pt x="6303" y="1"/>
                </a:cubicBezTo>
                <a:close/>
              </a:path>
            </a:pathLst>
          </a:custGeom>
          <a:solidFill>
            <a:schemeClr val="lt1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862" name="Google Shape;2862;p17"/>
          <p:cNvSpPr/>
          <p:nvPr/>
        </p:nvSpPr>
        <p:spPr>
          <a:xfrm>
            <a:off x="401184" y="617980"/>
            <a:ext cx="495373" cy="303889"/>
          </a:xfrm>
          <a:custGeom>
            <a:avLst/>
            <a:gdLst/>
            <a:ahLst/>
            <a:cxnLst/>
            <a:rect l="l" t="t" r="r" b="b"/>
            <a:pathLst>
              <a:path w="4426" h="2701" extrusionOk="0">
                <a:moveTo>
                  <a:pt x="1232" y="0"/>
                </a:moveTo>
                <a:cubicBezTo>
                  <a:pt x="1131" y="0"/>
                  <a:pt x="1029" y="17"/>
                  <a:pt x="931" y="53"/>
                </a:cubicBezTo>
                <a:cubicBezTo>
                  <a:pt x="504" y="207"/>
                  <a:pt x="183" y="582"/>
                  <a:pt x="84" y="1022"/>
                </a:cubicBezTo>
                <a:cubicBezTo>
                  <a:pt x="1" y="1463"/>
                  <a:pt x="167" y="1831"/>
                  <a:pt x="502" y="2119"/>
                </a:cubicBezTo>
                <a:cubicBezTo>
                  <a:pt x="856" y="2424"/>
                  <a:pt x="1310" y="2551"/>
                  <a:pt x="1761" y="2618"/>
                </a:cubicBezTo>
                <a:cubicBezTo>
                  <a:pt x="2103" y="2669"/>
                  <a:pt x="2448" y="2701"/>
                  <a:pt x="2791" y="2701"/>
                </a:cubicBezTo>
                <a:cubicBezTo>
                  <a:pt x="2981" y="2701"/>
                  <a:pt x="3170" y="2691"/>
                  <a:pt x="3359" y="2670"/>
                </a:cubicBezTo>
                <a:cubicBezTo>
                  <a:pt x="3754" y="2629"/>
                  <a:pt x="4251" y="2556"/>
                  <a:pt x="4382" y="2106"/>
                </a:cubicBezTo>
                <a:cubicBezTo>
                  <a:pt x="4425" y="1959"/>
                  <a:pt x="4404" y="1791"/>
                  <a:pt x="4294" y="1678"/>
                </a:cubicBezTo>
                <a:cubicBezTo>
                  <a:pt x="4198" y="1577"/>
                  <a:pt x="4064" y="1541"/>
                  <a:pt x="3928" y="1523"/>
                </a:cubicBezTo>
                <a:cubicBezTo>
                  <a:pt x="4137" y="1348"/>
                  <a:pt x="4305" y="1100"/>
                  <a:pt x="4280" y="819"/>
                </a:cubicBezTo>
                <a:cubicBezTo>
                  <a:pt x="4256" y="531"/>
                  <a:pt x="4031" y="322"/>
                  <a:pt x="3777" y="213"/>
                </a:cubicBezTo>
                <a:cubicBezTo>
                  <a:pt x="3576" y="125"/>
                  <a:pt x="3354" y="83"/>
                  <a:pt x="3131" y="83"/>
                </a:cubicBezTo>
                <a:cubicBezTo>
                  <a:pt x="2706" y="83"/>
                  <a:pt x="2274" y="235"/>
                  <a:pt x="1961" y="509"/>
                </a:cubicBezTo>
                <a:cubicBezTo>
                  <a:pt x="1866" y="179"/>
                  <a:pt x="1557" y="0"/>
                  <a:pt x="1232" y="0"/>
                </a:cubicBezTo>
                <a:close/>
              </a:path>
            </a:pathLst>
          </a:custGeom>
          <a:solidFill>
            <a:schemeClr val="lt1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863" name="Google Shape;2863;p17"/>
          <p:cNvSpPr/>
          <p:nvPr/>
        </p:nvSpPr>
        <p:spPr>
          <a:xfrm>
            <a:off x="4272253" y="499960"/>
            <a:ext cx="719108" cy="539936"/>
          </a:xfrm>
          <a:custGeom>
            <a:avLst/>
            <a:gdLst/>
            <a:ahLst/>
            <a:cxnLst/>
            <a:rect l="l" t="t" r="r" b="b"/>
            <a:pathLst>
              <a:path w="6425" h="4799" extrusionOk="0">
                <a:moveTo>
                  <a:pt x="4638" y="1"/>
                </a:moveTo>
                <a:cubicBezTo>
                  <a:pt x="4166" y="1"/>
                  <a:pt x="3715" y="320"/>
                  <a:pt x="3579" y="903"/>
                </a:cubicBezTo>
                <a:cubicBezTo>
                  <a:pt x="3124" y="416"/>
                  <a:pt x="2496" y="147"/>
                  <a:pt x="1878" y="147"/>
                </a:cubicBezTo>
                <a:cubicBezTo>
                  <a:pt x="1554" y="147"/>
                  <a:pt x="1234" y="221"/>
                  <a:pt x="942" y="376"/>
                </a:cubicBezTo>
                <a:cubicBezTo>
                  <a:pt x="573" y="571"/>
                  <a:pt x="246" y="940"/>
                  <a:pt x="212" y="1454"/>
                </a:cubicBezTo>
                <a:cubicBezTo>
                  <a:pt x="177" y="1954"/>
                  <a:pt x="419" y="2393"/>
                  <a:pt x="722" y="2705"/>
                </a:cubicBezTo>
                <a:cubicBezTo>
                  <a:pt x="527" y="2737"/>
                  <a:pt x="332" y="2801"/>
                  <a:pt x="190" y="2977"/>
                </a:cubicBezTo>
                <a:cubicBezTo>
                  <a:pt x="30" y="3178"/>
                  <a:pt x="1" y="3477"/>
                  <a:pt x="62" y="3740"/>
                </a:cubicBezTo>
                <a:cubicBezTo>
                  <a:pt x="251" y="4540"/>
                  <a:pt x="974" y="4668"/>
                  <a:pt x="1548" y="4744"/>
                </a:cubicBezTo>
                <a:cubicBezTo>
                  <a:pt x="1825" y="4781"/>
                  <a:pt x="2103" y="4798"/>
                  <a:pt x="2381" y="4798"/>
                </a:cubicBezTo>
                <a:cubicBezTo>
                  <a:pt x="2879" y="4798"/>
                  <a:pt x="3377" y="4743"/>
                  <a:pt x="3870" y="4652"/>
                </a:cubicBezTo>
                <a:cubicBezTo>
                  <a:pt x="4527" y="4532"/>
                  <a:pt x="5183" y="4306"/>
                  <a:pt x="5696" y="3764"/>
                </a:cubicBezTo>
                <a:cubicBezTo>
                  <a:pt x="6183" y="3253"/>
                  <a:pt x="6425" y="2598"/>
                  <a:pt x="6305" y="1816"/>
                </a:cubicBezTo>
                <a:cubicBezTo>
                  <a:pt x="6158" y="1032"/>
                  <a:pt x="5695" y="369"/>
                  <a:pt x="5075" y="95"/>
                </a:cubicBezTo>
                <a:cubicBezTo>
                  <a:pt x="4933" y="31"/>
                  <a:pt x="4785" y="1"/>
                  <a:pt x="4638" y="1"/>
                </a:cubicBezTo>
                <a:close/>
              </a:path>
            </a:pathLst>
          </a:custGeom>
          <a:solidFill>
            <a:schemeClr val="lt1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864" name="Google Shape;2864;p17"/>
          <p:cNvSpPr/>
          <p:nvPr/>
        </p:nvSpPr>
        <p:spPr>
          <a:xfrm>
            <a:off x="10784914" y="3694278"/>
            <a:ext cx="894156" cy="575713"/>
          </a:xfrm>
          <a:custGeom>
            <a:avLst/>
            <a:gdLst/>
            <a:ahLst/>
            <a:cxnLst/>
            <a:rect l="l" t="t" r="r" b="b"/>
            <a:pathLst>
              <a:path w="7989" h="5117" extrusionOk="0">
                <a:moveTo>
                  <a:pt x="4064" y="1"/>
                </a:moveTo>
                <a:cubicBezTo>
                  <a:pt x="4004" y="1"/>
                  <a:pt x="3945" y="3"/>
                  <a:pt x="3886" y="6"/>
                </a:cubicBezTo>
                <a:cubicBezTo>
                  <a:pt x="3121" y="50"/>
                  <a:pt x="2232" y="309"/>
                  <a:pt x="1759" y="958"/>
                </a:cubicBezTo>
                <a:cubicBezTo>
                  <a:pt x="1448" y="1387"/>
                  <a:pt x="1381" y="1979"/>
                  <a:pt x="1634" y="2434"/>
                </a:cubicBezTo>
                <a:cubicBezTo>
                  <a:pt x="1553" y="2421"/>
                  <a:pt x="1471" y="2414"/>
                  <a:pt x="1390" y="2414"/>
                </a:cubicBezTo>
                <a:cubicBezTo>
                  <a:pt x="673" y="2414"/>
                  <a:pt x="3" y="2914"/>
                  <a:pt x="2" y="3718"/>
                </a:cubicBezTo>
                <a:cubicBezTo>
                  <a:pt x="0" y="4885"/>
                  <a:pt x="1385" y="4936"/>
                  <a:pt x="2284" y="5051"/>
                </a:cubicBezTo>
                <a:cubicBezTo>
                  <a:pt x="2620" y="5094"/>
                  <a:pt x="2959" y="5116"/>
                  <a:pt x="3298" y="5116"/>
                </a:cubicBezTo>
                <a:cubicBezTo>
                  <a:pt x="4209" y="5116"/>
                  <a:pt x="5119" y="4956"/>
                  <a:pt x="5960" y="4602"/>
                </a:cubicBezTo>
                <a:cubicBezTo>
                  <a:pt x="6804" y="4247"/>
                  <a:pt x="7988" y="3697"/>
                  <a:pt x="7541" y="2619"/>
                </a:cubicBezTo>
                <a:cubicBezTo>
                  <a:pt x="7540" y="2606"/>
                  <a:pt x="7534" y="2596"/>
                  <a:pt x="7526" y="2583"/>
                </a:cubicBezTo>
                <a:cubicBezTo>
                  <a:pt x="7521" y="2566"/>
                  <a:pt x="7509" y="2553"/>
                  <a:pt x="7497" y="2545"/>
                </a:cubicBezTo>
                <a:cubicBezTo>
                  <a:pt x="7307" y="2277"/>
                  <a:pt x="6985" y="2175"/>
                  <a:pt x="6649" y="2175"/>
                </a:cubicBezTo>
                <a:cubicBezTo>
                  <a:pt x="6446" y="2175"/>
                  <a:pt x="6239" y="2212"/>
                  <a:pt x="6052" y="2272"/>
                </a:cubicBezTo>
                <a:cubicBezTo>
                  <a:pt x="6256" y="1810"/>
                  <a:pt x="6177" y="1259"/>
                  <a:pt x="5887" y="825"/>
                </a:cubicBezTo>
                <a:cubicBezTo>
                  <a:pt x="5488" y="225"/>
                  <a:pt x="4755" y="1"/>
                  <a:pt x="4064" y="1"/>
                </a:cubicBezTo>
                <a:close/>
              </a:path>
            </a:pathLst>
          </a:custGeom>
          <a:solidFill>
            <a:schemeClr val="lt1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865" name="Google Shape;2865;p17"/>
          <p:cNvSpPr/>
          <p:nvPr/>
        </p:nvSpPr>
        <p:spPr>
          <a:xfrm>
            <a:off x="357872" y="247827"/>
            <a:ext cx="93904" cy="94059"/>
          </a:xfrm>
          <a:custGeom>
            <a:avLst/>
            <a:gdLst/>
            <a:ahLst/>
            <a:cxnLst/>
            <a:rect l="l" t="t" r="r" b="b"/>
            <a:pathLst>
              <a:path w="839" h="836" extrusionOk="0">
                <a:moveTo>
                  <a:pt x="408" y="0"/>
                </a:moveTo>
                <a:cubicBezTo>
                  <a:pt x="354" y="0"/>
                  <a:pt x="305" y="11"/>
                  <a:pt x="258" y="37"/>
                </a:cubicBezTo>
                <a:cubicBezTo>
                  <a:pt x="207" y="53"/>
                  <a:pt x="162" y="82"/>
                  <a:pt x="124" y="123"/>
                </a:cubicBezTo>
                <a:cubicBezTo>
                  <a:pt x="83" y="161"/>
                  <a:pt x="54" y="205"/>
                  <a:pt x="38" y="257"/>
                </a:cubicBezTo>
                <a:cubicBezTo>
                  <a:pt x="12" y="307"/>
                  <a:pt x="0" y="362"/>
                  <a:pt x="2" y="417"/>
                </a:cubicBezTo>
                <a:cubicBezTo>
                  <a:pt x="8" y="454"/>
                  <a:pt x="11" y="493"/>
                  <a:pt x="16" y="530"/>
                </a:cubicBezTo>
                <a:cubicBezTo>
                  <a:pt x="37" y="599"/>
                  <a:pt x="73" y="661"/>
                  <a:pt x="124" y="713"/>
                </a:cubicBezTo>
                <a:cubicBezTo>
                  <a:pt x="150" y="735"/>
                  <a:pt x="180" y="757"/>
                  <a:pt x="207" y="779"/>
                </a:cubicBezTo>
                <a:cubicBezTo>
                  <a:pt x="274" y="815"/>
                  <a:pt x="344" y="836"/>
                  <a:pt x="419" y="836"/>
                </a:cubicBezTo>
                <a:cubicBezTo>
                  <a:pt x="422" y="836"/>
                  <a:pt x="425" y="836"/>
                  <a:pt x="428" y="836"/>
                </a:cubicBezTo>
                <a:cubicBezTo>
                  <a:pt x="483" y="836"/>
                  <a:pt x="532" y="824"/>
                  <a:pt x="579" y="799"/>
                </a:cubicBezTo>
                <a:cubicBezTo>
                  <a:pt x="630" y="782"/>
                  <a:pt x="675" y="752"/>
                  <a:pt x="715" y="713"/>
                </a:cubicBezTo>
                <a:cubicBezTo>
                  <a:pt x="754" y="675"/>
                  <a:pt x="783" y="632"/>
                  <a:pt x="799" y="578"/>
                </a:cubicBezTo>
                <a:cubicBezTo>
                  <a:pt x="825" y="528"/>
                  <a:pt x="838" y="474"/>
                  <a:pt x="835" y="417"/>
                </a:cubicBezTo>
                <a:cubicBezTo>
                  <a:pt x="831" y="381"/>
                  <a:pt x="827" y="343"/>
                  <a:pt x="821" y="307"/>
                </a:cubicBezTo>
                <a:cubicBezTo>
                  <a:pt x="802" y="235"/>
                  <a:pt x="766" y="175"/>
                  <a:pt x="715" y="123"/>
                </a:cubicBezTo>
                <a:cubicBezTo>
                  <a:pt x="687" y="101"/>
                  <a:pt x="658" y="79"/>
                  <a:pt x="630" y="57"/>
                </a:cubicBezTo>
                <a:cubicBezTo>
                  <a:pt x="564" y="19"/>
                  <a:pt x="496" y="0"/>
                  <a:pt x="419" y="0"/>
                </a:cubicBezTo>
                <a:cubicBezTo>
                  <a:pt x="415" y="0"/>
                  <a:pt x="412" y="0"/>
                  <a:pt x="408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866" name="Google Shape;2866;p17"/>
          <p:cNvSpPr/>
          <p:nvPr/>
        </p:nvSpPr>
        <p:spPr>
          <a:xfrm flipH="1">
            <a:off x="558503" y="4423543"/>
            <a:ext cx="719108" cy="539936"/>
          </a:xfrm>
          <a:custGeom>
            <a:avLst/>
            <a:gdLst/>
            <a:ahLst/>
            <a:cxnLst/>
            <a:rect l="l" t="t" r="r" b="b"/>
            <a:pathLst>
              <a:path w="6425" h="4799" extrusionOk="0">
                <a:moveTo>
                  <a:pt x="4638" y="1"/>
                </a:moveTo>
                <a:cubicBezTo>
                  <a:pt x="4166" y="1"/>
                  <a:pt x="3715" y="320"/>
                  <a:pt x="3579" y="903"/>
                </a:cubicBezTo>
                <a:cubicBezTo>
                  <a:pt x="3124" y="416"/>
                  <a:pt x="2496" y="147"/>
                  <a:pt x="1878" y="147"/>
                </a:cubicBezTo>
                <a:cubicBezTo>
                  <a:pt x="1554" y="147"/>
                  <a:pt x="1234" y="221"/>
                  <a:pt x="942" y="376"/>
                </a:cubicBezTo>
                <a:cubicBezTo>
                  <a:pt x="573" y="571"/>
                  <a:pt x="246" y="940"/>
                  <a:pt x="212" y="1454"/>
                </a:cubicBezTo>
                <a:cubicBezTo>
                  <a:pt x="177" y="1954"/>
                  <a:pt x="419" y="2393"/>
                  <a:pt x="722" y="2705"/>
                </a:cubicBezTo>
                <a:cubicBezTo>
                  <a:pt x="527" y="2737"/>
                  <a:pt x="332" y="2801"/>
                  <a:pt x="190" y="2977"/>
                </a:cubicBezTo>
                <a:cubicBezTo>
                  <a:pt x="30" y="3178"/>
                  <a:pt x="1" y="3477"/>
                  <a:pt x="62" y="3740"/>
                </a:cubicBezTo>
                <a:cubicBezTo>
                  <a:pt x="251" y="4540"/>
                  <a:pt x="974" y="4668"/>
                  <a:pt x="1548" y="4744"/>
                </a:cubicBezTo>
                <a:cubicBezTo>
                  <a:pt x="1825" y="4781"/>
                  <a:pt x="2103" y="4798"/>
                  <a:pt x="2381" y="4798"/>
                </a:cubicBezTo>
                <a:cubicBezTo>
                  <a:pt x="2879" y="4798"/>
                  <a:pt x="3377" y="4743"/>
                  <a:pt x="3870" y="4652"/>
                </a:cubicBezTo>
                <a:cubicBezTo>
                  <a:pt x="4527" y="4532"/>
                  <a:pt x="5183" y="4306"/>
                  <a:pt x="5696" y="3764"/>
                </a:cubicBezTo>
                <a:cubicBezTo>
                  <a:pt x="6183" y="3253"/>
                  <a:pt x="6425" y="2598"/>
                  <a:pt x="6305" y="1816"/>
                </a:cubicBezTo>
                <a:cubicBezTo>
                  <a:pt x="6158" y="1032"/>
                  <a:pt x="5695" y="369"/>
                  <a:pt x="5075" y="95"/>
                </a:cubicBezTo>
                <a:cubicBezTo>
                  <a:pt x="4933" y="31"/>
                  <a:pt x="4785" y="1"/>
                  <a:pt x="4638" y="1"/>
                </a:cubicBezTo>
                <a:close/>
              </a:path>
            </a:pathLst>
          </a:custGeom>
          <a:solidFill>
            <a:schemeClr val="lt1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867" name="Google Shape;2867;p17"/>
          <p:cNvSpPr/>
          <p:nvPr/>
        </p:nvSpPr>
        <p:spPr>
          <a:xfrm>
            <a:off x="601923" y="1420477"/>
            <a:ext cx="93904" cy="94059"/>
          </a:xfrm>
          <a:custGeom>
            <a:avLst/>
            <a:gdLst/>
            <a:ahLst/>
            <a:cxnLst/>
            <a:rect l="l" t="t" r="r" b="b"/>
            <a:pathLst>
              <a:path w="839" h="836" extrusionOk="0">
                <a:moveTo>
                  <a:pt x="408" y="0"/>
                </a:moveTo>
                <a:cubicBezTo>
                  <a:pt x="354" y="0"/>
                  <a:pt x="305" y="11"/>
                  <a:pt x="258" y="37"/>
                </a:cubicBezTo>
                <a:cubicBezTo>
                  <a:pt x="207" y="53"/>
                  <a:pt x="162" y="82"/>
                  <a:pt x="124" y="123"/>
                </a:cubicBezTo>
                <a:cubicBezTo>
                  <a:pt x="83" y="161"/>
                  <a:pt x="54" y="205"/>
                  <a:pt x="38" y="257"/>
                </a:cubicBezTo>
                <a:cubicBezTo>
                  <a:pt x="12" y="307"/>
                  <a:pt x="0" y="362"/>
                  <a:pt x="2" y="417"/>
                </a:cubicBezTo>
                <a:cubicBezTo>
                  <a:pt x="8" y="454"/>
                  <a:pt x="11" y="493"/>
                  <a:pt x="16" y="530"/>
                </a:cubicBezTo>
                <a:cubicBezTo>
                  <a:pt x="37" y="599"/>
                  <a:pt x="73" y="661"/>
                  <a:pt x="124" y="713"/>
                </a:cubicBezTo>
                <a:cubicBezTo>
                  <a:pt x="150" y="735"/>
                  <a:pt x="180" y="757"/>
                  <a:pt x="207" y="779"/>
                </a:cubicBezTo>
                <a:cubicBezTo>
                  <a:pt x="274" y="815"/>
                  <a:pt x="344" y="836"/>
                  <a:pt x="419" y="836"/>
                </a:cubicBezTo>
                <a:cubicBezTo>
                  <a:pt x="422" y="836"/>
                  <a:pt x="425" y="836"/>
                  <a:pt x="428" y="836"/>
                </a:cubicBezTo>
                <a:cubicBezTo>
                  <a:pt x="483" y="836"/>
                  <a:pt x="532" y="824"/>
                  <a:pt x="579" y="799"/>
                </a:cubicBezTo>
                <a:cubicBezTo>
                  <a:pt x="630" y="782"/>
                  <a:pt x="675" y="752"/>
                  <a:pt x="715" y="713"/>
                </a:cubicBezTo>
                <a:cubicBezTo>
                  <a:pt x="754" y="675"/>
                  <a:pt x="783" y="632"/>
                  <a:pt x="799" y="578"/>
                </a:cubicBezTo>
                <a:cubicBezTo>
                  <a:pt x="825" y="528"/>
                  <a:pt x="838" y="474"/>
                  <a:pt x="835" y="417"/>
                </a:cubicBezTo>
                <a:cubicBezTo>
                  <a:pt x="831" y="381"/>
                  <a:pt x="827" y="343"/>
                  <a:pt x="821" y="307"/>
                </a:cubicBezTo>
                <a:cubicBezTo>
                  <a:pt x="802" y="235"/>
                  <a:pt x="766" y="175"/>
                  <a:pt x="715" y="123"/>
                </a:cubicBezTo>
                <a:cubicBezTo>
                  <a:pt x="687" y="101"/>
                  <a:pt x="658" y="79"/>
                  <a:pt x="630" y="57"/>
                </a:cubicBezTo>
                <a:cubicBezTo>
                  <a:pt x="564" y="19"/>
                  <a:pt x="496" y="0"/>
                  <a:pt x="419" y="0"/>
                </a:cubicBezTo>
                <a:cubicBezTo>
                  <a:pt x="415" y="0"/>
                  <a:pt x="412" y="0"/>
                  <a:pt x="408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868" name="Google Shape;2868;p17"/>
          <p:cNvSpPr/>
          <p:nvPr/>
        </p:nvSpPr>
        <p:spPr>
          <a:xfrm>
            <a:off x="11682289" y="1960393"/>
            <a:ext cx="93904" cy="94059"/>
          </a:xfrm>
          <a:custGeom>
            <a:avLst/>
            <a:gdLst/>
            <a:ahLst/>
            <a:cxnLst/>
            <a:rect l="l" t="t" r="r" b="b"/>
            <a:pathLst>
              <a:path w="839" h="836" extrusionOk="0">
                <a:moveTo>
                  <a:pt x="408" y="0"/>
                </a:moveTo>
                <a:cubicBezTo>
                  <a:pt x="354" y="0"/>
                  <a:pt x="305" y="11"/>
                  <a:pt x="258" y="37"/>
                </a:cubicBezTo>
                <a:cubicBezTo>
                  <a:pt x="207" y="53"/>
                  <a:pt x="162" y="82"/>
                  <a:pt x="124" y="123"/>
                </a:cubicBezTo>
                <a:cubicBezTo>
                  <a:pt x="83" y="161"/>
                  <a:pt x="54" y="205"/>
                  <a:pt x="38" y="257"/>
                </a:cubicBezTo>
                <a:cubicBezTo>
                  <a:pt x="12" y="307"/>
                  <a:pt x="0" y="362"/>
                  <a:pt x="2" y="417"/>
                </a:cubicBezTo>
                <a:cubicBezTo>
                  <a:pt x="8" y="454"/>
                  <a:pt x="11" y="493"/>
                  <a:pt x="16" y="530"/>
                </a:cubicBezTo>
                <a:cubicBezTo>
                  <a:pt x="37" y="599"/>
                  <a:pt x="73" y="661"/>
                  <a:pt x="124" y="713"/>
                </a:cubicBezTo>
                <a:cubicBezTo>
                  <a:pt x="150" y="735"/>
                  <a:pt x="180" y="757"/>
                  <a:pt x="207" y="779"/>
                </a:cubicBezTo>
                <a:cubicBezTo>
                  <a:pt x="274" y="815"/>
                  <a:pt x="344" y="836"/>
                  <a:pt x="419" y="836"/>
                </a:cubicBezTo>
                <a:cubicBezTo>
                  <a:pt x="422" y="836"/>
                  <a:pt x="425" y="836"/>
                  <a:pt x="428" y="836"/>
                </a:cubicBezTo>
                <a:cubicBezTo>
                  <a:pt x="483" y="836"/>
                  <a:pt x="532" y="824"/>
                  <a:pt x="579" y="799"/>
                </a:cubicBezTo>
                <a:cubicBezTo>
                  <a:pt x="630" y="782"/>
                  <a:pt x="675" y="752"/>
                  <a:pt x="715" y="713"/>
                </a:cubicBezTo>
                <a:cubicBezTo>
                  <a:pt x="754" y="675"/>
                  <a:pt x="783" y="632"/>
                  <a:pt x="799" y="578"/>
                </a:cubicBezTo>
                <a:cubicBezTo>
                  <a:pt x="825" y="528"/>
                  <a:pt x="838" y="474"/>
                  <a:pt x="835" y="417"/>
                </a:cubicBezTo>
                <a:cubicBezTo>
                  <a:pt x="831" y="381"/>
                  <a:pt x="827" y="343"/>
                  <a:pt x="821" y="307"/>
                </a:cubicBezTo>
                <a:cubicBezTo>
                  <a:pt x="802" y="235"/>
                  <a:pt x="766" y="175"/>
                  <a:pt x="715" y="123"/>
                </a:cubicBezTo>
                <a:cubicBezTo>
                  <a:pt x="687" y="101"/>
                  <a:pt x="658" y="79"/>
                  <a:pt x="630" y="57"/>
                </a:cubicBezTo>
                <a:cubicBezTo>
                  <a:pt x="564" y="19"/>
                  <a:pt x="496" y="0"/>
                  <a:pt x="419" y="0"/>
                </a:cubicBezTo>
                <a:cubicBezTo>
                  <a:pt x="415" y="0"/>
                  <a:pt x="412" y="0"/>
                  <a:pt x="408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869" name="Google Shape;2869;p17"/>
          <p:cNvSpPr/>
          <p:nvPr/>
        </p:nvSpPr>
        <p:spPr>
          <a:xfrm>
            <a:off x="1511505" y="385793"/>
            <a:ext cx="93904" cy="94059"/>
          </a:xfrm>
          <a:custGeom>
            <a:avLst/>
            <a:gdLst/>
            <a:ahLst/>
            <a:cxnLst/>
            <a:rect l="l" t="t" r="r" b="b"/>
            <a:pathLst>
              <a:path w="839" h="836" extrusionOk="0">
                <a:moveTo>
                  <a:pt x="408" y="0"/>
                </a:moveTo>
                <a:cubicBezTo>
                  <a:pt x="354" y="0"/>
                  <a:pt x="305" y="11"/>
                  <a:pt x="258" y="37"/>
                </a:cubicBezTo>
                <a:cubicBezTo>
                  <a:pt x="207" y="53"/>
                  <a:pt x="162" y="82"/>
                  <a:pt x="124" y="123"/>
                </a:cubicBezTo>
                <a:cubicBezTo>
                  <a:pt x="83" y="161"/>
                  <a:pt x="54" y="205"/>
                  <a:pt x="38" y="257"/>
                </a:cubicBezTo>
                <a:cubicBezTo>
                  <a:pt x="12" y="307"/>
                  <a:pt x="0" y="362"/>
                  <a:pt x="2" y="417"/>
                </a:cubicBezTo>
                <a:cubicBezTo>
                  <a:pt x="8" y="454"/>
                  <a:pt x="11" y="493"/>
                  <a:pt x="16" y="530"/>
                </a:cubicBezTo>
                <a:cubicBezTo>
                  <a:pt x="37" y="599"/>
                  <a:pt x="73" y="661"/>
                  <a:pt x="124" y="713"/>
                </a:cubicBezTo>
                <a:cubicBezTo>
                  <a:pt x="150" y="735"/>
                  <a:pt x="180" y="757"/>
                  <a:pt x="207" y="779"/>
                </a:cubicBezTo>
                <a:cubicBezTo>
                  <a:pt x="274" y="815"/>
                  <a:pt x="344" y="836"/>
                  <a:pt x="419" y="836"/>
                </a:cubicBezTo>
                <a:cubicBezTo>
                  <a:pt x="422" y="836"/>
                  <a:pt x="425" y="836"/>
                  <a:pt x="428" y="836"/>
                </a:cubicBezTo>
                <a:cubicBezTo>
                  <a:pt x="483" y="836"/>
                  <a:pt x="532" y="824"/>
                  <a:pt x="579" y="799"/>
                </a:cubicBezTo>
                <a:cubicBezTo>
                  <a:pt x="630" y="782"/>
                  <a:pt x="675" y="752"/>
                  <a:pt x="715" y="713"/>
                </a:cubicBezTo>
                <a:cubicBezTo>
                  <a:pt x="754" y="675"/>
                  <a:pt x="783" y="632"/>
                  <a:pt x="799" y="578"/>
                </a:cubicBezTo>
                <a:cubicBezTo>
                  <a:pt x="825" y="528"/>
                  <a:pt x="838" y="474"/>
                  <a:pt x="835" y="417"/>
                </a:cubicBezTo>
                <a:cubicBezTo>
                  <a:pt x="831" y="381"/>
                  <a:pt x="827" y="343"/>
                  <a:pt x="821" y="307"/>
                </a:cubicBezTo>
                <a:cubicBezTo>
                  <a:pt x="802" y="235"/>
                  <a:pt x="766" y="175"/>
                  <a:pt x="715" y="123"/>
                </a:cubicBezTo>
                <a:cubicBezTo>
                  <a:pt x="687" y="101"/>
                  <a:pt x="658" y="79"/>
                  <a:pt x="630" y="57"/>
                </a:cubicBezTo>
                <a:cubicBezTo>
                  <a:pt x="564" y="19"/>
                  <a:pt x="496" y="0"/>
                  <a:pt x="419" y="0"/>
                </a:cubicBezTo>
                <a:cubicBezTo>
                  <a:pt x="415" y="0"/>
                  <a:pt x="412" y="0"/>
                  <a:pt x="408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870" name="Google Shape;2870;p17"/>
          <p:cNvSpPr/>
          <p:nvPr/>
        </p:nvSpPr>
        <p:spPr>
          <a:xfrm>
            <a:off x="307289" y="2054460"/>
            <a:ext cx="93904" cy="94059"/>
          </a:xfrm>
          <a:custGeom>
            <a:avLst/>
            <a:gdLst/>
            <a:ahLst/>
            <a:cxnLst/>
            <a:rect l="l" t="t" r="r" b="b"/>
            <a:pathLst>
              <a:path w="839" h="836" extrusionOk="0">
                <a:moveTo>
                  <a:pt x="408" y="0"/>
                </a:moveTo>
                <a:cubicBezTo>
                  <a:pt x="354" y="0"/>
                  <a:pt x="305" y="11"/>
                  <a:pt x="258" y="37"/>
                </a:cubicBezTo>
                <a:cubicBezTo>
                  <a:pt x="207" y="53"/>
                  <a:pt x="162" y="82"/>
                  <a:pt x="124" y="123"/>
                </a:cubicBezTo>
                <a:cubicBezTo>
                  <a:pt x="83" y="161"/>
                  <a:pt x="54" y="205"/>
                  <a:pt x="38" y="257"/>
                </a:cubicBezTo>
                <a:cubicBezTo>
                  <a:pt x="12" y="307"/>
                  <a:pt x="0" y="362"/>
                  <a:pt x="2" y="417"/>
                </a:cubicBezTo>
                <a:cubicBezTo>
                  <a:pt x="8" y="454"/>
                  <a:pt x="11" y="493"/>
                  <a:pt x="16" y="530"/>
                </a:cubicBezTo>
                <a:cubicBezTo>
                  <a:pt x="37" y="599"/>
                  <a:pt x="73" y="661"/>
                  <a:pt x="124" y="713"/>
                </a:cubicBezTo>
                <a:cubicBezTo>
                  <a:pt x="150" y="735"/>
                  <a:pt x="180" y="757"/>
                  <a:pt x="207" y="779"/>
                </a:cubicBezTo>
                <a:cubicBezTo>
                  <a:pt x="274" y="815"/>
                  <a:pt x="344" y="836"/>
                  <a:pt x="419" y="836"/>
                </a:cubicBezTo>
                <a:cubicBezTo>
                  <a:pt x="422" y="836"/>
                  <a:pt x="425" y="836"/>
                  <a:pt x="428" y="836"/>
                </a:cubicBezTo>
                <a:cubicBezTo>
                  <a:pt x="483" y="836"/>
                  <a:pt x="532" y="824"/>
                  <a:pt x="579" y="799"/>
                </a:cubicBezTo>
                <a:cubicBezTo>
                  <a:pt x="630" y="782"/>
                  <a:pt x="675" y="752"/>
                  <a:pt x="715" y="713"/>
                </a:cubicBezTo>
                <a:cubicBezTo>
                  <a:pt x="754" y="675"/>
                  <a:pt x="783" y="632"/>
                  <a:pt x="799" y="578"/>
                </a:cubicBezTo>
                <a:cubicBezTo>
                  <a:pt x="825" y="528"/>
                  <a:pt x="838" y="474"/>
                  <a:pt x="835" y="417"/>
                </a:cubicBezTo>
                <a:cubicBezTo>
                  <a:pt x="831" y="381"/>
                  <a:pt x="827" y="343"/>
                  <a:pt x="821" y="307"/>
                </a:cubicBezTo>
                <a:cubicBezTo>
                  <a:pt x="802" y="235"/>
                  <a:pt x="766" y="175"/>
                  <a:pt x="715" y="123"/>
                </a:cubicBezTo>
                <a:cubicBezTo>
                  <a:pt x="687" y="101"/>
                  <a:pt x="658" y="79"/>
                  <a:pt x="630" y="57"/>
                </a:cubicBezTo>
                <a:cubicBezTo>
                  <a:pt x="564" y="19"/>
                  <a:pt x="496" y="0"/>
                  <a:pt x="419" y="0"/>
                </a:cubicBezTo>
                <a:cubicBezTo>
                  <a:pt x="415" y="0"/>
                  <a:pt x="412" y="0"/>
                  <a:pt x="408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871" name="Google Shape;2871;p17"/>
          <p:cNvSpPr/>
          <p:nvPr/>
        </p:nvSpPr>
        <p:spPr>
          <a:xfrm>
            <a:off x="9983472" y="871011"/>
            <a:ext cx="93904" cy="94059"/>
          </a:xfrm>
          <a:custGeom>
            <a:avLst/>
            <a:gdLst/>
            <a:ahLst/>
            <a:cxnLst/>
            <a:rect l="l" t="t" r="r" b="b"/>
            <a:pathLst>
              <a:path w="839" h="836" extrusionOk="0">
                <a:moveTo>
                  <a:pt x="408" y="0"/>
                </a:moveTo>
                <a:cubicBezTo>
                  <a:pt x="354" y="0"/>
                  <a:pt x="305" y="11"/>
                  <a:pt x="258" y="37"/>
                </a:cubicBezTo>
                <a:cubicBezTo>
                  <a:pt x="207" y="53"/>
                  <a:pt x="162" y="82"/>
                  <a:pt x="124" y="123"/>
                </a:cubicBezTo>
                <a:cubicBezTo>
                  <a:pt x="83" y="161"/>
                  <a:pt x="54" y="205"/>
                  <a:pt x="38" y="257"/>
                </a:cubicBezTo>
                <a:cubicBezTo>
                  <a:pt x="12" y="307"/>
                  <a:pt x="0" y="362"/>
                  <a:pt x="2" y="417"/>
                </a:cubicBezTo>
                <a:cubicBezTo>
                  <a:pt x="8" y="454"/>
                  <a:pt x="11" y="493"/>
                  <a:pt x="16" y="530"/>
                </a:cubicBezTo>
                <a:cubicBezTo>
                  <a:pt x="37" y="599"/>
                  <a:pt x="73" y="661"/>
                  <a:pt x="124" y="713"/>
                </a:cubicBezTo>
                <a:cubicBezTo>
                  <a:pt x="150" y="735"/>
                  <a:pt x="180" y="757"/>
                  <a:pt x="207" y="779"/>
                </a:cubicBezTo>
                <a:cubicBezTo>
                  <a:pt x="274" y="815"/>
                  <a:pt x="344" y="836"/>
                  <a:pt x="419" y="836"/>
                </a:cubicBezTo>
                <a:cubicBezTo>
                  <a:pt x="422" y="836"/>
                  <a:pt x="425" y="836"/>
                  <a:pt x="428" y="836"/>
                </a:cubicBezTo>
                <a:cubicBezTo>
                  <a:pt x="483" y="836"/>
                  <a:pt x="532" y="824"/>
                  <a:pt x="579" y="799"/>
                </a:cubicBezTo>
                <a:cubicBezTo>
                  <a:pt x="630" y="782"/>
                  <a:pt x="675" y="752"/>
                  <a:pt x="715" y="713"/>
                </a:cubicBezTo>
                <a:cubicBezTo>
                  <a:pt x="754" y="675"/>
                  <a:pt x="783" y="632"/>
                  <a:pt x="799" y="578"/>
                </a:cubicBezTo>
                <a:cubicBezTo>
                  <a:pt x="825" y="528"/>
                  <a:pt x="838" y="474"/>
                  <a:pt x="835" y="417"/>
                </a:cubicBezTo>
                <a:cubicBezTo>
                  <a:pt x="831" y="381"/>
                  <a:pt x="827" y="343"/>
                  <a:pt x="821" y="307"/>
                </a:cubicBezTo>
                <a:cubicBezTo>
                  <a:pt x="802" y="235"/>
                  <a:pt x="766" y="175"/>
                  <a:pt x="715" y="123"/>
                </a:cubicBezTo>
                <a:cubicBezTo>
                  <a:pt x="687" y="101"/>
                  <a:pt x="658" y="79"/>
                  <a:pt x="630" y="57"/>
                </a:cubicBezTo>
                <a:cubicBezTo>
                  <a:pt x="564" y="19"/>
                  <a:pt x="496" y="0"/>
                  <a:pt x="419" y="0"/>
                </a:cubicBezTo>
                <a:cubicBezTo>
                  <a:pt x="415" y="0"/>
                  <a:pt x="412" y="0"/>
                  <a:pt x="408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872" name="Google Shape;2872;p17"/>
          <p:cNvSpPr/>
          <p:nvPr/>
        </p:nvSpPr>
        <p:spPr>
          <a:xfrm>
            <a:off x="11329656" y="1306477"/>
            <a:ext cx="93904" cy="94059"/>
          </a:xfrm>
          <a:custGeom>
            <a:avLst/>
            <a:gdLst/>
            <a:ahLst/>
            <a:cxnLst/>
            <a:rect l="l" t="t" r="r" b="b"/>
            <a:pathLst>
              <a:path w="839" h="836" extrusionOk="0">
                <a:moveTo>
                  <a:pt x="408" y="0"/>
                </a:moveTo>
                <a:cubicBezTo>
                  <a:pt x="354" y="0"/>
                  <a:pt x="305" y="11"/>
                  <a:pt x="258" y="37"/>
                </a:cubicBezTo>
                <a:cubicBezTo>
                  <a:pt x="207" y="53"/>
                  <a:pt x="162" y="82"/>
                  <a:pt x="124" y="123"/>
                </a:cubicBezTo>
                <a:cubicBezTo>
                  <a:pt x="83" y="161"/>
                  <a:pt x="54" y="205"/>
                  <a:pt x="38" y="257"/>
                </a:cubicBezTo>
                <a:cubicBezTo>
                  <a:pt x="12" y="307"/>
                  <a:pt x="0" y="362"/>
                  <a:pt x="2" y="417"/>
                </a:cubicBezTo>
                <a:cubicBezTo>
                  <a:pt x="8" y="454"/>
                  <a:pt x="11" y="493"/>
                  <a:pt x="16" y="530"/>
                </a:cubicBezTo>
                <a:cubicBezTo>
                  <a:pt x="37" y="599"/>
                  <a:pt x="73" y="661"/>
                  <a:pt x="124" y="713"/>
                </a:cubicBezTo>
                <a:cubicBezTo>
                  <a:pt x="150" y="735"/>
                  <a:pt x="180" y="757"/>
                  <a:pt x="207" y="779"/>
                </a:cubicBezTo>
                <a:cubicBezTo>
                  <a:pt x="274" y="815"/>
                  <a:pt x="344" y="836"/>
                  <a:pt x="419" y="836"/>
                </a:cubicBezTo>
                <a:cubicBezTo>
                  <a:pt x="422" y="836"/>
                  <a:pt x="425" y="836"/>
                  <a:pt x="428" y="836"/>
                </a:cubicBezTo>
                <a:cubicBezTo>
                  <a:pt x="483" y="836"/>
                  <a:pt x="532" y="824"/>
                  <a:pt x="579" y="799"/>
                </a:cubicBezTo>
                <a:cubicBezTo>
                  <a:pt x="630" y="782"/>
                  <a:pt x="675" y="752"/>
                  <a:pt x="715" y="713"/>
                </a:cubicBezTo>
                <a:cubicBezTo>
                  <a:pt x="754" y="675"/>
                  <a:pt x="783" y="632"/>
                  <a:pt x="799" y="578"/>
                </a:cubicBezTo>
                <a:cubicBezTo>
                  <a:pt x="825" y="528"/>
                  <a:pt x="838" y="474"/>
                  <a:pt x="835" y="417"/>
                </a:cubicBezTo>
                <a:cubicBezTo>
                  <a:pt x="831" y="381"/>
                  <a:pt x="827" y="343"/>
                  <a:pt x="821" y="307"/>
                </a:cubicBezTo>
                <a:cubicBezTo>
                  <a:pt x="802" y="235"/>
                  <a:pt x="766" y="175"/>
                  <a:pt x="715" y="123"/>
                </a:cubicBezTo>
                <a:cubicBezTo>
                  <a:pt x="687" y="101"/>
                  <a:pt x="658" y="79"/>
                  <a:pt x="630" y="57"/>
                </a:cubicBezTo>
                <a:cubicBezTo>
                  <a:pt x="564" y="19"/>
                  <a:pt x="496" y="0"/>
                  <a:pt x="419" y="0"/>
                </a:cubicBezTo>
                <a:cubicBezTo>
                  <a:pt x="415" y="0"/>
                  <a:pt x="412" y="0"/>
                  <a:pt x="408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873" name="Google Shape;2873;p17"/>
          <p:cNvSpPr/>
          <p:nvPr/>
        </p:nvSpPr>
        <p:spPr>
          <a:xfrm>
            <a:off x="7958672" y="385793"/>
            <a:ext cx="93904" cy="94059"/>
          </a:xfrm>
          <a:custGeom>
            <a:avLst/>
            <a:gdLst/>
            <a:ahLst/>
            <a:cxnLst/>
            <a:rect l="l" t="t" r="r" b="b"/>
            <a:pathLst>
              <a:path w="839" h="836" extrusionOk="0">
                <a:moveTo>
                  <a:pt x="408" y="0"/>
                </a:moveTo>
                <a:cubicBezTo>
                  <a:pt x="354" y="0"/>
                  <a:pt x="305" y="11"/>
                  <a:pt x="258" y="37"/>
                </a:cubicBezTo>
                <a:cubicBezTo>
                  <a:pt x="207" y="53"/>
                  <a:pt x="162" y="82"/>
                  <a:pt x="124" y="123"/>
                </a:cubicBezTo>
                <a:cubicBezTo>
                  <a:pt x="83" y="161"/>
                  <a:pt x="54" y="205"/>
                  <a:pt x="38" y="257"/>
                </a:cubicBezTo>
                <a:cubicBezTo>
                  <a:pt x="12" y="307"/>
                  <a:pt x="0" y="362"/>
                  <a:pt x="2" y="417"/>
                </a:cubicBezTo>
                <a:cubicBezTo>
                  <a:pt x="8" y="454"/>
                  <a:pt x="11" y="493"/>
                  <a:pt x="16" y="530"/>
                </a:cubicBezTo>
                <a:cubicBezTo>
                  <a:pt x="37" y="599"/>
                  <a:pt x="73" y="661"/>
                  <a:pt x="124" y="713"/>
                </a:cubicBezTo>
                <a:cubicBezTo>
                  <a:pt x="150" y="735"/>
                  <a:pt x="180" y="757"/>
                  <a:pt x="207" y="779"/>
                </a:cubicBezTo>
                <a:cubicBezTo>
                  <a:pt x="274" y="815"/>
                  <a:pt x="344" y="836"/>
                  <a:pt x="419" y="836"/>
                </a:cubicBezTo>
                <a:cubicBezTo>
                  <a:pt x="422" y="836"/>
                  <a:pt x="425" y="836"/>
                  <a:pt x="428" y="836"/>
                </a:cubicBezTo>
                <a:cubicBezTo>
                  <a:pt x="483" y="836"/>
                  <a:pt x="532" y="824"/>
                  <a:pt x="579" y="799"/>
                </a:cubicBezTo>
                <a:cubicBezTo>
                  <a:pt x="630" y="782"/>
                  <a:pt x="675" y="752"/>
                  <a:pt x="715" y="713"/>
                </a:cubicBezTo>
                <a:cubicBezTo>
                  <a:pt x="754" y="675"/>
                  <a:pt x="783" y="632"/>
                  <a:pt x="799" y="578"/>
                </a:cubicBezTo>
                <a:cubicBezTo>
                  <a:pt x="825" y="528"/>
                  <a:pt x="838" y="474"/>
                  <a:pt x="835" y="417"/>
                </a:cubicBezTo>
                <a:cubicBezTo>
                  <a:pt x="831" y="381"/>
                  <a:pt x="827" y="343"/>
                  <a:pt x="821" y="307"/>
                </a:cubicBezTo>
                <a:cubicBezTo>
                  <a:pt x="802" y="235"/>
                  <a:pt x="766" y="175"/>
                  <a:pt x="715" y="123"/>
                </a:cubicBezTo>
                <a:cubicBezTo>
                  <a:pt x="687" y="101"/>
                  <a:pt x="658" y="79"/>
                  <a:pt x="630" y="57"/>
                </a:cubicBezTo>
                <a:cubicBezTo>
                  <a:pt x="564" y="19"/>
                  <a:pt x="496" y="0"/>
                  <a:pt x="419" y="0"/>
                </a:cubicBezTo>
                <a:cubicBezTo>
                  <a:pt x="415" y="0"/>
                  <a:pt x="412" y="0"/>
                  <a:pt x="408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874" name="Google Shape;2874;p17"/>
          <p:cNvSpPr/>
          <p:nvPr/>
        </p:nvSpPr>
        <p:spPr>
          <a:xfrm>
            <a:off x="11710205" y="3643493"/>
            <a:ext cx="93904" cy="94059"/>
          </a:xfrm>
          <a:custGeom>
            <a:avLst/>
            <a:gdLst/>
            <a:ahLst/>
            <a:cxnLst/>
            <a:rect l="l" t="t" r="r" b="b"/>
            <a:pathLst>
              <a:path w="839" h="836" extrusionOk="0">
                <a:moveTo>
                  <a:pt x="408" y="0"/>
                </a:moveTo>
                <a:cubicBezTo>
                  <a:pt x="354" y="0"/>
                  <a:pt x="305" y="11"/>
                  <a:pt x="258" y="37"/>
                </a:cubicBezTo>
                <a:cubicBezTo>
                  <a:pt x="207" y="53"/>
                  <a:pt x="162" y="82"/>
                  <a:pt x="124" y="123"/>
                </a:cubicBezTo>
                <a:cubicBezTo>
                  <a:pt x="83" y="161"/>
                  <a:pt x="54" y="205"/>
                  <a:pt x="38" y="257"/>
                </a:cubicBezTo>
                <a:cubicBezTo>
                  <a:pt x="12" y="307"/>
                  <a:pt x="0" y="362"/>
                  <a:pt x="2" y="417"/>
                </a:cubicBezTo>
                <a:cubicBezTo>
                  <a:pt x="8" y="454"/>
                  <a:pt x="11" y="493"/>
                  <a:pt x="16" y="530"/>
                </a:cubicBezTo>
                <a:cubicBezTo>
                  <a:pt x="37" y="599"/>
                  <a:pt x="73" y="661"/>
                  <a:pt x="124" y="713"/>
                </a:cubicBezTo>
                <a:cubicBezTo>
                  <a:pt x="150" y="735"/>
                  <a:pt x="180" y="757"/>
                  <a:pt x="207" y="779"/>
                </a:cubicBezTo>
                <a:cubicBezTo>
                  <a:pt x="274" y="815"/>
                  <a:pt x="344" y="836"/>
                  <a:pt x="419" y="836"/>
                </a:cubicBezTo>
                <a:cubicBezTo>
                  <a:pt x="422" y="836"/>
                  <a:pt x="425" y="836"/>
                  <a:pt x="428" y="836"/>
                </a:cubicBezTo>
                <a:cubicBezTo>
                  <a:pt x="483" y="836"/>
                  <a:pt x="532" y="824"/>
                  <a:pt x="579" y="799"/>
                </a:cubicBezTo>
                <a:cubicBezTo>
                  <a:pt x="630" y="782"/>
                  <a:pt x="675" y="752"/>
                  <a:pt x="715" y="713"/>
                </a:cubicBezTo>
                <a:cubicBezTo>
                  <a:pt x="754" y="675"/>
                  <a:pt x="783" y="632"/>
                  <a:pt x="799" y="578"/>
                </a:cubicBezTo>
                <a:cubicBezTo>
                  <a:pt x="825" y="528"/>
                  <a:pt x="838" y="474"/>
                  <a:pt x="835" y="417"/>
                </a:cubicBezTo>
                <a:cubicBezTo>
                  <a:pt x="831" y="381"/>
                  <a:pt x="827" y="343"/>
                  <a:pt x="821" y="307"/>
                </a:cubicBezTo>
                <a:cubicBezTo>
                  <a:pt x="802" y="235"/>
                  <a:pt x="766" y="175"/>
                  <a:pt x="715" y="123"/>
                </a:cubicBezTo>
                <a:cubicBezTo>
                  <a:pt x="687" y="101"/>
                  <a:pt x="658" y="79"/>
                  <a:pt x="630" y="57"/>
                </a:cubicBezTo>
                <a:cubicBezTo>
                  <a:pt x="564" y="19"/>
                  <a:pt x="496" y="0"/>
                  <a:pt x="419" y="0"/>
                </a:cubicBezTo>
                <a:cubicBezTo>
                  <a:pt x="415" y="0"/>
                  <a:pt x="412" y="0"/>
                  <a:pt x="408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875" name="Google Shape;2875;p17"/>
          <p:cNvSpPr/>
          <p:nvPr/>
        </p:nvSpPr>
        <p:spPr>
          <a:xfrm>
            <a:off x="5693805" y="722893"/>
            <a:ext cx="93904" cy="94059"/>
          </a:xfrm>
          <a:custGeom>
            <a:avLst/>
            <a:gdLst/>
            <a:ahLst/>
            <a:cxnLst/>
            <a:rect l="l" t="t" r="r" b="b"/>
            <a:pathLst>
              <a:path w="839" h="836" extrusionOk="0">
                <a:moveTo>
                  <a:pt x="408" y="0"/>
                </a:moveTo>
                <a:cubicBezTo>
                  <a:pt x="354" y="0"/>
                  <a:pt x="305" y="11"/>
                  <a:pt x="258" y="37"/>
                </a:cubicBezTo>
                <a:cubicBezTo>
                  <a:pt x="207" y="53"/>
                  <a:pt x="162" y="82"/>
                  <a:pt x="124" y="123"/>
                </a:cubicBezTo>
                <a:cubicBezTo>
                  <a:pt x="83" y="161"/>
                  <a:pt x="54" y="205"/>
                  <a:pt x="38" y="257"/>
                </a:cubicBezTo>
                <a:cubicBezTo>
                  <a:pt x="12" y="307"/>
                  <a:pt x="0" y="362"/>
                  <a:pt x="2" y="417"/>
                </a:cubicBezTo>
                <a:cubicBezTo>
                  <a:pt x="8" y="454"/>
                  <a:pt x="11" y="493"/>
                  <a:pt x="16" y="530"/>
                </a:cubicBezTo>
                <a:cubicBezTo>
                  <a:pt x="37" y="599"/>
                  <a:pt x="73" y="661"/>
                  <a:pt x="124" y="713"/>
                </a:cubicBezTo>
                <a:cubicBezTo>
                  <a:pt x="150" y="735"/>
                  <a:pt x="180" y="757"/>
                  <a:pt x="207" y="779"/>
                </a:cubicBezTo>
                <a:cubicBezTo>
                  <a:pt x="274" y="815"/>
                  <a:pt x="344" y="836"/>
                  <a:pt x="419" y="836"/>
                </a:cubicBezTo>
                <a:cubicBezTo>
                  <a:pt x="422" y="836"/>
                  <a:pt x="425" y="836"/>
                  <a:pt x="428" y="836"/>
                </a:cubicBezTo>
                <a:cubicBezTo>
                  <a:pt x="483" y="836"/>
                  <a:pt x="532" y="824"/>
                  <a:pt x="579" y="799"/>
                </a:cubicBezTo>
                <a:cubicBezTo>
                  <a:pt x="630" y="782"/>
                  <a:pt x="675" y="752"/>
                  <a:pt x="715" y="713"/>
                </a:cubicBezTo>
                <a:cubicBezTo>
                  <a:pt x="754" y="675"/>
                  <a:pt x="783" y="632"/>
                  <a:pt x="799" y="578"/>
                </a:cubicBezTo>
                <a:cubicBezTo>
                  <a:pt x="825" y="528"/>
                  <a:pt x="838" y="474"/>
                  <a:pt x="835" y="417"/>
                </a:cubicBezTo>
                <a:cubicBezTo>
                  <a:pt x="831" y="381"/>
                  <a:pt x="827" y="343"/>
                  <a:pt x="821" y="307"/>
                </a:cubicBezTo>
                <a:cubicBezTo>
                  <a:pt x="802" y="235"/>
                  <a:pt x="766" y="175"/>
                  <a:pt x="715" y="123"/>
                </a:cubicBezTo>
                <a:cubicBezTo>
                  <a:pt x="687" y="101"/>
                  <a:pt x="658" y="79"/>
                  <a:pt x="630" y="57"/>
                </a:cubicBezTo>
                <a:cubicBezTo>
                  <a:pt x="564" y="19"/>
                  <a:pt x="496" y="0"/>
                  <a:pt x="419" y="0"/>
                </a:cubicBezTo>
                <a:cubicBezTo>
                  <a:pt x="415" y="0"/>
                  <a:pt x="412" y="0"/>
                  <a:pt x="408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876" name="Google Shape;2876;p17"/>
          <p:cNvSpPr/>
          <p:nvPr/>
        </p:nvSpPr>
        <p:spPr>
          <a:xfrm>
            <a:off x="11357272" y="247827"/>
            <a:ext cx="93904" cy="94059"/>
          </a:xfrm>
          <a:custGeom>
            <a:avLst/>
            <a:gdLst/>
            <a:ahLst/>
            <a:cxnLst/>
            <a:rect l="l" t="t" r="r" b="b"/>
            <a:pathLst>
              <a:path w="839" h="836" extrusionOk="0">
                <a:moveTo>
                  <a:pt x="408" y="0"/>
                </a:moveTo>
                <a:cubicBezTo>
                  <a:pt x="354" y="0"/>
                  <a:pt x="305" y="11"/>
                  <a:pt x="258" y="37"/>
                </a:cubicBezTo>
                <a:cubicBezTo>
                  <a:pt x="207" y="53"/>
                  <a:pt x="162" y="82"/>
                  <a:pt x="124" y="123"/>
                </a:cubicBezTo>
                <a:cubicBezTo>
                  <a:pt x="83" y="161"/>
                  <a:pt x="54" y="205"/>
                  <a:pt x="38" y="257"/>
                </a:cubicBezTo>
                <a:cubicBezTo>
                  <a:pt x="12" y="307"/>
                  <a:pt x="0" y="362"/>
                  <a:pt x="2" y="417"/>
                </a:cubicBezTo>
                <a:cubicBezTo>
                  <a:pt x="8" y="454"/>
                  <a:pt x="11" y="493"/>
                  <a:pt x="16" y="530"/>
                </a:cubicBezTo>
                <a:cubicBezTo>
                  <a:pt x="37" y="599"/>
                  <a:pt x="73" y="661"/>
                  <a:pt x="124" y="713"/>
                </a:cubicBezTo>
                <a:cubicBezTo>
                  <a:pt x="150" y="735"/>
                  <a:pt x="180" y="757"/>
                  <a:pt x="207" y="779"/>
                </a:cubicBezTo>
                <a:cubicBezTo>
                  <a:pt x="274" y="815"/>
                  <a:pt x="344" y="836"/>
                  <a:pt x="419" y="836"/>
                </a:cubicBezTo>
                <a:cubicBezTo>
                  <a:pt x="422" y="836"/>
                  <a:pt x="425" y="836"/>
                  <a:pt x="428" y="836"/>
                </a:cubicBezTo>
                <a:cubicBezTo>
                  <a:pt x="483" y="836"/>
                  <a:pt x="532" y="824"/>
                  <a:pt x="579" y="799"/>
                </a:cubicBezTo>
                <a:cubicBezTo>
                  <a:pt x="630" y="782"/>
                  <a:pt x="675" y="752"/>
                  <a:pt x="715" y="713"/>
                </a:cubicBezTo>
                <a:cubicBezTo>
                  <a:pt x="754" y="675"/>
                  <a:pt x="783" y="632"/>
                  <a:pt x="799" y="578"/>
                </a:cubicBezTo>
                <a:cubicBezTo>
                  <a:pt x="825" y="528"/>
                  <a:pt x="838" y="474"/>
                  <a:pt x="835" y="417"/>
                </a:cubicBezTo>
                <a:cubicBezTo>
                  <a:pt x="831" y="381"/>
                  <a:pt x="827" y="343"/>
                  <a:pt x="821" y="307"/>
                </a:cubicBezTo>
                <a:cubicBezTo>
                  <a:pt x="802" y="235"/>
                  <a:pt x="766" y="175"/>
                  <a:pt x="715" y="123"/>
                </a:cubicBezTo>
                <a:cubicBezTo>
                  <a:pt x="687" y="101"/>
                  <a:pt x="658" y="79"/>
                  <a:pt x="630" y="57"/>
                </a:cubicBezTo>
                <a:cubicBezTo>
                  <a:pt x="564" y="19"/>
                  <a:pt x="496" y="0"/>
                  <a:pt x="419" y="0"/>
                </a:cubicBezTo>
                <a:cubicBezTo>
                  <a:pt x="415" y="0"/>
                  <a:pt x="412" y="0"/>
                  <a:pt x="408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877" name="Google Shape;2877;p17"/>
          <p:cNvSpPr/>
          <p:nvPr/>
        </p:nvSpPr>
        <p:spPr>
          <a:xfrm>
            <a:off x="3714256" y="292460"/>
            <a:ext cx="93904" cy="94059"/>
          </a:xfrm>
          <a:custGeom>
            <a:avLst/>
            <a:gdLst/>
            <a:ahLst/>
            <a:cxnLst/>
            <a:rect l="l" t="t" r="r" b="b"/>
            <a:pathLst>
              <a:path w="839" h="836" extrusionOk="0">
                <a:moveTo>
                  <a:pt x="408" y="0"/>
                </a:moveTo>
                <a:cubicBezTo>
                  <a:pt x="354" y="0"/>
                  <a:pt x="305" y="11"/>
                  <a:pt x="258" y="37"/>
                </a:cubicBezTo>
                <a:cubicBezTo>
                  <a:pt x="207" y="53"/>
                  <a:pt x="162" y="82"/>
                  <a:pt x="124" y="123"/>
                </a:cubicBezTo>
                <a:cubicBezTo>
                  <a:pt x="83" y="161"/>
                  <a:pt x="54" y="205"/>
                  <a:pt x="38" y="257"/>
                </a:cubicBezTo>
                <a:cubicBezTo>
                  <a:pt x="12" y="307"/>
                  <a:pt x="0" y="362"/>
                  <a:pt x="2" y="417"/>
                </a:cubicBezTo>
                <a:cubicBezTo>
                  <a:pt x="8" y="454"/>
                  <a:pt x="11" y="493"/>
                  <a:pt x="16" y="530"/>
                </a:cubicBezTo>
                <a:cubicBezTo>
                  <a:pt x="37" y="599"/>
                  <a:pt x="73" y="661"/>
                  <a:pt x="124" y="713"/>
                </a:cubicBezTo>
                <a:cubicBezTo>
                  <a:pt x="150" y="735"/>
                  <a:pt x="180" y="757"/>
                  <a:pt x="207" y="779"/>
                </a:cubicBezTo>
                <a:cubicBezTo>
                  <a:pt x="274" y="815"/>
                  <a:pt x="344" y="836"/>
                  <a:pt x="419" y="836"/>
                </a:cubicBezTo>
                <a:cubicBezTo>
                  <a:pt x="422" y="836"/>
                  <a:pt x="425" y="836"/>
                  <a:pt x="428" y="836"/>
                </a:cubicBezTo>
                <a:cubicBezTo>
                  <a:pt x="483" y="836"/>
                  <a:pt x="532" y="824"/>
                  <a:pt x="579" y="799"/>
                </a:cubicBezTo>
                <a:cubicBezTo>
                  <a:pt x="630" y="782"/>
                  <a:pt x="675" y="752"/>
                  <a:pt x="715" y="713"/>
                </a:cubicBezTo>
                <a:cubicBezTo>
                  <a:pt x="754" y="675"/>
                  <a:pt x="783" y="632"/>
                  <a:pt x="799" y="578"/>
                </a:cubicBezTo>
                <a:cubicBezTo>
                  <a:pt x="825" y="528"/>
                  <a:pt x="838" y="474"/>
                  <a:pt x="835" y="417"/>
                </a:cubicBezTo>
                <a:cubicBezTo>
                  <a:pt x="831" y="381"/>
                  <a:pt x="827" y="343"/>
                  <a:pt x="821" y="307"/>
                </a:cubicBezTo>
                <a:cubicBezTo>
                  <a:pt x="802" y="235"/>
                  <a:pt x="766" y="175"/>
                  <a:pt x="715" y="123"/>
                </a:cubicBezTo>
                <a:cubicBezTo>
                  <a:pt x="687" y="101"/>
                  <a:pt x="658" y="79"/>
                  <a:pt x="630" y="57"/>
                </a:cubicBezTo>
                <a:cubicBezTo>
                  <a:pt x="564" y="19"/>
                  <a:pt x="496" y="0"/>
                  <a:pt x="419" y="0"/>
                </a:cubicBezTo>
                <a:cubicBezTo>
                  <a:pt x="415" y="0"/>
                  <a:pt x="412" y="0"/>
                  <a:pt x="408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2878" name="Google Shape;2878;p17"/>
          <p:cNvGrpSpPr/>
          <p:nvPr/>
        </p:nvGrpSpPr>
        <p:grpSpPr>
          <a:xfrm>
            <a:off x="946129" y="5486201"/>
            <a:ext cx="630947" cy="693209"/>
            <a:chOff x="1799697" y="4222450"/>
            <a:chExt cx="473210" cy="519907"/>
          </a:xfrm>
        </p:grpSpPr>
        <p:sp>
          <p:nvSpPr>
            <p:cNvPr id="2879" name="Google Shape;2879;p17"/>
            <p:cNvSpPr/>
            <p:nvPr/>
          </p:nvSpPr>
          <p:spPr>
            <a:xfrm>
              <a:off x="1799697" y="4414446"/>
              <a:ext cx="247323" cy="202499"/>
            </a:xfrm>
            <a:custGeom>
              <a:avLst/>
              <a:gdLst/>
              <a:ahLst/>
              <a:cxnLst/>
              <a:rect l="l" t="t" r="r" b="b"/>
              <a:pathLst>
                <a:path w="3621" h="2908" extrusionOk="0">
                  <a:moveTo>
                    <a:pt x="665" y="0"/>
                  </a:moveTo>
                  <a:cubicBezTo>
                    <a:pt x="444" y="0"/>
                    <a:pt x="292" y="59"/>
                    <a:pt x="177" y="182"/>
                  </a:cubicBezTo>
                  <a:cubicBezTo>
                    <a:pt x="0" y="371"/>
                    <a:pt x="13" y="699"/>
                    <a:pt x="212" y="1062"/>
                  </a:cubicBezTo>
                  <a:cubicBezTo>
                    <a:pt x="410" y="1421"/>
                    <a:pt x="736" y="1762"/>
                    <a:pt x="1157" y="2047"/>
                  </a:cubicBezTo>
                  <a:cubicBezTo>
                    <a:pt x="1328" y="2164"/>
                    <a:pt x="1514" y="2269"/>
                    <a:pt x="1710" y="2364"/>
                  </a:cubicBezTo>
                  <a:cubicBezTo>
                    <a:pt x="2275" y="2637"/>
                    <a:pt x="2973" y="2844"/>
                    <a:pt x="3533" y="2907"/>
                  </a:cubicBezTo>
                  <a:cubicBezTo>
                    <a:pt x="3536" y="2907"/>
                    <a:pt x="3539" y="2908"/>
                    <a:pt x="3541" y="2908"/>
                  </a:cubicBezTo>
                  <a:cubicBezTo>
                    <a:pt x="3566" y="2908"/>
                    <a:pt x="3587" y="2896"/>
                    <a:pt x="3600" y="2878"/>
                  </a:cubicBezTo>
                  <a:cubicBezTo>
                    <a:pt x="3616" y="2856"/>
                    <a:pt x="3620" y="2828"/>
                    <a:pt x="3609" y="2804"/>
                  </a:cubicBezTo>
                  <a:cubicBezTo>
                    <a:pt x="3211" y="1861"/>
                    <a:pt x="2723" y="1182"/>
                    <a:pt x="1976" y="526"/>
                  </a:cubicBezTo>
                  <a:cubicBezTo>
                    <a:pt x="1924" y="481"/>
                    <a:pt x="1863" y="432"/>
                    <a:pt x="1791" y="384"/>
                  </a:cubicBezTo>
                  <a:cubicBezTo>
                    <a:pt x="1544" y="217"/>
                    <a:pt x="1252" y="81"/>
                    <a:pt x="1050" y="43"/>
                  </a:cubicBezTo>
                  <a:cubicBezTo>
                    <a:pt x="901" y="15"/>
                    <a:pt x="775" y="0"/>
                    <a:pt x="665" y="0"/>
                  </a:cubicBez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80" name="Google Shape;2880;p17"/>
            <p:cNvSpPr/>
            <p:nvPr/>
          </p:nvSpPr>
          <p:spPr>
            <a:xfrm>
              <a:off x="2043206" y="4464795"/>
              <a:ext cx="229701" cy="151735"/>
            </a:xfrm>
            <a:custGeom>
              <a:avLst/>
              <a:gdLst/>
              <a:ahLst/>
              <a:cxnLst/>
              <a:rect l="l" t="t" r="r" b="b"/>
              <a:pathLst>
                <a:path w="3363" h="2179" extrusionOk="0">
                  <a:moveTo>
                    <a:pt x="2500" y="1"/>
                  </a:moveTo>
                  <a:cubicBezTo>
                    <a:pt x="2359" y="1"/>
                    <a:pt x="2227" y="17"/>
                    <a:pt x="2129" y="43"/>
                  </a:cubicBezTo>
                  <a:cubicBezTo>
                    <a:pt x="1726" y="151"/>
                    <a:pt x="1297" y="284"/>
                    <a:pt x="902" y="614"/>
                  </a:cubicBezTo>
                  <a:cubicBezTo>
                    <a:pt x="532" y="926"/>
                    <a:pt x="83" y="1579"/>
                    <a:pt x="4" y="2085"/>
                  </a:cubicBezTo>
                  <a:cubicBezTo>
                    <a:pt x="0" y="2107"/>
                    <a:pt x="6" y="2127"/>
                    <a:pt x="20" y="2143"/>
                  </a:cubicBezTo>
                  <a:cubicBezTo>
                    <a:pt x="26" y="2148"/>
                    <a:pt x="32" y="2152"/>
                    <a:pt x="36" y="2156"/>
                  </a:cubicBezTo>
                  <a:cubicBezTo>
                    <a:pt x="48" y="2164"/>
                    <a:pt x="61" y="2170"/>
                    <a:pt x="76" y="2170"/>
                  </a:cubicBezTo>
                  <a:cubicBezTo>
                    <a:pt x="199" y="2175"/>
                    <a:pt x="317" y="2178"/>
                    <a:pt x="432" y="2178"/>
                  </a:cubicBezTo>
                  <a:cubicBezTo>
                    <a:pt x="1088" y="2178"/>
                    <a:pt x="1601" y="2082"/>
                    <a:pt x="1992" y="1887"/>
                  </a:cubicBezTo>
                  <a:cubicBezTo>
                    <a:pt x="2548" y="1608"/>
                    <a:pt x="3187" y="1155"/>
                    <a:pt x="3319" y="718"/>
                  </a:cubicBezTo>
                  <a:cubicBezTo>
                    <a:pt x="3362" y="572"/>
                    <a:pt x="3348" y="435"/>
                    <a:pt x="3276" y="313"/>
                  </a:cubicBezTo>
                  <a:cubicBezTo>
                    <a:pt x="3241" y="252"/>
                    <a:pt x="3190" y="198"/>
                    <a:pt x="3125" y="154"/>
                  </a:cubicBezTo>
                  <a:cubicBezTo>
                    <a:pt x="2959" y="41"/>
                    <a:pt x="2719" y="1"/>
                    <a:pt x="2500" y="1"/>
                  </a:cubicBez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81" name="Google Shape;2881;p17"/>
            <p:cNvSpPr/>
            <p:nvPr/>
          </p:nvSpPr>
          <p:spPr>
            <a:xfrm>
              <a:off x="2019504" y="4414376"/>
              <a:ext cx="43850" cy="327981"/>
            </a:xfrm>
            <a:custGeom>
              <a:avLst/>
              <a:gdLst/>
              <a:ahLst/>
              <a:cxnLst/>
              <a:rect l="l" t="t" r="r" b="b"/>
              <a:pathLst>
                <a:path w="642" h="4710" extrusionOk="0">
                  <a:moveTo>
                    <a:pt x="238" y="1"/>
                  </a:moveTo>
                  <a:cubicBezTo>
                    <a:pt x="230" y="1"/>
                    <a:pt x="222" y="1"/>
                    <a:pt x="214" y="2"/>
                  </a:cubicBezTo>
                  <a:cubicBezTo>
                    <a:pt x="153" y="9"/>
                    <a:pt x="96" y="40"/>
                    <a:pt x="56" y="88"/>
                  </a:cubicBezTo>
                  <a:cubicBezTo>
                    <a:pt x="16" y="138"/>
                    <a:pt x="0" y="199"/>
                    <a:pt x="5" y="261"/>
                  </a:cubicBezTo>
                  <a:cubicBezTo>
                    <a:pt x="156" y="1650"/>
                    <a:pt x="168" y="3058"/>
                    <a:pt x="38" y="4452"/>
                  </a:cubicBezTo>
                  <a:cubicBezTo>
                    <a:pt x="32" y="4536"/>
                    <a:pt x="70" y="4621"/>
                    <a:pt x="142" y="4667"/>
                  </a:cubicBezTo>
                  <a:cubicBezTo>
                    <a:pt x="175" y="4689"/>
                    <a:pt x="213" y="4704"/>
                    <a:pt x="252" y="4708"/>
                  </a:cubicBezTo>
                  <a:cubicBezTo>
                    <a:pt x="260" y="4709"/>
                    <a:pt x="267" y="4709"/>
                    <a:pt x="275" y="4709"/>
                  </a:cubicBezTo>
                  <a:cubicBezTo>
                    <a:pt x="329" y="4709"/>
                    <a:pt x="382" y="4690"/>
                    <a:pt x="424" y="4656"/>
                  </a:cubicBezTo>
                  <a:cubicBezTo>
                    <a:pt x="474" y="4615"/>
                    <a:pt x="503" y="4558"/>
                    <a:pt x="507" y="4497"/>
                  </a:cubicBezTo>
                  <a:cubicBezTo>
                    <a:pt x="641" y="3074"/>
                    <a:pt x="628" y="1633"/>
                    <a:pt x="474" y="212"/>
                  </a:cubicBezTo>
                  <a:cubicBezTo>
                    <a:pt x="467" y="142"/>
                    <a:pt x="430" y="81"/>
                    <a:pt x="372" y="43"/>
                  </a:cubicBezTo>
                  <a:cubicBezTo>
                    <a:pt x="332" y="15"/>
                    <a:pt x="286" y="1"/>
                    <a:pt x="238" y="1"/>
                  </a:cubicBez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82" name="Google Shape;2882;p17"/>
            <p:cNvSpPr/>
            <p:nvPr/>
          </p:nvSpPr>
          <p:spPr>
            <a:xfrm>
              <a:off x="1964997" y="4222450"/>
              <a:ext cx="153066" cy="272273"/>
            </a:xfrm>
            <a:custGeom>
              <a:avLst/>
              <a:gdLst/>
              <a:ahLst/>
              <a:cxnLst/>
              <a:rect l="l" t="t" r="r" b="b"/>
              <a:pathLst>
                <a:path w="2241" h="3910" extrusionOk="0">
                  <a:moveTo>
                    <a:pt x="1035" y="1"/>
                  </a:moveTo>
                  <a:cubicBezTo>
                    <a:pt x="974" y="1"/>
                    <a:pt x="913" y="10"/>
                    <a:pt x="854" y="27"/>
                  </a:cubicBezTo>
                  <a:cubicBezTo>
                    <a:pt x="443" y="148"/>
                    <a:pt x="160" y="725"/>
                    <a:pt x="115" y="1095"/>
                  </a:cubicBezTo>
                  <a:cubicBezTo>
                    <a:pt x="1" y="2000"/>
                    <a:pt x="329" y="2939"/>
                    <a:pt x="1085" y="3882"/>
                  </a:cubicBezTo>
                  <a:cubicBezTo>
                    <a:pt x="1093" y="3888"/>
                    <a:pt x="1098" y="3892"/>
                    <a:pt x="1104" y="3896"/>
                  </a:cubicBezTo>
                  <a:cubicBezTo>
                    <a:pt x="1114" y="3904"/>
                    <a:pt x="1129" y="3909"/>
                    <a:pt x="1144" y="3909"/>
                  </a:cubicBezTo>
                  <a:cubicBezTo>
                    <a:pt x="1165" y="3909"/>
                    <a:pt x="1187" y="3901"/>
                    <a:pt x="1202" y="3885"/>
                  </a:cubicBezTo>
                  <a:cubicBezTo>
                    <a:pt x="1648" y="3386"/>
                    <a:pt x="1945" y="2867"/>
                    <a:pt x="2081" y="2335"/>
                  </a:cubicBezTo>
                  <a:cubicBezTo>
                    <a:pt x="2241" y="1710"/>
                    <a:pt x="2165" y="1067"/>
                    <a:pt x="1877" y="573"/>
                  </a:cubicBezTo>
                  <a:cubicBezTo>
                    <a:pt x="1778" y="404"/>
                    <a:pt x="1639" y="256"/>
                    <a:pt x="1488" y="154"/>
                  </a:cubicBezTo>
                  <a:cubicBezTo>
                    <a:pt x="1340" y="52"/>
                    <a:pt x="1185" y="1"/>
                    <a:pt x="1035" y="1"/>
                  </a:cubicBez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83" name="Google Shape;2883;p17"/>
            <p:cNvSpPr/>
            <p:nvPr/>
          </p:nvSpPr>
          <p:spPr>
            <a:xfrm>
              <a:off x="2039723" y="4245988"/>
              <a:ext cx="54369" cy="235854"/>
            </a:xfrm>
            <a:custGeom>
              <a:avLst/>
              <a:gdLst/>
              <a:ahLst/>
              <a:cxnLst/>
              <a:rect l="l" t="t" r="r" b="b"/>
              <a:pathLst>
                <a:path w="796" h="3387" extrusionOk="0">
                  <a:moveTo>
                    <a:pt x="378" y="0"/>
                  </a:moveTo>
                  <a:cubicBezTo>
                    <a:pt x="369" y="0"/>
                    <a:pt x="359" y="2"/>
                    <a:pt x="350" y="5"/>
                  </a:cubicBezTo>
                  <a:cubicBezTo>
                    <a:pt x="312" y="21"/>
                    <a:pt x="294" y="65"/>
                    <a:pt x="309" y="103"/>
                  </a:cubicBezTo>
                  <a:cubicBezTo>
                    <a:pt x="564" y="728"/>
                    <a:pt x="644" y="1292"/>
                    <a:pt x="552" y="1828"/>
                  </a:cubicBezTo>
                  <a:cubicBezTo>
                    <a:pt x="462" y="2362"/>
                    <a:pt x="230" y="2859"/>
                    <a:pt x="15" y="3277"/>
                  </a:cubicBezTo>
                  <a:cubicBezTo>
                    <a:pt x="0" y="3311"/>
                    <a:pt x="12" y="3353"/>
                    <a:pt x="42" y="3373"/>
                  </a:cubicBezTo>
                  <a:cubicBezTo>
                    <a:pt x="44" y="3375"/>
                    <a:pt x="48" y="3376"/>
                    <a:pt x="50" y="3379"/>
                  </a:cubicBezTo>
                  <a:cubicBezTo>
                    <a:pt x="60" y="3384"/>
                    <a:pt x="71" y="3386"/>
                    <a:pt x="82" y="3386"/>
                  </a:cubicBezTo>
                  <a:cubicBezTo>
                    <a:pt x="110" y="3386"/>
                    <a:pt x="137" y="3372"/>
                    <a:pt x="150" y="3346"/>
                  </a:cubicBezTo>
                  <a:cubicBezTo>
                    <a:pt x="370" y="2917"/>
                    <a:pt x="608" y="2407"/>
                    <a:pt x="702" y="1853"/>
                  </a:cubicBezTo>
                  <a:cubicBezTo>
                    <a:pt x="796" y="1291"/>
                    <a:pt x="714" y="699"/>
                    <a:pt x="449" y="46"/>
                  </a:cubicBezTo>
                  <a:cubicBezTo>
                    <a:pt x="437" y="17"/>
                    <a:pt x="408" y="0"/>
                    <a:pt x="378" y="0"/>
                  </a:cubicBezTo>
                  <a:close/>
                </a:path>
              </a:pathLst>
            </a:custGeom>
            <a:solidFill>
              <a:srgbClr val="191919">
                <a:alpha val="136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84" name="Google Shape;2884;p17"/>
            <p:cNvSpPr/>
            <p:nvPr/>
          </p:nvSpPr>
          <p:spPr>
            <a:xfrm>
              <a:off x="2065884" y="4510827"/>
              <a:ext cx="192408" cy="92545"/>
            </a:xfrm>
            <a:custGeom>
              <a:avLst/>
              <a:gdLst/>
              <a:ahLst/>
              <a:cxnLst/>
              <a:rect l="l" t="t" r="r" b="b"/>
              <a:pathLst>
                <a:path w="2817" h="1329" extrusionOk="0">
                  <a:moveTo>
                    <a:pt x="2732" y="0"/>
                  </a:moveTo>
                  <a:cubicBezTo>
                    <a:pt x="2709" y="0"/>
                    <a:pt x="2687" y="10"/>
                    <a:pt x="2673" y="29"/>
                  </a:cubicBezTo>
                  <a:cubicBezTo>
                    <a:pt x="2440" y="327"/>
                    <a:pt x="1861" y="701"/>
                    <a:pt x="1468" y="866"/>
                  </a:cubicBezTo>
                  <a:cubicBezTo>
                    <a:pt x="1023" y="1049"/>
                    <a:pt x="446" y="1154"/>
                    <a:pt x="73" y="1179"/>
                  </a:cubicBezTo>
                  <a:cubicBezTo>
                    <a:pt x="31" y="1181"/>
                    <a:pt x="0" y="1217"/>
                    <a:pt x="2" y="1256"/>
                  </a:cubicBezTo>
                  <a:cubicBezTo>
                    <a:pt x="3" y="1283"/>
                    <a:pt x="16" y="1303"/>
                    <a:pt x="35" y="1315"/>
                  </a:cubicBezTo>
                  <a:cubicBezTo>
                    <a:pt x="45" y="1324"/>
                    <a:pt x="60" y="1328"/>
                    <a:pt x="75" y="1328"/>
                  </a:cubicBezTo>
                  <a:cubicBezTo>
                    <a:pt x="78" y="1328"/>
                    <a:pt x="80" y="1328"/>
                    <a:pt x="82" y="1328"/>
                  </a:cubicBezTo>
                  <a:cubicBezTo>
                    <a:pt x="440" y="1306"/>
                    <a:pt x="1035" y="1208"/>
                    <a:pt x="1526" y="1004"/>
                  </a:cubicBezTo>
                  <a:cubicBezTo>
                    <a:pt x="1937" y="834"/>
                    <a:pt x="2536" y="448"/>
                    <a:pt x="2791" y="123"/>
                  </a:cubicBezTo>
                  <a:cubicBezTo>
                    <a:pt x="2816" y="89"/>
                    <a:pt x="2812" y="42"/>
                    <a:pt x="2778" y="16"/>
                  </a:cubicBezTo>
                  <a:cubicBezTo>
                    <a:pt x="2765" y="6"/>
                    <a:pt x="2748" y="0"/>
                    <a:pt x="2732" y="0"/>
                  </a:cubicBezTo>
                  <a:close/>
                </a:path>
              </a:pathLst>
            </a:custGeom>
            <a:solidFill>
              <a:srgbClr val="191919">
                <a:alpha val="136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85" name="Google Shape;2885;p17"/>
            <p:cNvSpPr/>
            <p:nvPr/>
          </p:nvSpPr>
          <p:spPr>
            <a:xfrm>
              <a:off x="1821555" y="4457274"/>
              <a:ext cx="201151" cy="136972"/>
            </a:xfrm>
            <a:custGeom>
              <a:avLst/>
              <a:gdLst/>
              <a:ahLst/>
              <a:cxnLst/>
              <a:rect l="l" t="t" r="r" b="b"/>
              <a:pathLst>
                <a:path w="2945" h="1967" extrusionOk="0">
                  <a:moveTo>
                    <a:pt x="84" y="0"/>
                  </a:moveTo>
                  <a:cubicBezTo>
                    <a:pt x="76" y="0"/>
                    <a:pt x="68" y="1"/>
                    <a:pt x="61" y="4"/>
                  </a:cubicBezTo>
                  <a:cubicBezTo>
                    <a:pt x="23" y="17"/>
                    <a:pt x="1" y="61"/>
                    <a:pt x="14" y="99"/>
                  </a:cubicBezTo>
                  <a:cubicBezTo>
                    <a:pt x="132" y="449"/>
                    <a:pt x="453" y="871"/>
                    <a:pt x="792" y="1129"/>
                  </a:cubicBezTo>
                  <a:cubicBezTo>
                    <a:pt x="832" y="1166"/>
                    <a:pt x="874" y="1198"/>
                    <a:pt x="918" y="1224"/>
                  </a:cubicBezTo>
                  <a:cubicBezTo>
                    <a:pt x="1212" y="1425"/>
                    <a:pt x="1508" y="1543"/>
                    <a:pt x="1843" y="1679"/>
                  </a:cubicBezTo>
                  <a:lnTo>
                    <a:pt x="1894" y="1697"/>
                  </a:lnTo>
                  <a:cubicBezTo>
                    <a:pt x="2136" y="1797"/>
                    <a:pt x="2422" y="1864"/>
                    <a:pt x="2652" y="1919"/>
                  </a:cubicBezTo>
                  <a:cubicBezTo>
                    <a:pt x="2720" y="1935"/>
                    <a:pt x="2784" y="1950"/>
                    <a:pt x="2843" y="1964"/>
                  </a:cubicBezTo>
                  <a:cubicBezTo>
                    <a:pt x="2849" y="1966"/>
                    <a:pt x="2855" y="1966"/>
                    <a:pt x="2861" y="1966"/>
                  </a:cubicBezTo>
                  <a:cubicBezTo>
                    <a:pt x="2895" y="1966"/>
                    <a:pt x="2925" y="1943"/>
                    <a:pt x="2935" y="1909"/>
                  </a:cubicBezTo>
                  <a:cubicBezTo>
                    <a:pt x="2945" y="1869"/>
                    <a:pt x="2920" y="1829"/>
                    <a:pt x="2879" y="1818"/>
                  </a:cubicBezTo>
                  <a:cubicBezTo>
                    <a:pt x="2821" y="1804"/>
                    <a:pt x="2755" y="1786"/>
                    <a:pt x="2687" y="1770"/>
                  </a:cubicBezTo>
                  <a:cubicBezTo>
                    <a:pt x="2462" y="1718"/>
                    <a:pt x="2181" y="1651"/>
                    <a:pt x="1951" y="1558"/>
                  </a:cubicBezTo>
                  <a:lnTo>
                    <a:pt x="1900" y="1537"/>
                  </a:lnTo>
                  <a:cubicBezTo>
                    <a:pt x="1525" y="1389"/>
                    <a:pt x="1205" y="1257"/>
                    <a:pt x="883" y="1011"/>
                  </a:cubicBezTo>
                  <a:cubicBezTo>
                    <a:pt x="569" y="772"/>
                    <a:pt x="265" y="368"/>
                    <a:pt x="155" y="51"/>
                  </a:cubicBezTo>
                  <a:cubicBezTo>
                    <a:pt x="146" y="20"/>
                    <a:pt x="116" y="0"/>
                    <a:pt x="84" y="0"/>
                  </a:cubicBezTo>
                  <a:close/>
                </a:path>
              </a:pathLst>
            </a:custGeom>
            <a:solidFill>
              <a:srgbClr val="191919">
                <a:alpha val="136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86" name="Google Shape;2886;p17"/>
            <p:cNvSpPr/>
            <p:nvPr/>
          </p:nvSpPr>
          <p:spPr>
            <a:xfrm>
              <a:off x="2033097" y="4234915"/>
              <a:ext cx="23906" cy="244697"/>
            </a:xfrm>
            <a:custGeom>
              <a:avLst/>
              <a:gdLst/>
              <a:ahLst/>
              <a:cxnLst/>
              <a:rect l="l" t="t" r="r" b="b"/>
              <a:pathLst>
                <a:path w="350" h="3514" extrusionOk="0">
                  <a:moveTo>
                    <a:pt x="79" y="0"/>
                  </a:moveTo>
                  <a:cubicBezTo>
                    <a:pt x="76" y="0"/>
                    <a:pt x="74" y="1"/>
                    <a:pt x="71" y="1"/>
                  </a:cubicBezTo>
                  <a:cubicBezTo>
                    <a:pt x="30" y="7"/>
                    <a:pt x="1" y="45"/>
                    <a:pt x="7" y="85"/>
                  </a:cubicBezTo>
                  <a:cubicBezTo>
                    <a:pt x="168" y="1244"/>
                    <a:pt x="200" y="2307"/>
                    <a:pt x="107" y="3432"/>
                  </a:cubicBezTo>
                  <a:cubicBezTo>
                    <a:pt x="103" y="3461"/>
                    <a:pt x="116" y="3487"/>
                    <a:pt x="138" y="3502"/>
                  </a:cubicBezTo>
                  <a:cubicBezTo>
                    <a:pt x="148" y="3509"/>
                    <a:pt x="160" y="3512"/>
                    <a:pt x="174" y="3513"/>
                  </a:cubicBezTo>
                  <a:cubicBezTo>
                    <a:pt x="177" y="3514"/>
                    <a:pt x="180" y="3514"/>
                    <a:pt x="182" y="3514"/>
                  </a:cubicBezTo>
                  <a:cubicBezTo>
                    <a:pt x="221" y="3514"/>
                    <a:pt x="250" y="3484"/>
                    <a:pt x="254" y="3446"/>
                  </a:cubicBezTo>
                  <a:cubicBezTo>
                    <a:pt x="349" y="2309"/>
                    <a:pt x="319" y="1235"/>
                    <a:pt x="154" y="65"/>
                  </a:cubicBezTo>
                  <a:cubicBezTo>
                    <a:pt x="148" y="27"/>
                    <a:pt x="115" y="0"/>
                    <a:pt x="79" y="0"/>
                  </a:cubicBezTo>
                  <a:close/>
                </a:path>
              </a:pathLst>
            </a:custGeom>
            <a:solidFill>
              <a:srgbClr val="191919">
                <a:alpha val="136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87" name="Google Shape;2887;p17"/>
            <p:cNvSpPr/>
            <p:nvPr/>
          </p:nvSpPr>
          <p:spPr>
            <a:xfrm>
              <a:off x="2065269" y="4494670"/>
              <a:ext cx="194389" cy="107934"/>
            </a:xfrm>
            <a:custGeom>
              <a:avLst/>
              <a:gdLst/>
              <a:ahLst/>
              <a:cxnLst/>
              <a:rect l="l" t="t" r="r" b="b"/>
              <a:pathLst>
                <a:path w="2846" h="1550" extrusionOk="0">
                  <a:moveTo>
                    <a:pt x="2760" y="1"/>
                  </a:moveTo>
                  <a:cubicBezTo>
                    <a:pt x="2749" y="1"/>
                    <a:pt x="2739" y="3"/>
                    <a:pt x="2729" y="8"/>
                  </a:cubicBezTo>
                  <a:lnTo>
                    <a:pt x="2692" y="24"/>
                  </a:lnTo>
                  <a:cubicBezTo>
                    <a:pt x="1760" y="448"/>
                    <a:pt x="879" y="849"/>
                    <a:pt x="44" y="1414"/>
                  </a:cubicBezTo>
                  <a:cubicBezTo>
                    <a:pt x="9" y="1437"/>
                    <a:pt x="1" y="1483"/>
                    <a:pt x="24" y="1518"/>
                  </a:cubicBezTo>
                  <a:cubicBezTo>
                    <a:pt x="31" y="1525"/>
                    <a:pt x="37" y="1531"/>
                    <a:pt x="44" y="1537"/>
                  </a:cubicBezTo>
                  <a:cubicBezTo>
                    <a:pt x="56" y="1545"/>
                    <a:pt x="71" y="1549"/>
                    <a:pt x="86" y="1549"/>
                  </a:cubicBezTo>
                  <a:cubicBezTo>
                    <a:pt x="101" y="1549"/>
                    <a:pt x="115" y="1545"/>
                    <a:pt x="127" y="1537"/>
                  </a:cubicBezTo>
                  <a:cubicBezTo>
                    <a:pt x="955" y="978"/>
                    <a:pt x="1830" y="580"/>
                    <a:pt x="2755" y="159"/>
                  </a:cubicBezTo>
                  <a:lnTo>
                    <a:pt x="2792" y="143"/>
                  </a:lnTo>
                  <a:cubicBezTo>
                    <a:pt x="2829" y="126"/>
                    <a:pt x="2845" y="81"/>
                    <a:pt x="2828" y="44"/>
                  </a:cubicBezTo>
                  <a:cubicBezTo>
                    <a:pt x="2815" y="17"/>
                    <a:pt x="2788" y="1"/>
                    <a:pt x="2760" y="1"/>
                  </a:cubicBezTo>
                  <a:close/>
                </a:path>
              </a:pathLst>
            </a:custGeom>
            <a:solidFill>
              <a:srgbClr val="191919">
                <a:alpha val="136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88" name="Google Shape;2888;p17"/>
            <p:cNvSpPr/>
            <p:nvPr/>
          </p:nvSpPr>
          <p:spPr>
            <a:xfrm>
              <a:off x="1824834" y="4439446"/>
              <a:ext cx="197667" cy="154242"/>
            </a:xfrm>
            <a:custGeom>
              <a:avLst/>
              <a:gdLst/>
              <a:ahLst/>
              <a:cxnLst/>
              <a:rect l="l" t="t" r="r" b="b"/>
              <a:pathLst>
                <a:path w="2894" h="2215" extrusionOk="0">
                  <a:moveTo>
                    <a:pt x="86" y="0"/>
                  </a:moveTo>
                  <a:cubicBezTo>
                    <a:pt x="70" y="0"/>
                    <a:pt x="53" y="6"/>
                    <a:pt x="39" y="18"/>
                  </a:cubicBezTo>
                  <a:cubicBezTo>
                    <a:pt x="5" y="43"/>
                    <a:pt x="1" y="91"/>
                    <a:pt x="27" y="123"/>
                  </a:cubicBezTo>
                  <a:cubicBezTo>
                    <a:pt x="262" y="416"/>
                    <a:pt x="699" y="837"/>
                    <a:pt x="1024" y="1082"/>
                  </a:cubicBezTo>
                  <a:cubicBezTo>
                    <a:pt x="1168" y="1188"/>
                    <a:pt x="1320" y="1296"/>
                    <a:pt x="1482" y="1407"/>
                  </a:cubicBezTo>
                  <a:cubicBezTo>
                    <a:pt x="1834" y="1647"/>
                    <a:pt x="2245" y="1901"/>
                    <a:pt x="2771" y="2206"/>
                  </a:cubicBezTo>
                  <a:cubicBezTo>
                    <a:pt x="2784" y="2212"/>
                    <a:pt x="2797" y="2215"/>
                    <a:pt x="2809" y="2215"/>
                  </a:cubicBezTo>
                  <a:cubicBezTo>
                    <a:pt x="2835" y="2215"/>
                    <a:pt x="2860" y="2202"/>
                    <a:pt x="2873" y="2178"/>
                  </a:cubicBezTo>
                  <a:cubicBezTo>
                    <a:pt x="2894" y="2142"/>
                    <a:pt x="2882" y="2096"/>
                    <a:pt x="2846" y="2076"/>
                  </a:cubicBezTo>
                  <a:cubicBezTo>
                    <a:pt x="2085" y="1633"/>
                    <a:pt x="1565" y="1301"/>
                    <a:pt x="1113" y="961"/>
                  </a:cubicBezTo>
                  <a:cubicBezTo>
                    <a:pt x="798" y="725"/>
                    <a:pt x="373" y="314"/>
                    <a:pt x="144" y="28"/>
                  </a:cubicBezTo>
                  <a:cubicBezTo>
                    <a:pt x="130" y="10"/>
                    <a:pt x="108" y="0"/>
                    <a:pt x="86" y="0"/>
                  </a:cubicBezTo>
                  <a:close/>
                </a:path>
              </a:pathLst>
            </a:custGeom>
            <a:solidFill>
              <a:srgbClr val="191919">
                <a:alpha val="136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89" name="Google Shape;2889;p17"/>
            <p:cNvSpPr/>
            <p:nvPr/>
          </p:nvSpPr>
          <p:spPr>
            <a:xfrm>
              <a:off x="2065474" y="4482484"/>
              <a:ext cx="184144" cy="120051"/>
            </a:xfrm>
            <a:custGeom>
              <a:avLst/>
              <a:gdLst/>
              <a:ahLst/>
              <a:cxnLst/>
              <a:rect l="l" t="t" r="r" b="b"/>
              <a:pathLst>
                <a:path w="2696" h="1724" extrusionOk="0">
                  <a:moveTo>
                    <a:pt x="2541" y="0"/>
                  </a:moveTo>
                  <a:cubicBezTo>
                    <a:pt x="2142" y="0"/>
                    <a:pt x="1587" y="115"/>
                    <a:pt x="1261" y="270"/>
                  </a:cubicBezTo>
                  <a:cubicBezTo>
                    <a:pt x="865" y="458"/>
                    <a:pt x="325" y="948"/>
                    <a:pt x="17" y="1617"/>
                  </a:cubicBezTo>
                  <a:cubicBezTo>
                    <a:pt x="0" y="1653"/>
                    <a:pt x="12" y="1691"/>
                    <a:pt x="41" y="1712"/>
                  </a:cubicBezTo>
                  <a:lnTo>
                    <a:pt x="51" y="1716"/>
                  </a:lnTo>
                  <a:cubicBezTo>
                    <a:pt x="62" y="1721"/>
                    <a:pt x="73" y="1723"/>
                    <a:pt x="84" y="1723"/>
                  </a:cubicBezTo>
                  <a:cubicBezTo>
                    <a:pt x="112" y="1723"/>
                    <a:pt x="138" y="1708"/>
                    <a:pt x="152" y="1679"/>
                  </a:cubicBezTo>
                  <a:cubicBezTo>
                    <a:pt x="445" y="1044"/>
                    <a:pt x="952" y="582"/>
                    <a:pt x="1325" y="404"/>
                  </a:cubicBezTo>
                  <a:cubicBezTo>
                    <a:pt x="1632" y="258"/>
                    <a:pt x="2159" y="151"/>
                    <a:pt x="2539" y="151"/>
                  </a:cubicBezTo>
                  <a:cubicBezTo>
                    <a:pt x="2565" y="151"/>
                    <a:pt x="2591" y="151"/>
                    <a:pt x="2615" y="152"/>
                  </a:cubicBezTo>
                  <a:cubicBezTo>
                    <a:pt x="2616" y="152"/>
                    <a:pt x="2617" y="152"/>
                    <a:pt x="2618" y="152"/>
                  </a:cubicBezTo>
                  <a:cubicBezTo>
                    <a:pt x="2659" y="152"/>
                    <a:pt x="2691" y="119"/>
                    <a:pt x="2694" y="81"/>
                  </a:cubicBezTo>
                  <a:cubicBezTo>
                    <a:pt x="2695" y="38"/>
                    <a:pt x="2662" y="3"/>
                    <a:pt x="2622" y="2"/>
                  </a:cubicBezTo>
                  <a:cubicBezTo>
                    <a:pt x="2596" y="1"/>
                    <a:pt x="2569" y="0"/>
                    <a:pt x="2541" y="0"/>
                  </a:cubicBezTo>
                  <a:close/>
                </a:path>
              </a:pathLst>
            </a:custGeom>
            <a:solidFill>
              <a:srgbClr val="191919">
                <a:alpha val="136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90" name="Google Shape;2890;p17"/>
            <p:cNvSpPr/>
            <p:nvPr/>
          </p:nvSpPr>
          <p:spPr>
            <a:xfrm>
              <a:off x="1994573" y="4237492"/>
              <a:ext cx="56828" cy="244349"/>
            </a:xfrm>
            <a:custGeom>
              <a:avLst/>
              <a:gdLst/>
              <a:ahLst/>
              <a:cxnLst/>
              <a:rect l="l" t="t" r="r" b="b"/>
              <a:pathLst>
                <a:path w="832" h="3509" extrusionOk="0">
                  <a:moveTo>
                    <a:pt x="261" y="1"/>
                  </a:moveTo>
                  <a:cubicBezTo>
                    <a:pt x="226" y="1"/>
                    <a:pt x="194" y="28"/>
                    <a:pt x="187" y="64"/>
                  </a:cubicBezTo>
                  <a:cubicBezTo>
                    <a:pt x="1" y="1216"/>
                    <a:pt x="171" y="2390"/>
                    <a:pt x="680" y="3466"/>
                  </a:cubicBezTo>
                  <a:cubicBezTo>
                    <a:pt x="686" y="3479"/>
                    <a:pt x="693" y="3488"/>
                    <a:pt x="703" y="3495"/>
                  </a:cubicBezTo>
                  <a:cubicBezTo>
                    <a:pt x="716" y="3504"/>
                    <a:pt x="731" y="3508"/>
                    <a:pt x="746" y="3508"/>
                  </a:cubicBezTo>
                  <a:cubicBezTo>
                    <a:pt x="756" y="3508"/>
                    <a:pt x="767" y="3506"/>
                    <a:pt x="778" y="3501"/>
                  </a:cubicBezTo>
                  <a:cubicBezTo>
                    <a:pt x="817" y="3482"/>
                    <a:pt x="832" y="3438"/>
                    <a:pt x="814" y="3400"/>
                  </a:cubicBezTo>
                  <a:cubicBezTo>
                    <a:pt x="319" y="2354"/>
                    <a:pt x="154" y="1209"/>
                    <a:pt x="336" y="88"/>
                  </a:cubicBezTo>
                  <a:cubicBezTo>
                    <a:pt x="343" y="48"/>
                    <a:pt x="314" y="8"/>
                    <a:pt x="273" y="2"/>
                  </a:cubicBezTo>
                  <a:cubicBezTo>
                    <a:pt x="269" y="1"/>
                    <a:pt x="265" y="1"/>
                    <a:pt x="261" y="1"/>
                  </a:cubicBezTo>
                  <a:close/>
                </a:path>
              </a:pathLst>
            </a:custGeom>
            <a:solidFill>
              <a:srgbClr val="191919">
                <a:alpha val="136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91" name="Google Shape;2891;p17"/>
            <p:cNvSpPr/>
            <p:nvPr/>
          </p:nvSpPr>
          <p:spPr>
            <a:xfrm>
              <a:off x="1835148" y="4424892"/>
              <a:ext cx="187559" cy="169561"/>
            </a:xfrm>
            <a:custGeom>
              <a:avLst/>
              <a:gdLst/>
              <a:ahLst/>
              <a:cxnLst/>
              <a:rect l="l" t="t" r="r" b="b"/>
              <a:pathLst>
                <a:path w="2746" h="2435" extrusionOk="0">
                  <a:moveTo>
                    <a:pt x="78" y="1"/>
                  </a:moveTo>
                  <a:cubicBezTo>
                    <a:pt x="39" y="1"/>
                    <a:pt x="7" y="29"/>
                    <a:pt x="4" y="68"/>
                  </a:cubicBezTo>
                  <a:cubicBezTo>
                    <a:pt x="0" y="110"/>
                    <a:pt x="29" y="147"/>
                    <a:pt x="71" y="150"/>
                  </a:cubicBezTo>
                  <a:cubicBezTo>
                    <a:pt x="293" y="173"/>
                    <a:pt x="614" y="317"/>
                    <a:pt x="831" y="449"/>
                  </a:cubicBezTo>
                  <a:cubicBezTo>
                    <a:pt x="1108" y="616"/>
                    <a:pt x="1342" y="788"/>
                    <a:pt x="1654" y="1128"/>
                  </a:cubicBezTo>
                  <a:cubicBezTo>
                    <a:pt x="1943" y="1441"/>
                    <a:pt x="2244" y="1884"/>
                    <a:pt x="2465" y="2209"/>
                  </a:cubicBezTo>
                  <a:cubicBezTo>
                    <a:pt x="2514" y="2279"/>
                    <a:pt x="2558" y="2345"/>
                    <a:pt x="2599" y="2403"/>
                  </a:cubicBezTo>
                  <a:cubicBezTo>
                    <a:pt x="2606" y="2409"/>
                    <a:pt x="2612" y="2416"/>
                    <a:pt x="2619" y="2422"/>
                  </a:cubicBezTo>
                  <a:cubicBezTo>
                    <a:pt x="2632" y="2430"/>
                    <a:pt x="2647" y="2434"/>
                    <a:pt x="2662" y="2434"/>
                  </a:cubicBezTo>
                  <a:cubicBezTo>
                    <a:pt x="2676" y="2434"/>
                    <a:pt x="2691" y="2430"/>
                    <a:pt x="2704" y="2422"/>
                  </a:cubicBezTo>
                  <a:cubicBezTo>
                    <a:pt x="2739" y="2399"/>
                    <a:pt x="2746" y="2351"/>
                    <a:pt x="2722" y="2318"/>
                  </a:cubicBezTo>
                  <a:cubicBezTo>
                    <a:pt x="2682" y="2262"/>
                    <a:pt x="2638" y="2196"/>
                    <a:pt x="2588" y="2125"/>
                  </a:cubicBezTo>
                  <a:cubicBezTo>
                    <a:pt x="2365" y="1797"/>
                    <a:pt x="2059" y="1346"/>
                    <a:pt x="1764" y="1026"/>
                  </a:cubicBezTo>
                  <a:cubicBezTo>
                    <a:pt x="1440" y="673"/>
                    <a:pt x="1195" y="494"/>
                    <a:pt x="908" y="319"/>
                  </a:cubicBezTo>
                  <a:cubicBezTo>
                    <a:pt x="676" y="179"/>
                    <a:pt x="332" y="26"/>
                    <a:pt x="86" y="1"/>
                  </a:cubicBezTo>
                  <a:cubicBezTo>
                    <a:pt x="83" y="1"/>
                    <a:pt x="80" y="1"/>
                    <a:pt x="78" y="1"/>
                  </a:cubicBezTo>
                  <a:close/>
                </a:path>
              </a:pathLst>
            </a:custGeom>
            <a:solidFill>
              <a:srgbClr val="191919">
                <a:alpha val="136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2892" name="Google Shape;2892;p17"/>
          <p:cNvGrpSpPr/>
          <p:nvPr/>
        </p:nvGrpSpPr>
        <p:grpSpPr>
          <a:xfrm>
            <a:off x="1577058" y="5525442"/>
            <a:ext cx="556997" cy="883813"/>
            <a:chOff x="1296693" y="4078131"/>
            <a:chExt cx="417748" cy="662860"/>
          </a:xfrm>
        </p:grpSpPr>
        <p:sp>
          <p:nvSpPr>
            <p:cNvPr id="2893" name="Google Shape;2893;p17"/>
            <p:cNvSpPr/>
            <p:nvPr/>
          </p:nvSpPr>
          <p:spPr>
            <a:xfrm>
              <a:off x="1482074" y="4131614"/>
              <a:ext cx="149241" cy="234043"/>
            </a:xfrm>
            <a:custGeom>
              <a:avLst/>
              <a:gdLst/>
              <a:ahLst/>
              <a:cxnLst/>
              <a:rect l="l" t="t" r="r" b="b"/>
              <a:pathLst>
                <a:path w="2185" h="3361" extrusionOk="0">
                  <a:moveTo>
                    <a:pt x="1092" y="1"/>
                  </a:moveTo>
                  <a:cubicBezTo>
                    <a:pt x="681" y="1"/>
                    <a:pt x="280" y="260"/>
                    <a:pt x="117" y="637"/>
                  </a:cubicBezTo>
                  <a:cubicBezTo>
                    <a:pt x="2" y="903"/>
                    <a:pt x="0" y="1202"/>
                    <a:pt x="16" y="1492"/>
                  </a:cubicBezTo>
                  <a:cubicBezTo>
                    <a:pt x="53" y="2123"/>
                    <a:pt x="162" y="2753"/>
                    <a:pt x="343" y="3361"/>
                  </a:cubicBezTo>
                  <a:cubicBezTo>
                    <a:pt x="563" y="3345"/>
                    <a:pt x="1054" y="2969"/>
                    <a:pt x="1558" y="2406"/>
                  </a:cubicBezTo>
                  <a:cubicBezTo>
                    <a:pt x="1764" y="2177"/>
                    <a:pt x="1931" y="1909"/>
                    <a:pt x="2041" y="1620"/>
                  </a:cubicBezTo>
                  <a:cubicBezTo>
                    <a:pt x="2150" y="1333"/>
                    <a:pt x="2185" y="1007"/>
                    <a:pt x="2084" y="715"/>
                  </a:cubicBezTo>
                  <a:cubicBezTo>
                    <a:pt x="1947" y="315"/>
                    <a:pt x="1551" y="17"/>
                    <a:pt x="1128" y="1"/>
                  </a:cubicBezTo>
                  <a:cubicBezTo>
                    <a:pt x="1116" y="1"/>
                    <a:pt x="1104" y="1"/>
                    <a:pt x="1092" y="1"/>
                  </a:cubicBezTo>
                  <a:close/>
                </a:path>
              </a:pathLst>
            </a:custGeom>
            <a:solidFill>
              <a:schemeClr val="accent2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94" name="Google Shape;2894;p17"/>
            <p:cNvSpPr/>
            <p:nvPr/>
          </p:nvSpPr>
          <p:spPr>
            <a:xfrm>
              <a:off x="1401337" y="4078131"/>
              <a:ext cx="139815" cy="280768"/>
            </a:xfrm>
            <a:custGeom>
              <a:avLst/>
              <a:gdLst/>
              <a:ahLst/>
              <a:cxnLst/>
              <a:rect l="l" t="t" r="r" b="b"/>
              <a:pathLst>
                <a:path w="2047" h="4032" extrusionOk="0">
                  <a:moveTo>
                    <a:pt x="1001" y="1"/>
                  </a:moveTo>
                  <a:cubicBezTo>
                    <a:pt x="941" y="1"/>
                    <a:pt x="882" y="12"/>
                    <a:pt x="827" y="38"/>
                  </a:cubicBezTo>
                  <a:cubicBezTo>
                    <a:pt x="725" y="84"/>
                    <a:pt x="647" y="172"/>
                    <a:pt x="579" y="261"/>
                  </a:cubicBezTo>
                  <a:cubicBezTo>
                    <a:pt x="184" y="781"/>
                    <a:pt x="0" y="1446"/>
                    <a:pt x="29" y="2097"/>
                  </a:cubicBezTo>
                  <a:cubicBezTo>
                    <a:pt x="59" y="2750"/>
                    <a:pt x="419" y="3643"/>
                    <a:pt x="665" y="3922"/>
                  </a:cubicBezTo>
                  <a:cubicBezTo>
                    <a:pt x="732" y="3997"/>
                    <a:pt x="815" y="4031"/>
                    <a:pt x="900" y="4031"/>
                  </a:cubicBezTo>
                  <a:cubicBezTo>
                    <a:pt x="1046" y="4031"/>
                    <a:pt x="1201" y="3930"/>
                    <a:pt x="1300" y="3763"/>
                  </a:cubicBezTo>
                  <a:cubicBezTo>
                    <a:pt x="1813" y="2899"/>
                    <a:pt x="2046" y="1549"/>
                    <a:pt x="1675" y="618"/>
                  </a:cubicBezTo>
                  <a:cubicBezTo>
                    <a:pt x="1603" y="440"/>
                    <a:pt x="1512" y="264"/>
                    <a:pt x="1364" y="140"/>
                  </a:cubicBezTo>
                  <a:cubicBezTo>
                    <a:pt x="1264" y="55"/>
                    <a:pt x="1131" y="1"/>
                    <a:pt x="1001" y="1"/>
                  </a:cubicBezTo>
                  <a:close/>
                </a:path>
              </a:pathLst>
            </a:custGeom>
            <a:solidFill>
              <a:schemeClr val="accent1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95" name="Google Shape;2895;p17"/>
            <p:cNvSpPr/>
            <p:nvPr/>
          </p:nvSpPr>
          <p:spPr>
            <a:xfrm>
              <a:off x="1433304" y="4096376"/>
              <a:ext cx="29712" cy="244628"/>
            </a:xfrm>
            <a:custGeom>
              <a:avLst/>
              <a:gdLst/>
              <a:ahLst/>
              <a:cxnLst/>
              <a:rect l="l" t="t" r="r" b="b"/>
              <a:pathLst>
                <a:path w="435" h="3513" extrusionOk="0">
                  <a:moveTo>
                    <a:pt x="323" y="1"/>
                  </a:moveTo>
                  <a:cubicBezTo>
                    <a:pt x="277" y="1"/>
                    <a:pt x="236" y="34"/>
                    <a:pt x="226" y="82"/>
                  </a:cubicBezTo>
                  <a:cubicBezTo>
                    <a:pt x="7" y="1175"/>
                    <a:pt x="0" y="2176"/>
                    <a:pt x="206" y="3428"/>
                  </a:cubicBezTo>
                  <a:cubicBezTo>
                    <a:pt x="213" y="3464"/>
                    <a:pt x="239" y="3495"/>
                    <a:pt x="274" y="3507"/>
                  </a:cubicBezTo>
                  <a:cubicBezTo>
                    <a:pt x="286" y="3510"/>
                    <a:pt x="297" y="3512"/>
                    <a:pt x="308" y="3512"/>
                  </a:cubicBezTo>
                  <a:cubicBezTo>
                    <a:pt x="312" y="3512"/>
                    <a:pt x="317" y="3512"/>
                    <a:pt x="321" y="3511"/>
                  </a:cubicBezTo>
                  <a:cubicBezTo>
                    <a:pt x="376" y="3502"/>
                    <a:pt x="414" y="3450"/>
                    <a:pt x="405" y="3394"/>
                  </a:cubicBezTo>
                  <a:cubicBezTo>
                    <a:pt x="201" y="2151"/>
                    <a:pt x="206" y="1204"/>
                    <a:pt x="423" y="121"/>
                  </a:cubicBezTo>
                  <a:cubicBezTo>
                    <a:pt x="434" y="67"/>
                    <a:pt x="399" y="13"/>
                    <a:pt x="344" y="3"/>
                  </a:cubicBezTo>
                  <a:cubicBezTo>
                    <a:pt x="337" y="2"/>
                    <a:pt x="330" y="1"/>
                    <a:pt x="323" y="1"/>
                  </a:cubicBezTo>
                  <a:close/>
                </a:path>
              </a:pathLst>
            </a:custGeom>
            <a:solidFill>
              <a:srgbClr val="191919">
                <a:alpha val="136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96" name="Google Shape;2896;p17"/>
            <p:cNvSpPr/>
            <p:nvPr/>
          </p:nvSpPr>
          <p:spPr>
            <a:xfrm>
              <a:off x="1465407" y="4086348"/>
              <a:ext cx="38523" cy="254655"/>
            </a:xfrm>
            <a:custGeom>
              <a:avLst/>
              <a:gdLst/>
              <a:ahLst/>
              <a:cxnLst/>
              <a:rect l="l" t="t" r="r" b="b"/>
              <a:pathLst>
                <a:path w="564" h="3657" extrusionOk="0">
                  <a:moveTo>
                    <a:pt x="117" y="0"/>
                  </a:moveTo>
                  <a:cubicBezTo>
                    <a:pt x="108" y="0"/>
                    <a:pt x="99" y="2"/>
                    <a:pt x="90" y="4"/>
                  </a:cubicBezTo>
                  <a:cubicBezTo>
                    <a:pt x="34" y="22"/>
                    <a:pt x="5" y="77"/>
                    <a:pt x="20" y="131"/>
                  </a:cubicBezTo>
                  <a:cubicBezTo>
                    <a:pt x="358" y="1298"/>
                    <a:pt x="355" y="2219"/>
                    <a:pt x="15" y="3531"/>
                  </a:cubicBezTo>
                  <a:cubicBezTo>
                    <a:pt x="1" y="3582"/>
                    <a:pt x="30" y="3636"/>
                    <a:pt x="78" y="3652"/>
                  </a:cubicBezTo>
                  <a:cubicBezTo>
                    <a:pt x="81" y="3654"/>
                    <a:pt x="84" y="3654"/>
                    <a:pt x="90" y="3654"/>
                  </a:cubicBezTo>
                  <a:cubicBezTo>
                    <a:pt x="98" y="3656"/>
                    <a:pt x="106" y="3657"/>
                    <a:pt x="114" y="3657"/>
                  </a:cubicBezTo>
                  <a:cubicBezTo>
                    <a:pt x="158" y="3657"/>
                    <a:pt x="200" y="3627"/>
                    <a:pt x="212" y="3581"/>
                  </a:cubicBezTo>
                  <a:cubicBezTo>
                    <a:pt x="562" y="2231"/>
                    <a:pt x="563" y="1279"/>
                    <a:pt x="215" y="74"/>
                  </a:cubicBezTo>
                  <a:cubicBezTo>
                    <a:pt x="202" y="28"/>
                    <a:pt x="161" y="0"/>
                    <a:pt x="117" y="0"/>
                  </a:cubicBezTo>
                  <a:close/>
                </a:path>
              </a:pathLst>
            </a:custGeom>
            <a:solidFill>
              <a:srgbClr val="191919">
                <a:alpha val="136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97" name="Google Shape;2897;p17"/>
            <p:cNvSpPr/>
            <p:nvPr/>
          </p:nvSpPr>
          <p:spPr>
            <a:xfrm>
              <a:off x="1525584" y="4151949"/>
              <a:ext cx="188856" cy="237873"/>
            </a:xfrm>
            <a:custGeom>
              <a:avLst/>
              <a:gdLst/>
              <a:ahLst/>
              <a:cxnLst/>
              <a:rect l="l" t="t" r="r" b="b"/>
              <a:pathLst>
                <a:path w="2765" h="3416" extrusionOk="0">
                  <a:moveTo>
                    <a:pt x="2242" y="0"/>
                  </a:moveTo>
                  <a:cubicBezTo>
                    <a:pt x="2235" y="0"/>
                    <a:pt x="2227" y="0"/>
                    <a:pt x="2220" y="1"/>
                  </a:cubicBezTo>
                  <a:cubicBezTo>
                    <a:pt x="2026" y="7"/>
                    <a:pt x="1847" y="90"/>
                    <a:pt x="1680" y="189"/>
                  </a:cubicBezTo>
                  <a:cubicBezTo>
                    <a:pt x="813" y="693"/>
                    <a:pt x="165" y="1900"/>
                    <a:pt x="35" y="2894"/>
                  </a:cubicBezTo>
                  <a:cubicBezTo>
                    <a:pt x="0" y="3173"/>
                    <a:pt x="138" y="3416"/>
                    <a:pt x="373" y="3416"/>
                  </a:cubicBezTo>
                  <a:cubicBezTo>
                    <a:pt x="394" y="3416"/>
                    <a:pt x="416" y="3414"/>
                    <a:pt x="439" y="3410"/>
                  </a:cubicBezTo>
                  <a:cubicBezTo>
                    <a:pt x="803" y="3344"/>
                    <a:pt x="1638" y="2862"/>
                    <a:pt x="2064" y="2366"/>
                  </a:cubicBezTo>
                  <a:cubicBezTo>
                    <a:pt x="2488" y="1872"/>
                    <a:pt x="2753" y="1232"/>
                    <a:pt x="2762" y="581"/>
                  </a:cubicBezTo>
                  <a:cubicBezTo>
                    <a:pt x="2765" y="467"/>
                    <a:pt x="2758" y="352"/>
                    <a:pt x="2707" y="253"/>
                  </a:cubicBezTo>
                  <a:cubicBezTo>
                    <a:pt x="2622" y="88"/>
                    <a:pt x="2428" y="0"/>
                    <a:pt x="2242" y="0"/>
                  </a:cubicBezTo>
                  <a:close/>
                </a:path>
              </a:pathLst>
            </a:custGeom>
            <a:solidFill>
              <a:schemeClr val="accent1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98" name="Google Shape;2898;p17"/>
            <p:cNvSpPr/>
            <p:nvPr/>
          </p:nvSpPr>
          <p:spPr>
            <a:xfrm>
              <a:off x="1552223" y="4181754"/>
              <a:ext cx="153886" cy="196301"/>
            </a:xfrm>
            <a:custGeom>
              <a:avLst/>
              <a:gdLst/>
              <a:ahLst/>
              <a:cxnLst/>
              <a:rect l="l" t="t" r="r" b="b"/>
              <a:pathLst>
                <a:path w="2253" h="2819" extrusionOk="0">
                  <a:moveTo>
                    <a:pt x="2141" y="0"/>
                  </a:moveTo>
                  <a:cubicBezTo>
                    <a:pt x="2103" y="0"/>
                    <a:pt x="2067" y="21"/>
                    <a:pt x="2048" y="55"/>
                  </a:cubicBezTo>
                  <a:cubicBezTo>
                    <a:pt x="1553" y="1042"/>
                    <a:pt x="971" y="1792"/>
                    <a:pt x="44" y="2645"/>
                  </a:cubicBezTo>
                  <a:cubicBezTo>
                    <a:pt x="5" y="2683"/>
                    <a:pt x="1" y="2747"/>
                    <a:pt x="39" y="2786"/>
                  </a:cubicBezTo>
                  <a:cubicBezTo>
                    <a:pt x="52" y="2799"/>
                    <a:pt x="66" y="2808"/>
                    <a:pt x="81" y="2814"/>
                  </a:cubicBezTo>
                  <a:cubicBezTo>
                    <a:pt x="91" y="2817"/>
                    <a:pt x="101" y="2818"/>
                    <a:pt x="111" y="2818"/>
                  </a:cubicBezTo>
                  <a:cubicBezTo>
                    <a:pt x="137" y="2818"/>
                    <a:pt x="162" y="2809"/>
                    <a:pt x="181" y="2791"/>
                  </a:cubicBezTo>
                  <a:cubicBezTo>
                    <a:pt x="1114" y="1932"/>
                    <a:pt x="1728" y="1139"/>
                    <a:pt x="2229" y="146"/>
                  </a:cubicBezTo>
                  <a:cubicBezTo>
                    <a:pt x="2252" y="96"/>
                    <a:pt x="2232" y="36"/>
                    <a:pt x="2184" y="10"/>
                  </a:cubicBezTo>
                  <a:cubicBezTo>
                    <a:pt x="2170" y="3"/>
                    <a:pt x="2155" y="0"/>
                    <a:pt x="2141" y="0"/>
                  </a:cubicBezTo>
                  <a:close/>
                </a:path>
              </a:pathLst>
            </a:custGeom>
            <a:solidFill>
              <a:srgbClr val="191919">
                <a:alpha val="136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99" name="Google Shape;2899;p17"/>
            <p:cNvSpPr/>
            <p:nvPr/>
          </p:nvSpPr>
          <p:spPr>
            <a:xfrm>
              <a:off x="1537196" y="4162673"/>
              <a:ext cx="160852" cy="203822"/>
            </a:xfrm>
            <a:custGeom>
              <a:avLst/>
              <a:gdLst/>
              <a:ahLst/>
              <a:cxnLst/>
              <a:rect l="l" t="t" r="r" b="b"/>
              <a:pathLst>
                <a:path w="2355" h="2927" extrusionOk="0">
                  <a:moveTo>
                    <a:pt x="2239" y="1"/>
                  </a:moveTo>
                  <a:cubicBezTo>
                    <a:pt x="2219" y="1"/>
                    <a:pt x="2199" y="7"/>
                    <a:pt x="2181" y="20"/>
                  </a:cubicBezTo>
                  <a:cubicBezTo>
                    <a:pt x="1165" y="755"/>
                    <a:pt x="578" y="1502"/>
                    <a:pt x="22" y="2783"/>
                  </a:cubicBezTo>
                  <a:cubicBezTo>
                    <a:pt x="1" y="2834"/>
                    <a:pt x="24" y="2894"/>
                    <a:pt x="75" y="2916"/>
                  </a:cubicBezTo>
                  <a:cubicBezTo>
                    <a:pt x="76" y="2919"/>
                    <a:pt x="81" y="2920"/>
                    <a:pt x="82" y="2920"/>
                  </a:cubicBezTo>
                  <a:cubicBezTo>
                    <a:pt x="94" y="2924"/>
                    <a:pt x="105" y="2926"/>
                    <a:pt x="116" y="2926"/>
                  </a:cubicBezTo>
                  <a:cubicBezTo>
                    <a:pt x="156" y="2926"/>
                    <a:pt x="192" y="2903"/>
                    <a:pt x="206" y="2864"/>
                  </a:cubicBezTo>
                  <a:cubicBezTo>
                    <a:pt x="747" y="1619"/>
                    <a:pt x="1314" y="893"/>
                    <a:pt x="2299" y="182"/>
                  </a:cubicBezTo>
                  <a:cubicBezTo>
                    <a:pt x="2343" y="150"/>
                    <a:pt x="2354" y="87"/>
                    <a:pt x="2321" y="42"/>
                  </a:cubicBezTo>
                  <a:cubicBezTo>
                    <a:pt x="2301" y="16"/>
                    <a:pt x="2271" y="1"/>
                    <a:pt x="2239" y="1"/>
                  </a:cubicBezTo>
                  <a:close/>
                </a:path>
              </a:pathLst>
            </a:custGeom>
            <a:solidFill>
              <a:srgbClr val="191919">
                <a:alpha val="136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00" name="Google Shape;2900;p17"/>
            <p:cNvSpPr/>
            <p:nvPr/>
          </p:nvSpPr>
          <p:spPr>
            <a:xfrm>
              <a:off x="1420735" y="4255920"/>
              <a:ext cx="201561" cy="154659"/>
            </a:xfrm>
            <a:custGeom>
              <a:avLst/>
              <a:gdLst/>
              <a:ahLst/>
              <a:cxnLst/>
              <a:rect l="l" t="t" r="r" b="b"/>
              <a:pathLst>
                <a:path w="2951" h="2221" extrusionOk="0">
                  <a:moveTo>
                    <a:pt x="1559" y="0"/>
                  </a:moveTo>
                  <a:cubicBezTo>
                    <a:pt x="1426" y="0"/>
                    <a:pt x="1313" y="58"/>
                    <a:pt x="1210" y="160"/>
                  </a:cubicBezTo>
                  <a:cubicBezTo>
                    <a:pt x="978" y="394"/>
                    <a:pt x="1016" y="815"/>
                    <a:pt x="1016" y="815"/>
                  </a:cubicBezTo>
                  <a:cubicBezTo>
                    <a:pt x="1016" y="815"/>
                    <a:pt x="914" y="430"/>
                    <a:pt x="796" y="299"/>
                  </a:cubicBezTo>
                  <a:cubicBezTo>
                    <a:pt x="718" y="211"/>
                    <a:pt x="608" y="156"/>
                    <a:pt x="494" y="156"/>
                  </a:cubicBezTo>
                  <a:cubicBezTo>
                    <a:pt x="438" y="156"/>
                    <a:pt x="381" y="169"/>
                    <a:pt x="327" y="198"/>
                  </a:cubicBezTo>
                  <a:cubicBezTo>
                    <a:pt x="88" y="328"/>
                    <a:pt x="0" y="528"/>
                    <a:pt x="67" y="815"/>
                  </a:cubicBezTo>
                  <a:cubicBezTo>
                    <a:pt x="174" y="1264"/>
                    <a:pt x="525" y="1791"/>
                    <a:pt x="678" y="1925"/>
                  </a:cubicBezTo>
                  <a:cubicBezTo>
                    <a:pt x="898" y="2119"/>
                    <a:pt x="1084" y="2221"/>
                    <a:pt x="1318" y="2221"/>
                  </a:cubicBezTo>
                  <a:cubicBezTo>
                    <a:pt x="1424" y="2221"/>
                    <a:pt x="1539" y="2200"/>
                    <a:pt x="1672" y="2157"/>
                  </a:cubicBezTo>
                  <a:cubicBezTo>
                    <a:pt x="1872" y="2093"/>
                    <a:pt x="2173" y="1938"/>
                    <a:pt x="2488" y="1750"/>
                  </a:cubicBezTo>
                  <a:cubicBezTo>
                    <a:pt x="2844" y="1539"/>
                    <a:pt x="2950" y="1299"/>
                    <a:pt x="2848" y="1092"/>
                  </a:cubicBezTo>
                  <a:cubicBezTo>
                    <a:pt x="2770" y="934"/>
                    <a:pt x="2606" y="855"/>
                    <a:pt x="2435" y="855"/>
                  </a:cubicBezTo>
                  <a:cubicBezTo>
                    <a:pt x="2409" y="855"/>
                    <a:pt x="2383" y="856"/>
                    <a:pt x="2357" y="860"/>
                  </a:cubicBezTo>
                  <a:cubicBezTo>
                    <a:pt x="2106" y="895"/>
                    <a:pt x="1898" y="1118"/>
                    <a:pt x="1898" y="1118"/>
                  </a:cubicBezTo>
                  <a:cubicBezTo>
                    <a:pt x="1898" y="1118"/>
                    <a:pt x="2047" y="926"/>
                    <a:pt x="2108" y="655"/>
                  </a:cubicBezTo>
                  <a:cubicBezTo>
                    <a:pt x="2203" y="246"/>
                    <a:pt x="1924" y="96"/>
                    <a:pt x="1738" y="32"/>
                  </a:cubicBezTo>
                  <a:cubicBezTo>
                    <a:pt x="1674" y="11"/>
                    <a:pt x="1615" y="0"/>
                    <a:pt x="1559" y="0"/>
                  </a:cubicBez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01" name="Google Shape;2901;p17"/>
            <p:cNvSpPr/>
            <p:nvPr/>
          </p:nvSpPr>
          <p:spPr>
            <a:xfrm>
              <a:off x="1296693" y="4422777"/>
              <a:ext cx="165087" cy="250477"/>
            </a:xfrm>
            <a:custGeom>
              <a:avLst/>
              <a:gdLst/>
              <a:ahLst/>
              <a:cxnLst/>
              <a:rect l="l" t="t" r="r" b="b"/>
              <a:pathLst>
                <a:path w="2417" h="3597" extrusionOk="0">
                  <a:moveTo>
                    <a:pt x="1" y="0"/>
                  </a:moveTo>
                  <a:lnTo>
                    <a:pt x="1" y="0"/>
                  </a:lnTo>
                  <a:cubicBezTo>
                    <a:pt x="260" y="1465"/>
                    <a:pt x="1161" y="2803"/>
                    <a:pt x="2417" y="3597"/>
                  </a:cubicBezTo>
                  <a:cubicBezTo>
                    <a:pt x="1873" y="2249"/>
                    <a:pt x="1044" y="1014"/>
                    <a:pt x="1" y="0"/>
                  </a:cubicBez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02" name="Google Shape;2902;p17"/>
            <p:cNvSpPr/>
            <p:nvPr/>
          </p:nvSpPr>
          <p:spPr>
            <a:xfrm rot="350661">
              <a:off x="1464139" y="4451163"/>
              <a:ext cx="105937" cy="193104"/>
            </a:xfrm>
            <a:custGeom>
              <a:avLst/>
              <a:gdLst/>
              <a:ahLst/>
              <a:cxnLst/>
              <a:rect l="l" t="t" r="r" b="b"/>
              <a:pathLst>
                <a:path w="1551" h="2773" extrusionOk="0">
                  <a:moveTo>
                    <a:pt x="1410" y="1"/>
                  </a:moveTo>
                  <a:lnTo>
                    <a:pt x="1410" y="1"/>
                  </a:lnTo>
                  <a:cubicBezTo>
                    <a:pt x="996" y="827"/>
                    <a:pt x="584" y="1650"/>
                    <a:pt x="171" y="2475"/>
                  </a:cubicBezTo>
                  <a:lnTo>
                    <a:pt x="113" y="2634"/>
                  </a:lnTo>
                  <a:lnTo>
                    <a:pt x="27" y="2364"/>
                  </a:lnTo>
                  <a:cubicBezTo>
                    <a:pt x="18" y="2359"/>
                    <a:pt x="11" y="2353"/>
                    <a:pt x="1" y="2347"/>
                  </a:cubicBezTo>
                  <a:lnTo>
                    <a:pt x="1" y="2347"/>
                  </a:lnTo>
                  <a:cubicBezTo>
                    <a:pt x="40" y="2442"/>
                    <a:pt x="78" y="2539"/>
                    <a:pt x="113" y="2636"/>
                  </a:cubicBezTo>
                  <a:lnTo>
                    <a:pt x="64" y="2773"/>
                  </a:lnTo>
                  <a:cubicBezTo>
                    <a:pt x="492" y="2434"/>
                    <a:pt x="890" y="2048"/>
                    <a:pt x="1158" y="1575"/>
                  </a:cubicBezTo>
                  <a:cubicBezTo>
                    <a:pt x="1426" y="1099"/>
                    <a:pt x="1550" y="528"/>
                    <a:pt x="1410" y="1"/>
                  </a:cubicBez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03" name="Google Shape;2903;p17"/>
            <p:cNvSpPr/>
            <p:nvPr/>
          </p:nvSpPr>
          <p:spPr>
            <a:xfrm>
              <a:off x="1545386" y="4171075"/>
              <a:ext cx="21242" cy="37185"/>
            </a:xfrm>
            <a:custGeom>
              <a:avLst/>
              <a:gdLst/>
              <a:ahLst/>
              <a:cxnLst/>
              <a:rect l="l" t="t" r="r" b="b"/>
              <a:pathLst>
                <a:path w="311" h="534" extrusionOk="0">
                  <a:moveTo>
                    <a:pt x="196" y="1"/>
                  </a:moveTo>
                  <a:cubicBezTo>
                    <a:pt x="166" y="1"/>
                    <a:pt x="136" y="15"/>
                    <a:pt x="114" y="47"/>
                  </a:cubicBezTo>
                  <a:cubicBezTo>
                    <a:pt x="66" y="116"/>
                    <a:pt x="41" y="206"/>
                    <a:pt x="22" y="286"/>
                  </a:cubicBezTo>
                  <a:cubicBezTo>
                    <a:pt x="6" y="366"/>
                    <a:pt x="0" y="441"/>
                    <a:pt x="53" y="508"/>
                  </a:cubicBezTo>
                  <a:cubicBezTo>
                    <a:pt x="65" y="525"/>
                    <a:pt x="80" y="534"/>
                    <a:pt x="97" y="534"/>
                  </a:cubicBezTo>
                  <a:cubicBezTo>
                    <a:pt x="106" y="534"/>
                    <a:pt x="116" y="532"/>
                    <a:pt x="126" y="527"/>
                  </a:cubicBezTo>
                  <a:cubicBezTo>
                    <a:pt x="264" y="464"/>
                    <a:pt x="311" y="232"/>
                    <a:pt x="293" y="94"/>
                  </a:cubicBezTo>
                  <a:cubicBezTo>
                    <a:pt x="287" y="36"/>
                    <a:pt x="242" y="1"/>
                    <a:pt x="19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04" name="Google Shape;2904;p17"/>
            <p:cNvSpPr/>
            <p:nvPr/>
          </p:nvSpPr>
          <p:spPr>
            <a:xfrm>
              <a:off x="1570842" y="4158162"/>
              <a:ext cx="19466" cy="28411"/>
            </a:xfrm>
            <a:custGeom>
              <a:avLst/>
              <a:gdLst/>
              <a:ahLst/>
              <a:cxnLst/>
              <a:rect l="l" t="t" r="r" b="b"/>
              <a:pathLst>
                <a:path w="285" h="408" extrusionOk="0">
                  <a:moveTo>
                    <a:pt x="196" y="0"/>
                  </a:moveTo>
                  <a:cubicBezTo>
                    <a:pt x="176" y="0"/>
                    <a:pt x="155" y="7"/>
                    <a:pt x="139" y="20"/>
                  </a:cubicBezTo>
                  <a:cubicBezTo>
                    <a:pt x="94" y="59"/>
                    <a:pt x="59" y="103"/>
                    <a:pt x="35" y="158"/>
                  </a:cubicBezTo>
                  <a:cubicBezTo>
                    <a:pt x="22" y="186"/>
                    <a:pt x="12" y="215"/>
                    <a:pt x="6" y="244"/>
                  </a:cubicBezTo>
                  <a:cubicBezTo>
                    <a:pt x="0" y="272"/>
                    <a:pt x="0" y="300"/>
                    <a:pt x="12" y="325"/>
                  </a:cubicBezTo>
                  <a:cubicBezTo>
                    <a:pt x="15" y="336"/>
                    <a:pt x="21" y="345"/>
                    <a:pt x="28" y="352"/>
                  </a:cubicBezTo>
                  <a:cubicBezTo>
                    <a:pt x="35" y="361"/>
                    <a:pt x="39" y="365"/>
                    <a:pt x="38" y="365"/>
                  </a:cubicBezTo>
                  <a:cubicBezTo>
                    <a:pt x="38" y="365"/>
                    <a:pt x="37" y="364"/>
                    <a:pt x="34" y="361"/>
                  </a:cubicBezTo>
                  <a:lnTo>
                    <a:pt x="34" y="361"/>
                  </a:lnTo>
                  <a:cubicBezTo>
                    <a:pt x="51" y="388"/>
                    <a:pt x="81" y="408"/>
                    <a:pt x="113" y="408"/>
                  </a:cubicBezTo>
                  <a:cubicBezTo>
                    <a:pt x="121" y="408"/>
                    <a:pt x="129" y="406"/>
                    <a:pt x="137" y="403"/>
                  </a:cubicBezTo>
                  <a:cubicBezTo>
                    <a:pt x="172" y="390"/>
                    <a:pt x="200" y="381"/>
                    <a:pt x="223" y="352"/>
                  </a:cubicBezTo>
                  <a:cubicBezTo>
                    <a:pt x="245" y="325"/>
                    <a:pt x="260" y="279"/>
                    <a:pt x="268" y="244"/>
                  </a:cubicBezTo>
                  <a:cubicBezTo>
                    <a:pt x="285" y="177"/>
                    <a:pt x="283" y="118"/>
                    <a:pt x="267" y="52"/>
                  </a:cubicBezTo>
                  <a:cubicBezTo>
                    <a:pt x="259" y="17"/>
                    <a:pt x="228" y="0"/>
                    <a:pt x="19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05" name="Google Shape;2905;p17"/>
            <p:cNvSpPr/>
            <p:nvPr/>
          </p:nvSpPr>
          <p:spPr>
            <a:xfrm rot="487005" flipH="1">
              <a:off x="1446104" y="4368547"/>
              <a:ext cx="43856" cy="371208"/>
            </a:xfrm>
            <a:custGeom>
              <a:avLst/>
              <a:gdLst/>
              <a:ahLst/>
              <a:cxnLst/>
              <a:rect l="l" t="t" r="r" b="b"/>
              <a:pathLst>
                <a:path w="642" h="4710" extrusionOk="0">
                  <a:moveTo>
                    <a:pt x="238" y="1"/>
                  </a:moveTo>
                  <a:cubicBezTo>
                    <a:pt x="230" y="1"/>
                    <a:pt x="222" y="1"/>
                    <a:pt x="214" y="2"/>
                  </a:cubicBezTo>
                  <a:cubicBezTo>
                    <a:pt x="153" y="9"/>
                    <a:pt x="96" y="40"/>
                    <a:pt x="56" y="88"/>
                  </a:cubicBezTo>
                  <a:cubicBezTo>
                    <a:pt x="16" y="138"/>
                    <a:pt x="0" y="199"/>
                    <a:pt x="5" y="261"/>
                  </a:cubicBezTo>
                  <a:cubicBezTo>
                    <a:pt x="156" y="1650"/>
                    <a:pt x="168" y="3058"/>
                    <a:pt x="38" y="4452"/>
                  </a:cubicBezTo>
                  <a:cubicBezTo>
                    <a:pt x="32" y="4536"/>
                    <a:pt x="70" y="4621"/>
                    <a:pt x="142" y="4667"/>
                  </a:cubicBezTo>
                  <a:cubicBezTo>
                    <a:pt x="175" y="4689"/>
                    <a:pt x="213" y="4704"/>
                    <a:pt x="252" y="4708"/>
                  </a:cubicBezTo>
                  <a:cubicBezTo>
                    <a:pt x="260" y="4709"/>
                    <a:pt x="267" y="4709"/>
                    <a:pt x="275" y="4709"/>
                  </a:cubicBezTo>
                  <a:cubicBezTo>
                    <a:pt x="329" y="4709"/>
                    <a:pt x="382" y="4690"/>
                    <a:pt x="424" y="4656"/>
                  </a:cubicBezTo>
                  <a:cubicBezTo>
                    <a:pt x="474" y="4615"/>
                    <a:pt x="503" y="4558"/>
                    <a:pt x="507" y="4497"/>
                  </a:cubicBezTo>
                  <a:cubicBezTo>
                    <a:pt x="641" y="3074"/>
                    <a:pt x="628" y="1633"/>
                    <a:pt x="474" y="212"/>
                  </a:cubicBezTo>
                  <a:cubicBezTo>
                    <a:pt x="467" y="142"/>
                    <a:pt x="430" y="81"/>
                    <a:pt x="372" y="43"/>
                  </a:cubicBezTo>
                  <a:cubicBezTo>
                    <a:pt x="332" y="15"/>
                    <a:pt x="286" y="1"/>
                    <a:pt x="238" y="1"/>
                  </a:cubicBez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2906" name="Google Shape;2906;p17"/>
          <p:cNvGrpSpPr/>
          <p:nvPr/>
        </p:nvGrpSpPr>
        <p:grpSpPr>
          <a:xfrm>
            <a:off x="10784913" y="5791401"/>
            <a:ext cx="630947" cy="693209"/>
            <a:chOff x="1799697" y="4222450"/>
            <a:chExt cx="473210" cy="519907"/>
          </a:xfrm>
        </p:grpSpPr>
        <p:sp>
          <p:nvSpPr>
            <p:cNvPr id="2907" name="Google Shape;2907;p17"/>
            <p:cNvSpPr/>
            <p:nvPr/>
          </p:nvSpPr>
          <p:spPr>
            <a:xfrm>
              <a:off x="1799697" y="4414446"/>
              <a:ext cx="247323" cy="202499"/>
            </a:xfrm>
            <a:custGeom>
              <a:avLst/>
              <a:gdLst/>
              <a:ahLst/>
              <a:cxnLst/>
              <a:rect l="l" t="t" r="r" b="b"/>
              <a:pathLst>
                <a:path w="3621" h="2908" extrusionOk="0">
                  <a:moveTo>
                    <a:pt x="665" y="0"/>
                  </a:moveTo>
                  <a:cubicBezTo>
                    <a:pt x="444" y="0"/>
                    <a:pt x="292" y="59"/>
                    <a:pt x="177" y="182"/>
                  </a:cubicBezTo>
                  <a:cubicBezTo>
                    <a:pt x="0" y="371"/>
                    <a:pt x="13" y="699"/>
                    <a:pt x="212" y="1062"/>
                  </a:cubicBezTo>
                  <a:cubicBezTo>
                    <a:pt x="410" y="1421"/>
                    <a:pt x="736" y="1762"/>
                    <a:pt x="1157" y="2047"/>
                  </a:cubicBezTo>
                  <a:cubicBezTo>
                    <a:pt x="1328" y="2164"/>
                    <a:pt x="1514" y="2269"/>
                    <a:pt x="1710" y="2364"/>
                  </a:cubicBezTo>
                  <a:cubicBezTo>
                    <a:pt x="2275" y="2637"/>
                    <a:pt x="2973" y="2844"/>
                    <a:pt x="3533" y="2907"/>
                  </a:cubicBezTo>
                  <a:cubicBezTo>
                    <a:pt x="3536" y="2907"/>
                    <a:pt x="3539" y="2908"/>
                    <a:pt x="3541" y="2908"/>
                  </a:cubicBezTo>
                  <a:cubicBezTo>
                    <a:pt x="3566" y="2908"/>
                    <a:pt x="3587" y="2896"/>
                    <a:pt x="3600" y="2878"/>
                  </a:cubicBezTo>
                  <a:cubicBezTo>
                    <a:pt x="3616" y="2856"/>
                    <a:pt x="3620" y="2828"/>
                    <a:pt x="3609" y="2804"/>
                  </a:cubicBezTo>
                  <a:cubicBezTo>
                    <a:pt x="3211" y="1861"/>
                    <a:pt x="2723" y="1182"/>
                    <a:pt x="1976" y="526"/>
                  </a:cubicBezTo>
                  <a:cubicBezTo>
                    <a:pt x="1924" y="481"/>
                    <a:pt x="1863" y="432"/>
                    <a:pt x="1791" y="384"/>
                  </a:cubicBezTo>
                  <a:cubicBezTo>
                    <a:pt x="1544" y="217"/>
                    <a:pt x="1252" y="81"/>
                    <a:pt x="1050" y="43"/>
                  </a:cubicBezTo>
                  <a:cubicBezTo>
                    <a:pt x="901" y="15"/>
                    <a:pt x="775" y="0"/>
                    <a:pt x="665" y="0"/>
                  </a:cubicBez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08" name="Google Shape;2908;p17"/>
            <p:cNvSpPr/>
            <p:nvPr/>
          </p:nvSpPr>
          <p:spPr>
            <a:xfrm>
              <a:off x="2043206" y="4464795"/>
              <a:ext cx="229701" cy="151735"/>
            </a:xfrm>
            <a:custGeom>
              <a:avLst/>
              <a:gdLst/>
              <a:ahLst/>
              <a:cxnLst/>
              <a:rect l="l" t="t" r="r" b="b"/>
              <a:pathLst>
                <a:path w="3363" h="2179" extrusionOk="0">
                  <a:moveTo>
                    <a:pt x="2500" y="1"/>
                  </a:moveTo>
                  <a:cubicBezTo>
                    <a:pt x="2359" y="1"/>
                    <a:pt x="2227" y="17"/>
                    <a:pt x="2129" y="43"/>
                  </a:cubicBezTo>
                  <a:cubicBezTo>
                    <a:pt x="1726" y="151"/>
                    <a:pt x="1297" y="284"/>
                    <a:pt x="902" y="614"/>
                  </a:cubicBezTo>
                  <a:cubicBezTo>
                    <a:pt x="532" y="926"/>
                    <a:pt x="83" y="1579"/>
                    <a:pt x="4" y="2085"/>
                  </a:cubicBezTo>
                  <a:cubicBezTo>
                    <a:pt x="0" y="2107"/>
                    <a:pt x="6" y="2127"/>
                    <a:pt x="20" y="2143"/>
                  </a:cubicBezTo>
                  <a:cubicBezTo>
                    <a:pt x="26" y="2148"/>
                    <a:pt x="32" y="2152"/>
                    <a:pt x="36" y="2156"/>
                  </a:cubicBezTo>
                  <a:cubicBezTo>
                    <a:pt x="48" y="2164"/>
                    <a:pt x="61" y="2170"/>
                    <a:pt x="76" y="2170"/>
                  </a:cubicBezTo>
                  <a:cubicBezTo>
                    <a:pt x="199" y="2175"/>
                    <a:pt x="317" y="2178"/>
                    <a:pt x="432" y="2178"/>
                  </a:cubicBezTo>
                  <a:cubicBezTo>
                    <a:pt x="1088" y="2178"/>
                    <a:pt x="1601" y="2082"/>
                    <a:pt x="1992" y="1887"/>
                  </a:cubicBezTo>
                  <a:cubicBezTo>
                    <a:pt x="2548" y="1608"/>
                    <a:pt x="3187" y="1155"/>
                    <a:pt x="3319" y="718"/>
                  </a:cubicBezTo>
                  <a:cubicBezTo>
                    <a:pt x="3362" y="572"/>
                    <a:pt x="3348" y="435"/>
                    <a:pt x="3276" y="313"/>
                  </a:cubicBezTo>
                  <a:cubicBezTo>
                    <a:pt x="3241" y="252"/>
                    <a:pt x="3190" y="198"/>
                    <a:pt x="3125" y="154"/>
                  </a:cubicBezTo>
                  <a:cubicBezTo>
                    <a:pt x="2959" y="41"/>
                    <a:pt x="2719" y="1"/>
                    <a:pt x="2500" y="1"/>
                  </a:cubicBez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09" name="Google Shape;2909;p17"/>
            <p:cNvSpPr/>
            <p:nvPr/>
          </p:nvSpPr>
          <p:spPr>
            <a:xfrm>
              <a:off x="2019504" y="4414376"/>
              <a:ext cx="43850" cy="327981"/>
            </a:xfrm>
            <a:custGeom>
              <a:avLst/>
              <a:gdLst/>
              <a:ahLst/>
              <a:cxnLst/>
              <a:rect l="l" t="t" r="r" b="b"/>
              <a:pathLst>
                <a:path w="642" h="4710" extrusionOk="0">
                  <a:moveTo>
                    <a:pt x="238" y="1"/>
                  </a:moveTo>
                  <a:cubicBezTo>
                    <a:pt x="230" y="1"/>
                    <a:pt x="222" y="1"/>
                    <a:pt x="214" y="2"/>
                  </a:cubicBezTo>
                  <a:cubicBezTo>
                    <a:pt x="153" y="9"/>
                    <a:pt x="96" y="40"/>
                    <a:pt x="56" y="88"/>
                  </a:cubicBezTo>
                  <a:cubicBezTo>
                    <a:pt x="16" y="138"/>
                    <a:pt x="0" y="199"/>
                    <a:pt x="5" y="261"/>
                  </a:cubicBezTo>
                  <a:cubicBezTo>
                    <a:pt x="156" y="1650"/>
                    <a:pt x="168" y="3058"/>
                    <a:pt x="38" y="4452"/>
                  </a:cubicBezTo>
                  <a:cubicBezTo>
                    <a:pt x="32" y="4536"/>
                    <a:pt x="70" y="4621"/>
                    <a:pt x="142" y="4667"/>
                  </a:cubicBezTo>
                  <a:cubicBezTo>
                    <a:pt x="175" y="4689"/>
                    <a:pt x="213" y="4704"/>
                    <a:pt x="252" y="4708"/>
                  </a:cubicBezTo>
                  <a:cubicBezTo>
                    <a:pt x="260" y="4709"/>
                    <a:pt x="267" y="4709"/>
                    <a:pt x="275" y="4709"/>
                  </a:cubicBezTo>
                  <a:cubicBezTo>
                    <a:pt x="329" y="4709"/>
                    <a:pt x="382" y="4690"/>
                    <a:pt x="424" y="4656"/>
                  </a:cubicBezTo>
                  <a:cubicBezTo>
                    <a:pt x="474" y="4615"/>
                    <a:pt x="503" y="4558"/>
                    <a:pt x="507" y="4497"/>
                  </a:cubicBezTo>
                  <a:cubicBezTo>
                    <a:pt x="641" y="3074"/>
                    <a:pt x="628" y="1633"/>
                    <a:pt x="474" y="212"/>
                  </a:cubicBezTo>
                  <a:cubicBezTo>
                    <a:pt x="467" y="142"/>
                    <a:pt x="430" y="81"/>
                    <a:pt x="372" y="43"/>
                  </a:cubicBezTo>
                  <a:cubicBezTo>
                    <a:pt x="332" y="15"/>
                    <a:pt x="286" y="1"/>
                    <a:pt x="238" y="1"/>
                  </a:cubicBez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10" name="Google Shape;2910;p17"/>
            <p:cNvSpPr/>
            <p:nvPr/>
          </p:nvSpPr>
          <p:spPr>
            <a:xfrm>
              <a:off x="1964997" y="4222450"/>
              <a:ext cx="153066" cy="272273"/>
            </a:xfrm>
            <a:custGeom>
              <a:avLst/>
              <a:gdLst/>
              <a:ahLst/>
              <a:cxnLst/>
              <a:rect l="l" t="t" r="r" b="b"/>
              <a:pathLst>
                <a:path w="2241" h="3910" extrusionOk="0">
                  <a:moveTo>
                    <a:pt x="1035" y="1"/>
                  </a:moveTo>
                  <a:cubicBezTo>
                    <a:pt x="974" y="1"/>
                    <a:pt x="913" y="10"/>
                    <a:pt x="854" y="27"/>
                  </a:cubicBezTo>
                  <a:cubicBezTo>
                    <a:pt x="443" y="148"/>
                    <a:pt x="160" y="725"/>
                    <a:pt x="115" y="1095"/>
                  </a:cubicBezTo>
                  <a:cubicBezTo>
                    <a:pt x="1" y="2000"/>
                    <a:pt x="329" y="2939"/>
                    <a:pt x="1085" y="3882"/>
                  </a:cubicBezTo>
                  <a:cubicBezTo>
                    <a:pt x="1093" y="3888"/>
                    <a:pt x="1098" y="3892"/>
                    <a:pt x="1104" y="3896"/>
                  </a:cubicBezTo>
                  <a:cubicBezTo>
                    <a:pt x="1114" y="3904"/>
                    <a:pt x="1129" y="3909"/>
                    <a:pt x="1144" y="3909"/>
                  </a:cubicBezTo>
                  <a:cubicBezTo>
                    <a:pt x="1165" y="3909"/>
                    <a:pt x="1187" y="3901"/>
                    <a:pt x="1202" y="3885"/>
                  </a:cubicBezTo>
                  <a:cubicBezTo>
                    <a:pt x="1648" y="3386"/>
                    <a:pt x="1945" y="2867"/>
                    <a:pt x="2081" y="2335"/>
                  </a:cubicBezTo>
                  <a:cubicBezTo>
                    <a:pt x="2241" y="1710"/>
                    <a:pt x="2165" y="1067"/>
                    <a:pt x="1877" y="573"/>
                  </a:cubicBezTo>
                  <a:cubicBezTo>
                    <a:pt x="1778" y="404"/>
                    <a:pt x="1639" y="256"/>
                    <a:pt x="1488" y="154"/>
                  </a:cubicBezTo>
                  <a:cubicBezTo>
                    <a:pt x="1340" y="52"/>
                    <a:pt x="1185" y="1"/>
                    <a:pt x="1035" y="1"/>
                  </a:cubicBez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11" name="Google Shape;2911;p17"/>
            <p:cNvSpPr/>
            <p:nvPr/>
          </p:nvSpPr>
          <p:spPr>
            <a:xfrm>
              <a:off x="2039723" y="4245988"/>
              <a:ext cx="54369" cy="235854"/>
            </a:xfrm>
            <a:custGeom>
              <a:avLst/>
              <a:gdLst/>
              <a:ahLst/>
              <a:cxnLst/>
              <a:rect l="l" t="t" r="r" b="b"/>
              <a:pathLst>
                <a:path w="796" h="3387" extrusionOk="0">
                  <a:moveTo>
                    <a:pt x="378" y="0"/>
                  </a:moveTo>
                  <a:cubicBezTo>
                    <a:pt x="369" y="0"/>
                    <a:pt x="359" y="2"/>
                    <a:pt x="350" y="5"/>
                  </a:cubicBezTo>
                  <a:cubicBezTo>
                    <a:pt x="312" y="21"/>
                    <a:pt x="294" y="65"/>
                    <a:pt x="309" y="103"/>
                  </a:cubicBezTo>
                  <a:cubicBezTo>
                    <a:pt x="564" y="728"/>
                    <a:pt x="644" y="1292"/>
                    <a:pt x="552" y="1828"/>
                  </a:cubicBezTo>
                  <a:cubicBezTo>
                    <a:pt x="462" y="2362"/>
                    <a:pt x="230" y="2859"/>
                    <a:pt x="15" y="3277"/>
                  </a:cubicBezTo>
                  <a:cubicBezTo>
                    <a:pt x="0" y="3311"/>
                    <a:pt x="12" y="3353"/>
                    <a:pt x="42" y="3373"/>
                  </a:cubicBezTo>
                  <a:cubicBezTo>
                    <a:pt x="44" y="3375"/>
                    <a:pt x="48" y="3376"/>
                    <a:pt x="50" y="3379"/>
                  </a:cubicBezTo>
                  <a:cubicBezTo>
                    <a:pt x="60" y="3384"/>
                    <a:pt x="71" y="3386"/>
                    <a:pt x="82" y="3386"/>
                  </a:cubicBezTo>
                  <a:cubicBezTo>
                    <a:pt x="110" y="3386"/>
                    <a:pt x="137" y="3372"/>
                    <a:pt x="150" y="3346"/>
                  </a:cubicBezTo>
                  <a:cubicBezTo>
                    <a:pt x="370" y="2917"/>
                    <a:pt x="608" y="2407"/>
                    <a:pt x="702" y="1853"/>
                  </a:cubicBezTo>
                  <a:cubicBezTo>
                    <a:pt x="796" y="1291"/>
                    <a:pt x="714" y="699"/>
                    <a:pt x="449" y="46"/>
                  </a:cubicBezTo>
                  <a:cubicBezTo>
                    <a:pt x="437" y="17"/>
                    <a:pt x="408" y="0"/>
                    <a:pt x="378" y="0"/>
                  </a:cubicBezTo>
                  <a:close/>
                </a:path>
              </a:pathLst>
            </a:custGeom>
            <a:solidFill>
              <a:srgbClr val="191919">
                <a:alpha val="136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12" name="Google Shape;2912;p17"/>
            <p:cNvSpPr/>
            <p:nvPr/>
          </p:nvSpPr>
          <p:spPr>
            <a:xfrm>
              <a:off x="2065884" y="4510827"/>
              <a:ext cx="192408" cy="92545"/>
            </a:xfrm>
            <a:custGeom>
              <a:avLst/>
              <a:gdLst/>
              <a:ahLst/>
              <a:cxnLst/>
              <a:rect l="l" t="t" r="r" b="b"/>
              <a:pathLst>
                <a:path w="2817" h="1329" extrusionOk="0">
                  <a:moveTo>
                    <a:pt x="2732" y="0"/>
                  </a:moveTo>
                  <a:cubicBezTo>
                    <a:pt x="2709" y="0"/>
                    <a:pt x="2687" y="10"/>
                    <a:pt x="2673" y="29"/>
                  </a:cubicBezTo>
                  <a:cubicBezTo>
                    <a:pt x="2440" y="327"/>
                    <a:pt x="1861" y="701"/>
                    <a:pt x="1468" y="866"/>
                  </a:cubicBezTo>
                  <a:cubicBezTo>
                    <a:pt x="1023" y="1049"/>
                    <a:pt x="446" y="1154"/>
                    <a:pt x="73" y="1179"/>
                  </a:cubicBezTo>
                  <a:cubicBezTo>
                    <a:pt x="31" y="1181"/>
                    <a:pt x="0" y="1217"/>
                    <a:pt x="2" y="1256"/>
                  </a:cubicBezTo>
                  <a:cubicBezTo>
                    <a:pt x="3" y="1283"/>
                    <a:pt x="16" y="1303"/>
                    <a:pt x="35" y="1315"/>
                  </a:cubicBezTo>
                  <a:cubicBezTo>
                    <a:pt x="45" y="1324"/>
                    <a:pt x="60" y="1328"/>
                    <a:pt x="75" y="1328"/>
                  </a:cubicBezTo>
                  <a:cubicBezTo>
                    <a:pt x="78" y="1328"/>
                    <a:pt x="80" y="1328"/>
                    <a:pt x="82" y="1328"/>
                  </a:cubicBezTo>
                  <a:cubicBezTo>
                    <a:pt x="440" y="1306"/>
                    <a:pt x="1035" y="1208"/>
                    <a:pt x="1526" y="1004"/>
                  </a:cubicBezTo>
                  <a:cubicBezTo>
                    <a:pt x="1937" y="834"/>
                    <a:pt x="2536" y="448"/>
                    <a:pt x="2791" y="123"/>
                  </a:cubicBezTo>
                  <a:cubicBezTo>
                    <a:pt x="2816" y="89"/>
                    <a:pt x="2812" y="42"/>
                    <a:pt x="2778" y="16"/>
                  </a:cubicBezTo>
                  <a:cubicBezTo>
                    <a:pt x="2765" y="6"/>
                    <a:pt x="2748" y="0"/>
                    <a:pt x="2732" y="0"/>
                  </a:cubicBezTo>
                  <a:close/>
                </a:path>
              </a:pathLst>
            </a:custGeom>
            <a:solidFill>
              <a:srgbClr val="191919">
                <a:alpha val="136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13" name="Google Shape;2913;p17"/>
            <p:cNvSpPr/>
            <p:nvPr/>
          </p:nvSpPr>
          <p:spPr>
            <a:xfrm>
              <a:off x="1821555" y="4457274"/>
              <a:ext cx="201151" cy="136972"/>
            </a:xfrm>
            <a:custGeom>
              <a:avLst/>
              <a:gdLst/>
              <a:ahLst/>
              <a:cxnLst/>
              <a:rect l="l" t="t" r="r" b="b"/>
              <a:pathLst>
                <a:path w="2945" h="1967" extrusionOk="0">
                  <a:moveTo>
                    <a:pt x="84" y="0"/>
                  </a:moveTo>
                  <a:cubicBezTo>
                    <a:pt x="76" y="0"/>
                    <a:pt x="68" y="1"/>
                    <a:pt x="61" y="4"/>
                  </a:cubicBezTo>
                  <a:cubicBezTo>
                    <a:pt x="23" y="17"/>
                    <a:pt x="1" y="61"/>
                    <a:pt x="14" y="99"/>
                  </a:cubicBezTo>
                  <a:cubicBezTo>
                    <a:pt x="132" y="449"/>
                    <a:pt x="453" y="871"/>
                    <a:pt x="792" y="1129"/>
                  </a:cubicBezTo>
                  <a:cubicBezTo>
                    <a:pt x="832" y="1166"/>
                    <a:pt x="874" y="1198"/>
                    <a:pt x="918" y="1224"/>
                  </a:cubicBezTo>
                  <a:cubicBezTo>
                    <a:pt x="1212" y="1425"/>
                    <a:pt x="1508" y="1543"/>
                    <a:pt x="1843" y="1679"/>
                  </a:cubicBezTo>
                  <a:lnTo>
                    <a:pt x="1894" y="1697"/>
                  </a:lnTo>
                  <a:cubicBezTo>
                    <a:pt x="2136" y="1797"/>
                    <a:pt x="2422" y="1864"/>
                    <a:pt x="2652" y="1919"/>
                  </a:cubicBezTo>
                  <a:cubicBezTo>
                    <a:pt x="2720" y="1935"/>
                    <a:pt x="2784" y="1950"/>
                    <a:pt x="2843" y="1964"/>
                  </a:cubicBezTo>
                  <a:cubicBezTo>
                    <a:pt x="2849" y="1966"/>
                    <a:pt x="2855" y="1966"/>
                    <a:pt x="2861" y="1966"/>
                  </a:cubicBezTo>
                  <a:cubicBezTo>
                    <a:pt x="2895" y="1966"/>
                    <a:pt x="2925" y="1943"/>
                    <a:pt x="2935" y="1909"/>
                  </a:cubicBezTo>
                  <a:cubicBezTo>
                    <a:pt x="2945" y="1869"/>
                    <a:pt x="2920" y="1829"/>
                    <a:pt x="2879" y="1818"/>
                  </a:cubicBezTo>
                  <a:cubicBezTo>
                    <a:pt x="2821" y="1804"/>
                    <a:pt x="2755" y="1786"/>
                    <a:pt x="2687" y="1770"/>
                  </a:cubicBezTo>
                  <a:cubicBezTo>
                    <a:pt x="2462" y="1718"/>
                    <a:pt x="2181" y="1651"/>
                    <a:pt x="1951" y="1558"/>
                  </a:cubicBezTo>
                  <a:lnTo>
                    <a:pt x="1900" y="1537"/>
                  </a:lnTo>
                  <a:cubicBezTo>
                    <a:pt x="1525" y="1389"/>
                    <a:pt x="1205" y="1257"/>
                    <a:pt x="883" y="1011"/>
                  </a:cubicBezTo>
                  <a:cubicBezTo>
                    <a:pt x="569" y="772"/>
                    <a:pt x="265" y="368"/>
                    <a:pt x="155" y="51"/>
                  </a:cubicBezTo>
                  <a:cubicBezTo>
                    <a:pt x="146" y="20"/>
                    <a:pt x="116" y="0"/>
                    <a:pt x="84" y="0"/>
                  </a:cubicBezTo>
                  <a:close/>
                </a:path>
              </a:pathLst>
            </a:custGeom>
            <a:solidFill>
              <a:srgbClr val="191919">
                <a:alpha val="136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14" name="Google Shape;2914;p17"/>
            <p:cNvSpPr/>
            <p:nvPr/>
          </p:nvSpPr>
          <p:spPr>
            <a:xfrm>
              <a:off x="2033097" y="4234915"/>
              <a:ext cx="23906" cy="244697"/>
            </a:xfrm>
            <a:custGeom>
              <a:avLst/>
              <a:gdLst/>
              <a:ahLst/>
              <a:cxnLst/>
              <a:rect l="l" t="t" r="r" b="b"/>
              <a:pathLst>
                <a:path w="350" h="3514" extrusionOk="0">
                  <a:moveTo>
                    <a:pt x="79" y="0"/>
                  </a:moveTo>
                  <a:cubicBezTo>
                    <a:pt x="76" y="0"/>
                    <a:pt x="74" y="1"/>
                    <a:pt x="71" y="1"/>
                  </a:cubicBezTo>
                  <a:cubicBezTo>
                    <a:pt x="30" y="7"/>
                    <a:pt x="1" y="45"/>
                    <a:pt x="7" y="85"/>
                  </a:cubicBezTo>
                  <a:cubicBezTo>
                    <a:pt x="168" y="1244"/>
                    <a:pt x="200" y="2307"/>
                    <a:pt x="107" y="3432"/>
                  </a:cubicBezTo>
                  <a:cubicBezTo>
                    <a:pt x="103" y="3461"/>
                    <a:pt x="116" y="3487"/>
                    <a:pt x="138" y="3502"/>
                  </a:cubicBezTo>
                  <a:cubicBezTo>
                    <a:pt x="148" y="3509"/>
                    <a:pt x="160" y="3512"/>
                    <a:pt x="174" y="3513"/>
                  </a:cubicBezTo>
                  <a:cubicBezTo>
                    <a:pt x="177" y="3514"/>
                    <a:pt x="180" y="3514"/>
                    <a:pt x="182" y="3514"/>
                  </a:cubicBezTo>
                  <a:cubicBezTo>
                    <a:pt x="221" y="3514"/>
                    <a:pt x="250" y="3484"/>
                    <a:pt x="254" y="3446"/>
                  </a:cubicBezTo>
                  <a:cubicBezTo>
                    <a:pt x="349" y="2309"/>
                    <a:pt x="319" y="1235"/>
                    <a:pt x="154" y="65"/>
                  </a:cubicBezTo>
                  <a:cubicBezTo>
                    <a:pt x="148" y="27"/>
                    <a:pt x="115" y="0"/>
                    <a:pt x="79" y="0"/>
                  </a:cubicBezTo>
                  <a:close/>
                </a:path>
              </a:pathLst>
            </a:custGeom>
            <a:solidFill>
              <a:srgbClr val="191919">
                <a:alpha val="136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15" name="Google Shape;2915;p17"/>
            <p:cNvSpPr/>
            <p:nvPr/>
          </p:nvSpPr>
          <p:spPr>
            <a:xfrm>
              <a:off x="2065269" y="4494670"/>
              <a:ext cx="194389" cy="107934"/>
            </a:xfrm>
            <a:custGeom>
              <a:avLst/>
              <a:gdLst/>
              <a:ahLst/>
              <a:cxnLst/>
              <a:rect l="l" t="t" r="r" b="b"/>
              <a:pathLst>
                <a:path w="2846" h="1550" extrusionOk="0">
                  <a:moveTo>
                    <a:pt x="2760" y="1"/>
                  </a:moveTo>
                  <a:cubicBezTo>
                    <a:pt x="2749" y="1"/>
                    <a:pt x="2739" y="3"/>
                    <a:pt x="2729" y="8"/>
                  </a:cubicBezTo>
                  <a:lnTo>
                    <a:pt x="2692" y="24"/>
                  </a:lnTo>
                  <a:cubicBezTo>
                    <a:pt x="1760" y="448"/>
                    <a:pt x="879" y="849"/>
                    <a:pt x="44" y="1414"/>
                  </a:cubicBezTo>
                  <a:cubicBezTo>
                    <a:pt x="9" y="1437"/>
                    <a:pt x="1" y="1483"/>
                    <a:pt x="24" y="1518"/>
                  </a:cubicBezTo>
                  <a:cubicBezTo>
                    <a:pt x="31" y="1525"/>
                    <a:pt x="37" y="1531"/>
                    <a:pt x="44" y="1537"/>
                  </a:cubicBezTo>
                  <a:cubicBezTo>
                    <a:pt x="56" y="1545"/>
                    <a:pt x="71" y="1549"/>
                    <a:pt x="86" y="1549"/>
                  </a:cubicBezTo>
                  <a:cubicBezTo>
                    <a:pt x="101" y="1549"/>
                    <a:pt x="115" y="1545"/>
                    <a:pt x="127" y="1537"/>
                  </a:cubicBezTo>
                  <a:cubicBezTo>
                    <a:pt x="955" y="978"/>
                    <a:pt x="1830" y="580"/>
                    <a:pt x="2755" y="159"/>
                  </a:cubicBezTo>
                  <a:lnTo>
                    <a:pt x="2792" y="143"/>
                  </a:lnTo>
                  <a:cubicBezTo>
                    <a:pt x="2829" y="126"/>
                    <a:pt x="2845" y="81"/>
                    <a:pt x="2828" y="44"/>
                  </a:cubicBezTo>
                  <a:cubicBezTo>
                    <a:pt x="2815" y="17"/>
                    <a:pt x="2788" y="1"/>
                    <a:pt x="2760" y="1"/>
                  </a:cubicBezTo>
                  <a:close/>
                </a:path>
              </a:pathLst>
            </a:custGeom>
            <a:solidFill>
              <a:srgbClr val="191919">
                <a:alpha val="136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16" name="Google Shape;2916;p17"/>
            <p:cNvSpPr/>
            <p:nvPr/>
          </p:nvSpPr>
          <p:spPr>
            <a:xfrm>
              <a:off x="1824834" y="4439446"/>
              <a:ext cx="197667" cy="154242"/>
            </a:xfrm>
            <a:custGeom>
              <a:avLst/>
              <a:gdLst/>
              <a:ahLst/>
              <a:cxnLst/>
              <a:rect l="l" t="t" r="r" b="b"/>
              <a:pathLst>
                <a:path w="2894" h="2215" extrusionOk="0">
                  <a:moveTo>
                    <a:pt x="86" y="0"/>
                  </a:moveTo>
                  <a:cubicBezTo>
                    <a:pt x="70" y="0"/>
                    <a:pt x="53" y="6"/>
                    <a:pt x="39" y="18"/>
                  </a:cubicBezTo>
                  <a:cubicBezTo>
                    <a:pt x="5" y="43"/>
                    <a:pt x="1" y="91"/>
                    <a:pt x="27" y="123"/>
                  </a:cubicBezTo>
                  <a:cubicBezTo>
                    <a:pt x="262" y="416"/>
                    <a:pt x="699" y="837"/>
                    <a:pt x="1024" y="1082"/>
                  </a:cubicBezTo>
                  <a:cubicBezTo>
                    <a:pt x="1168" y="1188"/>
                    <a:pt x="1320" y="1296"/>
                    <a:pt x="1482" y="1407"/>
                  </a:cubicBezTo>
                  <a:cubicBezTo>
                    <a:pt x="1834" y="1647"/>
                    <a:pt x="2245" y="1901"/>
                    <a:pt x="2771" y="2206"/>
                  </a:cubicBezTo>
                  <a:cubicBezTo>
                    <a:pt x="2784" y="2212"/>
                    <a:pt x="2797" y="2215"/>
                    <a:pt x="2809" y="2215"/>
                  </a:cubicBezTo>
                  <a:cubicBezTo>
                    <a:pt x="2835" y="2215"/>
                    <a:pt x="2860" y="2202"/>
                    <a:pt x="2873" y="2178"/>
                  </a:cubicBezTo>
                  <a:cubicBezTo>
                    <a:pt x="2894" y="2142"/>
                    <a:pt x="2882" y="2096"/>
                    <a:pt x="2846" y="2076"/>
                  </a:cubicBezTo>
                  <a:cubicBezTo>
                    <a:pt x="2085" y="1633"/>
                    <a:pt x="1565" y="1301"/>
                    <a:pt x="1113" y="961"/>
                  </a:cubicBezTo>
                  <a:cubicBezTo>
                    <a:pt x="798" y="725"/>
                    <a:pt x="373" y="314"/>
                    <a:pt x="144" y="28"/>
                  </a:cubicBezTo>
                  <a:cubicBezTo>
                    <a:pt x="130" y="10"/>
                    <a:pt x="108" y="0"/>
                    <a:pt x="86" y="0"/>
                  </a:cubicBezTo>
                  <a:close/>
                </a:path>
              </a:pathLst>
            </a:custGeom>
            <a:solidFill>
              <a:srgbClr val="191919">
                <a:alpha val="136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17" name="Google Shape;2917;p17"/>
            <p:cNvSpPr/>
            <p:nvPr/>
          </p:nvSpPr>
          <p:spPr>
            <a:xfrm>
              <a:off x="2065474" y="4482484"/>
              <a:ext cx="184144" cy="120051"/>
            </a:xfrm>
            <a:custGeom>
              <a:avLst/>
              <a:gdLst/>
              <a:ahLst/>
              <a:cxnLst/>
              <a:rect l="l" t="t" r="r" b="b"/>
              <a:pathLst>
                <a:path w="2696" h="1724" extrusionOk="0">
                  <a:moveTo>
                    <a:pt x="2541" y="0"/>
                  </a:moveTo>
                  <a:cubicBezTo>
                    <a:pt x="2142" y="0"/>
                    <a:pt x="1587" y="115"/>
                    <a:pt x="1261" y="270"/>
                  </a:cubicBezTo>
                  <a:cubicBezTo>
                    <a:pt x="865" y="458"/>
                    <a:pt x="325" y="948"/>
                    <a:pt x="17" y="1617"/>
                  </a:cubicBezTo>
                  <a:cubicBezTo>
                    <a:pt x="0" y="1653"/>
                    <a:pt x="12" y="1691"/>
                    <a:pt x="41" y="1712"/>
                  </a:cubicBezTo>
                  <a:lnTo>
                    <a:pt x="51" y="1716"/>
                  </a:lnTo>
                  <a:cubicBezTo>
                    <a:pt x="62" y="1721"/>
                    <a:pt x="73" y="1723"/>
                    <a:pt x="84" y="1723"/>
                  </a:cubicBezTo>
                  <a:cubicBezTo>
                    <a:pt x="112" y="1723"/>
                    <a:pt x="138" y="1708"/>
                    <a:pt x="152" y="1679"/>
                  </a:cubicBezTo>
                  <a:cubicBezTo>
                    <a:pt x="445" y="1044"/>
                    <a:pt x="952" y="582"/>
                    <a:pt x="1325" y="404"/>
                  </a:cubicBezTo>
                  <a:cubicBezTo>
                    <a:pt x="1632" y="258"/>
                    <a:pt x="2159" y="151"/>
                    <a:pt x="2539" y="151"/>
                  </a:cubicBezTo>
                  <a:cubicBezTo>
                    <a:pt x="2565" y="151"/>
                    <a:pt x="2591" y="151"/>
                    <a:pt x="2615" y="152"/>
                  </a:cubicBezTo>
                  <a:cubicBezTo>
                    <a:pt x="2616" y="152"/>
                    <a:pt x="2617" y="152"/>
                    <a:pt x="2618" y="152"/>
                  </a:cubicBezTo>
                  <a:cubicBezTo>
                    <a:pt x="2659" y="152"/>
                    <a:pt x="2691" y="119"/>
                    <a:pt x="2694" y="81"/>
                  </a:cubicBezTo>
                  <a:cubicBezTo>
                    <a:pt x="2695" y="38"/>
                    <a:pt x="2662" y="3"/>
                    <a:pt x="2622" y="2"/>
                  </a:cubicBezTo>
                  <a:cubicBezTo>
                    <a:pt x="2596" y="1"/>
                    <a:pt x="2569" y="0"/>
                    <a:pt x="2541" y="0"/>
                  </a:cubicBezTo>
                  <a:close/>
                </a:path>
              </a:pathLst>
            </a:custGeom>
            <a:solidFill>
              <a:srgbClr val="191919">
                <a:alpha val="136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18" name="Google Shape;2918;p17"/>
            <p:cNvSpPr/>
            <p:nvPr/>
          </p:nvSpPr>
          <p:spPr>
            <a:xfrm>
              <a:off x="1994573" y="4237492"/>
              <a:ext cx="56828" cy="244349"/>
            </a:xfrm>
            <a:custGeom>
              <a:avLst/>
              <a:gdLst/>
              <a:ahLst/>
              <a:cxnLst/>
              <a:rect l="l" t="t" r="r" b="b"/>
              <a:pathLst>
                <a:path w="832" h="3509" extrusionOk="0">
                  <a:moveTo>
                    <a:pt x="261" y="1"/>
                  </a:moveTo>
                  <a:cubicBezTo>
                    <a:pt x="226" y="1"/>
                    <a:pt x="194" y="28"/>
                    <a:pt x="187" y="64"/>
                  </a:cubicBezTo>
                  <a:cubicBezTo>
                    <a:pt x="1" y="1216"/>
                    <a:pt x="171" y="2390"/>
                    <a:pt x="680" y="3466"/>
                  </a:cubicBezTo>
                  <a:cubicBezTo>
                    <a:pt x="686" y="3479"/>
                    <a:pt x="693" y="3488"/>
                    <a:pt x="703" y="3495"/>
                  </a:cubicBezTo>
                  <a:cubicBezTo>
                    <a:pt x="716" y="3504"/>
                    <a:pt x="731" y="3508"/>
                    <a:pt x="746" y="3508"/>
                  </a:cubicBezTo>
                  <a:cubicBezTo>
                    <a:pt x="756" y="3508"/>
                    <a:pt x="767" y="3506"/>
                    <a:pt x="778" y="3501"/>
                  </a:cubicBezTo>
                  <a:cubicBezTo>
                    <a:pt x="817" y="3482"/>
                    <a:pt x="832" y="3438"/>
                    <a:pt x="814" y="3400"/>
                  </a:cubicBezTo>
                  <a:cubicBezTo>
                    <a:pt x="319" y="2354"/>
                    <a:pt x="154" y="1209"/>
                    <a:pt x="336" y="88"/>
                  </a:cubicBezTo>
                  <a:cubicBezTo>
                    <a:pt x="343" y="48"/>
                    <a:pt x="314" y="8"/>
                    <a:pt x="273" y="2"/>
                  </a:cubicBezTo>
                  <a:cubicBezTo>
                    <a:pt x="269" y="1"/>
                    <a:pt x="265" y="1"/>
                    <a:pt x="261" y="1"/>
                  </a:cubicBezTo>
                  <a:close/>
                </a:path>
              </a:pathLst>
            </a:custGeom>
            <a:solidFill>
              <a:srgbClr val="191919">
                <a:alpha val="136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19" name="Google Shape;2919;p17"/>
            <p:cNvSpPr/>
            <p:nvPr/>
          </p:nvSpPr>
          <p:spPr>
            <a:xfrm>
              <a:off x="1835148" y="4424892"/>
              <a:ext cx="187559" cy="169561"/>
            </a:xfrm>
            <a:custGeom>
              <a:avLst/>
              <a:gdLst/>
              <a:ahLst/>
              <a:cxnLst/>
              <a:rect l="l" t="t" r="r" b="b"/>
              <a:pathLst>
                <a:path w="2746" h="2435" extrusionOk="0">
                  <a:moveTo>
                    <a:pt x="78" y="1"/>
                  </a:moveTo>
                  <a:cubicBezTo>
                    <a:pt x="39" y="1"/>
                    <a:pt x="7" y="29"/>
                    <a:pt x="4" y="68"/>
                  </a:cubicBezTo>
                  <a:cubicBezTo>
                    <a:pt x="0" y="110"/>
                    <a:pt x="29" y="147"/>
                    <a:pt x="71" y="150"/>
                  </a:cubicBezTo>
                  <a:cubicBezTo>
                    <a:pt x="293" y="173"/>
                    <a:pt x="614" y="317"/>
                    <a:pt x="831" y="449"/>
                  </a:cubicBezTo>
                  <a:cubicBezTo>
                    <a:pt x="1108" y="616"/>
                    <a:pt x="1342" y="788"/>
                    <a:pt x="1654" y="1128"/>
                  </a:cubicBezTo>
                  <a:cubicBezTo>
                    <a:pt x="1943" y="1441"/>
                    <a:pt x="2244" y="1884"/>
                    <a:pt x="2465" y="2209"/>
                  </a:cubicBezTo>
                  <a:cubicBezTo>
                    <a:pt x="2514" y="2279"/>
                    <a:pt x="2558" y="2345"/>
                    <a:pt x="2599" y="2403"/>
                  </a:cubicBezTo>
                  <a:cubicBezTo>
                    <a:pt x="2606" y="2409"/>
                    <a:pt x="2612" y="2416"/>
                    <a:pt x="2619" y="2422"/>
                  </a:cubicBezTo>
                  <a:cubicBezTo>
                    <a:pt x="2632" y="2430"/>
                    <a:pt x="2647" y="2434"/>
                    <a:pt x="2662" y="2434"/>
                  </a:cubicBezTo>
                  <a:cubicBezTo>
                    <a:pt x="2676" y="2434"/>
                    <a:pt x="2691" y="2430"/>
                    <a:pt x="2704" y="2422"/>
                  </a:cubicBezTo>
                  <a:cubicBezTo>
                    <a:pt x="2739" y="2399"/>
                    <a:pt x="2746" y="2351"/>
                    <a:pt x="2722" y="2318"/>
                  </a:cubicBezTo>
                  <a:cubicBezTo>
                    <a:pt x="2682" y="2262"/>
                    <a:pt x="2638" y="2196"/>
                    <a:pt x="2588" y="2125"/>
                  </a:cubicBezTo>
                  <a:cubicBezTo>
                    <a:pt x="2365" y="1797"/>
                    <a:pt x="2059" y="1346"/>
                    <a:pt x="1764" y="1026"/>
                  </a:cubicBezTo>
                  <a:cubicBezTo>
                    <a:pt x="1440" y="673"/>
                    <a:pt x="1195" y="494"/>
                    <a:pt x="908" y="319"/>
                  </a:cubicBezTo>
                  <a:cubicBezTo>
                    <a:pt x="676" y="179"/>
                    <a:pt x="332" y="26"/>
                    <a:pt x="86" y="1"/>
                  </a:cubicBezTo>
                  <a:cubicBezTo>
                    <a:pt x="83" y="1"/>
                    <a:pt x="80" y="1"/>
                    <a:pt x="78" y="1"/>
                  </a:cubicBezTo>
                  <a:close/>
                </a:path>
              </a:pathLst>
            </a:custGeom>
            <a:solidFill>
              <a:srgbClr val="191919">
                <a:alpha val="136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2920" name="Google Shape;2920;p17"/>
          <p:cNvGrpSpPr/>
          <p:nvPr/>
        </p:nvGrpSpPr>
        <p:grpSpPr>
          <a:xfrm flipH="1">
            <a:off x="11231930" y="5295670"/>
            <a:ext cx="556941" cy="883724"/>
            <a:chOff x="1296693" y="4078131"/>
            <a:chExt cx="417748" cy="662860"/>
          </a:xfrm>
        </p:grpSpPr>
        <p:sp>
          <p:nvSpPr>
            <p:cNvPr id="2921" name="Google Shape;2921;p17"/>
            <p:cNvSpPr/>
            <p:nvPr/>
          </p:nvSpPr>
          <p:spPr>
            <a:xfrm>
              <a:off x="1482074" y="4131614"/>
              <a:ext cx="149241" cy="234043"/>
            </a:xfrm>
            <a:custGeom>
              <a:avLst/>
              <a:gdLst/>
              <a:ahLst/>
              <a:cxnLst/>
              <a:rect l="l" t="t" r="r" b="b"/>
              <a:pathLst>
                <a:path w="2185" h="3361" extrusionOk="0">
                  <a:moveTo>
                    <a:pt x="1092" y="1"/>
                  </a:moveTo>
                  <a:cubicBezTo>
                    <a:pt x="681" y="1"/>
                    <a:pt x="280" y="260"/>
                    <a:pt x="117" y="637"/>
                  </a:cubicBezTo>
                  <a:cubicBezTo>
                    <a:pt x="2" y="903"/>
                    <a:pt x="0" y="1202"/>
                    <a:pt x="16" y="1492"/>
                  </a:cubicBezTo>
                  <a:cubicBezTo>
                    <a:pt x="53" y="2123"/>
                    <a:pt x="162" y="2753"/>
                    <a:pt x="343" y="3361"/>
                  </a:cubicBezTo>
                  <a:cubicBezTo>
                    <a:pt x="563" y="3345"/>
                    <a:pt x="1054" y="2969"/>
                    <a:pt x="1558" y="2406"/>
                  </a:cubicBezTo>
                  <a:cubicBezTo>
                    <a:pt x="1764" y="2177"/>
                    <a:pt x="1931" y="1909"/>
                    <a:pt x="2041" y="1620"/>
                  </a:cubicBezTo>
                  <a:cubicBezTo>
                    <a:pt x="2150" y="1333"/>
                    <a:pt x="2185" y="1007"/>
                    <a:pt x="2084" y="715"/>
                  </a:cubicBezTo>
                  <a:cubicBezTo>
                    <a:pt x="1947" y="315"/>
                    <a:pt x="1551" y="17"/>
                    <a:pt x="1128" y="1"/>
                  </a:cubicBezTo>
                  <a:cubicBezTo>
                    <a:pt x="1116" y="1"/>
                    <a:pt x="1104" y="1"/>
                    <a:pt x="1092" y="1"/>
                  </a:cubicBezTo>
                  <a:close/>
                </a:path>
              </a:pathLst>
            </a:custGeom>
            <a:solidFill>
              <a:schemeClr val="accent2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22" name="Google Shape;2922;p17"/>
            <p:cNvSpPr/>
            <p:nvPr/>
          </p:nvSpPr>
          <p:spPr>
            <a:xfrm>
              <a:off x="1401337" y="4078131"/>
              <a:ext cx="139815" cy="280768"/>
            </a:xfrm>
            <a:custGeom>
              <a:avLst/>
              <a:gdLst/>
              <a:ahLst/>
              <a:cxnLst/>
              <a:rect l="l" t="t" r="r" b="b"/>
              <a:pathLst>
                <a:path w="2047" h="4032" extrusionOk="0">
                  <a:moveTo>
                    <a:pt x="1001" y="1"/>
                  </a:moveTo>
                  <a:cubicBezTo>
                    <a:pt x="941" y="1"/>
                    <a:pt x="882" y="12"/>
                    <a:pt x="827" y="38"/>
                  </a:cubicBezTo>
                  <a:cubicBezTo>
                    <a:pt x="725" y="84"/>
                    <a:pt x="647" y="172"/>
                    <a:pt x="579" y="261"/>
                  </a:cubicBezTo>
                  <a:cubicBezTo>
                    <a:pt x="184" y="781"/>
                    <a:pt x="0" y="1446"/>
                    <a:pt x="29" y="2097"/>
                  </a:cubicBezTo>
                  <a:cubicBezTo>
                    <a:pt x="59" y="2750"/>
                    <a:pt x="419" y="3643"/>
                    <a:pt x="665" y="3922"/>
                  </a:cubicBezTo>
                  <a:cubicBezTo>
                    <a:pt x="732" y="3997"/>
                    <a:pt x="815" y="4031"/>
                    <a:pt x="900" y="4031"/>
                  </a:cubicBezTo>
                  <a:cubicBezTo>
                    <a:pt x="1046" y="4031"/>
                    <a:pt x="1201" y="3930"/>
                    <a:pt x="1300" y="3763"/>
                  </a:cubicBezTo>
                  <a:cubicBezTo>
                    <a:pt x="1813" y="2899"/>
                    <a:pt x="2046" y="1549"/>
                    <a:pt x="1675" y="618"/>
                  </a:cubicBezTo>
                  <a:cubicBezTo>
                    <a:pt x="1603" y="440"/>
                    <a:pt x="1512" y="264"/>
                    <a:pt x="1364" y="140"/>
                  </a:cubicBezTo>
                  <a:cubicBezTo>
                    <a:pt x="1264" y="55"/>
                    <a:pt x="1131" y="1"/>
                    <a:pt x="1001" y="1"/>
                  </a:cubicBezTo>
                  <a:close/>
                </a:path>
              </a:pathLst>
            </a:custGeom>
            <a:solidFill>
              <a:schemeClr val="accent1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23" name="Google Shape;2923;p17"/>
            <p:cNvSpPr/>
            <p:nvPr/>
          </p:nvSpPr>
          <p:spPr>
            <a:xfrm>
              <a:off x="1433304" y="4096376"/>
              <a:ext cx="29712" cy="244628"/>
            </a:xfrm>
            <a:custGeom>
              <a:avLst/>
              <a:gdLst/>
              <a:ahLst/>
              <a:cxnLst/>
              <a:rect l="l" t="t" r="r" b="b"/>
              <a:pathLst>
                <a:path w="435" h="3513" extrusionOk="0">
                  <a:moveTo>
                    <a:pt x="323" y="1"/>
                  </a:moveTo>
                  <a:cubicBezTo>
                    <a:pt x="277" y="1"/>
                    <a:pt x="236" y="34"/>
                    <a:pt x="226" y="82"/>
                  </a:cubicBezTo>
                  <a:cubicBezTo>
                    <a:pt x="7" y="1175"/>
                    <a:pt x="0" y="2176"/>
                    <a:pt x="206" y="3428"/>
                  </a:cubicBezTo>
                  <a:cubicBezTo>
                    <a:pt x="213" y="3464"/>
                    <a:pt x="239" y="3495"/>
                    <a:pt x="274" y="3507"/>
                  </a:cubicBezTo>
                  <a:cubicBezTo>
                    <a:pt x="286" y="3510"/>
                    <a:pt x="297" y="3512"/>
                    <a:pt x="308" y="3512"/>
                  </a:cubicBezTo>
                  <a:cubicBezTo>
                    <a:pt x="312" y="3512"/>
                    <a:pt x="317" y="3512"/>
                    <a:pt x="321" y="3511"/>
                  </a:cubicBezTo>
                  <a:cubicBezTo>
                    <a:pt x="376" y="3502"/>
                    <a:pt x="414" y="3450"/>
                    <a:pt x="405" y="3394"/>
                  </a:cubicBezTo>
                  <a:cubicBezTo>
                    <a:pt x="201" y="2151"/>
                    <a:pt x="206" y="1204"/>
                    <a:pt x="423" y="121"/>
                  </a:cubicBezTo>
                  <a:cubicBezTo>
                    <a:pt x="434" y="67"/>
                    <a:pt x="399" y="13"/>
                    <a:pt x="344" y="3"/>
                  </a:cubicBezTo>
                  <a:cubicBezTo>
                    <a:pt x="337" y="2"/>
                    <a:pt x="330" y="1"/>
                    <a:pt x="323" y="1"/>
                  </a:cubicBezTo>
                  <a:close/>
                </a:path>
              </a:pathLst>
            </a:custGeom>
            <a:solidFill>
              <a:srgbClr val="191919">
                <a:alpha val="136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24" name="Google Shape;2924;p17"/>
            <p:cNvSpPr/>
            <p:nvPr/>
          </p:nvSpPr>
          <p:spPr>
            <a:xfrm>
              <a:off x="1465407" y="4086348"/>
              <a:ext cx="38523" cy="254655"/>
            </a:xfrm>
            <a:custGeom>
              <a:avLst/>
              <a:gdLst/>
              <a:ahLst/>
              <a:cxnLst/>
              <a:rect l="l" t="t" r="r" b="b"/>
              <a:pathLst>
                <a:path w="564" h="3657" extrusionOk="0">
                  <a:moveTo>
                    <a:pt x="117" y="0"/>
                  </a:moveTo>
                  <a:cubicBezTo>
                    <a:pt x="108" y="0"/>
                    <a:pt x="99" y="2"/>
                    <a:pt x="90" y="4"/>
                  </a:cubicBezTo>
                  <a:cubicBezTo>
                    <a:pt x="34" y="22"/>
                    <a:pt x="5" y="77"/>
                    <a:pt x="20" y="131"/>
                  </a:cubicBezTo>
                  <a:cubicBezTo>
                    <a:pt x="358" y="1298"/>
                    <a:pt x="355" y="2219"/>
                    <a:pt x="15" y="3531"/>
                  </a:cubicBezTo>
                  <a:cubicBezTo>
                    <a:pt x="1" y="3582"/>
                    <a:pt x="30" y="3636"/>
                    <a:pt x="78" y="3652"/>
                  </a:cubicBezTo>
                  <a:cubicBezTo>
                    <a:pt x="81" y="3654"/>
                    <a:pt x="84" y="3654"/>
                    <a:pt x="90" y="3654"/>
                  </a:cubicBezTo>
                  <a:cubicBezTo>
                    <a:pt x="98" y="3656"/>
                    <a:pt x="106" y="3657"/>
                    <a:pt x="114" y="3657"/>
                  </a:cubicBezTo>
                  <a:cubicBezTo>
                    <a:pt x="158" y="3657"/>
                    <a:pt x="200" y="3627"/>
                    <a:pt x="212" y="3581"/>
                  </a:cubicBezTo>
                  <a:cubicBezTo>
                    <a:pt x="562" y="2231"/>
                    <a:pt x="563" y="1279"/>
                    <a:pt x="215" y="74"/>
                  </a:cubicBezTo>
                  <a:cubicBezTo>
                    <a:pt x="202" y="28"/>
                    <a:pt x="161" y="0"/>
                    <a:pt x="117" y="0"/>
                  </a:cubicBezTo>
                  <a:close/>
                </a:path>
              </a:pathLst>
            </a:custGeom>
            <a:solidFill>
              <a:srgbClr val="191919">
                <a:alpha val="136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25" name="Google Shape;2925;p17"/>
            <p:cNvSpPr/>
            <p:nvPr/>
          </p:nvSpPr>
          <p:spPr>
            <a:xfrm>
              <a:off x="1525584" y="4151949"/>
              <a:ext cx="188856" cy="237873"/>
            </a:xfrm>
            <a:custGeom>
              <a:avLst/>
              <a:gdLst/>
              <a:ahLst/>
              <a:cxnLst/>
              <a:rect l="l" t="t" r="r" b="b"/>
              <a:pathLst>
                <a:path w="2765" h="3416" extrusionOk="0">
                  <a:moveTo>
                    <a:pt x="2242" y="0"/>
                  </a:moveTo>
                  <a:cubicBezTo>
                    <a:pt x="2235" y="0"/>
                    <a:pt x="2227" y="0"/>
                    <a:pt x="2220" y="1"/>
                  </a:cubicBezTo>
                  <a:cubicBezTo>
                    <a:pt x="2026" y="7"/>
                    <a:pt x="1847" y="90"/>
                    <a:pt x="1680" y="189"/>
                  </a:cubicBezTo>
                  <a:cubicBezTo>
                    <a:pt x="813" y="693"/>
                    <a:pt x="165" y="1900"/>
                    <a:pt x="35" y="2894"/>
                  </a:cubicBezTo>
                  <a:cubicBezTo>
                    <a:pt x="0" y="3173"/>
                    <a:pt x="138" y="3416"/>
                    <a:pt x="373" y="3416"/>
                  </a:cubicBezTo>
                  <a:cubicBezTo>
                    <a:pt x="394" y="3416"/>
                    <a:pt x="416" y="3414"/>
                    <a:pt x="439" y="3410"/>
                  </a:cubicBezTo>
                  <a:cubicBezTo>
                    <a:pt x="803" y="3344"/>
                    <a:pt x="1638" y="2862"/>
                    <a:pt x="2064" y="2366"/>
                  </a:cubicBezTo>
                  <a:cubicBezTo>
                    <a:pt x="2488" y="1872"/>
                    <a:pt x="2753" y="1232"/>
                    <a:pt x="2762" y="581"/>
                  </a:cubicBezTo>
                  <a:cubicBezTo>
                    <a:pt x="2765" y="467"/>
                    <a:pt x="2758" y="352"/>
                    <a:pt x="2707" y="253"/>
                  </a:cubicBezTo>
                  <a:cubicBezTo>
                    <a:pt x="2622" y="88"/>
                    <a:pt x="2428" y="0"/>
                    <a:pt x="2242" y="0"/>
                  </a:cubicBezTo>
                  <a:close/>
                </a:path>
              </a:pathLst>
            </a:custGeom>
            <a:solidFill>
              <a:schemeClr val="accent1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26" name="Google Shape;2926;p17"/>
            <p:cNvSpPr/>
            <p:nvPr/>
          </p:nvSpPr>
          <p:spPr>
            <a:xfrm>
              <a:off x="1552223" y="4181754"/>
              <a:ext cx="153886" cy="196301"/>
            </a:xfrm>
            <a:custGeom>
              <a:avLst/>
              <a:gdLst/>
              <a:ahLst/>
              <a:cxnLst/>
              <a:rect l="l" t="t" r="r" b="b"/>
              <a:pathLst>
                <a:path w="2253" h="2819" extrusionOk="0">
                  <a:moveTo>
                    <a:pt x="2141" y="0"/>
                  </a:moveTo>
                  <a:cubicBezTo>
                    <a:pt x="2103" y="0"/>
                    <a:pt x="2067" y="21"/>
                    <a:pt x="2048" y="55"/>
                  </a:cubicBezTo>
                  <a:cubicBezTo>
                    <a:pt x="1553" y="1042"/>
                    <a:pt x="971" y="1792"/>
                    <a:pt x="44" y="2645"/>
                  </a:cubicBezTo>
                  <a:cubicBezTo>
                    <a:pt x="5" y="2683"/>
                    <a:pt x="1" y="2747"/>
                    <a:pt x="39" y="2786"/>
                  </a:cubicBezTo>
                  <a:cubicBezTo>
                    <a:pt x="52" y="2799"/>
                    <a:pt x="66" y="2808"/>
                    <a:pt x="81" y="2814"/>
                  </a:cubicBezTo>
                  <a:cubicBezTo>
                    <a:pt x="91" y="2817"/>
                    <a:pt x="101" y="2818"/>
                    <a:pt x="111" y="2818"/>
                  </a:cubicBezTo>
                  <a:cubicBezTo>
                    <a:pt x="137" y="2818"/>
                    <a:pt x="162" y="2809"/>
                    <a:pt x="181" y="2791"/>
                  </a:cubicBezTo>
                  <a:cubicBezTo>
                    <a:pt x="1114" y="1932"/>
                    <a:pt x="1728" y="1139"/>
                    <a:pt x="2229" y="146"/>
                  </a:cubicBezTo>
                  <a:cubicBezTo>
                    <a:pt x="2252" y="96"/>
                    <a:pt x="2232" y="36"/>
                    <a:pt x="2184" y="10"/>
                  </a:cubicBezTo>
                  <a:cubicBezTo>
                    <a:pt x="2170" y="3"/>
                    <a:pt x="2155" y="0"/>
                    <a:pt x="2141" y="0"/>
                  </a:cubicBezTo>
                  <a:close/>
                </a:path>
              </a:pathLst>
            </a:custGeom>
            <a:solidFill>
              <a:srgbClr val="191919">
                <a:alpha val="136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27" name="Google Shape;2927;p17"/>
            <p:cNvSpPr/>
            <p:nvPr/>
          </p:nvSpPr>
          <p:spPr>
            <a:xfrm>
              <a:off x="1537196" y="4162673"/>
              <a:ext cx="160852" cy="203822"/>
            </a:xfrm>
            <a:custGeom>
              <a:avLst/>
              <a:gdLst/>
              <a:ahLst/>
              <a:cxnLst/>
              <a:rect l="l" t="t" r="r" b="b"/>
              <a:pathLst>
                <a:path w="2355" h="2927" extrusionOk="0">
                  <a:moveTo>
                    <a:pt x="2239" y="1"/>
                  </a:moveTo>
                  <a:cubicBezTo>
                    <a:pt x="2219" y="1"/>
                    <a:pt x="2199" y="7"/>
                    <a:pt x="2181" y="20"/>
                  </a:cubicBezTo>
                  <a:cubicBezTo>
                    <a:pt x="1165" y="755"/>
                    <a:pt x="578" y="1502"/>
                    <a:pt x="22" y="2783"/>
                  </a:cubicBezTo>
                  <a:cubicBezTo>
                    <a:pt x="1" y="2834"/>
                    <a:pt x="24" y="2894"/>
                    <a:pt x="75" y="2916"/>
                  </a:cubicBezTo>
                  <a:cubicBezTo>
                    <a:pt x="76" y="2919"/>
                    <a:pt x="81" y="2920"/>
                    <a:pt x="82" y="2920"/>
                  </a:cubicBezTo>
                  <a:cubicBezTo>
                    <a:pt x="94" y="2924"/>
                    <a:pt x="105" y="2926"/>
                    <a:pt x="116" y="2926"/>
                  </a:cubicBezTo>
                  <a:cubicBezTo>
                    <a:pt x="156" y="2926"/>
                    <a:pt x="192" y="2903"/>
                    <a:pt x="206" y="2864"/>
                  </a:cubicBezTo>
                  <a:cubicBezTo>
                    <a:pt x="747" y="1619"/>
                    <a:pt x="1314" y="893"/>
                    <a:pt x="2299" y="182"/>
                  </a:cubicBezTo>
                  <a:cubicBezTo>
                    <a:pt x="2343" y="150"/>
                    <a:pt x="2354" y="87"/>
                    <a:pt x="2321" y="42"/>
                  </a:cubicBezTo>
                  <a:cubicBezTo>
                    <a:pt x="2301" y="16"/>
                    <a:pt x="2271" y="1"/>
                    <a:pt x="2239" y="1"/>
                  </a:cubicBezTo>
                  <a:close/>
                </a:path>
              </a:pathLst>
            </a:custGeom>
            <a:solidFill>
              <a:srgbClr val="191919">
                <a:alpha val="136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28" name="Google Shape;2928;p17"/>
            <p:cNvSpPr/>
            <p:nvPr/>
          </p:nvSpPr>
          <p:spPr>
            <a:xfrm>
              <a:off x="1420735" y="4255920"/>
              <a:ext cx="201561" cy="154659"/>
            </a:xfrm>
            <a:custGeom>
              <a:avLst/>
              <a:gdLst/>
              <a:ahLst/>
              <a:cxnLst/>
              <a:rect l="l" t="t" r="r" b="b"/>
              <a:pathLst>
                <a:path w="2951" h="2221" extrusionOk="0">
                  <a:moveTo>
                    <a:pt x="1559" y="0"/>
                  </a:moveTo>
                  <a:cubicBezTo>
                    <a:pt x="1426" y="0"/>
                    <a:pt x="1313" y="58"/>
                    <a:pt x="1210" y="160"/>
                  </a:cubicBezTo>
                  <a:cubicBezTo>
                    <a:pt x="978" y="394"/>
                    <a:pt x="1016" y="815"/>
                    <a:pt x="1016" y="815"/>
                  </a:cubicBezTo>
                  <a:cubicBezTo>
                    <a:pt x="1016" y="815"/>
                    <a:pt x="914" y="430"/>
                    <a:pt x="796" y="299"/>
                  </a:cubicBezTo>
                  <a:cubicBezTo>
                    <a:pt x="718" y="211"/>
                    <a:pt x="608" y="156"/>
                    <a:pt x="494" y="156"/>
                  </a:cubicBezTo>
                  <a:cubicBezTo>
                    <a:pt x="438" y="156"/>
                    <a:pt x="381" y="169"/>
                    <a:pt x="327" y="198"/>
                  </a:cubicBezTo>
                  <a:cubicBezTo>
                    <a:pt x="88" y="328"/>
                    <a:pt x="0" y="528"/>
                    <a:pt x="67" y="815"/>
                  </a:cubicBezTo>
                  <a:cubicBezTo>
                    <a:pt x="174" y="1264"/>
                    <a:pt x="525" y="1791"/>
                    <a:pt x="678" y="1925"/>
                  </a:cubicBezTo>
                  <a:cubicBezTo>
                    <a:pt x="898" y="2119"/>
                    <a:pt x="1084" y="2221"/>
                    <a:pt x="1318" y="2221"/>
                  </a:cubicBezTo>
                  <a:cubicBezTo>
                    <a:pt x="1424" y="2221"/>
                    <a:pt x="1539" y="2200"/>
                    <a:pt x="1672" y="2157"/>
                  </a:cubicBezTo>
                  <a:cubicBezTo>
                    <a:pt x="1872" y="2093"/>
                    <a:pt x="2173" y="1938"/>
                    <a:pt x="2488" y="1750"/>
                  </a:cubicBezTo>
                  <a:cubicBezTo>
                    <a:pt x="2844" y="1539"/>
                    <a:pt x="2950" y="1299"/>
                    <a:pt x="2848" y="1092"/>
                  </a:cubicBezTo>
                  <a:cubicBezTo>
                    <a:pt x="2770" y="934"/>
                    <a:pt x="2606" y="855"/>
                    <a:pt x="2435" y="855"/>
                  </a:cubicBezTo>
                  <a:cubicBezTo>
                    <a:pt x="2409" y="855"/>
                    <a:pt x="2383" y="856"/>
                    <a:pt x="2357" y="860"/>
                  </a:cubicBezTo>
                  <a:cubicBezTo>
                    <a:pt x="2106" y="895"/>
                    <a:pt x="1898" y="1118"/>
                    <a:pt x="1898" y="1118"/>
                  </a:cubicBezTo>
                  <a:cubicBezTo>
                    <a:pt x="1898" y="1118"/>
                    <a:pt x="2047" y="926"/>
                    <a:pt x="2108" y="655"/>
                  </a:cubicBezTo>
                  <a:cubicBezTo>
                    <a:pt x="2203" y="246"/>
                    <a:pt x="1924" y="96"/>
                    <a:pt x="1738" y="32"/>
                  </a:cubicBezTo>
                  <a:cubicBezTo>
                    <a:pt x="1674" y="11"/>
                    <a:pt x="1615" y="0"/>
                    <a:pt x="1559" y="0"/>
                  </a:cubicBez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29" name="Google Shape;2929;p17"/>
            <p:cNvSpPr/>
            <p:nvPr/>
          </p:nvSpPr>
          <p:spPr>
            <a:xfrm>
              <a:off x="1296693" y="4422777"/>
              <a:ext cx="165087" cy="250477"/>
            </a:xfrm>
            <a:custGeom>
              <a:avLst/>
              <a:gdLst/>
              <a:ahLst/>
              <a:cxnLst/>
              <a:rect l="l" t="t" r="r" b="b"/>
              <a:pathLst>
                <a:path w="2417" h="3597" extrusionOk="0">
                  <a:moveTo>
                    <a:pt x="1" y="0"/>
                  </a:moveTo>
                  <a:lnTo>
                    <a:pt x="1" y="0"/>
                  </a:lnTo>
                  <a:cubicBezTo>
                    <a:pt x="260" y="1465"/>
                    <a:pt x="1161" y="2803"/>
                    <a:pt x="2417" y="3597"/>
                  </a:cubicBezTo>
                  <a:cubicBezTo>
                    <a:pt x="1873" y="2249"/>
                    <a:pt x="1044" y="1014"/>
                    <a:pt x="1" y="0"/>
                  </a:cubicBez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30" name="Google Shape;2930;p17"/>
            <p:cNvSpPr/>
            <p:nvPr/>
          </p:nvSpPr>
          <p:spPr>
            <a:xfrm rot="350661">
              <a:off x="1464139" y="4451163"/>
              <a:ext cx="105937" cy="193104"/>
            </a:xfrm>
            <a:custGeom>
              <a:avLst/>
              <a:gdLst/>
              <a:ahLst/>
              <a:cxnLst/>
              <a:rect l="l" t="t" r="r" b="b"/>
              <a:pathLst>
                <a:path w="1551" h="2773" extrusionOk="0">
                  <a:moveTo>
                    <a:pt x="1410" y="1"/>
                  </a:moveTo>
                  <a:lnTo>
                    <a:pt x="1410" y="1"/>
                  </a:lnTo>
                  <a:cubicBezTo>
                    <a:pt x="996" y="827"/>
                    <a:pt x="584" y="1650"/>
                    <a:pt x="171" y="2475"/>
                  </a:cubicBezTo>
                  <a:lnTo>
                    <a:pt x="113" y="2634"/>
                  </a:lnTo>
                  <a:lnTo>
                    <a:pt x="27" y="2364"/>
                  </a:lnTo>
                  <a:cubicBezTo>
                    <a:pt x="18" y="2359"/>
                    <a:pt x="11" y="2353"/>
                    <a:pt x="1" y="2347"/>
                  </a:cubicBezTo>
                  <a:lnTo>
                    <a:pt x="1" y="2347"/>
                  </a:lnTo>
                  <a:cubicBezTo>
                    <a:pt x="40" y="2442"/>
                    <a:pt x="78" y="2539"/>
                    <a:pt x="113" y="2636"/>
                  </a:cubicBezTo>
                  <a:lnTo>
                    <a:pt x="64" y="2773"/>
                  </a:lnTo>
                  <a:cubicBezTo>
                    <a:pt x="492" y="2434"/>
                    <a:pt x="890" y="2048"/>
                    <a:pt x="1158" y="1575"/>
                  </a:cubicBezTo>
                  <a:cubicBezTo>
                    <a:pt x="1426" y="1099"/>
                    <a:pt x="1550" y="528"/>
                    <a:pt x="1410" y="1"/>
                  </a:cubicBez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31" name="Google Shape;2931;p17"/>
            <p:cNvSpPr/>
            <p:nvPr/>
          </p:nvSpPr>
          <p:spPr>
            <a:xfrm>
              <a:off x="1545386" y="4171075"/>
              <a:ext cx="21242" cy="37185"/>
            </a:xfrm>
            <a:custGeom>
              <a:avLst/>
              <a:gdLst/>
              <a:ahLst/>
              <a:cxnLst/>
              <a:rect l="l" t="t" r="r" b="b"/>
              <a:pathLst>
                <a:path w="311" h="534" extrusionOk="0">
                  <a:moveTo>
                    <a:pt x="196" y="1"/>
                  </a:moveTo>
                  <a:cubicBezTo>
                    <a:pt x="166" y="1"/>
                    <a:pt x="136" y="15"/>
                    <a:pt x="114" y="47"/>
                  </a:cubicBezTo>
                  <a:cubicBezTo>
                    <a:pt x="66" y="116"/>
                    <a:pt x="41" y="206"/>
                    <a:pt x="22" y="286"/>
                  </a:cubicBezTo>
                  <a:cubicBezTo>
                    <a:pt x="6" y="366"/>
                    <a:pt x="0" y="441"/>
                    <a:pt x="53" y="508"/>
                  </a:cubicBezTo>
                  <a:cubicBezTo>
                    <a:pt x="65" y="525"/>
                    <a:pt x="80" y="534"/>
                    <a:pt x="97" y="534"/>
                  </a:cubicBezTo>
                  <a:cubicBezTo>
                    <a:pt x="106" y="534"/>
                    <a:pt x="116" y="532"/>
                    <a:pt x="126" y="527"/>
                  </a:cubicBezTo>
                  <a:cubicBezTo>
                    <a:pt x="264" y="464"/>
                    <a:pt x="311" y="232"/>
                    <a:pt x="293" y="94"/>
                  </a:cubicBezTo>
                  <a:cubicBezTo>
                    <a:pt x="287" y="36"/>
                    <a:pt x="242" y="1"/>
                    <a:pt x="19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32" name="Google Shape;2932;p17"/>
            <p:cNvSpPr/>
            <p:nvPr/>
          </p:nvSpPr>
          <p:spPr>
            <a:xfrm>
              <a:off x="1570842" y="4158162"/>
              <a:ext cx="19466" cy="28411"/>
            </a:xfrm>
            <a:custGeom>
              <a:avLst/>
              <a:gdLst/>
              <a:ahLst/>
              <a:cxnLst/>
              <a:rect l="l" t="t" r="r" b="b"/>
              <a:pathLst>
                <a:path w="285" h="408" extrusionOk="0">
                  <a:moveTo>
                    <a:pt x="196" y="0"/>
                  </a:moveTo>
                  <a:cubicBezTo>
                    <a:pt x="176" y="0"/>
                    <a:pt x="155" y="7"/>
                    <a:pt x="139" y="20"/>
                  </a:cubicBezTo>
                  <a:cubicBezTo>
                    <a:pt x="94" y="59"/>
                    <a:pt x="59" y="103"/>
                    <a:pt x="35" y="158"/>
                  </a:cubicBezTo>
                  <a:cubicBezTo>
                    <a:pt x="22" y="186"/>
                    <a:pt x="12" y="215"/>
                    <a:pt x="6" y="244"/>
                  </a:cubicBezTo>
                  <a:cubicBezTo>
                    <a:pt x="0" y="272"/>
                    <a:pt x="0" y="300"/>
                    <a:pt x="12" y="325"/>
                  </a:cubicBezTo>
                  <a:cubicBezTo>
                    <a:pt x="15" y="336"/>
                    <a:pt x="21" y="345"/>
                    <a:pt x="28" y="352"/>
                  </a:cubicBezTo>
                  <a:cubicBezTo>
                    <a:pt x="35" y="361"/>
                    <a:pt x="39" y="365"/>
                    <a:pt x="38" y="365"/>
                  </a:cubicBezTo>
                  <a:cubicBezTo>
                    <a:pt x="38" y="365"/>
                    <a:pt x="37" y="364"/>
                    <a:pt x="34" y="361"/>
                  </a:cubicBezTo>
                  <a:lnTo>
                    <a:pt x="34" y="361"/>
                  </a:lnTo>
                  <a:cubicBezTo>
                    <a:pt x="51" y="388"/>
                    <a:pt x="81" y="408"/>
                    <a:pt x="113" y="408"/>
                  </a:cubicBezTo>
                  <a:cubicBezTo>
                    <a:pt x="121" y="408"/>
                    <a:pt x="129" y="406"/>
                    <a:pt x="137" y="403"/>
                  </a:cubicBezTo>
                  <a:cubicBezTo>
                    <a:pt x="172" y="390"/>
                    <a:pt x="200" y="381"/>
                    <a:pt x="223" y="352"/>
                  </a:cubicBezTo>
                  <a:cubicBezTo>
                    <a:pt x="245" y="325"/>
                    <a:pt x="260" y="279"/>
                    <a:pt x="268" y="244"/>
                  </a:cubicBezTo>
                  <a:cubicBezTo>
                    <a:pt x="285" y="177"/>
                    <a:pt x="283" y="118"/>
                    <a:pt x="267" y="52"/>
                  </a:cubicBezTo>
                  <a:cubicBezTo>
                    <a:pt x="259" y="17"/>
                    <a:pt x="228" y="0"/>
                    <a:pt x="19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33" name="Google Shape;2933;p17"/>
            <p:cNvSpPr/>
            <p:nvPr/>
          </p:nvSpPr>
          <p:spPr>
            <a:xfrm rot="487005" flipH="1">
              <a:off x="1446104" y="4368547"/>
              <a:ext cx="43856" cy="371208"/>
            </a:xfrm>
            <a:custGeom>
              <a:avLst/>
              <a:gdLst/>
              <a:ahLst/>
              <a:cxnLst/>
              <a:rect l="l" t="t" r="r" b="b"/>
              <a:pathLst>
                <a:path w="642" h="4710" extrusionOk="0">
                  <a:moveTo>
                    <a:pt x="238" y="1"/>
                  </a:moveTo>
                  <a:cubicBezTo>
                    <a:pt x="230" y="1"/>
                    <a:pt x="222" y="1"/>
                    <a:pt x="214" y="2"/>
                  </a:cubicBezTo>
                  <a:cubicBezTo>
                    <a:pt x="153" y="9"/>
                    <a:pt x="96" y="40"/>
                    <a:pt x="56" y="88"/>
                  </a:cubicBezTo>
                  <a:cubicBezTo>
                    <a:pt x="16" y="138"/>
                    <a:pt x="0" y="199"/>
                    <a:pt x="5" y="261"/>
                  </a:cubicBezTo>
                  <a:cubicBezTo>
                    <a:pt x="156" y="1650"/>
                    <a:pt x="168" y="3058"/>
                    <a:pt x="38" y="4452"/>
                  </a:cubicBezTo>
                  <a:cubicBezTo>
                    <a:pt x="32" y="4536"/>
                    <a:pt x="70" y="4621"/>
                    <a:pt x="142" y="4667"/>
                  </a:cubicBezTo>
                  <a:cubicBezTo>
                    <a:pt x="175" y="4689"/>
                    <a:pt x="213" y="4704"/>
                    <a:pt x="252" y="4708"/>
                  </a:cubicBezTo>
                  <a:cubicBezTo>
                    <a:pt x="260" y="4709"/>
                    <a:pt x="267" y="4709"/>
                    <a:pt x="275" y="4709"/>
                  </a:cubicBezTo>
                  <a:cubicBezTo>
                    <a:pt x="329" y="4709"/>
                    <a:pt x="382" y="4690"/>
                    <a:pt x="424" y="4656"/>
                  </a:cubicBezTo>
                  <a:cubicBezTo>
                    <a:pt x="474" y="4615"/>
                    <a:pt x="503" y="4558"/>
                    <a:pt x="507" y="4497"/>
                  </a:cubicBezTo>
                  <a:cubicBezTo>
                    <a:pt x="641" y="3074"/>
                    <a:pt x="628" y="1633"/>
                    <a:pt x="474" y="212"/>
                  </a:cubicBezTo>
                  <a:cubicBezTo>
                    <a:pt x="467" y="142"/>
                    <a:pt x="430" y="81"/>
                    <a:pt x="372" y="43"/>
                  </a:cubicBezTo>
                  <a:cubicBezTo>
                    <a:pt x="332" y="15"/>
                    <a:pt x="286" y="1"/>
                    <a:pt x="238" y="1"/>
                  </a:cubicBez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14543205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ndAc>
          <p:stSnd>
            <p:snd r:embed="rId1" name="chimes.wav"/>
          </p:stSnd>
        </p:sndAc>
      </p:transition>
    </mc:Choice>
    <mc:Fallback xmlns="">
      <p:transition spd="slow">
        <p:sndAc>
          <p:stSnd>
            <p:snd r:embed="rId3" name="chimes.wav"/>
          </p:stSnd>
        </p:sndAc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1">
  <p:cSld name="Title and text 1">
    <p:spTree>
      <p:nvGrpSpPr>
        <p:cNvPr id="1" name="Shape 3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1" name="Google Shape;3101;p19"/>
          <p:cNvSpPr/>
          <p:nvPr/>
        </p:nvSpPr>
        <p:spPr>
          <a:xfrm>
            <a:off x="0" y="377135"/>
            <a:ext cx="12192032" cy="1778056"/>
          </a:xfrm>
          <a:custGeom>
            <a:avLst/>
            <a:gdLst/>
            <a:ahLst/>
            <a:cxnLst/>
            <a:rect l="l" t="t" r="r" b="b"/>
            <a:pathLst>
              <a:path w="108932" h="14048" extrusionOk="0">
                <a:moveTo>
                  <a:pt x="80728" y="1"/>
                </a:moveTo>
                <a:cubicBezTo>
                  <a:pt x="80331" y="1"/>
                  <a:pt x="79935" y="4"/>
                  <a:pt x="79537" y="10"/>
                </a:cubicBezTo>
                <a:cubicBezTo>
                  <a:pt x="75180" y="77"/>
                  <a:pt x="70825" y="482"/>
                  <a:pt x="66618" y="1109"/>
                </a:cubicBezTo>
                <a:cubicBezTo>
                  <a:pt x="59747" y="2130"/>
                  <a:pt x="52880" y="3876"/>
                  <a:pt x="45692" y="3876"/>
                </a:cubicBezTo>
                <a:cubicBezTo>
                  <a:pt x="44695" y="3876"/>
                  <a:pt x="43691" y="3842"/>
                  <a:pt x="42680" y="3768"/>
                </a:cubicBezTo>
                <a:cubicBezTo>
                  <a:pt x="34944" y="3203"/>
                  <a:pt x="27985" y="934"/>
                  <a:pt x="20231" y="409"/>
                </a:cubicBezTo>
                <a:cubicBezTo>
                  <a:pt x="17945" y="255"/>
                  <a:pt x="15639" y="183"/>
                  <a:pt x="13328" y="183"/>
                </a:cubicBezTo>
                <a:cubicBezTo>
                  <a:pt x="8868" y="183"/>
                  <a:pt x="4389" y="451"/>
                  <a:pt x="1" y="911"/>
                </a:cubicBezTo>
                <a:lnTo>
                  <a:pt x="1" y="11965"/>
                </a:lnTo>
                <a:cubicBezTo>
                  <a:pt x="693" y="12163"/>
                  <a:pt x="1356" y="12396"/>
                  <a:pt x="2035" y="12608"/>
                </a:cubicBezTo>
                <a:cubicBezTo>
                  <a:pt x="3039" y="12921"/>
                  <a:pt x="4108" y="13106"/>
                  <a:pt x="5223" y="13255"/>
                </a:cubicBezTo>
                <a:cubicBezTo>
                  <a:pt x="7490" y="13555"/>
                  <a:pt x="9843" y="13699"/>
                  <a:pt x="12156" y="13848"/>
                </a:cubicBezTo>
                <a:cubicBezTo>
                  <a:pt x="14148" y="13976"/>
                  <a:pt x="16147" y="14047"/>
                  <a:pt x="18145" y="14047"/>
                </a:cubicBezTo>
                <a:cubicBezTo>
                  <a:pt x="20586" y="14047"/>
                  <a:pt x="23025" y="13941"/>
                  <a:pt x="25446" y="13707"/>
                </a:cubicBezTo>
                <a:cubicBezTo>
                  <a:pt x="29573" y="13306"/>
                  <a:pt x="33545" y="12458"/>
                  <a:pt x="37522" y="11746"/>
                </a:cubicBezTo>
                <a:cubicBezTo>
                  <a:pt x="41371" y="11057"/>
                  <a:pt x="45309" y="10436"/>
                  <a:pt x="49363" y="10306"/>
                </a:cubicBezTo>
                <a:cubicBezTo>
                  <a:pt x="49833" y="10291"/>
                  <a:pt x="50301" y="10284"/>
                  <a:pt x="50769" y="10284"/>
                </a:cubicBezTo>
                <a:cubicBezTo>
                  <a:pt x="54590" y="10284"/>
                  <a:pt x="58329" y="10766"/>
                  <a:pt x="61990" y="11370"/>
                </a:cubicBezTo>
                <a:cubicBezTo>
                  <a:pt x="64106" y="11720"/>
                  <a:pt x="66202" y="12105"/>
                  <a:pt x="68318" y="12455"/>
                </a:cubicBezTo>
                <a:cubicBezTo>
                  <a:pt x="70446" y="12804"/>
                  <a:pt x="72542" y="13102"/>
                  <a:pt x="74773" y="13131"/>
                </a:cubicBezTo>
                <a:cubicBezTo>
                  <a:pt x="74938" y="13133"/>
                  <a:pt x="75102" y="13134"/>
                  <a:pt x="75266" y="13134"/>
                </a:cubicBezTo>
                <a:cubicBezTo>
                  <a:pt x="79336" y="13134"/>
                  <a:pt x="83318" y="12504"/>
                  <a:pt x="87187" y="11856"/>
                </a:cubicBezTo>
                <a:cubicBezTo>
                  <a:pt x="89161" y="11523"/>
                  <a:pt x="91131" y="11175"/>
                  <a:pt x="93128" y="10884"/>
                </a:cubicBezTo>
                <a:cubicBezTo>
                  <a:pt x="94703" y="10655"/>
                  <a:pt x="96304" y="10493"/>
                  <a:pt x="97895" y="10303"/>
                </a:cubicBezTo>
                <a:cubicBezTo>
                  <a:pt x="100734" y="9967"/>
                  <a:pt x="103595" y="9619"/>
                  <a:pt x="106505" y="9556"/>
                </a:cubicBezTo>
                <a:cubicBezTo>
                  <a:pt x="106791" y="9550"/>
                  <a:pt x="107084" y="9546"/>
                  <a:pt x="107382" y="9546"/>
                </a:cubicBezTo>
                <a:cubicBezTo>
                  <a:pt x="107891" y="9546"/>
                  <a:pt x="108413" y="9557"/>
                  <a:pt x="108932" y="9586"/>
                </a:cubicBezTo>
                <a:lnTo>
                  <a:pt x="108932" y="2594"/>
                </a:lnTo>
                <a:cubicBezTo>
                  <a:pt x="103344" y="2458"/>
                  <a:pt x="97739" y="1482"/>
                  <a:pt x="92390" y="788"/>
                </a:cubicBezTo>
                <a:cubicBezTo>
                  <a:pt x="88561" y="292"/>
                  <a:pt x="84658" y="1"/>
                  <a:pt x="80728" y="1"/>
                </a:cubicBezTo>
                <a:close/>
              </a:path>
            </a:pathLst>
          </a:custGeom>
          <a:solidFill>
            <a:srgbClr val="FFFFFF">
              <a:alpha val="1183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102" name="Google Shape;3102;p19"/>
          <p:cNvSpPr/>
          <p:nvPr/>
        </p:nvSpPr>
        <p:spPr>
          <a:xfrm>
            <a:off x="0" y="2952383"/>
            <a:ext cx="12191920" cy="3905571"/>
          </a:xfrm>
          <a:custGeom>
            <a:avLst/>
            <a:gdLst/>
            <a:ahLst/>
            <a:cxnLst/>
            <a:rect l="l" t="t" r="r" b="b"/>
            <a:pathLst>
              <a:path w="108931" h="30857" extrusionOk="0">
                <a:moveTo>
                  <a:pt x="82499" y="1"/>
                </a:moveTo>
                <a:cubicBezTo>
                  <a:pt x="81172" y="1"/>
                  <a:pt x="79839" y="32"/>
                  <a:pt x="78497" y="104"/>
                </a:cubicBezTo>
                <a:cubicBezTo>
                  <a:pt x="74034" y="343"/>
                  <a:pt x="69646" y="895"/>
                  <a:pt x="65316" y="1531"/>
                </a:cubicBezTo>
                <a:cubicBezTo>
                  <a:pt x="56889" y="2768"/>
                  <a:pt x="48502" y="4367"/>
                  <a:pt x="39737" y="4645"/>
                </a:cubicBezTo>
                <a:cubicBezTo>
                  <a:pt x="38892" y="4672"/>
                  <a:pt x="38045" y="4687"/>
                  <a:pt x="37198" y="4687"/>
                </a:cubicBezTo>
                <a:cubicBezTo>
                  <a:pt x="35874" y="4687"/>
                  <a:pt x="34549" y="4652"/>
                  <a:pt x="33230" y="4578"/>
                </a:cubicBezTo>
                <a:cubicBezTo>
                  <a:pt x="30848" y="4446"/>
                  <a:pt x="28505" y="4157"/>
                  <a:pt x="26160" y="3899"/>
                </a:cubicBezTo>
                <a:cubicBezTo>
                  <a:pt x="21022" y="3331"/>
                  <a:pt x="15854" y="2758"/>
                  <a:pt x="10608" y="2649"/>
                </a:cubicBezTo>
                <a:cubicBezTo>
                  <a:pt x="10143" y="2639"/>
                  <a:pt x="9680" y="2634"/>
                  <a:pt x="9220" y="2634"/>
                </a:cubicBezTo>
                <a:cubicBezTo>
                  <a:pt x="6066" y="2634"/>
                  <a:pt x="3022" y="2868"/>
                  <a:pt x="1" y="3431"/>
                </a:cubicBezTo>
                <a:lnTo>
                  <a:pt x="1" y="30857"/>
                </a:lnTo>
                <a:lnTo>
                  <a:pt x="108931" y="30857"/>
                </a:lnTo>
                <a:lnTo>
                  <a:pt x="108931" y="1818"/>
                </a:lnTo>
                <a:cubicBezTo>
                  <a:pt x="103411" y="1531"/>
                  <a:pt x="97911" y="936"/>
                  <a:pt x="92446" y="480"/>
                </a:cubicBezTo>
                <a:cubicBezTo>
                  <a:pt x="89116" y="201"/>
                  <a:pt x="85824" y="1"/>
                  <a:pt x="82499" y="1"/>
                </a:cubicBezTo>
                <a:close/>
              </a:path>
            </a:pathLst>
          </a:custGeom>
          <a:solidFill>
            <a:srgbClr val="FFFFFF">
              <a:alpha val="1183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103" name="Google Shape;3103;p19"/>
          <p:cNvSpPr/>
          <p:nvPr/>
        </p:nvSpPr>
        <p:spPr>
          <a:xfrm>
            <a:off x="0" y="6007234"/>
            <a:ext cx="12191920" cy="850789"/>
          </a:xfrm>
          <a:custGeom>
            <a:avLst/>
            <a:gdLst/>
            <a:ahLst/>
            <a:cxnLst/>
            <a:rect l="l" t="t" r="r" b="b"/>
            <a:pathLst>
              <a:path w="108931" h="26651" extrusionOk="0">
                <a:moveTo>
                  <a:pt x="40719" y="0"/>
                </a:moveTo>
                <a:cubicBezTo>
                  <a:pt x="33414" y="0"/>
                  <a:pt x="26245" y="987"/>
                  <a:pt x="18963" y="1234"/>
                </a:cubicBezTo>
                <a:cubicBezTo>
                  <a:pt x="18864" y="1237"/>
                  <a:pt x="18725" y="1239"/>
                  <a:pt x="18553" y="1239"/>
                </a:cubicBezTo>
                <a:cubicBezTo>
                  <a:pt x="16979" y="1239"/>
                  <a:pt x="12628" y="1111"/>
                  <a:pt x="10787" y="1056"/>
                </a:cubicBezTo>
                <a:cubicBezTo>
                  <a:pt x="9808" y="1028"/>
                  <a:pt x="8585" y="1006"/>
                  <a:pt x="7253" y="1006"/>
                </a:cubicBezTo>
                <a:cubicBezTo>
                  <a:pt x="4920" y="1006"/>
                  <a:pt x="2256" y="1073"/>
                  <a:pt x="1" y="1289"/>
                </a:cubicBezTo>
                <a:lnTo>
                  <a:pt x="1" y="26651"/>
                </a:lnTo>
                <a:lnTo>
                  <a:pt x="108931" y="26651"/>
                </a:lnTo>
                <a:lnTo>
                  <a:pt x="108931" y="695"/>
                </a:lnTo>
                <a:cubicBezTo>
                  <a:pt x="107402" y="594"/>
                  <a:pt x="105851" y="561"/>
                  <a:pt x="104306" y="559"/>
                </a:cubicBezTo>
                <a:cubicBezTo>
                  <a:pt x="104260" y="559"/>
                  <a:pt x="104215" y="559"/>
                  <a:pt x="104169" y="559"/>
                </a:cubicBezTo>
                <a:cubicBezTo>
                  <a:pt x="102593" y="559"/>
                  <a:pt x="101017" y="580"/>
                  <a:pt x="99441" y="580"/>
                </a:cubicBezTo>
                <a:cubicBezTo>
                  <a:pt x="99197" y="580"/>
                  <a:pt x="98952" y="579"/>
                  <a:pt x="98708" y="578"/>
                </a:cubicBezTo>
                <a:cubicBezTo>
                  <a:pt x="96715" y="566"/>
                  <a:pt x="94741" y="470"/>
                  <a:pt x="92753" y="400"/>
                </a:cubicBezTo>
                <a:cubicBezTo>
                  <a:pt x="90733" y="330"/>
                  <a:pt x="88712" y="301"/>
                  <a:pt x="86691" y="301"/>
                </a:cubicBezTo>
                <a:cubicBezTo>
                  <a:pt x="80241" y="301"/>
                  <a:pt x="73791" y="592"/>
                  <a:pt x="67351" y="743"/>
                </a:cubicBezTo>
                <a:cubicBezTo>
                  <a:pt x="64953" y="800"/>
                  <a:pt x="62552" y="841"/>
                  <a:pt x="60151" y="841"/>
                </a:cubicBezTo>
                <a:cubicBezTo>
                  <a:pt x="58367" y="841"/>
                  <a:pt x="56584" y="818"/>
                  <a:pt x="54802" y="762"/>
                </a:cubicBezTo>
                <a:cubicBezTo>
                  <a:pt x="52809" y="698"/>
                  <a:pt x="50819" y="588"/>
                  <a:pt x="48844" y="425"/>
                </a:cubicBezTo>
                <a:cubicBezTo>
                  <a:pt x="46717" y="247"/>
                  <a:pt x="44612" y="69"/>
                  <a:pt x="42461" y="20"/>
                </a:cubicBezTo>
                <a:cubicBezTo>
                  <a:pt x="41879" y="7"/>
                  <a:pt x="41299" y="0"/>
                  <a:pt x="40719" y="0"/>
                </a:cubicBezTo>
                <a:close/>
              </a:path>
            </a:pathLst>
          </a:custGeom>
          <a:solidFill>
            <a:srgbClr val="99D46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3104" name="Google Shape;3104;p19"/>
          <p:cNvGrpSpPr/>
          <p:nvPr/>
        </p:nvGrpSpPr>
        <p:grpSpPr>
          <a:xfrm>
            <a:off x="137451" y="6118346"/>
            <a:ext cx="11970264" cy="661941"/>
            <a:chOff x="103088" y="4588759"/>
            <a:chExt cx="8977698" cy="496456"/>
          </a:xfrm>
        </p:grpSpPr>
        <p:sp>
          <p:nvSpPr>
            <p:cNvPr id="3105" name="Google Shape;3105;p19"/>
            <p:cNvSpPr/>
            <p:nvPr/>
          </p:nvSpPr>
          <p:spPr>
            <a:xfrm>
              <a:off x="555409" y="4603868"/>
              <a:ext cx="33188" cy="102763"/>
            </a:xfrm>
            <a:custGeom>
              <a:avLst/>
              <a:gdLst/>
              <a:ahLst/>
              <a:cxnLst/>
              <a:rect l="l" t="t" r="r" b="b"/>
              <a:pathLst>
                <a:path w="581" h="1799" extrusionOk="0">
                  <a:moveTo>
                    <a:pt x="300" y="0"/>
                  </a:moveTo>
                  <a:cubicBezTo>
                    <a:pt x="224" y="0"/>
                    <a:pt x="148" y="46"/>
                    <a:pt x="114" y="137"/>
                  </a:cubicBezTo>
                  <a:cubicBezTo>
                    <a:pt x="22" y="389"/>
                    <a:pt x="32" y="700"/>
                    <a:pt x="16" y="968"/>
                  </a:cubicBezTo>
                  <a:cubicBezTo>
                    <a:pt x="0" y="1232"/>
                    <a:pt x="5" y="1500"/>
                    <a:pt x="120" y="1743"/>
                  </a:cubicBezTo>
                  <a:cubicBezTo>
                    <a:pt x="136" y="1778"/>
                    <a:pt x="178" y="1799"/>
                    <a:pt x="219" y="1799"/>
                  </a:cubicBezTo>
                  <a:cubicBezTo>
                    <a:pt x="248" y="1799"/>
                    <a:pt x="276" y="1788"/>
                    <a:pt x="293" y="1765"/>
                  </a:cubicBezTo>
                  <a:cubicBezTo>
                    <a:pt x="467" y="1544"/>
                    <a:pt x="522" y="1270"/>
                    <a:pt x="540" y="994"/>
                  </a:cubicBezTo>
                  <a:cubicBezTo>
                    <a:pt x="554" y="722"/>
                    <a:pt x="580" y="397"/>
                    <a:pt x="484" y="137"/>
                  </a:cubicBezTo>
                  <a:cubicBezTo>
                    <a:pt x="451" y="46"/>
                    <a:pt x="375" y="0"/>
                    <a:pt x="300" y="0"/>
                  </a:cubicBezTo>
                  <a:close/>
                </a:path>
              </a:pathLst>
            </a:custGeom>
            <a:solidFill>
              <a:srgbClr val="191919">
                <a:alpha val="59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3106" name="Google Shape;3106;p19"/>
            <p:cNvGrpSpPr/>
            <p:nvPr/>
          </p:nvGrpSpPr>
          <p:grpSpPr>
            <a:xfrm>
              <a:off x="103087" y="4641588"/>
              <a:ext cx="142923" cy="130526"/>
              <a:chOff x="178100" y="3904645"/>
              <a:chExt cx="142923" cy="130526"/>
            </a:xfrm>
          </p:grpSpPr>
          <p:sp>
            <p:nvSpPr>
              <p:cNvPr id="3107" name="Google Shape;3107;p19"/>
              <p:cNvSpPr/>
              <p:nvPr/>
            </p:nvSpPr>
            <p:spPr>
              <a:xfrm>
                <a:off x="178100" y="3936863"/>
                <a:ext cx="40843" cy="98308"/>
              </a:xfrm>
              <a:custGeom>
                <a:avLst/>
                <a:gdLst/>
                <a:ahLst/>
                <a:cxnLst/>
                <a:rect l="l" t="t" r="r" b="b"/>
                <a:pathLst>
                  <a:path w="715" h="1721" extrusionOk="0">
                    <a:moveTo>
                      <a:pt x="237" y="1"/>
                    </a:moveTo>
                    <a:cubicBezTo>
                      <a:pt x="157" y="1"/>
                      <a:pt x="77" y="54"/>
                      <a:pt x="49" y="139"/>
                    </a:cubicBezTo>
                    <a:cubicBezTo>
                      <a:pt x="1" y="283"/>
                      <a:pt x="37" y="436"/>
                      <a:pt x="59" y="582"/>
                    </a:cubicBezTo>
                    <a:cubicBezTo>
                      <a:pt x="76" y="711"/>
                      <a:pt x="98" y="838"/>
                      <a:pt x="120" y="966"/>
                    </a:cubicBezTo>
                    <a:cubicBezTo>
                      <a:pt x="142" y="1093"/>
                      <a:pt x="158" y="1223"/>
                      <a:pt x="193" y="1347"/>
                    </a:cubicBezTo>
                    <a:cubicBezTo>
                      <a:pt x="234" y="1488"/>
                      <a:pt x="302" y="1592"/>
                      <a:pt x="413" y="1688"/>
                    </a:cubicBezTo>
                    <a:cubicBezTo>
                      <a:pt x="438" y="1709"/>
                      <a:pt x="467" y="1720"/>
                      <a:pt x="496" y="1720"/>
                    </a:cubicBezTo>
                    <a:cubicBezTo>
                      <a:pt x="533" y="1720"/>
                      <a:pt x="570" y="1702"/>
                      <a:pt x="594" y="1665"/>
                    </a:cubicBezTo>
                    <a:cubicBezTo>
                      <a:pt x="672" y="1542"/>
                      <a:pt x="715" y="1424"/>
                      <a:pt x="707" y="1275"/>
                    </a:cubicBezTo>
                    <a:cubicBezTo>
                      <a:pt x="700" y="1133"/>
                      <a:pt x="672" y="990"/>
                      <a:pt x="643" y="848"/>
                    </a:cubicBezTo>
                    <a:cubicBezTo>
                      <a:pt x="592" y="595"/>
                      <a:pt x="554" y="244"/>
                      <a:pt x="362" y="51"/>
                    </a:cubicBezTo>
                    <a:cubicBezTo>
                      <a:pt x="326" y="16"/>
                      <a:pt x="281" y="1"/>
                      <a:pt x="237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108" name="Google Shape;3108;p19"/>
              <p:cNvSpPr/>
              <p:nvPr/>
            </p:nvSpPr>
            <p:spPr>
              <a:xfrm>
                <a:off x="230654" y="3904645"/>
                <a:ext cx="37187" cy="110589"/>
              </a:xfrm>
              <a:custGeom>
                <a:avLst/>
                <a:gdLst/>
                <a:ahLst/>
                <a:cxnLst/>
                <a:rect l="l" t="t" r="r" b="b"/>
                <a:pathLst>
                  <a:path w="651" h="1936" extrusionOk="0">
                    <a:moveTo>
                      <a:pt x="399" y="0"/>
                    </a:moveTo>
                    <a:cubicBezTo>
                      <a:pt x="364" y="0"/>
                      <a:pt x="331" y="13"/>
                      <a:pt x="305" y="45"/>
                    </a:cubicBezTo>
                    <a:cubicBezTo>
                      <a:pt x="124" y="270"/>
                      <a:pt x="142" y="647"/>
                      <a:pt x="102" y="921"/>
                    </a:cubicBezTo>
                    <a:cubicBezTo>
                      <a:pt x="57" y="1239"/>
                      <a:pt x="0" y="1544"/>
                      <a:pt x="117" y="1853"/>
                    </a:cubicBezTo>
                    <a:cubicBezTo>
                      <a:pt x="136" y="1902"/>
                      <a:pt x="182" y="1936"/>
                      <a:pt x="229" y="1936"/>
                    </a:cubicBezTo>
                    <a:cubicBezTo>
                      <a:pt x="255" y="1936"/>
                      <a:pt x="282" y="1925"/>
                      <a:pt x="305" y="1902"/>
                    </a:cubicBezTo>
                    <a:cubicBezTo>
                      <a:pt x="542" y="1660"/>
                      <a:pt x="598" y="1348"/>
                      <a:pt x="625" y="1020"/>
                    </a:cubicBezTo>
                    <a:cubicBezTo>
                      <a:pt x="637" y="862"/>
                      <a:pt x="650" y="703"/>
                      <a:pt x="643" y="545"/>
                    </a:cubicBezTo>
                    <a:cubicBezTo>
                      <a:pt x="637" y="392"/>
                      <a:pt x="640" y="203"/>
                      <a:pt x="542" y="75"/>
                    </a:cubicBezTo>
                    <a:cubicBezTo>
                      <a:pt x="511" y="33"/>
                      <a:pt x="454" y="0"/>
                      <a:pt x="399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109" name="Google Shape;3109;p19"/>
              <p:cNvSpPr/>
              <p:nvPr/>
            </p:nvSpPr>
            <p:spPr>
              <a:xfrm>
                <a:off x="275667" y="3947545"/>
                <a:ext cx="45355" cy="85284"/>
              </a:xfrm>
              <a:custGeom>
                <a:avLst/>
                <a:gdLst/>
                <a:ahLst/>
                <a:cxnLst/>
                <a:rect l="l" t="t" r="r" b="b"/>
                <a:pathLst>
                  <a:path w="794" h="1493" extrusionOk="0">
                    <a:moveTo>
                      <a:pt x="528" y="0"/>
                    </a:moveTo>
                    <a:cubicBezTo>
                      <a:pt x="514" y="0"/>
                      <a:pt x="500" y="3"/>
                      <a:pt x="486" y="9"/>
                    </a:cubicBezTo>
                    <a:cubicBezTo>
                      <a:pt x="246" y="103"/>
                      <a:pt x="170" y="438"/>
                      <a:pt x="116" y="669"/>
                    </a:cubicBezTo>
                    <a:cubicBezTo>
                      <a:pt x="56" y="916"/>
                      <a:pt x="1" y="1211"/>
                      <a:pt x="155" y="1435"/>
                    </a:cubicBezTo>
                    <a:cubicBezTo>
                      <a:pt x="182" y="1473"/>
                      <a:pt x="219" y="1492"/>
                      <a:pt x="257" y="1492"/>
                    </a:cubicBezTo>
                    <a:cubicBezTo>
                      <a:pt x="286" y="1492"/>
                      <a:pt x="315" y="1481"/>
                      <a:pt x="342" y="1459"/>
                    </a:cubicBezTo>
                    <a:cubicBezTo>
                      <a:pt x="531" y="1295"/>
                      <a:pt x="571" y="1040"/>
                      <a:pt x="622" y="809"/>
                    </a:cubicBezTo>
                    <a:cubicBezTo>
                      <a:pt x="667" y="603"/>
                      <a:pt x="793" y="275"/>
                      <a:pt x="670" y="86"/>
                    </a:cubicBezTo>
                    <a:cubicBezTo>
                      <a:pt x="642" y="40"/>
                      <a:pt x="585" y="0"/>
                      <a:pt x="528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3110" name="Google Shape;3110;p19"/>
            <p:cNvGrpSpPr/>
            <p:nvPr/>
          </p:nvGrpSpPr>
          <p:grpSpPr>
            <a:xfrm>
              <a:off x="779951" y="4682022"/>
              <a:ext cx="88313" cy="132981"/>
              <a:chOff x="712664" y="4070529"/>
              <a:chExt cx="88313" cy="132981"/>
            </a:xfrm>
          </p:grpSpPr>
          <p:sp>
            <p:nvSpPr>
              <p:cNvPr id="3111" name="Google Shape;3111;p19"/>
              <p:cNvSpPr/>
              <p:nvPr/>
            </p:nvSpPr>
            <p:spPr>
              <a:xfrm>
                <a:off x="712664" y="4082639"/>
                <a:ext cx="44613" cy="91225"/>
              </a:xfrm>
              <a:custGeom>
                <a:avLst/>
                <a:gdLst/>
                <a:ahLst/>
                <a:cxnLst/>
                <a:rect l="l" t="t" r="r" b="b"/>
                <a:pathLst>
                  <a:path w="781" h="1597" extrusionOk="0">
                    <a:moveTo>
                      <a:pt x="221" y="1"/>
                    </a:moveTo>
                    <a:cubicBezTo>
                      <a:pt x="138" y="1"/>
                      <a:pt x="60" y="44"/>
                      <a:pt x="44" y="145"/>
                    </a:cubicBezTo>
                    <a:cubicBezTo>
                      <a:pt x="1" y="407"/>
                      <a:pt x="81" y="683"/>
                      <a:pt x="139" y="938"/>
                    </a:cubicBezTo>
                    <a:cubicBezTo>
                      <a:pt x="196" y="1187"/>
                      <a:pt x="264" y="1427"/>
                      <a:pt x="489" y="1579"/>
                    </a:cubicBezTo>
                    <a:cubicBezTo>
                      <a:pt x="506" y="1591"/>
                      <a:pt x="526" y="1596"/>
                      <a:pt x="546" y="1596"/>
                    </a:cubicBezTo>
                    <a:cubicBezTo>
                      <a:pt x="589" y="1596"/>
                      <a:pt x="632" y="1573"/>
                      <a:pt x="652" y="1535"/>
                    </a:cubicBezTo>
                    <a:cubicBezTo>
                      <a:pt x="780" y="1308"/>
                      <a:pt x="735" y="1060"/>
                      <a:pt x="674" y="820"/>
                    </a:cubicBezTo>
                    <a:cubicBezTo>
                      <a:pt x="614" y="582"/>
                      <a:pt x="569" y="295"/>
                      <a:pt x="422" y="97"/>
                    </a:cubicBezTo>
                    <a:cubicBezTo>
                      <a:pt x="377" y="36"/>
                      <a:pt x="297" y="1"/>
                      <a:pt x="221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112" name="Google Shape;3112;p19"/>
              <p:cNvSpPr/>
              <p:nvPr/>
            </p:nvSpPr>
            <p:spPr>
              <a:xfrm>
                <a:off x="767617" y="4070529"/>
                <a:ext cx="33360" cy="132981"/>
              </a:xfrm>
              <a:custGeom>
                <a:avLst/>
                <a:gdLst/>
                <a:ahLst/>
                <a:cxnLst/>
                <a:rect l="l" t="t" r="r" b="b"/>
                <a:pathLst>
                  <a:path w="584" h="2328" extrusionOk="0">
                    <a:moveTo>
                      <a:pt x="295" y="1"/>
                    </a:moveTo>
                    <a:cubicBezTo>
                      <a:pt x="171" y="1"/>
                      <a:pt x="45" y="86"/>
                      <a:pt x="30" y="255"/>
                    </a:cubicBezTo>
                    <a:cubicBezTo>
                      <a:pt x="0" y="597"/>
                      <a:pt x="2" y="946"/>
                      <a:pt x="6" y="1290"/>
                    </a:cubicBezTo>
                    <a:cubicBezTo>
                      <a:pt x="9" y="1631"/>
                      <a:pt x="24" y="1959"/>
                      <a:pt x="178" y="2270"/>
                    </a:cubicBezTo>
                    <a:cubicBezTo>
                      <a:pt x="198" y="2309"/>
                      <a:pt x="239" y="2328"/>
                      <a:pt x="281" y="2328"/>
                    </a:cubicBezTo>
                    <a:cubicBezTo>
                      <a:pt x="323" y="2328"/>
                      <a:pt x="365" y="2309"/>
                      <a:pt x="385" y="2270"/>
                    </a:cubicBezTo>
                    <a:cubicBezTo>
                      <a:pt x="543" y="1960"/>
                      <a:pt x="560" y="1631"/>
                      <a:pt x="569" y="1290"/>
                    </a:cubicBezTo>
                    <a:cubicBezTo>
                      <a:pt x="576" y="946"/>
                      <a:pt x="583" y="597"/>
                      <a:pt x="557" y="255"/>
                    </a:cubicBezTo>
                    <a:cubicBezTo>
                      <a:pt x="544" y="85"/>
                      <a:pt x="420" y="1"/>
                      <a:pt x="295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3113" name="Google Shape;3113;p19"/>
            <p:cNvGrpSpPr/>
            <p:nvPr/>
          </p:nvGrpSpPr>
          <p:grpSpPr>
            <a:xfrm>
              <a:off x="432325" y="4835818"/>
              <a:ext cx="148749" cy="138123"/>
              <a:chOff x="417563" y="4145250"/>
              <a:chExt cx="148749" cy="138123"/>
            </a:xfrm>
          </p:grpSpPr>
          <p:sp>
            <p:nvSpPr>
              <p:cNvPr id="3114" name="Google Shape;3114;p19"/>
              <p:cNvSpPr/>
              <p:nvPr/>
            </p:nvSpPr>
            <p:spPr>
              <a:xfrm>
                <a:off x="417563" y="4179924"/>
                <a:ext cx="39186" cy="103449"/>
              </a:xfrm>
              <a:custGeom>
                <a:avLst/>
                <a:gdLst/>
                <a:ahLst/>
                <a:cxnLst/>
                <a:rect l="l" t="t" r="r" b="b"/>
                <a:pathLst>
                  <a:path w="686" h="1811" extrusionOk="0">
                    <a:moveTo>
                      <a:pt x="283" y="1"/>
                    </a:moveTo>
                    <a:cubicBezTo>
                      <a:pt x="215" y="1"/>
                      <a:pt x="148" y="32"/>
                      <a:pt x="118" y="96"/>
                    </a:cubicBezTo>
                    <a:cubicBezTo>
                      <a:pt x="0" y="348"/>
                      <a:pt x="83" y="703"/>
                      <a:pt x="102" y="970"/>
                    </a:cubicBezTo>
                    <a:cubicBezTo>
                      <a:pt x="112" y="1123"/>
                      <a:pt x="118" y="1280"/>
                      <a:pt x="141" y="1432"/>
                    </a:cubicBezTo>
                    <a:cubicBezTo>
                      <a:pt x="163" y="1569"/>
                      <a:pt x="227" y="1672"/>
                      <a:pt x="315" y="1777"/>
                    </a:cubicBezTo>
                    <a:cubicBezTo>
                      <a:pt x="333" y="1800"/>
                      <a:pt x="363" y="1811"/>
                      <a:pt x="394" y="1811"/>
                    </a:cubicBezTo>
                    <a:cubicBezTo>
                      <a:pt x="425" y="1811"/>
                      <a:pt x="456" y="1799"/>
                      <a:pt x="475" y="1777"/>
                    </a:cubicBezTo>
                    <a:cubicBezTo>
                      <a:pt x="685" y="1537"/>
                      <a:pt x="670" y="1245"/>
                      <a:pt x="647" y="944"/>
                    </a:cubicBezTo>
                    <a:cubicBezTo>
                      <a:pt x="625" y="670"/>
                      <a:pt x="621" y="266"/>
                      <a:pt x="421" y="56"/>
                    </a:cubicBezTo>
                    <a:cubicBezTo>
                      <a:pt x="386" y="19"/>
                      <a:pt x="334" y="1"/>
                      <a:pt x="283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115" name="Google Shape;3115;p19"/>
              <p:cNvSpPr/>
              <p:nvPr/>
            </p:nvSpPr>
            <p:spPr>
              <a:xfrm>
                <a:off x="469888" y="4145250"/>
                <a:ext cx="42556" cy="117101"/>
              </a:xfrm>
              <a:custGeom>
                <a:avLst/>
                <a:gdLst/>
                <a:ahLst/>
                <a:cxnLst/>
                <a:rect l="l" t="t" r="r" b="b"/>
                <a:pathLst>
                  <a:path w="745" h="2050" extrusionOk="0">
                    <a:moveTo>
                      <a:pt x="476" y="0"/>
                    </a:moveTo>
                    <a:cubicBezTo>
                      <a:pt x="449" y="0"/>
                      <a:pt x="419" y="8"/>
                      <a:pt x="384" y="23"/>
                    </a:cubicBezTo>
                    <a:cubicBezTo>
                      <a:pt x="243" y="88"/>
                      <a:pt x="219" y="278"/>
                      <a:pt x="192" y="415"/>
                    </a:cubicBezTo>
                    <a:cubicBezTo>
                      <a:pt x="158" y="589"/>
                      <a:pt x="132" y="764"/>
                      <a:pt x="104" y="936"/>
                    </a:cubicBezTo>
                    <a:cubicBezTo>
                      <a:pt x="47" y="1281"/>
                      <a:pt x="1" y="1611"/>
                      <a:pt x="84" y="1954"/>
                    </a:cubicBezTo>
                    <a:cubicBezTo>
                      <a:pt x="99" y="2020"/>
                      <a:pt x="150" y="2049"/>
                      <a:pt x="204" y="2049"/>
                    </a:cubicBezTo>
                    <a:cubicBezTo>
                      <a:pt x="250" y="2049"/>
                      <a:pt x="298" y="2027"/>
                      <a:pt x="327" y="1988"/>
                    </a:cubicBezTo>
                    <a:cubicBezTo>
                      <a:pt x="568" y="1660"/>
                      <a:pt x="617" y="1267"/>
                      <a:pt x="652" y="870"/>
                    </a:cubicBezTo>
                    <a:cubicBezTo>
                      <a:pt x="666" y="718"/>
                      <a:pt x="745" y="0"/>
                      <a:pt x="476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116" name="Google Shape;3116;p19"/>
              <p:cNvSpPr/>
              <p:nvPr/>
            </p:nvSpPr>
            <p:spPr>
              <a:xfrm>
                <a:off x="528840" y="4206144"/>
                <a:ext cx="37472" cy="75173"/>
              </a:xfrm>
              <a:custGeom>
                <a:avLst/>
                <a:gdLst/>
                <a:ahLst/>
                <a:cxnLst/>
                <a:rect l="l" t="t" r="r" b="b"/>
                <a:pathLst>
                  <a:path w="656" h="1316" extrusionOk="0">
                    <a:moveTo>
                      <a:pt x="371" y="0"/>
                    </a:moveTo>
                    <a:cubicBezTo>
                      <a:pt x="302" y="0"/>
                      <a:pt x="231" y="34"/>
                      <a:pt x="180" y="103"/>
                    </a:cubicBezTo>
                    <a:cubicBezTo>
                      <a:pt x="57" y="271"/>
                      <a:pt x="44" y="533"/>
                      <a:pt x="23" y="733"/>
                    </a:cubicBezTo>
                    <a:cubicBezTo>
                      <a:pt x="1" y="928"/>
                      <a:pt x="15" y="1125"/>
                      <a:pt x="152" y="1281"/>
                    </a:cubicBezTo>
                    <a:cubicBezTo>
                      <a:pt x="172" y="1303"/>
                      <a:pt x="205" y="1315"/>
                      <a:pt x="238" y="1315"/>
                    </a:cubicBezTo>
                    <a:cubicBezTo>
                      <a:pt x="259" y="1315"/>
                      <a:pt x="281" y="1310"/>
                      <a:pt x="298" y="1298"/>
                    </a:cubicBezTo>
                    <a:cubicBezTo>
                      <a:pt x="470" y="1186"/>
                      <a:pt x="536" y="999"/>
                      <a:pt x="566" y="805"/>
                    </a:cubicBezTo>
                    <a:cubicBezTo>
                      <a:pt x="598" y="604"/>
                      <a:pt x="655" y="349"/>
                      <a:pt x="581" y="154"/>
                    </a:cubicBezTo>
                    <a:cubicBezTo>
                      <a:pt x="541" y="53"/>
                      <a:pt x="457" y="0"/>
                      <a:pt x="371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sp>
          <p:nvSpPr>
            <p:cNvPr id="3117" name="Google Shape;3117;p19"/>
            <p:cNvSpPr/>
            <p:nvPr/>
          </p:nvSpPr>
          <p:spPr>
            <a:xfrm>
              <a:off x="1206009" y="4964780"/>
              <a:ext cx="33188" cy="102763"/>
            </a:xfrm>
            <a:custGeom>
              <a:avLst/>
              <a:gdLst/>
              <a:ahLst/>
              <a:cxnLst/>
              <a:rect l="l" t="t" r="r" b="b"/>
              <a:pathLst>
                <a:path w="581" h="1799" extrusionOk="0">
                  <a:moveTo>
                    <a:pt x="300" y="0"/>
                  </a:moveTo>
                  <a:cubicBezTo>
                    <a:pt x="224" y="0"/>
                    <a:pt x="148" y="46"/>
                    <a:pt x="114" y="137"/>
                  </a:cubicBezTo>
                  <a:cubicBezTo>
                    <a:pt x="22" y="389"/>
                    <a:pt x="32" y="700"/>
                    <a:pt x="16" y="968"/>
                  </a:cubicBezTo>
                  <a:cubicBezTo>
                    <a:pt x="0" y="1232"/>
                    <a:pt x="5" y="1500"/>
                    <a:pt x="120" y="1743"/>
                  </a:cubicBezTo>
                  <a:cubicBezTo>
                    <a:pt x="136" y="1778"/>
                    <a:pt x="178" y="1799"/>
                    <a:pt x="219" y="1799"/>
                  </a:cubicBezTo>
                  <a:cubicBezTo>
                    <a:pt x="248" y="1799"/>
                    <a:pt x="276" y="1788"/>
                    <a:pt x="293" y="1765"/>
                  </a:cubicBezTo>
                  <a:cubicBezTo>
                    <a:pt x="467" y="1544"/>
                    <a:pt x="522" y="1270"/>
                    <a:pt x="540" y="994"/>
                  </a:cubicBezTo>
                  <a:cubicBezTo>
                    <a:pt x="554" y="722"/>
                    <a:pt x="580" y="397"/>
                    <a:pt x="484" y="137"/>
                  </a:cubicBezTo>
                  <a:cubicBezTo>
                    <a:pt x="451" y="46"/>
                    <a:pt x="375" y="0"/>
                    <a:pt x="300" y="0"/>
                  </a:cubicBezTo>
                  <a:close/>
                </a:path>
              </a:pathLst>
            </a:custGeom>
            <a:solidFill>
              <a:srgbClr val="191919">
                <a:alpha val="59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3118" name="Google Shape;3118;p19"/>
            <p:cNvGrpSpPr/>
            <p:nvPr/>
          </p:nvGrpSpPr>
          <p:grpSpPr>
            <a:xfrm>
              <a:off x="834763" y="4933213"/>
              <a:ext cx="142923" cy="130526"/>
              <a:chOff x="178100" y="3904645"/>
              <a:chExt cx="142923" cy="130526"/>
            </a:xfrm>
          </p:grpSpPr>
          <p:sp>
            <p:nvSpPr>
              <p:cNvPr id="3119" name="Google Shape;3119;p19"/>
              <p:cNvSpPr/>
              <p:nvPr/>
            </p:nvSpPr>
            <p:spPr>
              <a:xfrm>
                <a:off x="178100" y="3936863"/>
                <a:ext cx="40843" cy="98308"/>
              </a:xfrm>
              <a:custGeom>
                <a:avLst/>
                <a:gdLst/>
                <a:ahLst/>
                <a:cxnLst/>
                <a:rect l="l" t="t" r="r" b="b"/>
                <a:pathLst>
                  <a:path w="715" h="1721" extrusionOk="0">
                    <a:moveTo>
                      <a:pt x="237" y="1"/>
                    </a:moveTo>
                    <a:cubicBezTo>
                      <a:pt x="157" y="1"/>
                      <a:pt x="77" y="54"/>
                      <a:pt x="49" y="139"/>
                    </a:cubicBezTo>
                    <a:cubicBezTo>
                      <a:pt x="1" y="283"/>
                      <a:pt x="37" y="436"/>
                      <a:pt x="59" y="582"/>
                    </a:cubicBezTo>
                    <a:cubicBezTo>
                      <a:pt x="76" y="711"/>
                      <a:pt x="98" y="838"/>
                      <a:pt x="120" y="966"/>
                    </a:cubicBezTo>
                    <a:cubicBezTo>
                      <a:pt x="142" y="1093"/>
                      <a:pt x="158" y="1223"/>
                      <a:pt x="193" y="1347"/>
                    </a:cubicBezTo>
                    <a:cubicBezTo>
                      <a:pt x="234" y="1488"/>
                      <a:pt x="302" y="1592"/>
                      <a:pt x="413" y="1688"/>
                    </a:cubicBezTo>
                    <a:cubicBezTo>
                      <a:pt x="438" y="1709"/>
                      <a:pt x="467" y="1720"/>
                      <a:pt x="496" y="1720"/>
                    </a:cubicBezTo>
                    <a:cubicBezTo>
                      <a:pt x="533" y="1720"/>
                      <a:pt x="570" y="1702"/>
                      <a:pt x="594" y="1665"/>
                    </a:cubicBezTo>
                    <a:cubicBezTo>
                      <a:pt x="672" y="1542"/>
                      <a:pt x="715" y="1424"/>
                      <a:pt x="707" y="1275"/>
                    </a:cubicBezTo>
                    <a:cubicBezTo>
                      <a:pt x="700" y="1133"/>
                      <a:pt x="672" y="990"/>
                      <a:pt x="643" y="848"/>
                    </a:cubicBezTo>
                    <a:cubicBezTo>
                      <a:pt x="592" y="595"/>
                      <a:pt x="554" y="244"/>
                      <a:pt x="362" y="51"/>
                    </a:cubicBezTo>
                    <a:cubicBezTo>
                      <a:pt x="326" y="16"/>
                      <a:pt x="281" y="1"/>
                      <a:pt x="237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120" name="Google Shape;3120;p19"/>
              <p:cNvSpPr/>
              <p:nvPr/>
            </p:nvSpPr>
            <p:spPr>
              <a:xfrm>
                <a:off x="230654" y="3904645"/>
                <a:ext cx="37187" cy="110589"/>
              </a:xfrm>
              <a:custGeom>
                <a:avLst/>
                <a:gdLst/>
                <a:ahLst/>
                <a:cxnLst/>
                <a:rect l="l" t="t" r="r" b="b"/>
                <a:pathLst>
                  <a:path w="651" h="1936" extrusionOk="0">
                    <a:moveTo>
                      <a:pt x="399" y="0"/>
                    </a:moveTo>
                    <a:cubicBezTo>
                      <a:pt x="364" y="0"/>
                      <a:pt x="331" y="13"/>
                      <a:pt x="305" y="45"/>
                    </a:cubicBezTo>
                    <a:cubicBezTo>
                      <a:pt x="124" y="270"/>
                      <a:pt x="142" y="647"/>
                      <a:pt x="102" y="921"/>
                    </a:cubicBezTo>
                    <a:cubicBezTo>
                      <a:pt x="57" y="1239"/>
                      <a:pt x="0" y="1544"/>
                      <a:pt x="117" y="1853"/>
                    </a:cubicBezTo>
                    <a:cubicBezTo>
                      <a:pt x="136" y="1902"/>
                      <a:pt x="182" y="1936"/>
                      <a:pt x="229" y="1936"/>
                    </a:cubicBezTo>
                    <a:cubicBezTo>
                      <a:pt x="255" y="1936"/>
                      <a:pt x="282" y="1925"/>
                      <a:pt x="305" y="1902"/>
                    </a:cubicBezTo>
                    <a:cubicBezTo>
                      <a:pt x="542" y="1660"/>
                      <a:pt x="598" y="1348"/>
                      <a:pt x="625" y="1020"/>
                    </a:cubicBezTo>
                    <a:cubicBezTo>
                      <a:pt x="637" y="862"/>
                      <a:pt x="650" y="703"/>
                      <a:pt x="643" y="545"/>
                    </a:cubicBezTo>
                    <a:cubicBezTo>
                      <a:pt x="637" y="392"/>
                      <a:pt x="640" y="203"/>
                      <a:pt x="542" y="75"/>
                    </a:cubicBezTo>
                    <a:cubicBezTo>
                      <a:pt x="511" y="33"/>
                      <a:pt x="454" y="0"/>
                      <a:pt x="399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121" name="Google Shape;3121;p19"/>
              <p:cNvSpPr/>
              <p:nvPr/>
            </p:nvSpPr>
            <p:spPr>
              <a:xfrm>
                <a:off x="275667" y="3947545"/>
                <a:ext cx="45355" cy="85284"/>
              </a:xfrm>
              <a:custGeom>
                <a:avLst/>
                <a:gdLst/>
                <a:ahLst/>
                <a:cxnLst/>
                <a:rect l="l" t="t" r="r" b="b"/>
                <a:pathLst>
                  <a:path w="794" h="1493" extrusionOk="0">
                    <a:moveTo>
                      <a:pt x="528" y="0"/>
                    </a:moveTo>
                    <a:cubicBezTo>
                      <a:pt x="514" y="0"/>
                      <a:pt x="500" y="3"/>
                      <a:pt x="486" y="9"/>
                    </a:cubicBezTo>
                    <a:cubicBezTo>
                      <a:pt x="246" y="103"/>
                      <a:pt x="170" y="438"/>
                      <a:pt x="116" y="669"/>
                    </a:cubicBezTo>
                    <a:cubicBezTo>
                      <a:pt x="56" y="916"/>
                      <a:pt x="1" y="1211"/>
                      <a:pt x="155" y="1435"/>
                    </a:cubicBezTo>
                    <a:cubicBezTo>
                      <a:pt x="182" y="1473"/>
                      <a:pt x="219" y="1492"/>
                      <a:pt x="257" y="1492"/>
                    </a:cubicBezTo>
                    <a:cubicBezTo>
                      <a:pt x="286" y="1492"/>
                      <a:pt x="315" y="1481"/>
                      <a:pt x="342" y="1459"/>
                    </a:cubicBezTo>
                    <a:cubicBezTo>
                      <a:pt x="531" y="1295"/>
                      <a:pt x="571" y="1040"/>
                      <a:pt x="622" y="809"/>
                    </a:cubicBezTo>
                    <a:cubicBezTo>
                      <a:pt x="667" y="603"/>
                      <a:pt x="793" y="275"/>
                      <a:pt x="670" y="86"/>
                    </a:cubicBezTo>
                    <a:cubicBezTo>
                      <a:pt x="642" y="40"/>
                      <a:pt x="585" y="0"/>
                      <a:pt x="528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3122" name="Google Shape;3122;p19"/>
            <p:cNvGrpSpPr/>
            <p:nvPr/>
          </p:nvGrpSpPr>
          <p:grpSpPr>
            <a:xfrm>
              <a:off x="5901800" y="4851518"/>
              <a:ext cx="148749" cy="138123"/>
              <a:chOff x="417563" y="4145250"/>
              <a:chExt cx="148749" cy="138123"/>
            </a:xfrm>
          </p:grpSpPr>
          <p:sp>
            <p:nvSpPr>
              <p:cNvPr id="3123" name="Google Shape;3123;p19"/>
              <p:cNvSpPr/>
              <p:nvPr/>
            </p:nvSpPr>
            <p:spPr>
              <a:xfrm>
                <a:off x="417563" y="4179924"/>
                <a:ext cx="39186" cy="103449"/>
              </a:xfrm>
              <a:custGeom>
                <a:avLst/>
                <a:gdLst/>
                <a:ahLst/>
                <a:cxnLst/>
                <a:rect l="l" t="t" r="r" b="b"/>
                <a:pathLst>
                  <a:path w="686" h="1811" extrusionOk="0">
                    <a:moveTo>
                      <a:pt x="283" y="1"/>
                    </a:moveTo>
                    <a:cubicBezTo>
                      <a:pt x="215" y="1"/>
                      <a:pt x="148" y="32"/>
                      <a:pt x="118" y="96"/>
                    </a:cubicBezTo>
                    <a:cubicBezTo>
                      <a:pt x="0" y="348"/>
                      <a:pt x="83" y="703"/>
                      <a:pt x="102" y="970"/>
                    </a:cubicBezTo>
                    <a:cubicBezTo>
                      <a:pt x="112" y="1123"/>
                      <a:pt x="118" y="1280"/>
                      <a:pt x="141" y="1432"/>
                    </a:cubicBezTo>
                    <a:cubicBezTo>
                      <a:pt x="163" y="1569"/>
                      <a:pt x="227" y="1672"/>
                      <a:pt x="315" y="1777"/>
                    </a:cubicBezTo>
                    <a:cubicBezTo>
                      <a:pt x="333" y="1800"/>
                      <a:pt x="363" y="1811"/>
                      <a:pt x="394" y="1811"/>
                    </a:cubicBezTo>
                    <a:cubicBezTo>
                      <a:pt x="425" y="1811"/>
                      <a:pt x="456" y="1799"/>
                      <a:pt x="475" y="1777"/>
                    </a:cubicBezTo>
                    <a:cubicBezTo>
                      <a:pt x="685" y="1537"/>
                      <a:pt x="670" y="1245"/>
                      <a:pt x="647" y="944"/>
                    </a:cubicBezTo>
                    <a:cubicBezTo>
                      <a:pt x="625" y="670"/>
                      <a:pt x="621" y="266"/>
                      <a:pt x="421" y="56"/>
                    </a:cubicBezTo>
                    <a:cubicBezTo>
                      <a:pt x="386" y="19"/>
                      <a:pt x="334" y="1"/>
                      <a:pt x="283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124" name="Google Shape;3124;p19"/>
              <p:cNvSpPr/>
              <p:nvPr/>
            </p:nvSpPr>
            <p:spPr>
              <a:xfrm>
                <a:off x="469888" y="4145250"/>
                <a:ext cx="42556" cy="117101"/>
              </a:xfrm>
              <a:custGeom>
                <a:avLst/>
                <a:gdLst/>
                <a:ahLst/>
                <a:cxnLst/>
                <a:rect l="l" t="t" r="r" b="b"/>
                <a:pathLst>
                  <a:path w="745" h="2050" extrusionOk="0">
                    <a:moveTo>
                      <a:pt x="476" y="0"/>
                    </a:moveTo>
                    <a:cubicBezTo>
                      <a:pt x="449" y="0"/>
                      <a:pt x="419" y="8"/>
                      <a:pt x="384" y="23"/>
                    </a:cubicBezTo>
                    <a:cubicBezTo>
                      <a:pt x="243" y="88"/>
                      <a:pt x="219" y="278"/>
                      <a:pt x="192" y="415"/>
                    </a:cubicBezTo>
                    <a:cubicBezTo>
                      <a:pt x="158" y="589"/>
                      <a:pt x="132" y="764"/>
                      <a:pt x="104" y="936"/>
                    </a:cubicBezTo>
                    <a:cubicBezTo>
                      <a:pt x="47" y="1281"/>
                      <a:pt x="1" y="1611"/>
                      <a:pt x="84" y="1954"/>
                    </a:cubicBezTo>
                    <a:cubicBezTo>
                      <a:pt x="99" y="2020"/>
                      <a:pt x="150" y="2049"/>
                      <a:pt x="204" y="2049"/>
                    </a:cubicBezTo>
                    <a:cubicBezTo>
                      <a:pt x="250" y="2049"/>
                      <a:pt x="298" y="2027"/>
                      <a:pt x="327" y="1988"/>
                    </a:cubicBezTo>
                    <a:cubicBezTo>
                      <a:pt x="568" y="1660"/>
                      <a:pt x="617" y="1267"/>
                      <a:pt x="652" y="870"/>
                    </a:cubicBezTo>
                    <a:cubicBezTo>
                      <a:pt x="666" y="718"/>
                      <a:pt x="745" y="0"/>
                      <a:pt x="476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125" name="Google Shape;3125;p19"/>
              <p:cNvSpPr/>
              <p:nvPr/>
            </p:nvSpPr>
            <p:spPr>
              <a:xfrm>
                <a:off x="528840" y="4206144"/>
                <a:ext cx="37472" cy="75173"/>
              </a:xfrm>
              <a:custGeom>
                <a:avLst/>
                <a:gdLst/>
                <a:ahLst/>
                <a:cxnLst/>
                <a:rect l="l" t="t" r="r" b="b"/>
                <a:pathLst>
                  <a:path w="656" h="1316" extrusionOk="0">
                    <a:moveTo>
                      <a:pt x="371" y="0"/>
                    </a:moveTo>
                    <a:cubicBezTo>
                      <a:pt x="302" y="0"/>
                      <a:pt x="231" y="34"/>
                      <a:pt x="180" y="103"/>
                    </a:cubicBezTo>
                    <a:cubicBezTo>
                      <a:pt x="57" y="271"/>
                      <a:pt x="44" y="533"/>
                      <a:pt x="23" y="733"/>
                    </a:cubicBezTo>
                    <a:cubicBezTo>
                      <a:pt x="1" y="928"/>
                      <a:pt x="15" y="1125"/>
                      <a:pt x="152" y="1281"/>
                    </a:cubicBezTo>
                    <a:cubicBezTo>
                      <a:pt x="172" y="1303"/>
                      <a:pt x="205" y="1315"/>
                      <a:pt x="238" y="1315"/>
                    </a:cubicBezTo>
                    <a:cubicBezTo>
                      <a:pt x="259" y="1315"/>
                      <a:pt x="281" y="1310"/>
                      <a:pt x="298" y="1298"/>
                    </a:cubicBezTo>
                    <a:cubicBezTo>
                      <a:pt x="470" y="1186"/>
                      <a:pt x="536" y="999"/>
                      <a:pt x="566" y="805"/>
                    </a:cubicBezTo>
                    <a:cubicBezTo>
                      <a:pt x="598" y="604"/>
                      <a:pt x="655" y="349"/>
                      <a:pt x="581" y="154"/>
                    </a:cubicBezTo>
                    <a:cubicBezTo>
                      <a:pt x="541" y="53"/>
                      <a:pt x="457" y="0"/>
                      <a:pt x="371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sp>
          <p:nvSpPr>
            <p:cNvPr id="3126" name="Google Shape;3126;p19"/>
            <p:cNvSpPr/>
            <p:nvPr/>
          </p:nvSpPr>
          <p:spPr>
            <a:xfrm>
              <a:off x="3194946" y="4869205"/>
              <a:ext cx="33188" cy="102763"/>
            </a:xfrm>
            <a:custGeom>
              <a:avLst/>
              <a:gdLst/>
              <a:ahLst/>
              <a:cxnLst/>
              <a:rect l="l" t="t" r="r" b="b"/>
              <a:pathLst>
                <a:path w="581" h="1799" extrusionOk="0">
                  <a:moveTo>
                    <a:pt x="300" y="0"/>
                  </a:moveTo>
                  <a:cubicBezTo>
                    <a:pt x="224" y="0"/>
                    <a:pt x="148" y="46"/>
                    <a:pt x="114" y="137"/>
                  </a:cubicBezTo>
                  <a:cubicBezTo>
                    <a:pt x="22" y="389"/>
                    <a:pt x="32" y="700"/>
                    <a:pt x="16" y="968"/>
                  </a:cubicBezTo>
                  <a:cubicBezTo>
                    <a:pt x="0" y="1232"/>
                    <a:pt x="5" y="1500"/>
                    <a:pt x="120" y="1743"/>
                  </a:cubicBezTo>
                  <a:cubicBezTo>
                    <a:pt x="136" y="1778"/>
                    <a:pt x="178" y="1799"/>
                    <a:pt x="219" y="1799"/>
                  </a:cubicBezTo>
                  <a:cubicBezTo>
                    <a:pt x="248" y="1799"/>
                    <a:pt x="276" y="1788"/>
                    <a:pt x="293" y="1765"/>
                  </a:cubicBezTo>
                  <a:cubicBezTo>
                    <a:pt x="467" y="1544"/>
                    <a:pt x="522" y="1270"/>
                    <a:pt x="540" y="994"/>
                  </a:cubicBezTo>
                  <a:cubicBezTo>
                    <a:pt x="554" y="722"/>
                    <a:pt x="580" y="397"/>
                    <a:pt x="484" y="137"/>
                  </a:cubicBezTo>
                  <a:cubicBezTo>
                    <a:pt x="451" y="46"/>
                    <a:pt x="375" y="0"/>
                    <a:pt x="300" y="0"/>
                  </a:cubicBezTo>
                  <a:close/>
                </a:path>
              </a:pathLst>
            </a:custGeom>
            <a:solidFill>
              <a:srgbClr val="191919">
                <a:alpha val="59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3127" name="Google Shape;3127;p19"/>
            <p:cNvGrpSpPr/>
            <p:nvPr/>
          </p:nvGrpSpPr>
          <p:grpSpPr>
            <a:xfrm>
              <a:off x="1088463" y="4638600"/>
              <a:ext cx="142923" cy="130526"/>
              <a:chOff x="178100" y="3904645"/>
              <a:chExt cx="142923" cy="130526"/>
            </a:xfrm>
          </p:grpSpPr>
          <p:sp>
            <p:nvSpPr>
              <p:cNvPr id="3128" name="Google Shape;3128;p19"/>
              <p:cNvSpPr/>
              <p:nvPr/>
            </p:nvSpPr>
            <p:spPr>
              <a:xfrm>
                <a:off x="178100" y="3936863"/>
                <a:ext cx="40843" cy="98308"/>
              </a:xfrm>
              <a:custGeom>
                <a:avLst/>
                <a:gdLst/>
                <a:ahLst/>
                <a:cxnLst/>
                <a:rect l="l" t="t" r="r" b="b"/>
                <a:pathLst>
                  <a:path w="715" h="1721" extrusionOk="0">
                    <a:moveTo>
                      <a:pt x="237" y="1"/>
                    </a:moveTo>
                    <a:cubicBezTo>
                      <a:pt x="157" y="1"/>
                      <a:pt x="77" y="54"/>
                      <a:pt x="49" y="139"/>
                    </a:cubicBezTo>
                    <a:cubicBezTo>
                      <a:pt x="1" y="283"/>
                      <a:pt x="37" y="436"/>
                      <a:pt x="59" y="582"/>
                    </a:cubicBezTo>
                    <a:cubicBezTo>
                      <a:pt x="76" y="711"/>
                      <a:pt x="98" y="838"/>
                      <a:pt x="120" y="966"/>
                    </a:cubicBezTo>
                    <a:cubicBezTo>
                      <a:pt x="142" y="1093"/>
                      <a:pt x="158" y="1223"/>
                      <a:pt x="193" y="1347"/>
                    </a:cubicBezTo>
                    <a:cubicBezTo>
                      <a:pt x="234" y="1488"/>
                      <a:pt x="302" y="1592"/>
                      <a:pt x="413" y="1688"/>
                    </a:cubicBezTo>
                    <a:cubicBezTo>
                      <a:pt x="438" y="1709"/>
                      <a:pt x="467" y="1720"/>
                      <a:pt x="496" y="1720"/>
                    </a:cubicBezTo>
                    <a:cubicBezTo>
                      <a:pt x="533" y="1720"/>
                      <a:pt x="570" y="1702"/>
                      <a:pt x="594" y="1665"/>
                    </a:cubicBezTo>
                    <a:cubicBezTo>
                      <a:pt x="672" y="1542"/>
                      <a:pt x="715" y="1424"/>
                      <a:pt x="707" y="1275"/>
                    </a:cubicBezTo>
                    <a:cubicBezTo>
                      <a:pt x="700" y="1133"/>
                      <a:pt x="672" y="990"/>
                      <a:pt x="643" y="848"/>
                    </a:cubicBezTo>
                    <a:cubicBezTo>
                      <a:pt x="592" y="595"/>
                      <a:pt x="554" y="244"/>
                      <a:pt x="362" y="51"/>
                    </a:cubicBezTo>
                    <a:cubicBezTo>
                      <a:pt x="326" y="16"/>
                      <a:pt x="281" y="1"/>
                      <a:pt x="237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129" name="Google Shape;3129;p19"/>
              <p:cNvSpPr/>
              <p:nvPr/>
            </p:nvSpPr>
            <p:spPr>
              <a:xfrm>
                <a:off x="230654" y="3904645"/>
                <a:ext cx="37187" cy="110589"/>
              </a:xfrm>
              <a:custGeom>
                <a:avLst/>
                <a:gdLst/>
                <a:ahLst/>
                <a:cxnLst/>
                <a:rect l="l" t="t" r="r" b="b"/>
                <a:pathLst>
                  <a:path w="651" h="1936" extrusionOk="0">
                    <a:moveTo>
                      <a:pt x="399" y="0"/>
                    </a:moveTo>
                    <a:cubicBezTo>
                      <a:pt x="364" y="0"/>
                      <a:pt x="331" y="13"/>
                      <a:pt x="305" y="45"/>
                    </a:cubicBezTo>
                    <a:cubicBezTo>
                      <a:pt x="124" y="270"/>
                      <a:pt x="142" y="647"/>
                      <a:pt x="102" y="921"/>
                    </a:cubicBezTo>
                    <a:cubicBezTo>
                      <a:pt x="57" y="1239"/>
                      <a:pt x="0" y="1544"/>
                      <a:pt x="117" y="1853"/>
                    </a:cubicBezTo>
                    <a:cubicBezTo>
                      <a:pt x="136" y="1902"/>
                      <a:pt x="182" y="1936"/>
                      <a:pt x="229" y="1936"/>
                    </a:cubicBezTo>
                    <a:cubicBezTo>
                      <a:pt x="255" y="1936"/>
                      <a:pt x="282" y="1925"/>
                      <a:pt x="305" y="1902"/>
                    </a:cubicBezTo>
                    <a:cubicBezTo>
                      <a:pt x="542" y="1660"/>
                      <a:pt x="598" y="1348"/>
                      <a:pt x="625" y="1020"/>
                    </a:cubicBezTo>
                    <a:cubicBezTo>
                      <a:pt x="637" y="862"/>
                      <a:pt x="650" y="703"/>
                      <a:pt x="643" y="545"/>
                    </a:cubicBezTo>
                    <a:cubicBezTo>
                      <a:pt x="637" y="392"/>
                      <a:pt x="640" y="203"/>
                      <a:pt x="542" y="75"/>
                    </a:cubicBezTo>
                    <a:cubicBezTo>
                      <a:pt x="511" y="33"/>
                      <a:pt x="454" y="0"/>
                      <a:pt x="399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130" name="Google Shape;3130;p19"/>
              <p:cNvSpPr/>
              <p:nvPr/>
            </p:nvSpPr>
            <p:spPr>
              <a:xfrm>
                <a:off x="275667" y="3947545"/>
                <a:ext cx="45355" cy="85284"/>
              </a:xfrm>
              <a:custGeom>
                <a:avLst/>
                <a:gdLst/>
                <a:ahLst/>
                <a:cxnLst/>
                <a:rect l="l" t="t" r="r" b="b"/>
                <a:pathLst>
                  <a:path w="794" h="1493" extrusionOk="0">
                    <a:moveTo>
                      <a:pt x="528" y="0"/>
                    </a:moveTo>
                    <a:cubicBezTo>
                      <a:pt x="514" y="0"/>
                      <a:pt x="500" y="3"/>
                      <a:pt x="486" y="9"/>
                    </a:cubicBezTo>
                    <a:cubicBezTo>
                      <a:pt x="246" y="103"/>
                      <a:pt x="170" y="438"/>
                      <a:pt x="116" y="669"/>
                    </a:cubicBezTo>
                    <a:cubicBezTo>
                      <a:pt x="56" y="916"/>
                      <a:pt x="1" y="1211"/>
                      <a:pt x="155" y="1435"/>
                    </a:cubicBezTo>
                    <a:cubicBezTo>
                      <a:pt x="182" y="1473"/>
                      <a:pt x="219" y="1492"/>
                      <a:pt x="257" y="1492"/>
                    </a:cubicBezTo>
                    <a:cubicBezTo>
                      <a:pt x="286" y="1492"/>
                      <a:pt x="315" y="1481"/>
                      <a:pt x="342" y="1459"/>
                    </a:cubicBezTo>
                    <a:cubicBezTo>
                      <a:pt x="531" y="1295"/>
                      <a:pt x="571" y="1040"/>
                      <a:pt x="622" y="809"/>
                    </a:cubicBezTo>
                    <a:cubicBezTo>
                      <a:pt x="667" y="603"/>
                      <a:pt x="793" y="275"/>
                      <a:pt x="670" y="86"/>
                    </a:cubicBezTo>
                    <a:cubicBezTo>
                      <a:pt x="642" y="40"/>
                      <a:pt x="585" y="0"/>
                      <a:pt x="528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3131" name="Google Shape;3131;p19"/>
            <p:cNvGrpSpPr/>
            <p:nvPr/>
          </p:nvGrpSpPr>
          <p:grpSpPr>
            <a:xfrm>
              <a:off x="1631214" y="4654247"/>
              <a:ext cx="88313" cy="132981"/>
              <a:chOff x="712664" y="3994329"/>
              <a:chExt cx="88313" cy="132981"/>
            </a:xfrm>
          </p:grpSpPr>
          <p:sp>
            <p:nvSpPr>
              <p:cNvPr id="3132" name="Google Shape;3132;p19"/>
              <p:cNvSpPr/>
              <p:nvPr/>
            </p:nvSpPr>
            <p:spPr>
              <a:xfrm>
                <a:off x="712664" y="4006439"/>
                <a:ext cx="44613" cy="91225"/>
              </a:xfrm>
              <a:custGeom>
                <a:avLst/>
                <a:gdLst/>
                <a:ahLst/>
                <a:cxnLst/>
                <a:rect l="l" t="t" r="r" b="b"/>
                <a:pathLst>
                  <a:path w="781" h="1597" extrusionOk="0">
                    <a:moveTo>
                      <a:pt x="221" y="1"/>
                    </a:moveTo>
                    <a:cubicBezTo>
                      <a:pt x="138" y="1"/>
                      <a:pt x="60" y="44"/>
                      <a:pt x="44" y="145"/>
                    </a:cubicBezTo>
                    <a:cubicBezTo>
                      <a:pt x="1" y="407"/>
                      <a:pt x="81" y="683"/>
                      <a:pt x="139" y="938"/>
                    </a:cubicBezTo>
                    <a:cubicBezTo>
                      <a:pt x="196" y="1187"/>
                      <a:pt x="264" y="1427"/>
                      <a:pt x="489" y="1579"/>
                    </a:cubicBezTo>
                    <a:cubicBezTo>
                      <a:pt x="506" y="1591"/>
                      <a:pt x="526" y="1596"/>
                      <a:pt x="546" y="1596"/>
                    </a:cubicBezTo>
                    <a:cubicBezTo>
                      <a:pt x="589" y="1596"/>
                      <a:pt x="632" y="1573"/>
                      <a:pt x="652" y="1535"/>
                    </a:cubicBezTo>
                    <a:cubicBezTo>
                      <a:pt x="780" y="1308"/>
                      <a:pt x="735" y="1060"/>
                      <a:pt x="674" y="820"/>
                    </a:cubicBezTo>
                    <a:cubicBezTo>
                      <a:pt x="614" y="582"/>
                      <a:pt x="569" y="295"/>
                      <a:pt x="422" y="97"/>
                    </a:cubicBezTo>
                    <a:cubicBezTo>
                      <a:pt x="377" y="36"/>
                      <a:pt x="297" y="1"/>
                      <a:pt x="221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133" name="Google Shape;3133;p19"/>
              <p:cNvSpPr/>
              <p:nvPr/>
            </p:nvSpPr>
            <p:spPr>
              <a:xfrm>
                <a:off x="767617" y="3994329"/>
                <a:ext cx="33360" cy="132981"/>
              </a:xfrm>
              <a:custGeom>
                <a:avLst/>
                <a:gdLst/>
                <a:ahLst/>
                <a:cxnLst/>
                <a:rect l="l" t="t" r="r" b="b"/>
                <a:pathLst>
                  <a:path w="584" h="2328" extrusionOk="0">
                    <a:moveTo>
                      <a:pt x="295" y="1"/>
                    </a:moveTo>
                    <a:cubicBezTo>
                      <a:pt x="171" y="1"/>
                      <a:pt x="45" y="86"/>
                      <a:pt x="30" y="255"/>
                    </a:cubicBezTo>
                    <a:cubicBezTo>
                      <a:pt x="0" y="597"/>
                      <a:pt x="2" y="946"/>
                      <a:pt x="6" y="1290"/>
                    </a:cubicBezTo>
                    <a:cubicBezTo>
                      <a:pt x="9" y="1631"/>
                      <a:pt x="24" y="1959"/>
                      <a:pt x="178" y="2270"/>
                    </a:cubicBezTo>
                    <a:cubicBezTo>
                      <a:pt x="198" y="2309"/>
                      <a:pt x="239" y="2328"/>
                      <a:pt x="281" y="2328"/>
                    </a:cubicBezTo>
                    <a:cubicBezTo>
                      <a:pt x="323" y="2328"/>
                      <a:pt x="365" y="2309"/>
                      <a:pt x="385" y="2270"/>
                    </a:cubicBezTo>
                    <a:cubicBezTo>
                      <a:pt x="543" y="1960"/>
                      <a:pt x="560" y="1631"/>
                      <a:pt x="569" y="1290"/>
                    </a:cubicBezTo>
                    <a:cubicBezTo>
                      <a:pt x="576" y="946"/>
                      <a:pt x="583" y="597"/>
                      <a:pt x="557" y="255"/>
                    </a:cubicBezTo>
                    <a:cubicBezTo>
                      <a:pt x="544" y="85"/>
                      <a:pt x="420" y="1"/>
                      <a:pt x="295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3134" name="Google Shape;3134;p19"/>
            <p:cNvGrpSpPr/>
            <p:nvPr/>
          </p:nvGrpSpPr>
          <p:grpSpPr>
            <a:xfrm>
              <a:off x="1430650" y="4814993"/>
              <a:ext cx="148749" cy="138123"/>
              <a:chOff x="417563" y="4145250"/>
              <a:chExt cx="148749" cy="138123"/>
            </a:xfrm>
          </p:grpSpPr>
          <p:sp>
            <p:nvSpPr>
              <p:cNvPr id="3135" name="Google Shape;3135;p19"/>
              <p:cNvSpPr/>
              <p:nvPr/>
            </p:nvSpPr>
            <p:spPr>
              <a:xfrm>
                <a:off x="417563" y="4179924"/>
                <a:ext cx="39186" cy="103449"/>
              </a:xfrm>
              <a:custGeom>
                <a:avLst/>
                <a:gdLst/>
                <a:ahLst/>
                <a:cxnLst/>
                <a:rect l="l" t="t" r="r" b="b"/>
                <a:pathLst>
                  <a:path w="686" h="1811" extrusionOk="0">
                    <a:moveTo>
                      <a:pt x="283" y="1"/>
                    </a:moveTo>
                    <a:cubicBezTo>
                      <a:pt x="215" y="1"/>
                      <a:pt x="148" y="32"/>
                      <a:pt x="118" y="96"/>
                    </a:cubicBezTo>
                    <a:cubicBezTo>
                      <a:pt x="0" y="348"/>
                      <a:pt x="83" y="703"/>
                      <a:pt x="102" y="970"/>
                    </a:cubicBezTo>
                    <a:cubicBezTo>
                      <a:pt x="112" y="1123"/>
                      <a:pt x="118" y="1280"/>
                      <a:pt x="141" y="1432"/>
                    </a:cubicBezTo>
                    <a:cubicBezTo>
                      <a:pt x="163" y="1569"/>
                      <a:pt x="227" y="1672"/>
                      <a:pt x="315" y="1777"/>
                    </a:cubicBezTo>
                    <a:cubicBezTo>
                      <a:pt x="333" y="1800"/>
                      <a:pt x="363" y="1811"/>
                      <a:pt x="394" y="1811"/>
                    </a:cubicBezTo>
                    <a:cubicBezTo>
                      <a:pt x="425" y="1811"/>
                      <a:pt x="456" y="1799"/>
                      <a:pt x="475" y="1777"/>
                    </a:cubicBezTo>
                    <a:cubicBezTo>
                      <a:pt x="685" y="1537"/>
                      <a:pt x="670" y="1245"/>
                      <a:pt x="647" y="944"/>
                    </a:cubicBezTo>
                    <a:cubicBezTo>
                      <a:pt x="625" y="670"/>
                      <a:pt x="621" y="266"/>
                      <a:pt x="421" y="56"/>
                    </a:cubicBezTo>
                    <a:cubicBezTo>
                      <a:pt x="386" y="19"/>
                      <a:pt x="334" y="1"/>
                      <a:pt x="283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136" name="Google Shape;3136;p19"/>
              <p:cNvSpPr/>
              <p:nvPr/>
            </p:nvSpPr>
            <p:spPr>
              <a:xfrm>
                <a:off x="469888" y="4145250"/>
                <a:ext cx="42556" cy="117101"/>
              </a:xfrm>
              <a:custGeom>
                <a:avLst/>
                <a:gdLst/>
                <a:ahLst/>
                <a:cxnLst/>
                <a:rect l="l" t="t" r="r" b="b"/>
                <a:pathLst>
                  <a:path w="745" h="2050" extrusionOk="0">
                    <a:moveTo>
                      <a:pt x="476" y="0"/>
                    </a:moveTo>
                    <a:cubicBezTo>
                      <a:pt x="449" y="0"/>
                      <a:pt x="419" y="8"/>
                      <a:pt x="384" y="23"/>
                    </a:cubicBezTo>
                    <a:cubicBezTo>
                      <a:pt x="243" y="88"/>
                      <a:pt x="219" y="278"/>
                      <a:pt x="192" y="415"/>
                    </a:cubicBezTo>
                    <a:cubicBezTo>
                      <a:pt x="158" y="589"/>
                      <a:pt x="132" y="764"/>
                      <a:pt x="104" y="936"/>
                    </a:cubicBezTo>
                    <a:cubicBezTo>
                      <a:pt x="47" y="1281"/>
                      <a:pt x="1" y="1611"/>
                      <a:pt x="84" y="1954"/>
                    </a:cubicBezTo>
                    <a:cubicBezTo>
                      <a:pt x="99" y="2020"/>
                      <a:pt x="150" y="2049"/>
                      <a:pt x="204" y="2049"/>
                    </a:cubicBezTo>
                    <a:cubicBezTo>
                      <a:pt x="250" y="2049"/>
                      <a:pt x="298" y="2027"/>
                      <a:pt x="327" y="1988"/>
                    </a:cubicBezTo>
                    <a:cubicBezTo>
                      <a:pt x="568" y="1660"/>
                      <a:pt x="617" y="1267"/>
                      <a:pt x="652" y="870"/>
                    </a:cubicBezTo>
                    <a:cubicBezTo>
                      <a:pt x="666" y="718"/>
                      <a:pt x="745" y="0"/>
                      <a:pt x="476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137" name="Google Shape;3137;p19"/>
              <p:cNvSpPr/>
              <p:nvPr/>
            </p:nvSpPr>
            <p:spPr>
              <a:xfrm>
                <a:off x="528840" y="4206144"/>
                <a:ext cx="37472" cy="75173"/>
              </a:xfrm>
              <a:custGeom>
                <a:avLst/>
                <a:gdLst/>
                <a:ahLst/>
                <a:cxnLst/>
                <a:rect l="l" t="t" r="r" b="b"/>
                <a:pathLst>
                  <a:path w="656" h="1316" extrusionOk="0">
                    <a:moveTo>
                      <a:pt x="371" y="0"/>
                    </a:moveTo>
                    <a:cubicBezTo>
                      <a:pt x="302" y="0"/>
                      <a:pt x="231" y="34"/>
                      <a:pt x="180" y="103"/>
                    </a:cubicBezTo>
                    <a:cubicBezTo>
                      <a:pt x="57" y="271"/>
                      <a:pt x="44" y="533"/>
                      <a:pt x="23" y="733"/>
                    </a:cubicBezTo>
                    <a:cubicBezTo>
                      <a:pt x="1" y="928"/>
                      <a:pt x="15" y="1125"/>
                      <a:pt x="152" y="1281"/>
                    </a:cubicBezTo>
                    <a:cubicBezTo>
                      <a:pt x="172" y="1303"/>
                      <a:pt x="205" y="1315"/>
                      <a:pt x="238" y="1315"/>
                    </a:cubicBezTo>
                    <a:cubicBezTo>
                      <a:pt x="259" y="1315"/>
                      <a:pt x="281" y="1310"/>
                      <a:pt x="298" y="1298"/>
                    </a:cubicBezTo>
                    <a:cubicBezTo>
                      <a:pt x="470" y="1186"/>
                      <a:pt x="536" y="999"/>
                      <a:pt x="566" y="805"/>
                    </a:cubicBezTo>
                    <a:cubicBezTo>
                      <a:pt x="598" y="604"/>
                      <a:pt x="655" y="349"/>
                      <a:pt x="581" y="154"/>
                    </a:cubicBezTo>
                    <a:cubicBezTo>
                      <a:pt x="541" y="53"/>
                      <a:pt x="457" y="0"/>
                      <a:pt x="371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3138" name="Google Shape;3138;p19"/>
            <p:cNvGrpSpPr/>
            <p:nvPr/>
          </p:nvGrpSpPr>
          <p:grpSpPr>
            <a:xfrm>
              <a:off x="2621688" y="4908138"/>
              <a:ext cx="142923" cy="130526"/>
              <a:chOff x="178100" y="3904645"/>
              <a:chExt cx="142923" cy="130526"/>
            </a:xfrm>
          </p:grpSpPr>
          <p:sp>
            <p:nvSpPr>
              <p:cNvPr id="3139" name="Google Shape;3139;p19"/>
              <p:cNvSpPr/>
              <p:nvPr/>
            </p:nvSpPr>
            <p:spPr>
              <a:xfrm>
                <a:off x="178100" y="3936863"/>
                <a:ext cx="40843" cy="98308"/>
              </a:xfrm>
              <a:custGeom>
                <a:avLst/>
                <a:gdLst/>
                <a:ahLst/>
                <a:cxnLst/>
                <a:rect l="l" t="t" r="r" b="b"/>
                <a:pathLst>
                  <a:path w="715" h="1721" extrusionOk="0">
                    <a:moveTo>
                      <a:pt x="237" y="1"/>
                    </a:moveTo>
                    <a:cubicBezTo>
                      <a:pt x="157" y="1"/>
                      <a:pt x="77" y="54"/>
                      <a:pt x="49" y="139"/>
                    </a:cubicBezTo>
                    <a:cubicBezTo>
                      <a:pt x="1" y="283"/>
                      <a:pt x="37" y="436"/>
                      <a:pt x="59" y="582"/>
                    </a:cubicBezTo>
                    <a:cubicBezTo>
                      <a:pt x="76" y="711"/>
                      <a:pt x="98" y="838"/>
                      <a:pt x="120" y="966"/>
                    </a:cubicBezTo>
                    <a:cubicBezTo>
                      <a:pt x="142" y="1093"/>
                      <a:pt x="158" y="1223"/>
                      <a:pt x="193" y="1347"/>
                    </a:cubicBezTo>
                    <a:cubicBezTo>
                      <a:pt x="234" y="1488"/>
                      <a:pt x="302" y="1592"/>
                      <a:pt x="413" y="1688"/>
                    </a:cubicBezTo>
                    <a:cubicBezTo>
                      <a:pt x="438" y="1709"/>
                      <a:pt x="467" y="1720"/>
                      <a:pt x="496" y="1720"/>
                    </a:cubicBezTo>
                    <a:cubicBezTo>
                      <a:pt x="533" y="1720"/>
                      <a:pt x="570" y="1702"/>
                      <a:pt x="594" y="1665"/>
                    </a:cubicBezTo>
                    <a:cubicBezTo>
                      <a:pt x="672" y="1542"/>
                      <a:pt x="715" y="1424"/>
                      <a:pt x="707" y="1275"/>
                    </a:cubicBezTo>
                    <a:cubicBezTo>
                      <a:pt x="700" y="1133"/>
                      <a:pt x="672" y="990"/>
                      <a:pt x="643" y="848"/>
                    </a:cubicBezTo>
                    <a:cubicBezTo>
                      <a:pt x="592" y="595"/>
                      <a:pt x="554" y="244"/>
                      <a:pt x="362" y="51"/>
                    </a:cubicBezTo>
                    <a:cubicBezTo>
                      <a:pt x="326" y="16"/>
                      <a:pt x="281" y="1"/>
                      <a:pt x="237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140" name="Google Shape;3140;p19"/>
              <p:cNvSpPr/>
              <p:nvPr/>
            </p:nvSpPr>
            <p:spPr>
              <a:xfrm>
                <a:off x="230654" y="3904645"/>
                <a:ext cx="37187" cy="110589"/>
              </a:xfrm>
              <a:custGeom>
                <a:avLst/>
                <a:gdLst/>
                <a:ahLst/>
                <a:cxnLst/>
                <a:rect l="l" t="t" r="r" b="b"/>
                <a:pathLst>
                  <a:path w="651" h="1936" extrusionOk="0">
                    <a:moveTo>
                      <a:pt x="399" y="0"/>
                    </a:moveTo>
                    <a:cubicBezTo>
                      <a:pt x="364" y="0"/>
                      <a:pt x="331" y="13"/>
                      <a:pt x="305" y="45"/>
                    </a:cubicBezTo>
                    <a:cubicBezTo>
                      <a:pt x="124" y="270"/>
                      <a:pt x="142" y="647"/>
                      <a:pt x="102" y="921"/>
                    </a:cubicBezTo>
                    <a:cubicBezTo>
                      <a:pt x="57" y="1239"/>
                      <a:pt x="0" y="1544"/>
                      <a:pt x="117" y="1853"/>
                    </a:cubicBezTo>
                    <a:cubicBezTo>
                      <a:pt x="136" y="1902"/>
                      <a:pt x="182" y="1936"/>
                      <a:pt x="229" y="1936"/>
                    </a:cubicBezTo>
                    <a:cubicBezTo>
                      <a:pt x="255" y="1936"/>
                      <a:pt x="282" y="1925"/>
                      <a:pt x="305" y="1902"/>
                    </a:cubicBezTo>
                    <a:cubicBezTo>
                      <a:pt x="542" y="1660"/>
                      <a:pt x="598" y="1348"/>
                      <a:pt x="625" y="1020"/>
                    </a:cubicBezTo>
                    <a:cubicBezTo>
                      <a:pt x="637" y="862"/>
                      <a:pt x="650" y="703"/>
                      <a:pt x="643" y="545"/>
                    </a:cubicBezTo>
                    <a:cubicBezTo>
                      <a:pt x="637" y="392"/>
                      <a:pt x="640" y="203"/>
                      <a:pt x="542" y="75"/>
                    </a:cubicBezTo>
                    <a:cubicBezTo>
                      <a:pt x="511" y="33"/>
                      <a:pt x="454" y="0"/>
                      <a:pt x="399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141" name="Google Shape;3141;p19"/>
              <p:cNvSpPr/>
              <p:nvPr/>
            </p:nvSpPr>
            <p:spPr>
              <a:xfrm>
                <a:off x="275667" y="3947545"/>
                <a:ext cx="45355" cy="85284"/>
              </a:xfrm>
              <a:custGeom>
                <a:avLst/>
                <a:gdLst/>
                <a:ahLst/>
                <a:cxnLst/>
                <a:rect l="l" t="t" r="r" b="b"/>
                <a:pathLst>
                  <a:path w="794" h="1493" extrusionOk="0">
                    <a:moveTo>
                      <a:pt x="528" y="0"/>
                    </a:moveTo>
                    <a:cubicBezTo>
                      <a:pt x="514" y="0"/>
                      <a:pt x="500" y="3"/>
                      <a:pt x="486" y="9"/>
                    </a:cubicBezTo>
                    <a:cubicBezTo>
                      <a:pt x="246" y="103"/>
                      <a:pt x="170" y="438"/>
                      <a:pt x="116" y="669"/>
                    </a:cubicBezTo>
                    <a:cubicBezTo>
                      <a:pt x="56" y="916"/>
                      <a:pt x="1" y="1211"/>
                      <a:pt x="155" y="1435"/>
                    </a:cubicBezTo>
                    <a:cubicBezTo>
                      <a:pt x="182" y="1473"/>
                      <a:pt x="219" y="1492"/>
                      <a:pt x="257" y="1492"/>
                    </a:cubicBezTo>
                    <a:cubicBezTo>
                      <a:pt x="286" y="1492"/>
                      <a:pt x="315" y="1481"/>
                      <a:pt x="342" y="1459"/>
                    </a:cubicBezTo>
                    <a:cubicBezTo>
                      <a:pt x="531" y="1295"/>
                      <a:pt x="571" y="1040"/>
                      <a:pt x="622" y="809"/>
                    </a:cubicBezTo>
                    <a:cubicBezTo>
                      <a:pt x="667" y="603"/>
                      <a:pt x="793" y="275"/>
                      <a:pt x="670" y="86"/>
                    </a:cubicBezTo>
                    <a:cubicBezTo>
                      <a:pt x="642" y="40"/>
                      <a:pt x="585" y="0"/>
                      <a:pt x="528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3142" name="Google Shape;3142;p19"/>
            <p:cNvGrpSpPr/>
            <p:nvPr/>
          </p:nvGrpSpPr>
          <p:grpSpPr>
            <a:xfrm>
              <a:off x="4349951" y="4706647"/>
              <a:ext cx="88313" cy="132981"/>
              <a:chOff x="712664" y="3994329"/>
              <a:chExt cx="88313" cy="132981"/>
            </a:xfrm>
          </p:grpSpPr>
          <p:sp>
            <p:nvSpPr>
              <p:cNvPr id="3143" name="Google Shape;3143;p19"/>
              <p:cNvSpPr/>
              <p:nvPr/>
            </p:nvSpPr>
            <p:spPr>
              <a:xfrm>
                <a:off x="712664" y="4006439"/>
                <a:ext cx="44613" cy="91225"/>
              </a:xfrm>
              <a:custGeom>
                <a:avLst/>
                <a:gdLst/>
                <a:ahLst/>
                <a:cxnLst/>
                <a:rect l="l" t="t" r="r" b="b"/>
                <a:pathLst>
                  <a:path w="781" h="1597" extrusionOk="0">
                    <a:moveTo>
                      <a:pt x="221" y="1"/>
                    </a:moveTo>
                    <a:cubicBezTo>
                      <a:pt x="138" y="1"/>
                      <a:pt x="60" y="44"/>
                      <a:pt x="44" y="145"/>
                    </a:cubicBezTo>
                    <a:cubicBezTo>
                      <a:pt x="1" y="407"/>
                      <a:pt x="81" y="683"/>
                      <a:pt x="139" y="938"/>
                    </a:cubicBezTo>
                    <a:cubicBezTo>
                      <a:pt x="196" y="1187"/>
                      <a:pt x="264" y="1427"/>
                      <a:pt x="489" y="1579"/>
                    </a:cubicBezTo>
                    <a:cubicBezTo>
                      <a:pt x="506" y="1591"/>
                      <a:pt x="526" y="1596"/>
                      <a:pt x="546" y="1596"/>
                    </a:cubicBezTo>
                    <a:cubicBezTo>
                      <a:pt x="589" y="1596"/>
                      <a:pt x="632" y="1573"/>
                      <a:pt x="652" y="1535"/>
                    </a:cubicBezTo>
                    <a:cubicBezTo>
                      <a:pt x="780" y="1308"/>
                      <a:pt x="735" y="1060"/>
                      <a:pt x="674" y="820"/>
                    </a:cubicBezTo>
                    <a:cubicBezTo>
                      <a:pt x="614" y="582"/>
                      <a:pt x="569" y="295"/>
                      <a:pt x="422" y="97"/>
                    </a:cubicBezTo>
                    <a:cubicBezTo>
                      <a:pt x="377" y="36"/>
                      <a:pt x="297" y="1"/>
                      <a:pt x="221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144" name="Google Shape;3144;p19"/>
              <p:cNvSpPr/>
              <p:nvPr/>
            </p:nvSpPr>
            <p:spPr>
              <a:xfrm>
                <a:off x="767617" y="3994329"/>
                <a:ext cx="33360" cy="132981"/>
              </a:xfrm>
              <a:custGeom>
                <a:avLst/>
                <a:gdLst/>
                <a:ahLst/>
                <a:cxnLst/>
                <a:rect l="l" t="t" r="r" b="b"/>
                <a:pathLst>
                  <a:path w="584" h="2328" extrusionOk="0">
                    <a:moveTo>
                      <a:pt x="295" y="1"/>
                    </a:moveTo>
                    <a:cubicBezTo>
                      <a:pt x="171" y="1"/>
                      <a:pt x="45" y="86"/>
                      <a:pt x="30" y="255"/>
                    </a:cubicBezTo>
                    <a:cubicBezTo>
                      <a:pt x="0" y="597"/>
                      <a:pt x="2" y="946"/>
                      <a:pt x="6" y="1290"/>
                    </a:cubicBezTo>
                    <a:cubicBezTo>
                      <a:pt x="9" y="1631"/>
                      <a:pt x="24" y="1959"/>
                      <a:pt x="178" y="2270"/>
                    </a:cubicBezTo>
                    <a:cubicBezTo>
                      <a:pt x="198" y="2309"/>
                      <a:pt x="239" y="2328"/>
                      <a:pt x="281" y="2328"/>
                    </a:cubicBezTo>
                    <a:cubicBezTo>
                      <a:pt x="323" y="2328"/>
                      <a:pt x="365" y="2309"/>
                      <a:pt x="385" y="2270"/>
                    </a:cubicBezTo>
                    <a:cubicBezTo>
                      <a:pt x="543" y="1960"/>
                      <a:pt x="560" y="1631"/>
                      <a:pt x="569" y="1290"/>
                    </a:cubicBezTo>
                    <a:cubicBezTo>
                      <a:pt x="576" y="946"/>
                      <a:pt x="583" y="597"/>
                      <a:pt x="557" y="255"/>
                    </a:cubicBezTo>
                    <a:cubicBezTo>
                      <a:pt x="544" y="85"/>
                      <a:pt x="420" y="1"/>
                      <a:pt x="295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sp>
          <p:nvSpPr>
            <p:cNvPr id="3145" name="Google Shape;3145;p19"/>
            <p:cNvSpPr/>
            <p:nvPr/>
          </p:nvSpPr>
          <p:spPr>
            <a:xfrm>
              <a:off x="2301421" y="4697130"/>
              <a:ext cx="33188" cy="102763"/>
            </a:xfrm>
            <a:custGeom>
              <a:avLst/>
              <a:gdLst/>
              <a:ahLst/>
              <a:cxnLst/>
              <a:rect l="l" t="t" r="r" b="b"/>
              <a:pathLst>
                <a:path w="581" h="1799" extrusionOk="0">
                  <a:moveTo>
                    <a:pt x="300" y="0"/>
                  </a:moveTo>
                  <a:cubicBezTo>
                    <a:pt x="224" y="0"/>
                    <a:pt x="148" y="46"/>
                    <a:pt x="114" y="137"/>
                  </a:cubicBezTo>
                  <a:cubicBezTo>
                    <a:pt x="22" y="389"/>
                    <a:pt x="32" y="700"/>
                    <a:pt x="16" y="968"/>
                  </a:cubicBezTo>
                  <a:cubicBezTo>
                    <a:pt x="0" y="1232"/>
                    <a:pt x="5" y="1500"/>
                    <a:pt x="120" y="1743"/>
                  </a:cubicBezTo>
                  <a:cubicBezTo>
                    <a:pt x="136" y="1778"/>
                    <a:pt x="178" y="1799"/>
                    <a:pt x="219" y="1799"/>
                  </a:cubicBezTo>
                  <a:cubicBezTo>
                    <a:pt x="248" y="1799"/>
                    <a:pt x="276" y="1788"/>
                    <a:pt x="293" y="1765"/>
                  </a:cubicBezTo>
                  <a:cubicBezTo>
                    <a:pt x="467" y="1544"/>
                    <a:pt x="522" y="1270"/>
                    <a:pt x="540" y="994"/>
                  </a:cubicBezTo>
                  <a:cubicBezTo>
                    <a:pt x="554" y="722"/>
                    <a:pt x="580" y="397"/>
                    <a:pt x="484" y="137"/>
                  </a:cubicBezTo>
                  <a:cubicBezTo>
                    <a:pt x="451" y="46"/>
                    <a:pt x="375" y="0"/>
                    <a:pt x="300" y="0"/>
                  </a:cubicBezTo>
                  <a:close/>
                </a:path>
              </a:pathLst>
            </a:custGeom>
            <a:solidFill>
              <a:srgbClr val="191919">
                <a:alpha val="59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3146" name="Google Shape;3146;p19"/>
            <p:cNvGrpSpPr/>
            <p:nvPr/>
          </p:nvGrpSpPr>
          <p:grpSpPr>
            <a:xfrm>
              <a:off x="1927025" y="4603875"/>
              <a:ext cx="142923" cy="130526"/>
              <a:chOff x="178100" y="3904645"/>
              <a:chExt cx="142923" cy="130526"/>
            </a:xfrm>
          </p:grpSpPr>
          <p:sp>
            <p:nvSpPr>
              <p:cNvPr id="3147" name="Google Shape;3147;p19"/>
              <p:cNvSpPr/>
              <p:nvPr/>
            </p:nvSpPr>
            <p:spPr>
              <a:xfrm>
                <a:off x="178100" y="3936863"/>
                <a:ext cx="40843" cy="98308"/>
              </a:xfrm>
              <a:custGeom>
                <a:avLst/>
                <a:gdLst/>
                <a:ahLst/>
                <a:cxnLst/>
                <a:rect l="l" t="t" r="r" b="b"/>
                <a:pathLst>
                  <a:path w="715" h="1721" extrusionOk="0">
                    <a:moveTo>
                      <a:pt x="237" y="1"/>
                    </a:moveTo>
                    <a:cubicBezTo>
                      <a:pt x="157" y="1"/>
                      <a:pt x="77" y="54"/>
                      <a:pt x="49" y="139"/>
                    </a:cubicBezTo>
                    <a:cubicBezTo>
                      <a:pt x="1" y="283"/>
                      <a:pt x="37" y="436"/>
                      <a:pt x="59" y="582"/>
                    </a:cubicBezTo>
                    <a:cubicBezTo>
                      <a:pt x="76" y="711"/>
                      <a:pt x="98" y="838"/>
                      <a:pt x="120" y="966"/>
                    </a:cubicBezTo>
                    <a:cubicBezTo>
                      <a:pt x="142" y="1093"/>
                      <a:pt x="158" y="1223"/>
                      <a:pt x="193" y="1347"/>
                    </a:cubicBezTo>
                    <a:cubicBezTo>
                      <a:pt x="234" y="1488"/>
                      <a:pt x="302" y="1592"/>
                      <a:pt x="413" y="1688"/>
                    </a:cubicBezTo>
                    <a:cubicBezTo>
                      <a:pt x="438" y="1709"/>
                      <a:pt x="467" y="1720"/>
                      <a:pt x="496" y="1720"/>
                    </a:cubicBezTo>
                    <a:cubicBezTo>
                      <a:pt x="533" y="1720"/>
                      <a:pt x="570" y="1702"/>
                      <a:pt x="594" y="1665"/>
                    </a:cubicBezTo>
                    <a:cubicBezTo>
                      <a:pt x="672" y="1542"/>
                      <a:pt x="715" y="1424"/>
                      <a:pt x="707" y="1275"/>
                    </a:cubicBezTo>
                    <a:cubicBezTo>
                      <a:pt x="700" y="1133"/>
                      <a:pt x="672" y="990"/>
                      <a:pt x="643" y="848"/>
                    </a:cubicBezTo>
                    <a:cubicBezTo>
                      <a:pt x="592" y="595"/>
                      <a:pt x="554" y="244"/>
                      <a:pt x="362" y="51"/>
                    </a:cubicBezTo>
                    <a:cubicBezTo>
                      <a:pt x="326" y="16"/>
                      <a:pt x="281" y="1"/>
                      <a:pt x="237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148" name="Google Shape;3148;p19"/>
              <p:cNvSpPr/>
              <p:nvPr/>
            </p:nvSpPr>
            <p:spPr>
              <a:xfrm>
                <a:off x="230654" y="3904645"/>
                <a:ext cx="37187" cy="110589"/>
              </a:xfrm>
              <a:custGeom>
                <a:avLst/>
                <a:gdLst/>
                <a:ahLst/>
                <a:cxnLst/>
                <a:rect l="l" t="t" r="r" b="b"/>
                <a:pathLst>
                  <a:path w="651" h="1936" extrusionOk="0">
                    <a:moveTo>
                      <a:pt x="399" y="0"/>
                    </a:moveTo>
                    <a:cubicBezTo>
                      <a:pt x="364" y="0"/>
                      <a:pt x="331" y="13"/>
                      <a:pt x="305" y="45"/>
                    </a:cubicBezTo>
                    <a:cubicBezTo>
                      <a:pt x="124" y="270"/>
                      <a:pt x="142" y="647"/>
                      <a:pt x="102" y="921"/>
                    </a:cubicBezTo>
                    <a:cubicBezTo>
                      <a:pt x="57" y="1239"/>
                      <a:pt x="0" y="1544"/>
                      <a:pt x="117" y="1853"/>
                    </a:cubicBezTo>
                    <a:cubicBezTo>
                      <a:pt x="136" y="1902"/>
                      <a:pt x="182" y="1936"/>
                      <a:pt x="229" y="1936"/>
                    </a:cubicBezTo>
                    <a:cubicBezTo>
                      <a:pt x="255" y="1936"/>
                      <a:pt x="282" y="1925"/>
                      <a:pt x="305" y="1902"/>
                    </a:cubicBezTo>
                    <a:cubicBezTo>
                      <a:pt x="542" y="1660"/>
                      <a:pt x="598" y="1348"/>
                      <a:pt x="625" y="1020"/>
                    </a:cubicBezTo>
                    <a:cubicBezTo>
                      <a:pt x="637" y="862"/>
                      <a:pt x="650" y="703"/>
                      <a:pt x="643" y="545"/>
                    </a:cubicBezTo>
                    <a:cubicBezTo>
                      <a:pt x="637" y="392"/>
                      <a:pt x="640" y="203"/>
                      <a:pt x="542" y="75"/>
                    </a:cubicBezTo>
                    <a:cubicBezTo>
                      <a:pt x="511" y="33"/>
                      <a:pt x="454" y="0"/>
                      <a:pt x="399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149" name="Google Shape;3149;p19"/>
              <p:cNvSpPr/>
              <p:nvPr/>
            </p:nvSpPr>
            <p:spPr>
              <a:xfrm>
                <a:off x="275667" y="3947545"/>
                <a:ext cx="45355" cy="85284"/>
              </a:xfrm>
              <a:custGeom>
                <a:avLst/>
                <a:gdLst/>
                <a:ahLst/>
                <a:cxnLst/>
                <a:rect l="l" t="t" r="r" b="b"/>
                <a:pathLst>
                  <a:path w="794" h="1493" extrusionOk="0">
                    <a:moveTo>
                      <a:pt x="528" y="0"/>
                    </a:moveTo>
                    <a:cubicBezTo>
                      <a:pt x="514" y="0"/>
                      <a:pt x="500" y="3"/>
                      <a:pt x="486" y="9"/>
                    </a:cubicBezTo>
                    <a:cubicBezTo>
                      <a:pt x="246" y="103"/>
                      <a:pt x="170" y="438"/>
                      <a:pt x="116" y="669"/>
                    </a:cubicBezTo>
                    <a:cubicBezTo>
                      <a:pt x="56" y="916"/>
                      <a:pt x="1" y="1211"/>
                      <a:pt x="155" y="1435"/>
                    </a:cubicBezTo>
                    <a:cubicBezTo>
                      <a:pt x="182" y="1473"/>
                      <a:pt x="219" y="1492"/>
                      <a:pt x="257" y="1492"/>
                    </a:cubicBezTo>
                    <a:cubicBezTo>
                      <a:pt x="286" y="1492"/>
                      <a:pt x="315" y="1481"/>
                      <a:pt x="342" y="1459"/>
                    </a:cubicBezTo>
                    <a:cubicBezTo>
                      <a:pt x="531" y="1295"/>
                      <a:pt x="571" y="1040"/>
                      <a:pt x="622" y="809"/>
                    </a:cubicBezTo>
                    <a:cubicBezTo>
                      <a:pt x="667" y="603"/>
                      <a:pt x="793" y="275"/>
                      <a:pt x="670" y="86"/>
                    </a:cubicBezTo>
                    <a:cubicBezTo>
                      <a:pt x="642" y="40"/>
                      <a:pt x="585" y="0"/>
                      <a:pt x="528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3150" name="Google Shape;3150;p19"/>
            <p:cNvGrpSpPr/>
            <p:nvPr/>
          </p:nvGrpSpPr>
          <p:grpSpPr>
            <a:xfrm>
              <a:off x="2464539" y="4706647"/>
              <a:ext cx="88313" cy="132981"/>
              <a:chOff x="712664" y="3994329"/>
              <a:chExt cx="88313" cy="132981"/>
            </a:xfrm>
          </p:grpSpPr>
          <p:sp>
            <p:nvSpPr>
              <p:cNvPr id="3151" name="Google Shape;3151;p19"/>
              <p:cNvSpPr/>
              <p:nvPr/>
            </p:nvSpPr>
            <p:spPr>
              <a:xfrm>
                <a:off x="712664" y="4006439"/>
                <a:ext cx="44613" cy="91225"/>
              </a:xfrm>
              <a:custGeom>
                <a:avLst/>
                <a:gdLst/>
                <a:ahLst/>
                <a:cxnLst/>
                <a:rect l="l" t="t" r="r" b="b"/>
                <a:pathLst>
                  <a:path w="781" h="1597" extrusionOk="0">
                    <a:moveTo>
                      <a:pt x="221" y="1"/>
                    </a:moveTo>
                    <a:cubicBezTo>
                      <a:pt x="138" y="1"/>
                      <a:pt x="60" y="44"/>
                      <a:pt x="44" y="145"/>
                    </a:cubicBezTo>
                    <a:cubicBezTo>
                      <a:pt x="1" y="407"/>
                      <a:pt x="81" y="683"/>
                      <a:pt x="139" y="938"/>
                    </a:cubicBezTo>
                    <a:cubicBezTo>
                      <a:pt x="196" y="1187"/>
                      <a:pt x="264" y="1427"/>
                      <a:pt x="489" y="1579"/>
                    </a:cubicBezTo>
                    <a:cubicBezTo>
                      <a:pt x="506" y="1591"/>
                      <a:pt x="526" y="1596"/>
                      <a:pt x="546" y="1596"/>
                    </a:cubicBezTo>
                    <a:cubicBezTo>
                      <a:pt x="589" y="1596"/>
                      <a:pt x="632" y="1573"/>
                      <a:pt x="652" y="1535"/>
                    </a:cubicBezTo>
                    <a:cubicBezTo>
                      <a:pt x="780" y="1308"/>
                      <a:pt x="735" y="1060"/>
                      <a:pt x="674" y="820"/>
                    </a:cubicBezTo>
                    <a:cubicBezTo>
                      <a:pt x="614" y="582"/>
                      <a:pt x="569" y="295"/>
                      <a:pt x="422" y="97"/>
                    </a:cubicBezTo>
                    <a:cubicBezTo>
                      <a:pt x="377" y="36"/>
                      <a:pt x="297" y="1"/>
                      <a:pt x="221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152" name="Google Shape;3152;p19"/>
              <p:cNvSpPr/>
              <p:nvPr/>
            </p:nvSpPr>
            <p:spPr>
              <a:xfrm>
                <a:off x="767617" y="3994329"/>
                <a:ext cx="33360" cy="132981"/>
              </a:xfrm>
              <a:custGeom>
                <a:avLst/>
                <a:gdLst/>
                <a:ahLst/>
                <a:cxnLst/>
                <a:rect l="l" t="t" r="r" b="b"/>
                <a:pathLst>
                  <a:path w="584" h="2328" extrusionOk="0">
                    <a:moveTo>
                      <a:pt x="295" y="1"/>
                    </a:moveTo>
                    <a:cubicBezTo>
                      <a:pt x="171" y="1"/>
                      <a:pt x="45" y="86"/>
                      <a:pt x="30" y="255"/>
                    </a:cubicBezTo>
                    <a:cubicBezTo>
                      <a:pt x="0" y="597"/>
                      <a:pt x="2" y="946"/>
                      <a:pt x="6" y="1290"/>
                    </a:cubicBezTo>
                    <a:cubicBezTo>
                      <a:pt x="9" y="1631"/>
                      <a:pt x="24" y="1959"/>
                      <a:pt x="178" y="2270"/>
                    </a:cubicBezTo>
                    <a:cubicBezTo>
                      <a:pt x="198" y="2309"/>
                      <a:pt x="239" y="2328"/>
                      <a:pt x="281" y="2328"/>
                    </a:cubicBezTo>
                    <a:cubicBezTo>
                      <a:pt x="323" y="2328"/>
                      <a:pt x="365" y="2309"/>
                      <a:pt x="385" y="2270"/>
                    </a:cubicBezTo>
                    <a:cubicBezTo>
                      <a:pt x="543" y="1960"/>
                      <a:pt x="560" y="1631"/>
                      <a:pt x="569" y="1290"/>
                    </a:cubicBezTo>
                    <a:cubicBezTo>
                      <a:pt x="576" y="946"/>
                      <a:pt x="583" y="597"/>
                      <a:pt x="557" y="255"/>
                    </a:cubicBezTo>
                    <a:cubicBezTo>
                      <a:pt x="544" y="85"/>
                      <a:pt x="420" y="1"/>
                      <a:pt x="295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3153" name="Google Shape;3153;p19"/>
            <p:cNvGrpSpPr/>
            <p:nvPr/>
          </p:nvGrpSpPr>
          <p:grpSpPr>
            <a:xfrm>
              <a:off x="1995663" y="4835818"/>
              <a:ext cx="148749" cy="138123"/>
              <a:chOff x="417563" y="4145250"/>
              <a:chExt cx="148749" cy="138123"/>
            </a:xfrm>
          </p:grpSpPr>
          <p:sp>
            <p:nvSpPr>
              <p:cNvPr id="3154" name="Google Shape;3154;p19"/>
              <p:cNvSpPr/>
              <p:nvPr/>
            </p:nvSpPr>
            <p:spPr>
              <a:xfrm>
                <a:off x="417563" y="4179924"/>
                <a:ext cx="39186" cy="103449"/>
              </a:xfrm>
              <a:custGeom>
                <a:avLst/>
                <a:gdLst/>
                <a:ahLst/>
                <a:cxnLst/>
                <a:rect l="l" t="t" r="r" b="b"/>
                <a:pathLst>
                  <a:path w="686" h="1811" extrusionOk="0">
                    <a:moveTo>
                      <a:pt x="283" y="1"/>
                    </a:moveTo>
                    <a:cubicBezTo>
                      <a:pt x="215" y="1"/>
                      <a:pt x="148" y="32"/>
                      <a:pt x="118" y="96"/>
                    </a:cubicBezTo>
                    <a:cubicBezTo>
                      <a:pt x="0" y="348"/>
                      <a:pt x="83" y="703"/>
                      <a:pt x="102" y="970"/>
                    </a:cubicBezTo>
                    <a:cubicBezTo>
                      <a:pt x="112" y="1123"/>
                      <a:pt x="118" y="1280"/>
                      <a:pt x="141" y="1432"/>
                    </a:cubicBezTo>
                    <a:cubicBezTo>
                      <a:pt x="163" y="1569"/>
                      <a:pt x="227" y="1672"/>
                      <a:pt x="315" y="1777"/>
                    </a:cubicBezTo>
                    <a:cubicBezTo>
                      <a:pt x="333" y="1800"/>
                      <a:pt x="363" y="1811"/>
                      <a:pt x="394" y="1811"/>
                    </a:cubicBezTo>
                    <a:cubicBezTo>
                      <a:pt x="425" y="1811"/>
                      <a:pt x="456" y="1799"/>
                      <a:pt x="475" y="1777"/>
                    </a:cubicBezTo>
                    <a:cubicBezTo>
                      <a:pt x="685" y="1537"/>
                      <a:pt x="670" y="1245"/>
                      <a:pt x="647" y="944"/>
                    </a:cubicBezTo>
                    <a:cubicBezTo>
                      <a:pt x="625" y="670"/>
                      <a:pt x="621" y="266"/>
                      <a:pt x="421" y="56"/>
                    </a:cubicBezTo>
                    <a:cubicBezTo>
                      <a:pt x="386" y="19"/>
                      <a:pt x="334" y="1"/>
                      <a:pt x="283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155" name="Google Shape;3155;p19"/>
              <p:cNvSpPr/>
              <p:nvPr/>
            </p:nvSpPr>
            <p:spPr>
              <a:xfrm>
                <a:off x="469888" y="4145250"/>
                <a:ext cx="42556" cy="117101"/>
              </a:xfrm>
              <a:custGeom>
                <a:avLst/>
                <a:gdLst/>
                <a:ahLst/>
                <a:cxnLst/>
                <a:rect l="l" t="t" r="r" b="b"/>
                <a:pathLst>
                  <a:path w="745" h="2050" extrusionOk="0">
                    <a:moveTo>
                      <a:pt x="476" y="0"/>
                    </a:moveTo>
                    <a:cubicBezTo>
                      <a:pt x="449" y="0"/>
                      <a:pt x="419" y="8"/>
                      <a:pt x="384" y="23"/>
                    </a:cubicBezTo>
                    <a:cubicBezTo>
                      <a:pt x="243" y="88"/>
                      <a:pt x="219" y="278"/>
                      <a:pt x="192" y="415"/>
                    </a:cubicBezTo>
                    <a:cubicBezTo>
                      <a:pt x="158" y="589"/>
                      <a:pt x="132" y="764"/>
                      <a:pt x="104" y="936"/>
                    </a:cubicBezTo>
                    <a:cubicBezTo>
                      <a:pt x="47" y="1281"/>
                      <a:pt x="1" y="1611"/>
                      <a:pt x="84" y="1954"/>
                    </a:cubicBezTo>
                    <a:cubicBezTo>
                      <a:pt x="99" y="2020"/>
                      <a:pt x="150" y="2049"/>
                      <a:pt x="204" y="2049"/>
                    </a:cubicBezTo>
                    <a:cubicBezTo>
                      <a:pt x="250" y="2049"/>
                      <a:pt x="298" y="2027"/>
                      <a:pt x="327" y="1988"/>
                    </a:cubicBezTo>
                    <a:cubicBezTo>
                      <a:pt x="568" y="1660"/>
                      <a:pt x="617" y="1267"/>
                      <a:pt x="652" y="870"/>
                    </a:cubicBezTo>
                    <a:cubicBezTo>
                      <a:pt x="666" y="718"/>
                      <a:pt x="745" y="0"/>
                      <a:pt x="476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156" name="Google Shape;3156;p19"/>
              <p:cNvSpPr/>
              <p:nvPr/>
            </p:nvSpPr>
            <p:spPr>
              <a:xfrm>
                <a:off x="528840" y="4206144"/>
                <a:ext cx="37472" cy="75173"/>
              </a:xfrm>
              <a:custGeom>
                <a:avLst/>
                <a:gdLst/>
                <a:ahLst/>
                <a:cxnLst/>
                <a:rect l="l" t="t" r="r" b="b"/>
                <a:pathLst>
                  <a:path w="656" h="1316" extrusionOk="0">
                    <a:moveTo>
                      <a:pt x="371" y="0"/>
                    </a:moveTo>
                    <a:cubicBezTo>
                      <a:pt x="302" y="0"/>
                      <a:pt x="231" y="34"/>
                      <a:pt x="180" y="103"/>
                    </a:cubicBezTo>
                    <a:cubicBezTo>
                      <a:pt x="57" y="271"/>
                      <a:pt x="44" y="533"/>
                      <a:pt x="23" y="733"/>
                    </a:cubicBezTo>
                    <a:cubicBezTo>
                      <a:pt x="1" y="928"/>
                      <a:pt x="15" y="1125"/>
                      <a:pt x="152" y="1281"/>
                    </a:cubicBezTo>
                    <a:cubicBezTo>
                      <a:pt x="172" y="1303"/>
                      <a:pt x="205" y="1315"/>
                      <a:pt x="238" y="1315"/>
                    </a:cubicBezTo>
                    <a:cubicBezTo>
                      <a:pt x="259" y="1315"/>
                      <a:pt x="281" y="1310"/>
                      <a:pt x="298" y="1298"/>
                    </a:cubicBezTo>
                    <a:cubicBezTo>
                      <a:pt x="470" y="1186"/>
                      <a:pt x="536" y="999"/>
                      <a:pt x="566" y="805"/>
                    </a:cubicBezTo>
                    <a:cubicBezTo>
                      <a:pt x="598" y="604"/>
                      <a:pt x="655" y="349"/>
                      <a:pt x="581" y="154"/>
                    </a:cubicBezTo>
                    <a:cubicBezTo>
                      <a:pt x="541" y="53"/>
                      <a:pt x="457" y="0"/>
                      <a:pt x="371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3157" name="Google Shape;3157;p19"/>
            <p:cNvGrpSpPr/>
            <p:nvPr/>
          </p:nvGrpSpPr>
          <p:grpSpPr>
            <a:xfrm>
              <a:off x="1735864" y="4896184"/>
              <a:ext cx="88313" cy="132981"/>
              <a:chOff x="712664" y="3994329"/>
              <a:chExt cx="88313" cy="132981"/>
            </a:xfrm>
          </p:grpSpPr>
          <p:sp>
            <p:nvSpPr>
              <p:cNvPr id="3158" name="Google Shape;3158;p19"/>
              <p:cNvSpPr/>
              <p:nvPr/>
            </p:nvSpPr>
            <p:spPr>
              <a:xfrm>
                <a:off x="712664" y="4006439"/>
                <a:ext cx="44613" cy="91225"/>
              </a:xfrm>
              <a:custGeom>
                <a:avLst/>
                <a:gdLst/>
                <a:ahLst/>
                <a:cxnLst/>
                <a:rect l="l" t="t" r="r" b="b"/>
                <a:pathLst>
                  <a:path w="781" h="1597" extrusionOk="0">
                    <a:moveTo>
                      <a:pt x="221" y="1"/>
                    </a:moveTo>
                    <a:cubicBezTo>
                      <a:pt x="138" y="1"/>
                      <a:pt x="60" y="44"/>
                      <a:pt x="44" y="145"/>
                    </a:cubicBezTo>
                    <a:cubicBezTo>
                      <a:pt x="1" y="407"/>
                      <a:pt x="81" y="683"/>
                      <a:pt x="139" y="938"/>
                    </a:cubicBezTo>
                    <a:cubicBezTo>
                      <a:pt x="196" y="1187"/>
                      <a:pt x="264" y="1427"/>
                      <a:pt x="489" y="1579"/>
                    </a:cubicBezTo>
                    <a:cubicBezTo>
                      <a:pt x="506" y="1591"/>
                      <a:pt x="526" y="1596"/>
                      <a:pt x="546" y="1596"/>
                    </a:cubicBezTo>
                    <a:cubicBezTo>
                      <a:pt x="589" y="1596"/>
                      <a:pt x="632" y="1573"/>
                      <a:pt x="652" y="1535"/>
                    </a:cubicBezTo>
                    <a:cubicBezTo>
                      <a:pt x="780" y="1308"/>
                      <a:pt x="735" y="1060"/>
                      <a:pt x="674" y="820"/>
                    </a:cubicBezTo>
                    <a:cubicBezTo>
                      <a:pt x="614" y="582"/>
                      <a:pt x="569" y="295"/>
                      <a:pt x="422" y="97"/>
                    </a:cubicBezTo>
                    <a:cubicBezTo>
                      <a:pt x="377" y="36"/>
                      <a:pt x="297" y="1"/>
                      <a:pt x="221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159" name="Google Shape;3159;p19"/>
              <p:cNvSpPr/>
              <p:nvPr/>
            </p:nvSpPr>
            <p:spPr>
              <a:xfrm>
                <a:off x="767617" y="3994329"/>
                <a:ext cx="33360" cy="132981"/>
              </a:xfrm>
              <a:custGeom>
                <a:avLst/>
                <a:gdLst/>
                <a:ahLst/>
                <a:cxnLst/>
                <a:rect l="l" t="t" r="r" b="b"/>
                <a:pathLst>
                  <a:path w="584" h="2328" extrusionOk="0">
                    <a:moveTo>
                      <a:pt x="295" y="1"/>
                    </a:moveTo>
                    <a:cubicBezTo>
                      <a:pt x="171" y="1"/>
                      <a:pt x="45" y="86"/>
                      <a:pt x="30" y="255"/>
                    </a:cubicBezTo>
                    <a:cubicBezTo>
                      <a:pt x="0" y="597"/>
                      <a:pt x="2" y="946"/>
                      <a:pt x="6" y="1290"/>
                    </a:cubicBezTo>
                    <a:cubicBezTo>
                      <a:pt x="9" y="1631"/>
                      <a:pt x="24" y="1959"/>
                      <a:pt x="178" y="2270"/>
                    </a:cubicBezTo>
                    <a:cubicBezTo>
                      <a:pt x="198" y="2309"/>
                      <a:pt x="239" y="2328"/>
                      <a:pt x="281" y="2328"/>
                    </a:cubicBezTo>
                    <a:cubicBezTo>
                      <a:pt x="323" y="2328"/>
                      <a:pt x="365" y="2309"/>
                      <a:pt x="385" y="2270"/>
                    </a:cubicBezTo>
                    <a:cubicBezTo>
                      <a:pt x="543" y="1960"/>
                      <a:pt x="560" y="1631"/>
                      <a:pt x="569" y="1290"/>
                    </a:cubicBezTo>
                    <a:cubicBezTo>
                      <a:pt x="576" y="946"/>
                      <a:pt x="583" y="597"/>
                      <a:pt x="557" y="255"/>
                    </a:cubicBezTo>
                    <a:cubicBezTo>
                      <a:pt x="544" y="85"/>
                      <a:pt x="420" y="1"/>
                      <a:pt x="295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3160" name="Google Shape;3160;p19"/>
            <p:cNvGrpSpPr/>
            <p:nvPr/>
          </p:nvGrpSpPr>
          <p:grpSpPr>
            <a:xfrm>
              <a:off x="140200" y="4947093"/>
              <a:ext cx="148749" cy="138123"/>
              <a:chOff x="417563" y="4145250"/>
              <a:chExt cx="148749" cy="138123"/>
            </a:xfrm>
          </p:grpSpPr>
          <p:sp>
            <p:nvSpPr>
              <p:cNvPr id="3161" name="Google Shape;3161;p19"/>
              <p:cNvSpPr/>
              <p:nvPr/>
            </p:nvSpPr>
            <p:spPr>
              <a:xfrm>
                <a:off x="417563" y="4179924"/>
                <a:ext cx="39186" cy="103449"/>
              </a:xfrm>
              <a:custGeom>
                <a:avLst/>
                <a:gdLst/>
                <a:ahLst/>
                <a:cxnLst/>
                <a:rect l="l" t="t" r="r" b="b"/>
                <a:pathLst>
                  <a:path w="686" h="1811" extrusionOk="0">
                    <a:moveTo>
                      <a:pt x="283" y="1"/>
                    </a:moveTo>
                    <a:cubicBezTo>
                      <a:pt x="215" y="1"/>
                      <a:pt x="148" y="32"/>
                      <a:pt x="118" y="96"/>
                    </a:cubicBezTo>
                    <a:cubicBezTo>
                      <a:pt x="0" y="348"/>
                      <a:pt x="83" y="703"/>
                      <a:pt x="102" y="970"/>
                    </a:cubicBezTo>
                    <a:cubicBezTo>
                      <a:pt x="112" y="1123"/>
                      <a:pt x="118" y="1280"/>
                      <a:pt x="141" y="1432"/>
                    </a:cubicBezTo>
                    <a:cubicBezTo>
                      <a:pt x="163" y="1569"/>
                      <a:pt x="227" y="1672"/>
                      <a:pt x="315" y="1777"/>
                    </a:cubicBezTo>
                    <a:cubicBezTo>
                      <a:pt x="333" y="1800"/>
                      <a:pt x="363" y="1811"/>
                      <a:pt x="394" y="1811"/>
                    </a:cubicBezTo>
                    <a:cubicBezTo>
                      <a:pt x="425" y="1811"/>
                      <a:pt x="456" y="1799"/>
                      <a:pt x="475" y="1777"/>
                    </a:cubicBezTo>
                    <a:cubicBezTo>
                      <a:pt x="685" y="1537"/>
                      <a:pt x="670" y="1245"/>
                      <a:pt x="647" y="944"/>
                    </a:cubicBezTo>
                    <a:cubicBezTo>
                      <a:pt x="625" y="670"/>
                      <a:pt x="621" y="266"/>
                      <a:pt x="421" y="56"/>
                    </a:cubicBezTo>
                    <a:cubicBezTo>
                      <a:pt x="386" y="19"/>
                      <a:pt x="334" y="1"/>
                      <a:pt x="283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162" name="Google Shape;3162;p19"/>
              <p:cNvSpPr/>
              <p:nvPr/>
            </p:nvSpPr>
            <p:spPr>
              <a:xfrm>
                <a:off x="469888" y="4145250"/>
                <a:ext cx="42556" cy="117101"/>
              </a:xfrm>
              <a:custGeom>
                <a:avLst/>
                <a:gdLst/>
                <a:ahLst/>
                <a:cxnLst/>
                <a:rect l="l" t="t" r="r" b="b"/>
                <a:pathLst>
                  <a:path w="745" h="2050" extrusionOk="0">
                    <a:moveTo>
                      <a:pt x="476" y="0"/>
                    </a:moveTo>
                    <a:cubicBezTo>
                      <a:pt x="449" y="0"/>
                      <a:pt x="419" y="8"/>
                      <a:pt x="384" y="23"/>
                    </a:cubicBezTo>
                    <a:cubicBezTo>
                      <a:pt x="243" y="88"/>
                      <a:pt x="219" y="278"/>
                      <a:pt x="192" y="415"/>
                    </a:cubicBezTo>
                    <a:cubicBezTo>
                      <a:pt x="158" y="589"/>
                      <a:pt x="132" y="764"/>
                      <a:pt x="104" y="936"/>
                    </a:cubicBezTo>
                    <a:cubicBezTo>
                      <a:pt x="47" y="1281"/>
                      <a:pt x="1" y="1611"/>
                      <a:pt x="84" y="1954"/>
                    </a:cubicBezTo>
                    <a:cubicBezTo>
                      <a:pt x="99" y="2020"/>
                      <a:pt x="150" y="2049"/>
                      <a:pt x="204" y="2049"/>
                    </a:cubicBezTo>
                    <a:cubicBezTo>
                      <a:pt x="250" y="2049"/>
                      <a:pt x="298" y="2027"/>
                      <a:pt x="327" y="1988"/>
                    </a:cubicBezTo>
                    <a:cubicBezTo>
                      <a:pt x="568" y="1660"/>
                      <a:pt x="617" y="1267"/>
                      <a:pt x="652" y="870"/>
                    </a:cubicBezTo>
                    <a:cubicBezTo>
                      <a:pt x="666" y="718"/>
                      <a:pt x="745" y="0"/>
                      <a:pt x="476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163" name="Google Shape;3163;p19"/>
              <p:cNvSpPr/>
              <p:nvPr/>
            </p:nvSpPr>
            <p:spPr>
              <a:xfrm>
                <a:off x="528840" y="4206144"/>
                <a:ext cx="37472" cy="75173"/>
              </a:xfrm>
              <a:custGeom>
                <a:avLst/>
                <a:gdLst/>
                <a:ahLst/>
                <a:cxnLst/>
                <a:rect l="l" t="t" r="r" b="b"/>
                <a:pathLst>
                  <a:path w="656" h="1316" extrusionOk="0">
                    <a:moveTo>
                      <a:pt x="371" y="0"/>
                    </a:moveTo>
                    <a:cubicBezTo>
                      <a:pt x="302" y="0"/>
                      <a:pt x="231" y="34"/>
                      <a:pt x="180" y="103"/>
                    </a:cubicBezTo>
                    <a:cubicBezTo>
                      <a:pt x="57" y="271"/>
                      <a:pt x="44" y="533"/>
                      <a:pt x="23" y="733"/>
                    </a:cubicBezTo>
                    <a:cubicBezTo>
                      <a:pt x="1" y="928"/>
                      <a:pt x="15" y="1125"/>
                      <a:pt x="152" y="1281"/>
                    </a:cubicBezTo>
                    <a:cubicBezTo>
                      <a:pt x="172" y="1303"/>
                      <a:pt x="205" y="1315"/>
                      <a:pt x="238" y="1315"/>
                    </a:cubicBezTo>
                    <a:cubicBezTo>
                      <a:pt x="259" y="1315"/>
                      <a:pt x="281" y="1310"/>
                      <a:pt x="298" y="1298"/>
                    </a:cubicBezTo>
                    <a:cubicBezTo>
                      <a:pt x="470" y="1186"/>
                      <a:pt x="536" y="999"/>
                      <a:pt x="566" y="805"/>
                    </a:cubicBezTo>
                    <a:cubicBezTo>
                      <a:pt x="598" y="604"/>
                      <a:pt x="655" y="349"/>
                      <a:pt x="581" y="154"/>
                    </a:cubicBezTo>
                    <a:cubicBezTo>
                      <a:pt x="541" y="53"/>
                      <a:pt x="457" y="0"/>
                      <a:pt x="371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sp>
          <p:nvSpPr>
            <p:cNvPr id="3164" name="Google Shape;3164;p19"/>
            <p:cNvSpPr/>
            <p:nvPr/>
          </p:nvSpPr>
          <p:spPr>
            <a:xfrm flipH="1">
              <a:off x="8573276" y="4655480"/>
              <a:ext cx="33188" cy="102763"/>
            </a:xfrm>
            <a:custGeom>
              <a:avLst/>
              <a:gdLst/>
              <a:ahLst/>
              <a:cxnLst/>
              <a:rect l="l" t="t" r="r" b="b"/>
              <a:pathLst>
                <a:path w="581" h="1799" extrusionOk="0">
                  <a:moveTo>
                    <a:pt x="300" y="0"/>
                  </a:moveTo>
                  <a:cubicBezTo>
                    <a:pt x="224" y="0"/>
                    <a:pt x="148" y="46"/>
                    <a:pt x="114" y="137"/>
                  </a:cubicBezTo>
                  <a:cubicBezTo>
                    <a:pt x="22" y="389"/>
                    <a:pt x="32" y="700"/>
                    <a:pt x="16" y="968"/>
                  </a:cubicBezTo>
                  <a:cubicBezTo>
                    <a:pt x="0" y="1232"/>
                    <a:pt x="5" y="1500"/>
                    <a:pt x="120" y="1743"/>
                  </a:cubicBezTo>
                  <a:cubicBezTo>
                    <a:pt x="136" y="1778"/>
                    <a:pt x="178" y="1799"/>
                    <a:pt x="219" y="1799"/>
                  </a:cubicBezTo>
                  <a:cubicBezTo>
                    <a:pt x="248" y="1799"/>
                    <a:pt x="276" y="1788"/>
                    <a:pt x="293" y="1765"/>
                  </a:cubicBezTo>
                  <a:cubicBezTo>
                    <a:pt x="467" y="1544"/>
                    <a:pt x="522" y="1270"/>
                    <a:pt x="540" y="994"/>
                  </a:cubicBezTo>
                  <a:cubicBezTo>
                    <a:pt x="554" y="722"/>
                    <a:pt x="580" y="397"/>
                    <a:pt x="484" y="137"/>
                  </a:cubicBezTo>
                  <a:cubicBezTo>
                    <a:pt x="451" y="46"/>
                    <a:pt x="375" y="0"/>
                    <a:pt x="300" y="0"/>
                  </a:cubicBezTo>
                  <a:close/>
                </a:path>
              </a:pathLst>
            </a:custGeom>
            <a:solidFill>
              <a:srgbClr val="191919">
                <a:alpha val="59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3165" name="Google Shape;3165;p19"/>
            <p:cNvGrpSpPr/>
            <p:nvPr/>
          </p:nvGrpSpPr>
          <p:grpSpPr>
            <a:xfrm flipH="1">
              <a:off x="8761575" y="4655463"/>
              <a:ext cx="142923" cy="130526"/>
              <a:chOff x="178100" y="3904645"/>
              <a:chExt cx="142923" cy="130526"/>
            </a:xfrm>
          </p:grpSpPr>
          <p:sp>
            <p:nvSpPr>
              <p:cNvPr id="3166" name="Google Shape;3166;p19"/>
              <p:cNvSpPr/>
              <p:nvPr/>
            </p:nvSpPr>
            <p:spPr>
              <a:xfrm>
                <a:off x="178100" y="3936863"/>
                <a:ext cx="40843" cy="98308"/>
              </a:xfrm>
              <a:custGeom>
                <a:avLst/>
                <a:gdLst/>
                <a:ahLst/>
                <a:cxnLst/>
                <a:rect l="l" t="t" r="r" b="b"/>
                <a:pathLst>
                  <a:path w="715" h="1721" extrusionOk="0">
                    <a:moveTo>
                      <a:pt x="237" y="1"/>
                    </a:moveTo>
                    <a:cubicBezTo>
                      <a:pt x="157" y="1"/>
                      <a:pt x="77" y="54"/>
                      <a:pt x="49" y="139"/>
                    </a:cubicBezTo>
                    <a:cubicBezTo>
                      <a:pt x="1" y="283"/>
                      <a:pt x="37" y="436"/>
                      <a:pt x="59" y="582"/>
                    </a:cubicBezTo>
                    <a:cubicBezTo>
                      <a:pt x="76" y="711"/>
                      <a:pt x="98" y="838"/>
                      <a:pt x="120" y="966"/>
                    </a:cubicBezTo>
                    <a:cubicBezTo>
                      <a:pt x="142" y="1093"/>
                      <a:pt x="158" y="1223"/>
                      <a:pt x="193" y="1347"/>
                    </a:cubicBezTo>
                    <a:cubicBezTo>
                      <a:pt x="234" y="1488"/>
                      <a:pt x="302" y="1592"/>
                      <a:pt x="413" y="1688"/>
                    </a:cubicBezTo>
                    <a:cubicBezTo>
                      <a:pt x="438" y="1709"/>
                      <a:pt x="467" y="1720"/>
                      <a:pt x="496" y="1720"/>
                    </a:cubicBezTo>
                    <a:cubicBezTo>
                      <a:pt x="533" y="1720"/>
                      <a:pt x="570" y="1702"/>
                      <a:pt x="594" y="1665"/>
                    </a:cubicBezTo>
                    <a:cubicBezTo>
                      <a:pt x="672" y="1542"/>
                      <a:pt x="715" y="1424"/>
                      <a:pt x="707" y="1275"/>
                    </a:cubicBezTo>
                    <a:cubicBezTo>
                      <a:pt x="700" y="1133"/>
                      <a:pt x="672" y="990"/>
                      <a:pt x="643" y="848"/>
                    </a:cubicBezTo>
                    <a:cubicBezTo>
                      <a:pt x="592" y="595"/>
                      <a:pt x="554" y="244"/>
                      <a:pt x="362" y="51"/>
                    </a:cubicBezTo>
                    <a:cubicBezTo>
                      <a:pt x="326" y="16"/>
                      <a:pt x="281" y="1"/>
                      <a:pt x="237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167" name="Google Shape;3167;p19"/>
              <p:cNvSpPr/>
              <p:nvPr/>
            </p:nvSpPr>
            <p:spPr>
              <a:xfrm>
                <a:off x="230654" y="3904645"/>
                <a:ext cx="37187" cy="110589"/>
              </a:xfrm>
              <a:custGeom>
                <a:avLst/>
                <a:gdLst/>
                <a:ahLst/>
                <a:cxnLst/>
                <a:rect l="l" t="t" r="r" b="b"/>
                <a:pathLst>
                  <a:path w="651" h="1936" extrusionOk="0">
                    <a:moveTo>
                      <a:pt x="399" y="0"/>
                    </a:moveTo>
                    <a:cubicBezTo>
                      <a:pt x="364" y="0"/>
                      <a:pt x="331" y="13"/>
                      <a:pt x="305" y="45"/>
                    </a:cubicBezTo>
                    <a:cubicBezTo>
                      <a:pt x="124" y="270"/>
                      <a:pt x="142" y="647"/>
                      <a:pt x="102" y="921"/>
                    </a:cubicBezTo>
                    <a:cubicBezTo>
                      <a:pt x="57" y="1239"/>
                      <a:pt x="0" y="1544"/>
                      <a:pt x="117" y="1853"/>
                    </a:cubicBezTo>
                    <a:cubicBezTo>
                      <a:pt x="136" y="1902"/>
                      <a:pt x="182" y="1936"/>
                      <a:pt x="229" y="1936"/>
                    </a:cubicBezTo>
                    <a:cubicBezTo>
                      <a:pt x="255" y="1936"/>
                      <a:pt x="282" y="1925"/>
                      <a:pt x="305" y="1902"/>
                    </a:cubicBezTo>
                    <a:cubicBezTo>
                      <a:pt x="542" y="1660"/>
                      <a:pt x="598" y="1348"/>
                      <a:pt x="625" y="1020"/>
                    </a:cubicBezTo>
                    <a:cubicBezTo>
                      <a:pt x="637" y="862"/>
                      <a:pt x="650" y="703"/>
                      <a:pt x="643" y="545"/>
                    </a:cubicBezTo>
                    <a:cubicBezTo>
                      <a:pt x="637" y="392"/>
                      <a:pt x="640" y="203"/>
                      <a:pt x="542" y="75"/>
                    </a:cubicBezTo>
                    <a:cubicBezTo>
                      <a:pt x="511" y="33"/>
                      <a:pt x="454" y="0"/>
                      <a:pt x="399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168" name="Google Shape;3168;p19"/>
              <p:cNvSpPr/>
              <p:nvPr/>
            </p:nvSpPr>
            <p:spPr>
              <a:xfrm>
                <a:off x="275667" y="3947545"/>
                <a:ext cx="45355" cy="85284"/>
              </a:xfrm>
              <a:custGeom>
                <a:avLst/>
                <a:gdLst/>
                <a:ahLst/>
                <a:cxnLst/>
                <a:rect l="l" t="t" r="r" b="b"/>
                <a:pathLst>
                  <a:path w="794" h="1493" extrusionOk="0">
                    <a:moveTo>
                      <a:pt x="528" y="0"/>
                    </a:moveTo>
                    <a:cubicBezTo>
                      <a:pt x="514" y="0"/>
                      <a:pt x="500" y="3"/>
                      <a:pt x="486" y="9"/>
                    </a:cubicBezTo>
                    <a:cubicBezTo>
                      <a:pt x="246" y="103"/>
                      <a:pt x="170" y="438"/>
                      <a:pt x="116" y="669"/>
                    </a:cubicBezTo>
                    <a:cubicBezTo>
                      <a:pt x="56" y="916"/>
                      <a:pt x="1" y="1211"/>
                      <a:pt x="155" y="1435"/>
                    </a:cubicBezTo>
                    <a:cubicBezTo>
                      <a:pt x="182" y="1473"/>
                      <a:pt x="219" y="1492"/>
                      <a:pt x="257" y="1492"/>
                    </a:cubicBezTo>
                    <a:cubicBezTo>
                      <a:pt x="286" y="1492"/>
                      <a:pt x="315" y="1481"/>
                      <a:pt x="342" y="1459"/>
                    </a:cubicBezTo>
                    <a:cubicBezTo>
                      <a:pt x="531" y="1295"/>
                      <a:pt x="571" y="1040"/>
                      <a:pt x="622" y="809"/>
                    </a:cubicBezTo>
                    <a:cubicBezTo>
                      <a:pt x="667" y="603"/>
                      <a:pt x="793" y="275"/>
                      <a:pt x="670" y="86"/>
                    </a:cubicBezTo>
                    <a:cubicBezTo>
                      <a:pt x="642" y="40"/>
                      <a:pt x="585" y="0"/>
                      <a:pt x="528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3169" name="Google Shape;3169;p19"/>
            <p:cNvGrpSpPr/>
            <p:nvPr/>
          </p:nvGrpSpPr>
          <p:grpSpPr>
            <a:xfrm flipH="1">
              <a:off x="8309559" y="4588759"/>
              <a:ext cx="88313" cy="132981"/>
              <a:chOff x="712664" y="3994329"/>
              <a:chExt cx="88313" cy="132981"/>
            </a:xfrm>
          </p:grpSpPr>
          <p:sp>
            <p:nvSpPr>
              <p:cNvPr id="3170" name="Google Shape;3170;p19"/>
              <p:cNvSpPr/>
              <p:nvPr/>
            </p:nvSpPr>
            <p:spPr>
              <a:xfrm>
                <a:off x="712664" y="4006439"/>
                <a:ext cx="44613" cy="91225"/>
              </a:xfrm>
              <a:custGeom>
                <a:avLst/>
                <a:gdLst/>
                <a:ahLst/>
                <a:cxnLst/>
                <a:rect l="l" t="t" r="r" b="b"/>
                <a:pathLst>
                  <a:path w="781" h="1597" extrusionOk="0">
                    <a:moveTo>
                      <a:pt x="221" y="1"/>
                    </a:moveTo>
                    <a:cubicBezTo>
                      <a:pt x="138" y="1"/>
                      <a:pt x="60" y="44"/>
                      <a:pt x="44" y="145"/>
                    </a:cubicBezTo>
                    <a:cubicBezTo>
                      <a:pt x="1" y="407"/>
                      <a:pt x="81" y="683"/>
                      <a:pt x="139" y="938"/>
                    </a:cubicBezTo>
                    <a:cubicBezTo>
                      <a:pt x="196" y="1187"/>
                      <a:pt x="264" y="1427"/>
                      <a:pt x="489" y="1579"/>
                    </a:cubicBezTo>
                    <a:cubicBezTo>
                      <a:pt x="506" y="1591"/>
                      <a:pt x="526" y="1596"/>
                      <a:pt x="546" y="1596"/>
                    </a:cubicBezTo>
                    <a:cubicBezTo>
                      <a:pt x="589" y="1596"/>
                      <a:pt x="632" y="1573"/>
                      <a:pt x="652" y="1535"/>
                    </a:cubicBezTo>
                    <a:cubicBezTo>
                      <a:pt x="780" y="1308"/>
                      <a:pt x="735" y="1060"/>
                      <a:pt x="674" y="820"/>
                    </a:cubicBezTo>
                    <a:cubicBezTo>
                      <a:pt x="614" y="582"/>
                      <a:pt x="569" y="295"/>
                      <a:pt x="422" y="97"/>
                    </a:cubicBezTo>
                    <a:cubicBezTo>
                      <a:pt x="377" y="36"/>
                      <a:pt x="297" y="1"/>
                      <a:pt x="221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171" name="Google Shape;3171;p19"/>
              <p:cNvSpPr/>
              <p:nvPr/>
            </p:nvSpPr>
            <p:spPr>
              <a:xfrm>
                <a:off x="767617" y="3994329"/>
                <a:ext cx="33360" cy="132981"/>
              </a:xfrm>
              <a:custGeom>
                <a:avLst/>
                <a:gdLst/>
                <a:ahLst/>
                <a:cxnLst/>
                <a:rect l="l" t="t" r="r" b="b"/>
                <a:pathLst>
                  <a:path w="584" h="2328" extrusionOk="0">
                    <a:moveTo>
                      <a:pt x="295" y="1"/>
                    </a:moveTo>
                    <a:cubicBezTo>
                      <a:pt x="171" y="1"/>
                      <a:pt x="45" y="86"/>
                      <a:pt x="30" y="255"/>
                    </a:cubicBezTo>
                    <a:cubicBezTo>
                      <a:pt x="0" y="597"/>
                      <a:pt x="2" y="946"/>
                      <a:pt x="6" y="1290"/>
                    </a:cubicBezTo>
                    <a:cubicBezTo>
                      <a:pt x="9" y="1631"/>
                      <a:pt x="24" y="1959"/>
                      <a:pt x="178" y="2270"/>
                    </a:cubicBezTo>
                    <a:cubicBezTo>
                      <a:pt x="198" y="2309"/>
                      <a:pt x="239" y="2328"/>
                      <a:pt x="281" y="2328"/>
                    </a:cubicBezTo>
                    <a:cubicBezTo>
                      <a:pt x="323" y="2328"/>
                      <a:pt x="365" y="2309"/>
                      <a:pt x="385" y="2270"/>
                    </a:cubicBezTo>
                    <a:cubicBezTo>
                      <a:pt x="543" y="1960"/>
                      <a:pt x="560" y="1631"/>
                      <a:pt x="569" y="1290"/>
                    </a:cubicBezTo>
                    <a:cubicBezTo>
                      <a:pt x="576" y="946"/>
                      <a:pt x="583" y="597"/>
                      <a:pt x="557" y="255"/>
                    </a:cubicBezTo>
                    <a:cubicBezTo>
                      <a:pt x="544" y="85"/>
                      <a:pt x="420" y="1"/>
                      <a:pt x="295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3172" name="Google Shape;3172;p19"/>
            <p:cNvGrpSpPr/>
            <p:nvPr/>
          </p:nvGrpSpPr>
          <p:grpSpPr>
            <a:xfrm flipH="1">
              <a:off x="8475836" y="4893605"/>
              <a:ext cx="148749" cy="138123"/>
              <a:chOff x="417563" y="4145250"/>
              <a:chExt cx="148749" cy="138123"/>
            </a:xfrm>
          </p:grpSpPr>
          <p:sp>
            <p:nvSpPr>
              <p:cNvPr id="3173" name="Google Shape;3173;p19"/>
              <p:cNvSpPr/>
              <p:nvPr/>
            </p:nvSpPr>
            <p:spPr>
              <a:xfrm>
                <a:off x="417563" y="4179924"/>
                <a:ext cx="39186" cy="103449"/>
              </a:xfrm>
              <a:custGeom>
                <a:avLst/>
                <a:gdLst/>
                <a:ahLst/>
                <a:cxnLst/>
                <a:rect l="l" t="t" r="r" b="b"/>
                <a:pathLst>
                  <a:path w="686" h="1811" extrusionOk="0">
                    <a:moveTo>
                      <a:pt x="283" y="1"/>
                    </a:moveTo>
                    <a:cubicBezTo>
                      <a:pt x="215" y="1"/>
                      <a:pt x="148" y="32"/>
                      <a:pt x="118" y="96"/>
                    </a:cubicBezTo>
                    <a:cubicBezTo>
                      <a:pt x="0" y="348"/>
                      <a:pt x="83" y="703"/>
                      <a:pt x="102" y="970"/>
                    </a:cubicBezTo>
                    <a:cubicBezTo>
                      <a:pt x="112" y="1123"/>
                      <a:pt x="118" y="1280"/>
                      <a:pt x="141" y="1432"/>
                    </a:cubicBezTo>
                    <a:cubicBezTo>
                      <a:pt x="163" y="1569"/>
                      <a:pt x="227" y="1672"/>
                      <a:pt x="315" y="1777"/>
                    </a:cubicBezTo>
                    <a:cubicBezTo>
                      <a:pt x="333" y="1800"/>
                      <a:pt x="363" y="1811"/>
                      <a:pt x="394" y="1811"/>
                    </a:cubicBezTo>
                    <a:cubicBezTo>
                      <a:pt x="425" y="1811"/>
                      <a:pt x="456" y="1799"/>
                      <a:pt x="475" y="1777"/>
                    </a:cubicBezTo>
                    <a:cubicBezTo>
                      <a:pt x="685" y="1537"/>
                      <a:pt x="670" y="1245"/>
                      <a:pt x="647" y="944"/>
                    </a:cubicBezTo>
                    <a:cubicBezTo>
                      <a:pt x="625" y="670"/>
                      <a:pt x="621" y="266"/>
                      <a:pt x="421" y="56"/>
                    </a:cubicBezTo>
                    <a:cubicBezTo>
                      <a:pt x="386" y="19"/>
                      <a:pt x="334" y="1"/>
                      <a:pt x="283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174" name="Google Shape;3174;p19"/>
              <p:cNvSpPr/>
              <p:nvPr/>
            </p:nvSpPr>
            <p:spPr>
              <a:xfrm>
                <a:off x="469888" y="4145250"/>
                <a:ext cx="42556" cy="117101"/>
              </a:xfrm>
              <a:custGeom>
                <a:avLst/>
                <a:gdLst/>
                <a:ahLst/>
                <a:cxnLst/>
                <a:rect l="l" t="t" r="r" b="b"/>
                <a:pathLst>
                  <a:path w="745" h="2050" extrusionOk="0">
                    <a:moveTo>
                      <a:pt x="476" y="0"/>
                    </a:moveTo>
                    <a:cubicBezTo>
                      <a:pt x="449" y="0"/>
                      <a:pt x="419" y="8"/>
                      <a:pt x="384" y="23"/>
                    </a:cubicBezTo>
                    <a:cubicBezTo>
                      <a:pt x="243" y="88"/>
                      <a:pt x="219" y="278"/>
                      <a:pt x="192" y="415"/>
                    </a:cubicBezTo>
                    <a:cubicBezTo>
                      <a:pt x="158" y="589"/>
                      <a:pt x="132" y="764"/>
                      <a:pt x="104" y="936"/>
                    </a:cubicBezTo>
                    <a:cubicBezTo>
                      <a:pt x="47" y="1281"/>
                      <a:pt x="1" y="1611"/>
                      <a:pt x="84" y="1954"/>
                    </a:cubicBezTo>
                    <a:cubicBezTo>
                      <a:pt x="99" y="2020"/>
                      <a:pt x="150" y="2049"/>
                      <a:pt x="204" y="2049"/>
                    </a:cubicBezTo>
                    <a:cubicBezTo>
                      <a:pt x="250" y="2049"/>
                      <a:pt x="298" y="2027"/>
                      <a:pt x="327" y="1988"/>
                    </a:cubicBezTo>
                    <a:cubicBezTo>
                      <a:pt x="568" y="1660"/>
                      <a:pt x="617" y="1267"/>
                      <a:pt x="652" y="870"/>
                    </a:cubicBezTo>
                    <a:cubicBezTo>
                      <a:pt x="666" y="718"/>
                      <a:pt x="745" y="0"/>
                      <a:pt x="476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175" name="Google Shape;3175;p19"/>
              <p:cNvSpPr/>
              <p:nvPr/>
            </p:nvSpPr>
            <p:spPr>
              <a:xfrm>
                <a:off x="528840" y="4206144"/>
                <a:ext cx="37472" cy="75173"/>
              </a:xfrm>
              <a:custGeom>
                <a:avLst/>
                <a:gdLst/>
                <a:ahLst/>
                <a:cxnLst/>
                <a:rect l="l" t="t" r="r" b="b"/>
                <a:pathLst>
                  <a:path w="656" h="1316" extrusionOk="0">
                    <a:moveTo>
                      <a:pt x="371" y="0"/>
                    </a:moveTo>
                    <a:cubicBezTo>
                      <a:pt x="302" y="0"/>
                      <a:pt x="231" y="34"/>
                      <a:pt x="180" y="103"/>
                    </a:cubicBezTo>
                    <a:cubicBezTo>
                      <a:pt x="57" y="271"/>
                      <a:pt x="44" y="533"/>
                      <a:pt x="23" y="733"/>
                    </a:cubicBezTo>
                    <a:cubicBezTo>
                      <a:pt x="1" y="928"/>
                      <a:pt x="15" y="1125"/>
                      <a:pt x="152" y="1281"/>
                    </a:cubicBezTo>
                    <a:cubicBezTo>
                      <a:pt x="172" y="1303"/>
                      <a:pt x="205" y="1315"/>
                      <a:pt x="238" y="1315"/>
                    </a:cubicBezTo>
                    <a:cubicBezTo>
                      <a:pt x="259" y="1315"/>
                      <a:pt x="281" y="1310"/>
                      <a:pt x="298" y="1298"/>
                    </a:cubicBezTo>
                    <a:cubicBezTo>
                      <a:pt x="470" y="1186"/>
                      <a:pt x="536" y="999"/>
                      <a:pt x="566" y="805"/>
                    </a:cubicBezTo>
                    <a:cubicBezTo>
                      <a:pt x="598" y="604"/>
                      <a:pt x="655" y="349"/>
                      <a:pt x="581" y="154"/>
                    </a:cubicBezTo>
                    <a:cubicBezTo>
                      <a:pt x="541" y="53"/>
                      <a:pt x="457" y="0"/>
                      <a:pt x="371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sp>
          <p:nvSpPr>
            <p:cNvPr id="3176" name="Google Shape;3176;p19"/>
            <p:cNvSpPr/>
            <p:nvPr/>
          </p:nvSpPr>
          <p:spPr>
            <a:xfrm flipH="1">
              <a:off x="7858763" y="4947105"/>
              <a:ext cx="33188" cy="102763"/>
            </a:xfrm>
            <a:custGeom>
              <a:avLst/>
              <a:gdLst/>
              <a:ahLst/>
              <a:cxnLst/>
              <a:rect l="l" t="t" r="r" b="b"/>
              <a:pathLst>
                <a:path w="581" h="1799" extrusionOk="0">
                  <a:moveTo>
                    <a:pt x="300" y="0"/>
                  </a:moveTo>
                  <a:cubicBezTo>
                    <a:pt x="224" y="0"/>
                    <a:pt x="148" y="46"/>
                    <a:pt x="114" y="137"/>
                  </a:cubicBezTo>
                  <a:cubicBezTo>
                    <a:pt x="22" y="389"/>
                    <a:pt x="32" y="700"/>
                    <a:pt x="16" y="968"/>
                  </a:cubicBezTo>
                  <a:cubicBezTo>
                    <a:pt x="0" y="1232"/>
                    <a:pt x="5" y="1500"/>
                    <a:pt x="120" y="1743"/>
                  </a:cubicBezTo>
                  <a:cubicBezTo>
                    <a:pt x="136" y="1778"/>
                    <a:pt x="178" y="1799"/>
                    <a:pt x="219" y="1799"/>
                  </a:cubicBezTo>
                  <a:cubicBezTo>
                    <a:pt x="248" y="1799"/>
                    <a:pt x="276" y="1788"/>
                    <a:pt x="293" y="1765"/>
                  </a:cubicBezTo>
                  <a:cubicBezTo>
                    <a:pt x="467" y="1544"/>
                    <a:pt x="522" y="1270"/>
                    <a:pt x="540" y="994"/>
                  </a:cubicBezTo>
                  <a:cubicBezTo>
                    <a:pt x="554" y="722"/>
                    <a:pt x="580" y="397"/>
                    <a:pt x="484" y="137"/>
                  </a:cubicBezTo>
                  <a:cubicBezTo>
                    <a:pt x="451" y="46"/>
                    <a:pt x="375" y="0"/>
                    <a:pt x="300" y="0"/>
                  </a:cubicBezTo>
                  <a:close/>
                </a:path>
              </a:pathLst>
            </a:custGeom>
            <a:solidFill>
              <a:srgbClr val="191919">
                <a:alpha val="59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77" name="Google Shape;3177;p19"/>
            <p:cNvSpPr/>
            <p:nvPr/>
          </p:nvSpPr>
          <p:spPr>
            <a:xfrm flipH="1">
              <a:off x="7690888" y="4652480"/>
              <a:ext cx="33188" cy="102763"/>
            </a:xfrm>
            <a:custGeom>
              <a:avLst/>
              <a:gdLst/>
              <a:ahLst/>
              <a:cxnLst/>
              <a:rect l="l" t="t" r="r" b="b"/>
              <a:pathLst>
                <a:path w="581" h="1799" extrusionOk="0">
                  <a:moveTo>
                    <a:pt x="300" y="0"/>
                  </a:moveTo>
                  <a:cubicBezTo>
                    <a:pt x="224" y="0"/>
                    <a:pt x="148" y="46"/>
                    <a:pt x="114" y="137"/>
                  </a:cubicBezTo>
                  <a:cubicBezTo>
                    <a:pt x="22" y="389"/>
                    <a:pt x="32" y="700"/>
                    <a:pt x="16" y="968"/>
                  </a:cubicBezTo>
                  <a:cubicBezTo>
                    <a:pt x="0" y="1232"/>
                    <a:pt x="5" y="1500"/>
                    <a:pt x="120" y="1743"/>
                  </a:cubicBezTo>
                  <a:cubicBezTo>
                    <a:pt x="136" y="1778"/>
                    <a:pt x="178" y="1799"/>
                    <a:pt x="219" y="1799"/>
                  </a:cubicBezTo>
                  <a:cubicBezTo>
                    <a:pt x="248" y="1799"/>
                    <a:pt x="276" y="1788"/>
                    <a:pt x="293" y="1765"/>
                  </a:cubicBezTo>
                  <a:cubicBezTo>
                    <a:pt x="467" y="1544"/>
                    <a:pt x="522" y="1270"/>
                    <a:pt x="540" y="994"/>
                  </a:cubicBezTo>
                  <a:cubicBezTo>
                    <a:pt x="554" y="722"/>
                    <a:pt x="580" y="397"/>
                    <a:pt x="484" y="137"/>
                  </a:cubicBezTo>
                  <a:cubicBezTo>
                    <a:pt x="451" y="46"/>
                    <a:pt x="375" y="0"/>
                    <a:pt x="300" y="0"/>
                  </a:cubicBezTo>
                  <a:close/>
                </a:path>
              </a:pathLst>
            </a:custGeom>
            <a:solidFill>
              <a:srgbClr val="191919">
                <a:alpha val="59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3178" name="Google Shape;3178;p19"/>
            <p:cNvGrpSpPr/>
            <p:nvPr/>
          </p:nvGrpSpPr>
          <p:grpSpPr>
            <a:xfrm flipH="1">
              <a:off x="8078788" y="4799888"/>
              <a:ext cx="142923" cy="130526"/>
              <a:chOff x="178100" y="3904645"/>
              <a:chExt cx="142923" cy="130526"/>
            </a:xfrm>
          </p:grpSpPr>
          <p:sp>
            <p:nvSpPr>
              <p:cNvPr id="3179" name="Google Shape;3179;p19"/>
              <p:cNvSpPr/>
              <p:nvPr/>
            </p:nvSpPr>
            <p:spPr>
              <a:xfrm>
                <a:off x="178100" y="3936863"/>
                <a:ext cx="40843" cy="98308"/>
              </a:xfrm>
              <a:custGeom>
                <a:avLst/>
                <a:gdLst/>
                <a:ahLst/>
                <a:cxnLst/>
                <a:rect l="l" t="t" r="r" b="b"/>
                <a:pathLst>
                  <a:path w="715" h="1721" extrusionOk="0">
                    <a:moveTo>
                      <a:pt x="237" y="1"/>
                    </a:moveTo>
                    <a:cubicBezTo>
                      <a:pt x="157" y="1"/>
                      <a:pt x="77" y="54"/>
                      <a:pt x="49" y="139"/>
                    </a:cubicBezTo>
                    <a:cubicBezTo>
                      <a:pt x="1" y="283"/>
                      <a:pt x="37" y="436"/>
                      <a:pt x="59" y="582"/>
                    </a:cubicBezTo>
                    <a:cubicBezTo>
                      <a:pt x="76" y="711"/>
                      <a:pt x="98" y="838"/>
                      <a:pt x="120" y="966"/>
                    </a:cubicBezTo>
                    <a:cubicBezTo>
                      <a:pt x="142" y="1093"/>
                      <a:pt x="158" y="1223"/>
                      <a:pt x="193" y="1347"/>
                    </a:cubicBezTo>
                    <a:cubicBezTo>
                      <a:pt x="234" y="1488"/>
                      <a:pt x="302" y="1592"/>
                      <a:pt x="413" y="1688"/>
                    </a:cubicBezTo>
                    <a:cubicBezTo>
                      <a:pt x="438" y="1709"/>
                      <a:pt x="467" y="1720"/>
                      <a:pt x="496" y="1720"/>
                    </a:cubicBezTo>
                    <a:cubicBezTo>
                      <a:pt x="533" y="1720"/>
                      <a:pt x="570" y="1702"/>
                      <a:pt x="594" y="1665"/>
                    </a:cubicBezTo>
                    <a:cubicBezTo>
                      <a:pt x="672" y="1542"/>
                      <a:pt x="715" y="1424"/>
                      <a:pt x="707" y="1275"/>
                    </a:cubicBezTo>
                    <a:cubicBezTo>
                      <a:pt x="700" y="1133"/>
                      <a:pt x="672" y="990"/>
                      <a:pt x="643" y="848"/>
                    </a:cubicBezTo>
                    <a:cubicBezTo>
                      <a:pt x="592" y="595"/>
                      <a:pt x="554" y="244"/>
                      <a:pt x="362" y="51"/>
                    </a:cubicBezTo>
                    <a:cubicBezTo>
                      <a:pt x="326" y="16"/>
                      <a:pt x="281" y="1"/>
                      <a:pt x="237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180" name="Google Shape;3180;p19"/>
              <p:cNvSpPr/>
              <p:nvPr/>
            </p:nvSpPr>
            <p:spPr>
              <a:xfrm>
                <a:off x="230654" y="3904645"/>
                <a:ext cx="37187" cy="110589"/>
              </a:xfrm>
              <a:custGeom>
                <a:avLst/>
                <a:gdLst/>
                <a:ahLst/>
                <a:cxnLst/>
                <a:rect l="l" t="t" r="r" b="b"/>
                <a:pathLst>
                  <a:path w="651" h="1936" extrusionOk="0">
                    <a:moveTo>
                      <a:pt x="399" y="0"/>
                    </a:moveTo>
                    <a:cubicBezTo>
                      <a:pt x="364" y="0"/>
                      <a:pt x="331" y="13"/>
                      <a:pt x="305" y="45"/>
                    </a:cubicBezTo>
                    <a:cubicBezTo>
                      <a:pt x="124" y="270"/>
                      <a:pt x="142" y="647"/>
                      <a:pt x="102" y="921"/>
                    </a:cubicBezTo>
                    <a:cubicBezTo>
                      <a:pt x="57" y="1239"/>
                      <a:pt x="0" y="1544"/>
                      <a:pt x="117" y="1853"/>
                    </a:cubicBezTo>
                    <a:cubicBezTo>
                      <a:pt x="136" y="1902"/>
                      <a:pt x="182" y="1936"/>
                      <a:pt x="229" y="1936"/>
                    </a:cubicBezTo>
                    <a:cubicBezTo>
                      <a:pt x="255" y="1936"/>
                      <a:pt x="282" y="1925"/>
                      <a:pt x="305" y="1902"/>
                    </a:cubicBezTo>
                    <a:cubicBezTo>
                      <a:pt x="542" y="1660"/>
                      <a:pt x="598" y="1348"/>
                      <a:pt x="625" y="1020"/>
                    </a:cubicBezTo>
                    <a:cubicBezTo>
                      <a:pt x="637" y="862"/>
                      <a:pt x="650" y="703"/>
                      <a:pt x="643" y="545"/>
                    </a:cubicBezTo>
                    <a:cubicBezTo>
                      <a:pt x="637" y="392"/>
                      <a:pt x="640" y="203"/>
                      <a:pt x="542" y="75"/>
                    </a:cubicBezTo>
                    <a:cubicBezTo>
                      <a:pt x="511" y="33"/>
                      <a:pt x="454" y="0"/>
                      <a:pt x="399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181" name="Google Shape;3181;p19"/>
              <p:cNvSpPr/>
              <p:nvPr/>
            </p:nvSpPr>
            <p:spPr>
              <a:xfrm>
                <a:off x="275667" y="3947545"/>
                <a:ext cx="45355" cy="85284"/>
              </a:xfrm>
              <a:custGeom>
                <a:avLst/>
                <a:gdLst/>
                <a:ahLst/>
                <a:cxnLst/>
                <a:rect l="l" t="t" r="r" b="b"/>
                <a:pathLst>
                  <a:path w="794" h="1493" extrusionOk="0">
                    <a:moveTo>
                      <a:pt x="528" y="0"/>
                    </a:moveTo>
                    <a:cubicBezTo>
                      <a:pt x="514" y="0"/>
                      <a:pt x="500" y="3"/>
                      <a:pt x="486" y="9"/>
                    </a:cubicBezTo>
                    <a:cubicBezTo>
                      <a:pt x="246" y="103"/>
                      <a:pt x="170" y="438"/>
                      <a:pt x="116" y="669"/>
                    </a:cubicBezTo>
                    <a:cubicBezTo>
                      <a:pt x="56" y="916"/>
                      <a:pt x="1" y="1211"/>
                      <a:pt x="155" y="1435"/>
                    </a:cubicBezTo>
                    <a:cubicBezTo>
                      <a:pt x="182" y="1473"/>
                      <a:pt x="219" y="1492"/>
                      <a:pt x="257" y="1492"/>
                    </a:cubicBezTo>
                    <a:cubicBezTo>
                      <a:pt x="286" y="1492"/>
                      <a:pt x="315" y="1481"/>
                      <a:pt x="342" y="1459"/>
                    </a:cubicBezTo>
                    <a:cubicBezTo>
                      <a:pt x="531" y="1295"/>
                      <a:pt x="571" y="1040"/>
                      <a:pt x="622" y="809"/>
                    </a:cubicBezTo>
                    <a:cubicBezTo>
                      <a:pt x="667" y="603"/>
                      <a:pt x="793" y="275"/>
                      <a:pt x="670" y="86"/>
                    </a:cubicBezTo>
                    <a:cubicBezTo>
                      <a:pt x="642" y="40"/>
                      <a:pt x="585" y="0"/>
                      <a:pt x="528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3182" name="Google Shape;3182;p19"/>
            <p:cNvGrpSpPr/>
            <p:nvPr/>
          </p:nvGrpSpPr>
          <p:grpSpPr>
            <a:xfrm flipH="1">
              <a:off x="7317309" y="4602647"/>
              <a:ext cx="88313" cy="132981"/>
              <a:chOff x="712664" y="3994329"/>
              <a:chExt cx="88313" cy="132981"/>
            </a:xfrm>
          </p:grpSpPr>
          <p:sp>
            <p:nvSpPr>
              <p:cNvPr id="3183" name="Google Shape;3183;p19"/>
              <p:cNvSpPr/>
              <p:nvPr/>
            </p:nvSpPr>
            <p:spPr>
              <a:xfrm>
                <a:off x="712664" y="4006439"/>
                <a:ext cx="44613" cy="91225"/>
              </a:xfrm>
              <a:custGeom>
                <a:avLst/>
                <a:gdLst/>
                <a:ahLst/>
                <a:cxnLst/>
                <a:rect l="l" t="t" r="r" b="b"/>
                <a:pathLst>
                  <a:path w="781" h="1597" extrusionOk="0">
                    <a:moveTo>
                      <a:pt x="221" y="1"/>
                    </a:moveTo>
                    <a:cubicBezTo>
                      <a:pt x="138" y="1"/>
                      <a:pt x="60" y="44"/>
                      <a:pt x="44" y="145"/>
                    </a:cubicBezTo>
                    <a:cubicBezTo>
                      <a:pt x="1" y="407"/>
                      <a:pt x="81" y="683"/>
                      <a:pt x="139" y="938"/>
                    </a:cubicBezTo>
                    <a:cubicBezTo>
                      <a:pt x="196" y="1187"/>
                      <a:pt x="264" y="1427"/>
                      <a:pt x="489" y="1579"/>
                    </a:cubicBezTo>
                    <a:cubicBezTo>
                      <a:pt x="506" y="1591"/>
                      <a:pt x="526" y="1596"/>
                      <a:pt x="546" y="1596"/>
                    </a:cubicBezTo>
                    <a:cubicBezTo>
                      <a:pt x="589" y="1596"/>
                      <a:pt x="632" y="1573"/>
                      <a:pt x="652" y="1535"/>
                    </a:cubicBezTo>
                    <a:cubicBezTo>
                      <a:pt x="780" y="1308"/>
                      <a:pt x="735" y="1060"/>
                      <a:pt x="674" y="820"/>
                    </a:cubicBezTo>
                    <a:cubicBezTo>
                      <a:pt x="614" y="582"/>
                      <a:pt x="569" y="295"/>
                      <a:pt x="422" y="97"/>
                    </a:cubicBezTo>
                    <a:cubicBezTo>
                      <a:pt x="377" y="36"/>
                      <a:pt x="297" y="1"/>
                      <a:pt x="221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184" name="Google Shape;3184;p19"/>
              <p:cNvSpPr/>
              <p:nvPr/>
            </p:nvSpPr>
            <p:spPr>
              <a:xfrm>
                <a:off x="767617" y="3994329"/>
                <a:ext cx="33360" cy="132981"/>
              </a:xfrm>
              <a:custGeom>
                <a:avLst/>
                <a:gdLst/>
                <a:ahLst/>
                <a:cxnLst/>
                <a:rect l="l" t="t" r="r" b="b"/>
                <a:pathLst>
                  <a:path w="584" h="2328" extrusionOk="0">
                    <a:moveTo>
                      <a:pt x="295" y="1"/>
                    </a:moveTo>
                    <a:cubicBezTo>
                      <a:pt x="171" y="1"/>
                      <a:pt x="45" y="86"/>
                      <a:pt x="30" y="255"/>
                    </a:cubicBezTo>
                    <a:cubicBezTo>
                      <a:pt x="0" y="597"/>
                      <a:pt x="2" y="946"/>
                      <a:pt x="6" y="1290"/>
                    </a:cubicBezTo>
                    <a:cubicBezTo>
                      <a:pt x="9" y="1631"/>
                      <a:pt x="24" y="1959"/>
                      <a:pt x="178" y="2270"/>
                    </a:cubicBezTo>
                    <a:cubicBezTo>
                      <a:pt x="198" y="2309"/>
                      <a:pt x="239" y="2328"/>
                      <a:pt x="281" y="2328"/>
                    </a:cubicBezTo>
                    <a:cubicBezTo>
                      <a:pt x="323" y="2328"/>
                      <a:pt x="365" y="2309"/>
                      <a:pt x="385" y="2270"/>
                    </a:cubicBezTo>
                    <a:cubicBezTo>
                      <a:pt x="543" y="1960"/>
                      <a:pt x="560" y="1631"/>
                      <a:pt x="569" y="1290"/>
                    </a:cubicBezTo>
                    <a:cubicBezTo>
                      <a:pt x="576" y="946"/>
                      <a:pt x="583" y="597"/>
                      <a:pt x="557" y="255"/>
                    </a:cubicBezTo>
                    <a:cubicBezTo>
                      <a:pt x="544" y="85"/>
                      <a:pt x="420" y="1"/>
                      <a:pt x="295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3185" name="Google Shape;3185;p19"/>
            <p:cNvGrpSpPr/>
            <p:nvPr/>
          </p:nvGrpSpPr>
          <p:grpSpPr>
            <a:xfrm flipH="1">
              <a:off x="7434236" y="4851518"/>
              <a:ext cx="148749" cy="138123"/>
              <a:chOff x="417563" y="4145250"/>
              <a:chExt cx="148749" cy="138123"/>
            </a:xfrm>
          </p:grpSpPr>
          <p:sp>
            <p:nvSpPr>
              <p:cNvPr id="3186" name="Google Shape;3186;p19"/>
              <p:cNvSpPr/>
              <p:nvPr/>
            </p:nvSpPr>
            <p:spPr>
              <a:xfrm>
                <a:off x="417563" y="4179924"/>
                <a:ext cx="39186" cy="103449"/>
              </a:xfrm>
              <a:custGeom>
                <a:avLst/>
                <a:gdLst/>
                <a:ahLst/>
                <a:cxnLst/>
                <a:rect l="l" t="t" r="r" b="b"/>
                <a:pathLst>
                  <a:path w="686" h="1811" extrusionOk="0">
                    <a:moveTo>
                      <a:pt x="283" y="1"/>
                    </a:moveTo>
                    <a:cubicBezTo>
                      <a:pt x="215" y="1"/>
                      <a:pt x="148" y="32"/>
                      <a:pt x="118" y="96"/>
                    </a:cubicBezTo>
                    <a:cubicBezTo>
                      <a:pt x="0" y="348"/>
                      <a:pt x="83" y="703"/>
                      <a:pt x="102" y="970"/>
                    </a:cubicBezTo>
                    <a:cubicBezTo>
                      <a:pt x="112" y="1123"/>
                      <a:pt x="118" y="1280"/>
                      <a:pt x="141" y="1432"/>
                    </a:cubicBezTo>
                    <a:cubicBezTo>
                      <a:pt x="163" y="1569"/>
                      <a:pt x="227" y="1672"/>
                      <a:pt x="315" y="1777"/>
                    </a:cubicBezTo>
                    <a:cubicBezTo>
                      <a:pt x="333" y="1800"/>
                      <a:pt x="363" y="1811"/>
                      <a:pt x="394" y="1811"/>
                    </a:cubicBezTo>
                    <a:cubicBezTo>
                      <a:pt x="425" y="1811"/>
                      <a:pt x="456" y="1799"/>
                      <a:pt x="475" y="1777"/>
                    </a:cubicBezTo>
                    <a:cubicBezTo>
                      <a:pt x="685" y="1537"/>
                      <a:pt x="670" y="1245"/>
                      <a:pt x="647" y="944"/>
                    </a:cubicBezTo>
                    <a:cubicBezTo>
                      <a:pt x="625" y="670"/>
                      <a:pt x="621" y="266"/>
                      <a:pt x="421" y="56"/>
                    </a:cubicBezTo>
                    <a:cubicBezTo>
                      <a:pt x="386" y="19"/>
                      <a:pt x="334" y="1"/>
                      <a:pt x="283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187" name="Google Shape;3187;p19"/>
              <p:cNvSpPr/>
              <p:nvPr/>
            </p:nvSpPr>
            <p:spPr>
              <a:xfrm>
                <a:off x="469888" y="4145250"/>
                <a:ext cx="42556" cy="117101"/>
              </a:xfrm>
              <a:custGeom>
                <a:avLst/>
                <a:gdLst/>
                <a:ahLst/>
                <a:cxnLst/>
                <a:rect l="l" t="t" r="r" b="b"/>
                <a:pathLst>
                  <a:path w="745" h="2050" extrusionOk="0">
                    <a:moveTo>
                      <a:pt x="476" y="0"/>
                    </a:moveTo>
                    <a:cubicBezTo>
                      <a:pt x="449" y="0"/>
                      <a:pt x="419" y="8"/>
                      <a:pt x="384" y="23"/>
                    </a:cubicBezTo>
                    <a:cubicBezTo>
                      <a:pt x="243" y="88"/>
                      <a:pt x="219" y="278"/>
                      <a:pt x="192" y="415"/>
                    </a:cubicBezTo>
                    <a:cubicBezTo>
                      <a:pt x="158" y="589"/>
                      <a:pt x="132" y="764"/>
                      <a:pt x="104" y="936"/>
                    </a:cubicBezTo>
                    <a:cubicBezTo>
                      <a:pt x="47" y="1281"/>
                      <a:pt x="1" y="1611"/>
                      <a:pt x="84" y="1954"/>
                    </a:cubicBezTo>
                    <a:cubicBezTo>
                      <a:pt x="99" y="2020"/>
                      <a:pt x="150" y="2049"/>
                      <a:pt x="204" y="2049"/>
                    </a:cubicBezTo>
                    <a:cubicBezTo>
                      <a:pt x="250" y="2049"/>
                      <a:pt x="298" y="2027"/>
                      <a:pt x="327" y="1988"/>
                    </a:cubicBezTo>
                    <a:cubicBezTo>
                      <a:pt x="568" y="1660"/>
                      <a:pt x="617" y="1267"/>
                      <a:pt x="652" y="870"/>
                    </a:cubicBezTo>
                    <a:cubicBezTo>
                      <a:pt x="666" y="718"/>
                      <a:pt x="745" y="0"/>
                      <a:pt x="476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188" name="Google Shape;3188;p19"/>
              <p:cNvSpPr/>
              <p:nvPr/>
            </p:nvSpPr>
            <p:spPr>
              <a:xfrm>
                <a:off x="528840" y="4206144"/>
                <a:ext cx="37472" cy="75173"/>
              </a:xfrm>
              <a:custGeom>
                <a:avLst/>
                <a:gdLst/>
                <a:ahLst/>
                <a:cxnLst/>
                <a:rect l="l" t="t" r="r" b="b"/>
                <a:pathLst>
                  <a:path w="656" h="1316" extrusionOk="0">
                    <a:moveTo>
                      <a:pt x="371" y="0"/>
                    </a:moveTo>
                    <a:cubicBezTo>
                      <a:pt x="302" y="0"/>
                      <a:pt x="231" y="34"/>
                      <a:pt x="180" y="103"/>
                    </a:cubicBezTo>
                    <a:cubicBezTo>
                      <a:pt x="57" y="271"/>
                      <a:pt x="44" y="533"/>
                      <a:pt x="23" y="733"/>
                    </a:cubicBezTo>
                    <a:cubicBezTo>
                      <a:pt x="1" y="928"/>
                      <a:pt x="15" y="1125"/>
                      <a:pt x="152" y="1281"/>
                    </a:cubicBezTo>
                    <a:cubicBezTo>
                      <a:pt x="172" y="1303"/>
                      <a:pt x="205" y="1315"/>
                      <a:pt x="238" y="1315"/>
                    </a:cubicBezTo>
                    <a:cubicBezTo>
                      <a:pt x="259" y="1315"/>
                      <a:pt x="281" y="1310"/>
                      <a:pt x="298" y="1298"/>
                    </a:cubicBezTo>
                    <a:cubicBezTo>
                      <a:pt x="470" y="1186"/>
                      <a:pt x="536" y="999"/>
                      <a:pt x="566" y="805"/>
                    </a:cubicBezTo>
                    <a:cubicBezTo>
                      <a:pt x="598" y="604"/>
                      <a:pt x="655" y="349"/>
                      <a:pt x="581" y="154"/>
                    </a:cubicBezTo>
                    <a:cubicBezTo>
                      <a:pt x="541" y="53"/>
                      <a:pt x="457" y="0"/>
                      <a:pt x="371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sp>
          <p:nvSpPr>
            <p:cNvPr id="3189" name="Google Shape;3189;p19"/>
            <p:cNvSpPr/>
            <p:nvPr/>
          </p:nvSpPr>
          <p:spPr>
            <a:xfrm flipH="1">
              <a:off x="6268101" y="4911293"/>
              <a:ext cx="33188" cy="102763"/>
            </a:xfrm>
            <a:custGeom>
              <a:avLst/>
              <a:gdLst/>
              <a:ahLst/>
              <a:cxnLst/>
              <a:rect l="l" t="t" r="r" b="b"/>
              <a:pathLst>
                <a:path w="581" h="1799" extrusionOk="0">
                  <a:moveTo>
                    <a:pt x="300" y="0"/>
                  </a:moveTo>
                  <a:cubicBezTo>
                    <a:pt x="224" y="0"/>
                    <a:pt x="148" y="46"/>
                    <a:pt x="114" y="137"/>
                  </a:cubicBezTo>
                  <a:cubicBezTo>
                    <a:pt x="22" y="389"/>
                    <a:pt x="32" y="700"/>
                    <a:pt x="16" y="968"/>
                  </a:cubicBezTo>
                  <a:cubicBezTo>
                    <a:pt x="0" y="1232"/>
                    <a:pt x="5" y="1500"/>
                    <a:pt x="120" y="1743"/>
                  </a:cubicBezTo>
                  <a:cubicBezTo>
                    <a:pt x="136" y="1778"/>
                    <a:pt x="178" y="1799"/>
                    <a:pt x="219" y="1799"/>
                  </a:cubicBezTo>
                  <a:cubicBezTo>
                    <a:pt x="248" y="1799"/>
                    <a:pt x="276" y="1788"/>
                    <a:pt x="293" y="1765"/>
                  </a:cubicBezTo>
                  <a:cubicBezTo>
                    <a:pt x="467" y="1544"/>
                    <a:pt x="522" y="1270"/>
                    <a:pt x="540" y="994"/>
                  </a:cubicBezTo>
                  <a:cubicBezTo>
                    <a:pt x="554" y="722"/>
                    <a:pt x="580" y="397"/>
                    <a:pt x="484" y="137"/>
                  </a:cubicBezTo>
                  <a:cubicBezTo>
                    <a:pt x="451" y="46"/>
                    <a:pt x="375" y="0"/>
                    <a:pt x="300" y="0"/>
                  </a:cubicBezTo>
                  <a:close/>
                </a:path>
              </a:pathLst>
            </a:custGeom>
            <a:solidFill>
              <a:srgbClr val="191919">
                <a:alpha val="59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3190" name="Google Shape;3190;p19"/>
            <p:cNvGrpSpPr/>
            <p:nvPr/>
          </p:nvGrpSpPr>
          <p:grpSpPr>
            <a:xfrm flipH="1">
              <a:off x="5467046" y="4869472"/>
              <a:ext cx="88313" cy="132981"/>
              <a:chOff x="712664" y="3994329"/>
              <a:chExt cx="88313" cy="132981"/>
            </a:xfrm>
          </p:grpSpPr>
          <p:sp>
            <p:nvSpPr>
              <p:cNvPr id="3191" name="Google Shape;3191;p19"/>
              <p:cNvSpPr/>
              <p:nvPr/>
            </p:nvSpPr>
            <p:spPr>
              <a:xfrm>
                <a:off x="712664" y="4006439"/>
                <a:ext cx="44613" cy="91225"/>
              </a:xfrm>
              <a:custGeom>
                <a:avLst/>
                <a:gdLst/>
                <a:ahLst/>
                <a:cxnLst/>
                <a:rect l="l" t="t" r="r" b="b"/>
                <a:pathLst>
                  <a:path w="781" h="1597" extrusionOk="0">
                    <a:moveTo>
                      <a:pt x="221" y="1"/>
                    </a:moveTo>
                    <a:cubicBezTo>
                      <a:pt x="138" y="1"/>
                      <a:pt x="60" y="44"/>
                      <a:pt x="44" y="145"/>
                    </a:cubicBezTo>
                    <a:cubicBezTo>
                      <a:pt x="1" y="407"/>
                      <a:pt x="81" y="683"/>
                      <a:pt x="139" y="938"/>
                    </a:cubicBezTo>
                    <a:cubicBezTo>
                      <a:pt x="196" y="1187"/>
                      <a:pt x="264" y="1427"/>
                      <a:pt x="489" y="1579"/>
                    </a:cubicBezTo>
                    <a:cubicBezTo>
                      <a:pt x="506" y="1591"/>
                      <a:pt x="526" y="1596"/>
                      <a:pt x="546" y="1596"/>
                    </a:cubicBezTo>
                    <a:cubicBezTo>
                      <a:pt x="589" y="1596"/>
                      <a:pt x="632" y="1573"/>
                      <a:pt x="652" y="1535"/>
                    </a:cubicBezTo>
                    <a:cubicBezTo>
                      <a:pt x="780" y="1308"/>
                      <a:pt x="735" y="1060"/>
                      <a:pt x="674" y="820"/>
                    </a:cubicBezTo>
                    <a:cubicBezTo>
                      <a:pt x="614" y="582"/>
                      <a:pt x="569" y="295"/>
                      <a:pt x="422" y="97"/>
                    </a:cubicBezTo>
                    <a:cubicBezTo>
                      <a:pt x="377" y="36"/>
                      <a:pt x="297" y="1"/>
                      <a:pt x="221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192" name="Google Shape;3192;p19"/>
              <p:cNvSpPr/>
              <p:nvPr/>
            </p:nvSpPr>
            <p:spPr>
              <a:xfrm>
                <a:off x="767617" y="3994329"/>
                <a:ext cx="33360" cy="132981"/>
              </a:xfrm>
              <a:custGeom>
                <a:avLst/>
                <a:gdLst/>
                <a:ahLst/>
                <a:cxnLst/>
                <a:rect l="l" t="t" r="r" b="b"/>
                <a:pathLst>
                  <a:path w="584" h="2328" extrusionOk="0">
                    <a:moveTo>
                      <a:pt x="295" y="1"/>
                    </a:moveTo>
                    <a:cubicBezTo>
                      <a:pt x="171" y="1"/>
                      <a:pt x="45" y="86"/>
                      <a:pt x="30" y="255"/>
                    </a:cubicBezTo>
                    <a:cubicBezTo>
                      <a:pt x="0" y="597"/>
                      <a:pt x="2" y="946"/>
                      <a:pt x="6" y="1290"/>
                    </a:cubicBezTo>
                    <a:cubicBezTo>
                      <a:pt x="9" y="1631"/>
                      <a:pt x="24" y="1959"/>
                      <a:pt x="178" y="2270"/>
                    </a:cubicBezTo>
                    <a:cubicBezTo>
                      <a:pt x="198" y="2309"/>
                      <a:pt x="239" y="2328"/>
                      <a:pt x="281" y="2328"/>
                    </a:cubicBezTo>
                    <a:cubicBezTo>
                      <a:pt x="323" y="2328"/>
                      <a:pt x="365" y="2309"/>
                      <a:pt x="385" y="2270"/>
                    </a:cubicBezTo>
                    <a:cubicBezTo>
                      <a:pt x="543" y="1960"/>
                      <a:pt x="560" y="1631"/>
                      <a:pt x="569" y="1290"/>
                    </a:cubicBezTo>
                    <a:cubicBezTo>
                      <a:pt x="576" y="946"/>
                      <a:pt x="583" y="597"/>
                      <a:pt x="557" y="255"/>
                    </a:cubicBezTo>
                    <a:cubicBezTo>
                      <a:pt x="544" y="85"/>
                      <a:pt x="420" y="1"/>
                      <a:pt x="295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sp>
          <p:nvSpPr>
            <p:cNvPr id="3193" name="Google Shape;3193;p19"/>
            <p:cNvSpPr/>
            <p:nvPr/>
          </p:nvSpPr>
          <p:spPr>
            <a:xfrm flipH="1">
              <a:off x="6834713" y="4617755"/>
              <a:ext cx="33188" cy="102763"/>
            </a:xfrm>
            <a:custGeom>
              <a:avLst/>
              <a:gdLst/>
              <a:ahLst/>
              <a:cxnLst/>
              <a:rect l="l" t="t" r="r" b="b"/>
              <a:pathLst>
                <a:path w="581" h="1799" extrusionOk="0">
                  <a:moveTo>
                    <a:pt x="300" y="0"/>
                  </a:moveTo>
                  <a:cubicBezTo>
                    <a:pt x="224" y="0"/>
                    <a:pt x="148" y="46"/>
                    <a:pt x="114" y="137"/>
                  </a:cubicBezTo>
                  <a:cubicBezTo>
                    <a:pt x="22" y="389"/>
                    <a:pt x="32" y="700"/>
                    <a:pt x="16" y="968"/>
                  </a:cubicBezTo>
                  <a:cubicBezTo>
                    <a:pt x="0" y="1232"/>
                    <a:pt x="5" y="1500"/>
                    <a:pt x="120" y="1743"/>
                  </a:cubicBezTo>
                  <a:cubicBezTo>
                    <a:pt x="136" y="1778"/>
                    <a:pt x="178" y="1799"/>
                    <a:pt x="219" y="1799"/>
                  </a:cubicBezTo>
                  <a:cubicBezTo>
                    <a:pt x="248" y="1799"/>
                    <a:pt x="276" y="1788"/>
                    <a:pt x="293" y="1765"/>
                  </a:cubicBezTo>
                  <a:cubicBezTo>
                    <a:pt x="467" y="1544"/>
                    <a:pt x="522" y="1270"/>
                    <a:pt x="540" y="994"/>
                  </a:cubicBezTo>
                  <a:cubicBezTo>
                    <a:pt x="554" y="722"/>
                    <a:pt x="580" y="397"/>
                    <a:pt x="484" y="137"/>
                  </a:cubicBezTo>
                  <a:cubicBezTo>
                    <a:pt x="451" y="46"/>
                    <a:pt x="375" y="0"/>
                    <a:pt x="300" y="0"/>
                  </a:cubicBezTo>
                  <a:close/>
                </a:path>
              </a:pathLst>
            </a:custGeom>
            <a:solidFill>
              <a:srgbClr val="191919">
                <a:alpha val="59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3194" name="Google Shape;3194;p19"/>
            <p:cNvGrpSpPr/>
            <p:nvPr/>
          </p:nvGrpSpPr>
          <p:grpSpPr>
            <a:xfrm flipH="1">
              <a:off x="7047313" y="4735613"/>
              <a:ext cx="142923" cy="130526"/>
              <a:chOff x="178100" y="3904645"/>
              <a:chExt cx="142923" cy="130526"/>
            </a:xfrm>
          </p:grpSpPr>
          <p:sp>
            <p:nvSpPr>
              <p:cNvPr id="3195" name="Google Shape;3195;p19"/>
              <p:cNvSpPr/>
              <p:nvPr/>
            </p:nvSpPr>
            <p:spPr>
              <a:xfrm>
                <a:off x="178100" y="3936863"/>
                <a:ext cx="40843" cy="98308"/>
              </a:xfrm>
              <a:custGeom>
                <a:avLst/>
                <a:gdLst/>
                <a:ahLst/>
                <a:cxnLst/>
                <a:rect l="l" t="t" r="r" b="b"/>
                <a:pathLst>
                  <a:path w="715" h="1721" extrusionOk="0">
                    <a:moveTo>
                      <a:pt x="237" y="1"/>
                    </a:moveTo>
                    <a:cubicBezTo>
                      <a:pt x="157" y="1"/>
                      <a:pt x="77" y="54"/>
                      <a:pt x="49" y="139"/>
                    </a:cubicBezTo>
                    <a:cubicBezTo>
                      <a:pt x="1" y="283"/>
                      <a:pt x="37" y="436"/>
                      <a:pt x="59" y="582"/>
                    </a:cubicBezTo>
                    <a:cubicBezTo>
                      <a:pt x="76" y="711"/>
                      <a:pt x="98" y="838"/>
                      <a:pt x="120" y="966"/>
                    </a:cubicBezTo>
                    <a:cubicBezTo>
                      <a:pt x="142" y="1093"/>
                      <a:pt x="158" y="1223"/>
                      <a:pt x="193" y="1347"/>
                    </a:cubicBezTo>
                    <a:cubicBezTo>
                      <a:pt x="234" y="1488"/>
                      <a:pt x="302" y="1592"/>
                      <a:pt x="413" y="1688"/>
                    </a:cubicBezTo>
                    <a:cubicBezTo>
                      <a:pt x="438" y="1709"/>
                      <a:pt x="467" y="1720"/>
                      <a:pt x="496" y="1720"/>
                    </a:cubicBezTo>
                    <a:cubicBezTo>
                      <a:pt x="533" y="1720"/>
                      <a:pt x="570" y="1702"/>
                      <a:pt x="594" y="1665"/>
                    </a:cubicBezTo>
                    <a:cubicBezTo>
                      <a:pt x="672" y="1542"/>
                      <a:pt x="715" y="1424"/>
                      <a:pt x="707" y="1275"/>
                    </a:cubicBezTo>
                    <a:cubicBezTo>
                      <a:pt x="700" y="1133"/>
                      <a:pt x="672" y="990"/>
                      <a:pt x="643" y="848"/>
                    </a:cubicBezTo>
                    <a:cubicBezTo>
                      <a:pt x="592" y="595"/>
                      <a:pt x="554" y="244"/>
                      <a:pt x="362" y="51"/>
                    </a:cubicBezTo>
                    <a:cubicBezTo>
                      <a:pt x="326" y="16"/>
                      <a:pt x="281" y="1"/>
                      <a:pt x="237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196" name="Google Shape;3196;p19"/>
              <p:cNvSpPr/>
              <p:nvPr/>
            </p:nvSpPr>
            <p:spPr>
              <a:xfrm>
                <a:off x="230654" y="3904645"/>
                <a:ext cx="37187" cy="110589"/>
              </a:xfrm>
              <a:custGeom>
                <a:avLst/>
                <a:gdLst/>
                <a:ahLst/>
                <a:cxnLst/>
                <a:rect l="l" t="t" r="r" b="b"/>
                <a:pathLst>
                  <a:path w="651" h="1936" extrusionOk="0">
                    <a:moveTo>
                      <a:pt x="399" y="0"/>
                    </a:moveTo>
                    <a:cubicBezTo>
                      <a:pt x="364" y="0"/>
                      <a:pt x="331" y="13"/>
                      <a:pt x="305" y="45"/>
                    </a:cubicBezTo>
                    <a:cubicBezTo>
                      <a:pt x="124" y="270"/>
                      <a:pt x="142" y="647"/>
                      <a:pt x="102" y="921"/>
                    </a:cubicBezTo>
                    <a:cubicBezTo>
                      <a:pt x="57" y="1239"/>
                      <a:pt x="0" y="1544"/>
                      <a:pt x="117" y="1853"/>
                    </a:cubicBezTo>
                    <a:cubicBezTo>
                      <a:pt x="136" y="1902"/>
                      <a:pt x="182" y="1936"/>
                      <a:pt x="229" y="1936"/>
                    </a:cubicBezTo>
                    <a:cubicBezTo>
                      <a:pt x="255" y="1936"/>
                      <a:pt x="282" y="1925"/>
                      <a:pt x="305" y="1902"/>
                    </a:cubicBezTo>
                    <a:cubicBezTo>
                      <a:pt x="542" y="1660"/>
                      <a:pt x="598" y="1348"/>
                      <a:pt x="625" y="1020"/>
                    </a:cubicBezTo>
                    <a:cubicBezTo>
                      <a:pt x="637" y="862"/>
                      <a:pt x="650" y="703"/>
                      <a:pt x="643" y="545"/>
                    </a:cubicBezTo>
                    <a:cubicBezTo>
                      <a:pt x="637" y="392"/>
                      <a:pt x="640" y="203"/>
                      <a:pt x="542" y="75"/>
                    </a:cubicBezTo>
                    <a:cubicBezTo>
                      <a:pt x="511" y="33"/>
                      <a:pt x="454" y="0"/>
                      <a:pt x="399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197" name="Google Shape;3197;p19"/>
              <p:cNvSpPr/>
              <p:nvPr/>
            </p:nvSpPr>
            <p:spPr>
              <a:xfrm>
                <a:off x="275667" y="3947545"/>
                <a:ext cx="45355" cy="85284"/>
              </a:xfrm>
              <a:custGeom>
                <a:avLst/>
                <a:gdLst/>
                <a:ahLst/>
                <a:cxnLst/>
                <a:rect l="l" t="t" r="r" b="b"/>
                <a:pathLst>
                  <a:path w="794" h="1493" extrusionOk="0">
                    <a:moveTo>
                      <a:pt x="528" y="0"/>
                    </a:moveTo>
                    <a:cubicBezTo>
                      <a:pt x="514" y="0"/>
                      <a:pt x="500" y="3"/>
                      <a:pt x="486" y="9"/>
                    </a:cubicBezTo>
                    <a:cubicBezTo>
                      <a:pt x="246" y="103"/>
                      <a:pt x="170" y="438"/>
                      <a:pt x="116" y="669"/>
                    </a:cubicBezTo>
                    <a:cubicBezTo>
                      <a:pt x="56" y="916"/>
                      <a:pt x="1" y="1211"/>
                      <a:pt x="155" y="1435"/>
                    </a:cubicBezTo>
                    <a:cubicBezTo>
                      <a:pt x="182" y="1473"/>
                      <a:pt x="219" y="1492"/>
                      <a:pt x="257" y="1492"/>
                    </a:cubicBezTo>
                    <a:cubicBezTo>
                      <a:pt x="286" y="1492"/>
                      <a:pt x="315" y="1481"/>
                      <a:pt x="342" y="1459"/>
                    </a:cubicBezTo>
                    <a:cubicBezTo>
                      <a:pt x="531" y="1295"/>
                      <a:pt x="571" y="1040"/>
                      <a:pt x="622" y="809"/>
                    </a:cubicBezTo>
                    <a:cubicBezTo>
                      <a:pt x="667" y="603"/>
                      <a:pt x="793" y="275"/>
                      <a:pt x="670" y="86"/>
                    </a:cubicBezTo>
                    <a:cubicBezTo>
                      <a:pt x="642" y="40"/>
                      <a:pt x="585" y="0"/>
                      <a:pt x="528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3198" name="Google Shape;3198;p19"/>
            <p:cNvGrpSpPr/>
            <p:nvPr/>
          </p:nvGrpSpPr>
          <p:grpSpPr>
            <a:xfrm flipH="1">
              <a:off x="6533859" y="4689922"/>
              <a:ext cx="88313" cy="132981"/>
              <a:chOff x="712664" y="3994329"/>
              <a:chExt cx="88313" cy="132981"/>
            </a:xfrm>
          </p:grpSpPr>
          <p:sp>
            <p:nvSpPr>
              <p:cNvPr id="3199" name="Google Shape;3199;p19"/>
              <p:cNvSpPr/>
              <p:nvPr/>
            </p:nvSpPr>
            <p:spPr>
              <a:xfrm>
                <a:off x="712664" y="4006439"/>
                <a:ext cx="44613" cy="91225"/>
              </a:xfrm>
              <a:custGeom>
                <a:avLst/>
                <a:gdLst/>
                <a:ahLst/>
                <a:cxnLst/>
                <a:rect l="l" t="t" r="r" b="b"/>
                <a:pathLst>
                  <a:path w="781" h="1597" extrusionOk="0">
                    <a:moveTo>
                      <a:pt x="221" y="1"/>
                    </a:moveTo>
                    <a:cubicBezTo>
                      <a:pt x="138" y="1"/>
                      <a:pt x="60" y="44"/>
                      <a:pt x="44" y="145"/>
                    </a:cubicBezTo>
                    <a:cubicBezTo>
                      <a:pt x="1" y="407"/>
                      <a:pt x="81" y="683"/>
                      <a:pt x="139" y="938"/>
                    </a:cubicBezTo>
                    <a:cubicBezTo>
                      <a:pt x="196" y="1187"/>
                      <a:pt x="264" y="1427"/>
                      <a:pt x="489" y="1579"/>
                    </a:cubicBezTo>
                    <a:cubicBezTo>
                      <a:pt x="506" y="1591"/>
                      <a:pt x="526" y="1596"/>
                      <a:pt x="546" y="1596"/>
                    </a:cubicBezTo>
                    <a:cubicBezTo>
                      <a:pt x="589" y="1596"/>
                      <a:pt x="632" y="1573"/>
                      <a:pt x="652" y="1535"/>
                    </a:cubicBezTo>
                    <a:cubicBezTo>
                      <a:pt x="780" y="1308"/>
                      <a:pt x="735" y="1060"/>
                      <a:pt x="674" y="820"/>
                    </a:cubicBezTo>
                    <a:cubicBezTo>
                      <a:pt x="614" y="582"/>
                      <a:pt x="569" y="295"/>
                      <a:pt x="422" y="97"/>
                    </a:cubicBezTo>
                    <a:cubicBezTo>
                      <a:pt x="377" y="36"/>
                      <a:pt x="297" y="1"/>
                      <a:pt x="221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200" name="Google Shape;3200;p19"/>
              <p:cNvSpPr/>
              <p:nvPr/>
            </p:nvSpPr>
            <p:spPr>
              <a:xfrm>
                <a:off x="767617" y="3994329"/>
                <a:ext cx="33360" cy="132981"/>
              </a:xfrm>
              <a:custGeom>
                <a:avLst/>
                <a:gdLst/>
                <a:ahLst/>
                <a:cxnLst/>
                <a:rect l="l" t="t" r="r" b="b"/>
                <a:pathLst>
                  <a:path w="584" h="2328" extrusionOk="0">
                    <a:moveTo>
                      <a:pt x="295" y="1"/>
                    </a:moveTo>
                    <a:cubicBezTo>
                      <a:pt x="171" y="1"/>
                      <a:pt x="45" y="86"/>
                      <a:pt x="30" y="255"/>
                    </a:cubicBezTo>
                    <a:cubicBezTo>
                      <a:pt x="0" y="597"/>
                      <a:pt x="2" y="946"/>
                      <a:pt x="6" y="1290"/>
                    </a:cubicBezTo>
                    <a:cubicBezTo>
                      <a:pt x="9" y="1631"/>
                      <a:pt x="24" y="1959"/>
                      <a:pt x="178" y="2270"/>
                    </a:cubicBezTo>
                    <a:cubicBezTo>
                      <a:pt x="198" y="2309"/>
                      <a:pt x="239" y="2328"/>
                      <a:pt x="281" y="2328"/>
                    </a:cubicBezTo>
                    <a:cubicBezTo>
                      <a:pt x="323" y="2328"/>
                      <a:pt x="365" y="2309"/>
                      <a:pt x="385" y="2270"/>
                    </a:cubicBezTo>
                    <a:cubicBezTo>
                      <a:pt x="543" y="1960"/>
                      <a:pt x="560" y="1631"/>
                      <a:pt x="569" y="1290"/>
                    </a:cubicBezTo>
                    <a:cubicBezTo>
                      <a:pt x="576" y="946"/>
                      <a:pt x="583" y="597"/>
                      <a:pt x="557" y="255"/>
                    </a:cubicBezTo>
                    <a:cubicBezTo>
                      <a:pt x="544" y="85"/>
                      <a:pt x="420" y="1"/>
                      <a:pt x="295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3201" name="Google Shape;3201;p19"/>
            <p:cNvGrpSpPr/>
            <p:nvPr/>
          </p:nvGrpSpPr>
          <p:grpSpPr>
            <a:xfrm flipH="1">
              <a:off x="6789661" y="4866893"/>
              <a:ext cx="148749" cy="138123"/>
              <a:chOff x="417563" y="4145250"/>
              <a:chExt cx="148749" cy="138123"/>
            </a:xfrm>
          </p:grpSpPr>
          <p:sp>
            <p:nvSpPr>
              <p:cNvPr id="3202" name="Google Shape;3202;p19"/>
              <p:cNvSpPr/>
              <p:nvPr/>
            </p:nvSpPr>
            <p:spPr>
              <a:xfrm>
                <a:off x="417563" y="4179924"/>
                <a:ext cx="39186" cy="103449"/>
              </a:xfrm>
              <a:custGeom>
                <a:avLst/>
                <a:gdLst/>
                <a:ahLst/>
                <a:cxnLst/>
                <a:rect l="l" t="t" r="r" b="b"/>
                <a:pathLst>
                  <a:path w="686" h="1811" extrusionOk="0">
                    <a:moveTo>
                      <a:pt x="283" y="1"/>
                    </a:moveTo>
                    <a:cubicBezTo>
                      <a:pt x="215" y="1"/>
                      <a:pt x="148" y="32"/>
                      <a:pt x="118" y="96"/>
                    </a:cubicBezTo>
                    <a:cubicBezTo>
                      <a:pt x="0" y="348"/>
                      <a:pt x="83" y="703"/>
                      <a:pt x="102" y="970"/>
                    </a:cubicBezTo>
                    <a:cubicBezTo>
                      <a:pt x="112" y="1123"/>
                      <a:pt x="118" y="1280"/>
                      <a:pt x="141" y="1432"/>
                    </a:cubicBezTo>
                    <a:cubicBezTo>
                      <a:pt x="163" y="1569"/>
                      <a:pt x="227" y="1672"/>
                      <a:pt x="315" y="1777"/>
                    </a:cubicBezTo>
                    <a:cubicBezTo>
                      <a:pt x="333" y="1800"/>
                      <a:pt x="363" y="1811"/>
                      <a:pt x="394" y="1811"/>
                    </a:cubicBezTo>
                    <a:cubicBezTo>
                      <a:pt x="425" y="1811"/>
                      <a:pt x="456" y="1799"/>
                      <a:pt x="475" y="1777"/>
                    </a:cubicBezTo>
                    <a:cubicBezTo>
                      <a:pt x="685" y="1537"/>
                      <a:pt x="670" y="1245"/>
                      <a:pt x="647" y="944"/>
                    </a:cubicBezTo>
                    <a:cubicBezTo>
                      <a:pt x="625" y="670"/>
                      <a:pt x="621" y="266"/>
                      <a:pt x="421" y="56"/>
                    </a:cubicBezTo>
                    <a:cubicBezTo>
                      <a:pt x="386" y="19"/>
                      <a:pt x="334" y="1"/>
                      <a:pt x="283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203" name="Google Shape;3203;p19"/>
              <p:cNvSpPr/>
              <p:nvPr/>
            </p:nvSpPr>
            <p:spPr>
              <a:xfrm>
                <a:off x="469888" y="4145250"/>
                <a:ext cx="42556" cy="117101"/>
              </a:xfrm>
              <a:custGeom>
                <a:avLst/>
                <a:gdLst/>
                <a:ahLst/>
                <a:cxnLst/>
                <a:rect l="l" t="t" r="r" b="b"/>
                <a:pathLst>
                  <a:path w="745" h="2050" extrusionOk="0">
                    <a:moveTo>
                      <a:pt x="476" y="0"/>
                    </a:moveTo>
                    <a:cubicBezTo>
                      <a:pt x="449" y="0"/>
                      <a:pt x="419" y="8"/>
                      <a:pt x="384" y="23"/>
                    </a:cubicBezTo>
                    <a:cubicBezTo>
                      <a:pt x="243" y="88"/>
                      <a:pt x="219" y="278"/>
                      <a:pt x="192" y="415"/>
                    </a:cubicBezTo>
                    <a:cubicBezTo>
                      <a:pt x="158" y="589"/>
                      <a:pt x="132" y="764"/>
                      <a:pt x="104" y="936"/>
                    </a:cubicBezTo>
                    <a:cubicBezTo>
                      <a:pt x="47" y="1281"/>
                      <a:pt x="1" y="1611"/>
                      <a:pt x="84" y="1954"/>
                    </a:cubicBezTo>
                    <a:cubicBezTo>
                      <a:pt x="99" y="2020"/>
                      <a:pt x="150" y="2049"/>
                      <a:pt x="204" y="2049"/>
                    </a:cubicBezTo>
                    <a:cubicBezTo>
                      <a:pt x="250" y="2049"/>
                      <a:pt x="298" y="2027"/>
                      <a:pt x="327" y="1988"/>
                    </a:cubicBezTo>
                    <a:cubicBezTo>
                      <a:pt x="568" y="1660"/>
                      <a:pt x="617" y="1267"/>
                      <a:pt x="652" y="870"/>
                    </a:cubicBezTo>
                    <a:cubicBezTo>
                      <a:pt x="666" y="718"/>
                      <a:pt x="745" y="0"/>
                      <a:pt x="476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204" name="Google Shape;3204;p19"/>
              <p:cNvSpPr/>
              <p:nvPr/>
            </p:nvSpPr>
            <p:spPr>
              <a:xfrm>
                <a:off x="528840" y="4206144"/>
                <a:ext cx="37472" cy="75173"/>
              </a:xfrm>
              <a:custGeom>
                <a:avLst/>
                <a:gdLst/>
                <a:ahLst/>
                <a:cxnLst/>
                <a:rect l="l" t="t" r="r" b="b"/>
                <a:pathLst>
                  <a:path w="656" h="1316" extrusionOk="0">
                    <a:moveTo>
                      <a:pt x="371" y="0"/>
                    </a:moveTo>
                    <a:cubicBezTo>
                      <a:pt x="302" y="0"/>
                      <a:pt x="231" y="34"/>
                      <a:pt x="180" y="103"/>
                    </a:cubicBezTo>
                    <a:cubicBezTo>
                      <a:pt x="57" y="271"/>
                      <a:pt x="44" y="533"/>
                      <a:pt x="23" y="733"/>
                    </a:cubicBezTo>
                    <a:cubicBezTo>
                      <a:pt x="1" y="928"/>
                      <a:pt x="15" y="1125"/>
                      <a:pt x="152" y="1281"/>
                    </a:cubicBezTo>
                    <a:cubicBezTo>
                      <a:pt x="172" y="1303"/>
                      <a:pt x="205" y="1315"/>
                      <a:pt x="238" y="1315"/>
                    </a:cubicBezTo>
                    <a:cubicBezTo>
                      <a:pt x="259" y="1315"/>
                      <a:pt x="281" y="1310"/>
                      <a:pt x="298" y="1298"/>
                    </a:cubicBezTo>
                    <a:cubicBezTo>
                      <a:pt x="470" y="1186"/>
                      <a:pt x="536" y="999"/>
                      <a:pt x="566" y="805"/>
                    </a:cubicBezTo>
                    <a:cubicBezTo>
                      <a:pt x="598" y="604"/>
                      <a:pt x="655" y="349"/>
                      <a:pt x="581" y="154"/>
                    </a:cubicBezTo>
                    <a:cubicBezTo>
                      <a:pt x="541" y="53"/>
                      <a:pt x="457" y="0"/>
                      <a:pt x="371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sp>
          <p:nvSpPr>
            <p:cNvPr id="3205" name="Google Shape;3205;p19"/>
            <p:cNvSpPr/>
            <p:nvPr/>
          </p:nvSpPr>
          <p:spPr>
            <a:xfrm flipH="1">
              <a:off x="4278663" y="4922030"/>
              <a:ext cx="33188" cy="102763"/>
            </a:xfrm>
            <a:custGeom>
              <a:avLst/>
              <a:gdLst/>
              <a:ahLst/>
              <a:cxnLst/>
              <a:rect l="l" t="t" r="r" b="b"/>
              <a:pathLst>
                <a:path w="581" h="1799" extrusionOk="0">
                  <a:moveTo>
                    <a:pt x="300" y="0"/>
                  </a:moveTo>
                  <a:cubicBezTo>
                    <a:pt x="224" y="0"/>
                    <a:pt x="148" y="46"/>
                    <a:pt x="114" y="137"/>
                  </a:cubicBezTo>
                  <a:cubicBezTo>
                    <a:pt x="22" y="389"/>
                    <a:pt x="32" y="700"/>
                    <a:pt x="16" y="968"/>
                  </a:cubicBezTo>
                  <a:cubicBezTo>
                    <a:pt x="0" y="1232"/>
                    <a:pt x="5" y="1500"/>
                    <a:pt x="120" y="1743"/>
                  </a:cubicBezTo>
                  <a:cubicBezTo>
                    <a:pt x="136" y="1778"/>
                    <a:pt x="178" y="1799"/>
                    <a:pt x="219" y="1799"/>
                  </a:cubicBezTo>
                  <a:cubicBezTo>
                    <a:pt x="248" y="1799"/>
                    <a:pt x="276" y="1788"/>
                    <a:pt x="293" y="1765"/>
                  </a:cubicBezTo>
                  <a:cubicBezTo>
                    <a:pt x="467" y="1544"/>
                    <a:pt x="522" y="1270"/>
                    <a:pt x="540" y="994"/>
                  </a:cubicBezTo>
                  <a:cubicBezTo>
                    <a:pt x="554" y="722"/>
                    <a:pt x="580" y="397"/>
                    <a:pt x="484" y="137"/>
                  </a:cubicBezTo>
                  <a:cubicBezTo>
                    <a:pt x="451" y="46"/>
                    <a:pt x="375" y="0"/>
                    <a:pt x="300" y="0"/>
                  </a:cubicBezTo>
                  <a:close/>
                </a:path>
              </a:pathLst>
            </a:custGeom>
            <a:solidFill>
              <a:srgbClr val="191919">
                <a:alpha val="59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3206" name="Google Shape;3206;p19"/>
            <p:cNvGrpSpPr/>
            <p:nvPr/>
          </p:nvGrpSpPr>
          <p:grpSpPr>
            <a:xfrm flipH="1">
              <a:off x="8932036" y="4851518"/>
              <a:ext cx="148749" cy="138123"/>
              <a:chOff x="417563" y="4145250"/>
              <a:chExt cx="148749" cy="138123"/>
            </a:xfrm>
          </p:grpSpPr>
          <p:sp>
            <p:nvSpPr>
              <p:cNvPr id="3207" name="Google Shape;3207;p19"/>
              <p:cNvSpPr/>
              <p:nvPr/>
            </p:nvSpPr>
            <p:spPr>
              <a:xfrm>
                <a:off x="417563" y="4179924"/>
                <a:ext cx="39186" cy="103449"/>
              </a:xfrm>
              <a:custGeom>
                <a:avLst/>
                <a:gdLst/>
                <a:ahLst/>
                <a:cxnLst/>
                <a:rect l="l" t="t" r="r" b="b"/>
                <a:pathLst>
                  <a:path w="686" h="1811" extrusionOk="0">
                    <a:moveTo>
                      <a:pt x="283" y="1"/>
                    </a:moveTo>
                    <a:cubicBezTo>
                      <a:pt x="215" y="1"/>
                      <a:pt x="148" y="32"/>
                      <a:pt x="118" y="96"/>
                    </a:cubicBezTo>
                    <a:cubicBezTo>
                      <a:pt x="0" y="348"/>
                      <a:pt x="83" y="703"/>
                      <a:pt x="102" y="970"/>
                    </a:cubicBezTo>
                    <a:cubicBezTo>
                      <a:pt x="112" y="1123"/>
                      <a:pt x="118" y="1280"/>
                      <a:pt x="141" y="1432"/>
                    </a:cubicBezTo>
                    <a:cubicBezTo>
                      <a:pt x="163" y="1569"/>
                      <a:pt x="227" y="1672"/>
                      <a:pt x="315" y="1777"/>
                    </a:cubicBezTo>
                    <a:cubicBezTo>
                      <a:pt x="333" y="1800"/>
                      <a:pt x="363" y="1811"/>
                      <a:pt x="394" y="1811"/>
                    </a:cubicBezTo>
                    <a:cubicBezTo>
                      <a:pt x="425" y="1811"/>
                      <a:pt x="456" y="1799"/>
                      <a:pt x="475" y="1777"/>
                    </a:cubicBezTo>
                    <a:cubicBezTo>
                      <a:pt x="685" y="1537"/>
                      <a:pt x="670" y="1245"/>
                      <a:pt x="647" y="944"/>
                    </a:cubicBezTo>
                    <a:cubicBezTo>
                      <a:pt x="625" y="670"/>
                      <a:pt x="621" y="266"/>
                      <a:pt x="421" y="56"/>
                    </a:cubicBezTo>
                    <a:cubicBezTo>
                      <a:pt x="386" y="19"/>
                      <a:pt x="334" y="1"/>
                      <a:pt x="283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208" name="Google Shape;3208;p19"/>
              <p:cNvSpPr/>
              <p:nvPr/>
            </p:nvSpPr>
            <p:spPr>
              <a:xfrm>
                <a:off x="469888" y="4145250"/>
                <a:ext cx="42556" cy="117101"/>
              </a:xfrm>
              <a:custGeom>
                <a:avLst/>
                <a:gdLst/>
                <a:ahLst/>
                <a:cxnLst/>
                <a:rect l="l" t="t" r="r" b="b"/>
                <a:pathLst>
                  <a:path w="745" h="2050" extrusionOk="0">
                    <a:moveTo>
                      <a:pt x="476" y="0"/>
                    </a:moveTo>
                    <a:cubicBezTo>
                      <a:pt x="449" y="0"/>
                      <a:pt x="419" y="8"/>
                      <a:pt x="384" y="23"/>
                    </a:cubicBezTo>
                    <a:cubicBezTo>
                      <a:pt x="243" y="88"/>
                      <a:pt x="219" y="278"/>
                      <a:pt x="192" y="415"/>
                    </a:cubicBezTo>
                    <a:cubicBezTo>
                      <a:pt x="158" y="589"/>
                      <a:pt x="132" y="764"/>
                      <a:pt x="104" y="936"/>
                    </a:cubicBezTo>
                    <a:cubicBezTo>
                      <a:pt x="47" y="1281"/>
                      <a:pt x="1" y="1611"/>
                      <a:pt x="84" y="1954"/>
                    </a:cubicBezTo>
                    <a:cubicBezTo>
                      <a:pt x="99" y="2020"/>
                      <a:pt x="150" y="2049"/>
                      <a:pt x="204" y="2049"/>
                    </a:cubicBezTo>
                    <a:cubicBezTo>
                      <a:pt x="250" y="2049"/>
                      <a:pt x="298" y="2027"/>
                      <a:pt x="327" y="1988"/>
                    </a:cubicBezTo>
                    <a:cubicBezTo>
                      <a:pt x="568" y="1660"/>
                      <a:pt x="617" y="1267"/>
                      <a:pt x="652" y="870"/>
                    </a:cubicBezTo>
                    <a:cubicBezTo>
                      <a:pt x="666" y="718"/>
                      <a:pt x="745" y="0"/>
                      <a:pt x="476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209" name="Google Shape;3209;p19"/>
              <p:cNvSpPr/>
              <p:nvPr/>
            </p:nvSpPr>
            <p:spPr>
              <a:xfrm>
                <a:off x="528840" y="4206144"/>
                <a:ext cx="37472" cy="75173"/>
              </a:xfrm>
              <a:custGeom>
                <a:avLst/>
                <a:gdLst/>
                <a:ahLst/>
                <a:cxnLst/>
                <a:rect l="l" t="t" r="r" b="b"/>
                <a:pathLst>
                  <a:path w="656" h="1316" extrusionOk="0">
                    <a:moveTo>
                      <a:pt x="371" y="0"/>
                    </a:moveTo>
                    <a:cubicBezTo>
                      <a:pt x="302" y="0"/>
                      <a:pt x="231" y="34"/>
                      <a:pt x="180" y="103"/>
                    </a:cubicBezTo>
                    <a:cubicBezTo>
                      <a:pt x="57" y="271"/>
                      <a:pt x="44" y="533"/>
                      <a:pt x="23" y="733"/>
                    </a:cubicBezTo>
                    <a:cubicBezTo>
                      <a:pt x="1" y="928"/>
                      <a:pt x="15" y="1125"/>
                      <a:pt x="152" y="1281"/>
                    </a:cubicBezTo>
                    <a:cubicBezTo>
                      <a:pt x="172" y="1303"/>
                      <a:pt x="205" y="1315"/>
                      <a:pt x="238" y="1315"/>
                    </a:cubicBezTo>
                    <a:cubicBezTo>
                      <a:pt x="259" y="1315"/>
                      <a:pt x="281" y="1310"/>
                      <a:pt x="298" y="1298"/>
                    </a:cubicBezTo>
                    <a:cubicBezTo>
                      <a:pt x="470" y="1186"/>
                      <a:pt x="536" y="999"/>
                      <a:pt x="566" y="805"/>
                    </a:cubicBezTo>
                    <a:cubicBezTo>
                      <a:pt x="598" y="604"/>
                      <a:pt x="655" y="349"/>
                      <a:pt x="581" y="154"/>
                    </a:cubicBezTo>
                    <a:cubicBezTo>
                      <a:pt x="541" y="53"/>
                      <a:pt x="457" y="0"/>
                      <a:pt x="371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3210" name="Google Shape;3210;p19"/>
            <p:cNvGrpSpPr/>
            <p:nvPr/>
          </p:nvGrpSpPr>
          <p:grpSpPr>
            <a:xfrm flipH="1">
              <a:off x="3504875" y="4870688"/>
              <a:ext cx="142923" cy="130526"/>
              <a:chOff x="178100" y="3904645"/>
              <a:chExt cx="142923" cy="130526"/>
            </a:xfrm>
          </p:grpSpPr>
          <p:sp>
            <p:nvSpPr>
              <p:cNvPr id="3211" name="Google Shape;3211;p19"/>
              <p:cNvSpPr/>
              <p:nvPr/>
            </p:nvSpPr>
            <p:spPr>
              <a:xfrm>
                <a:off x="178100" y="3936863"/>
                <a:ext cx="40843" cy="98308"/>
              </a:xfrm>
              <a:custGeom>
                <a:avLst/>
                <a:gdLst/>
                <a:ahLst/>
                <a:cxnLst/>
                <a:rect l="l" t="t" r="r" b="b"/>
                <a:pathLst>
                  <a:path w="715" h="1721" extrusionOk="0">
                    <a:moveTo>
                      <a:pt x="237" y="1"/>
                    </a:moveTo>
                    <a:cubicBezTo>
                      <a:pt x="157" y="1"/>
                      <a:pt x="77" y="54"/>
                      <a:pt x="49" y="139"/>
                    </a:cubicBezTo>
                    <a:cubicBezTo>
                      <a:pt x="1" y="283"/>
                      <a:pt x="37" y="436"/>
                      <a:pt x="59" y="582"/>
                    </a:cubicBezTo>
                    <a:cubicBezTo>
                      <a:pt x="76" y="711"/>
                      <a:pt x="98" y="838"/>
                      <a:pt x="120" y="966"/>
                    </a:cubicBezTo>
                    <a:cubicBezTo>
                      <a:pt x="142" y="1093"/>
                      <a:pt x="158" y="1223"/>
                      <a:pt x="193" y="1347"/>
                    </a:cubicBezTo>
                    <a:cubicBezTo>
                      <a:pt x="234" y="1488"/>
                      <a:pt x="302" y="1592"/>
                      <a:pt x="413" y="1688"/>
                    </a:cubicBezTo>
                    <a:cubicBezTo>
                      <a:pt x="438" y="1709"/>
                      <a:pt x="467" y="1720"/>
                      <a:pt x="496" y="1720"/>
                    </a:cubicBezTo>
                    <a:cubicBezTo>
                      <a:pt x="533" y="1720"/>
                      <a:pt x="570" y="1702"/>
                      <a:pt x="594" y="1665"/>
                    </a:cubicBezTo>
                    <a:cubicBezTo>
                      <a:pt x="672" y="1542"/>
                      <a:pt x="715" y="1424"/>
                      <a:pt x="707" y="1275"/>
                    </a:cubicBezTo>
                    <a:cubicBezTo>
                      <a:pt x="700" y="1133"/>
                      <a:pt x="672" y="990"/>
                      <a:pt x="643" y="848"/>
                    </a:cubicBezTo>
                    <a:cubicBezTo>
                      <a:pt x="592" y="595"/>
                      <a:pt x="554" y="244"/>
                      <a:pt x="362" y="51"/>
                    </a:cubicBezTo>
                    <a:cubicBezTo>
                      <a:pt x="326" y="16"/>
                      <a:pt x="281" y="1"/>
                      <a:pt x="237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212" name="Google Shape;3212;p19"/>
              <p:cNvSpPr/>
              <p:nvPr/>
            </p:nvSpPr>
            <p:spPr>
              <a:xfrm>
                <a:off x="230654" y="3904645"/>
                <a:ext cx="37187" cy="110589"/>
              </a:xfrm>
              <a:custGeom>
                <a:avLst/>
                <a:gdLst/>
                <a:ahLst/>
                <a:cxnLst/>
                <a:rect l="l" t="t" r="r" b="b"/>
                <a:pathLst>
                  <a:path w="651" h="1936" extrusionOk="0">
                    <a:moveTo>
                      <a:pt x="399" y="0"/>
                    </a:moveTo>
                    <a:cubicBezTo>
                      <a:pt x="364" y="0"/>
                      <a:pt x="331" y="13"/>
                      <a:pt x="305" y="45"/>
                    </a:cubicBezTo>
                    <a:cubicBezTo>
                      <a:pt x="124" y="270"/>
                      <a:pt x="142" y="647"/>
                      <a:pt x="102" y="921"/>
                    </a:cubicBezTo>
                    <a:cubicBezTo>
                      <a:pt x="57" y="1239"/>
                      <a:pt x="0" y="1544"/>
                      <a:pt x="117" y="1853"/>
                    </a:cubicBezTo>
                    <a:cubicBezTo>
                      <a:pt x="136" y="1902"/>
                      <a:pt x="182" y="1936"/>
                      <a:pt x="229" y="1936"/>
                    </a:cubicBezTo>
                    <a:cubicBezTo>
                      <a:pt x="255" y="1936"/>
                      <a:pt x="282" y="1925"/>
                      <a:pt x="305" y="1902"/>
                    </a:cubicBezTo>
                    <a:cubicBezTo>
                      <a:pt x="542" y="1660"/>
                      <a:pt x="598" y="1348"/>
                      <a:pt x="625" y="1020"/>
                    </a:cubicBezTo>
                    <a:cubicBezTo>
                      <a:pt x="637" y="862"/>
                      <a:pt x="650" y="703"/>
                      <a:pt x="643" y="545"/>
                    </a:cubicBezTo>
                    <a:cubicBezTo>
                      <a:pt x="637" y="392"/>
                      <a:pt x="640" y="203"/>
                      <a:pt x="542" y="75"/>
                    </a:cubicBezTo>
                    <a:cubicBezTo>
                      <a:pt x="511" y="33"/>
                      <a:pt x="454" y="0"/>
                      <a:pt x="399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213" name="Google Shape;3213;p19"/>
              <p:cNvSpPr/>
              <p:nvPr/>
            </p:nvSpPr>
            <p:spPr>
              <a:xfrm>
                <a:off x="275667" y="3947545"/>
                <a:ext cx="45355" cy="85284"/>
              </a:xfrm>
              <a:custGeom>
                <a:avLst/>
                <a:gdLst/>
                <a:ahLst/>
                <a:cxnLst/>
                <a:rect l="l" t="t" r="r" b="b"/>
                <a:pathLst>
                  <a:path w="794" h="1493" extrusionOk="0">
                    <a:moveTo>
                      <a:pt x="528" y="0"/>
                    </a:moveTo>
                    <a:cubicBezTo>
                      <a:pt x="514" y="0"/>
                      <a:pt x="500" y="3"/>
                      <a:pt x="486" y="9"/>
                    </a:cubicBezTo>
                    <a:cubicBezTo>
                      <a:pt x="246" y="103"/>
                      <a:pt x="170" y="438"/>
                      <a:pt x="116" y="669"/>
                    </a:cubicBezTo>
                    <a:cubicBezTo>
                      <a:pt x="56" y="916"/>
                      <a:pt x="1" y="1211"/>
                      <a:pt x="155" y="1435"/>
                    </a:cubicBezTo>
                    <a:cubicBezTo>
                      <a:pt x="182" y="1473"/>
                      <a:pt x="219" y="1492"/>
                      <a:pt x="257" y="1492"/>
                    </a:cubicBezTo>
                    <a:cubicBezTo>
                      <a:pt x="286" y="1492"/>
                      <a:pt x="315" y="1481"/>
                      <a:pt x="342" y="1459"/>
                    </a:cubicBezTo>
                    <a:cubicBezTo>
                      <a:pt x="531" y="1295"/>
                      <a:pt x="571" y="1040"/>
                      <a:pt x="622" y="809"/>
                    </a:cubicBezTo>
                    <a:cubicBezTo>
                      <a:pt x="667" y="603"/>
                      <a:pt x="793" y="275"/>
                      <a:pt x="670" y="86"/>
                    </a:cubicBezTo>
                    <a:cubicBezTo>
                      <a:pt x="642" y="40"/>
                      <a:pt x="585" y="0"/>
                      <a:pt x="528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3214" name="Google Shape;3214;p19"/>
            <p:cNvGrpSpPr/>
            <p:nvPr/>
          </p:nvGrpSpPr>
          <p:grpSpPr>
            <a:xfrm flipH="1">
              <a:off x="4736159" y="4869472"/>
              <a:ext cx="88313" cy="132981"/>
              <a:chOff x="712664" y="3994329"/>
              <a:chExt cx="88313" cy="132981"/>
            </a:xfrm>
          </p:grpSpPr>
          <p:sp>
            <p:nvSpPr>
              <p:cNvPr id="3215" name="Google Shape;3215;p19"/>
              <p:cNvSpPr/>
              <p:nvPr/>
            </p:nvSpPr>
            <p:spPr>
              <a:xfrm>
                <a:off x="712664" y="4006439"/>
                <a:ext cx="44613" cy="91225"/>
              </a:xfrm>
              <a:custGeom>
                <a:avLst/>
                <a:gdLst/>
                <a:ahLst/>
                <a:cxnLst/>
                <a:rect l="l" t="t" r="r" b="b"/>
                <a:pathLst>
                  <a:path w="781" h="1597" extrusionOk="0">
                    <a:moveTo>
                      <a:pt x="221" y="1"/>
                    </a:moveTo>
                    <a:cubicBezTo>
                      <a:pt x="138" y="1"/>
                      <a:pt x="60" y="44"/>
                      <a:pt x="44" y="145"/>
                    </a:cubicBezTo>
                    <a:cubicBezTo>
                      <a:pt x="1" y="407"/>
                      <a:pt x="81" y="683"/>
                      <a:pt x="139" y="938"/>
                    </a:cubicBezTo>
                    <a:cubicBezTo>
                      <a:pt x="196" y="1187"/>
                      <a:pt x="264" y="1427"/>
                      <a:pt x="489" y="1579"/>
                    </a:cubicBezTo>
                    <a:cubicBezTo>
                      <a:pt x="506" y="1591"/>
                      <a:pt x="526" y="1596"/>
                      <a:pt x="546" y="1596"/>
                    </a:cubicBezTo>
                    <a:cubicBezTo>
                      <a:pt x="589" y="1596"/>
                      <a:pt x="632" y="1573"/>
                      <a:pt x="652" y="1535"/>
                    </a:cubicBezTo>
                    <a:cubicBezTo>
                      <a:pt x="780" y="1308"/>
                      <a:pt x="735" y="1060"/>
                      <a:pt x="674" y="820"/>
                    </a:cubicBezTo>
                    <a:cubicBezTo>
                      <a:pt x="614" y="582"/>
                      <a:pt x="569" y="295"/>
                      <a:pt x="422" y="97"/>
                    </a:cubicBezTo>
                    <a:cubicBezTo>
                      <a:pt x="377" y="36"/>
                      <a:pt x="297" y="1"/>
                      <a:pt x="221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216" name="Google Shape;3216;p19"/>
              <p:cNvSpPr/>
              <p:nvPr/>
            </p:nvSpPr>
            <p:spPr>
              <a:xfrm>
                <a:off x="767617" y="3994329"/>
                <a:ext cx="33360" cy="132981"/>
              </a:xfrm>
              <a:custGeom>
                <a:avLst/>
                <a:gdLst/>
                <a:ahLst/>
                <a:cxnLst/>
                <a:rect l="l" t="t" r="r" b="b"/>
                <a:pathLst>
                  <a:path w="584" h="2328" extrusionOk="0">
                    <a:moveTo>
                      <a:pt x="295" y="1"/>
                    </a:moveTo>
                    <a:cubicBezTo>
                      <a:pt x="171" y="1"/>
                      <a:pt x="45" y="86"/>
                      <a:pt x="30" y="255"/>
                    </a:cubicBezTo>
                    <a:cubicBezTo>
                      <a:pt x="0" y="597"/>
                      <a:pt x="2" y="946"/>
                      <a:pt x="6" y="1290"/>
                    </a:cubicBezTo>
                    <a:cubicBezTo>
                      <a:pt x="9" y="1631"/>
                      <a:pt x="24" y="1959"/>
                      <a:pt x="178" y="2270"/>
                    </a:cubicBezTo>
                    <a:cubicBezTo>
                      <a:pt x="198" y="2309"/>
                      <a:pt x="239" y="2328"/>
                      <a:pt x="281" y="2328"/>
                    </a:cubicBezTo>
                    <a:cubicBezTo>
                      <a:pt x="323" y="2328"/>
                      <a:pt x="365" y="2309"/>
                      <a:pt x="385" y="2270"/>
                    </a:cubicBezTo>
                    <a:cubicBezTo>
                      <a:pt x="543" y="1960"/>
                      <a:pt x="560" y="1631"/>
                      <a:pt x="569" y="1290"/>
                    </a:cubicBezTo>
                    <a:cubicBezTo>
                      <a:pt x="576" y="946"/>
                      <a:pt x="583" y="597"/>
                      <a:pt x="557" y="255"/>
                    </a:cubicBezTo>
                    <a:cubicBezTo>
                      <a:pt x="544" y="85"/>
                      <a:pt x="420" y="1"/>
                      <a:pt x="295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3217" name="Google Shape;3217;p19"/>
            <p:cNvGrpSpPr/>
            <p:nvPr/>
          </p:nvGrpSpPr>
          <p:grpSpPr>
            <a:xfrm flipH="1">
              <a:off x="3950663" y="4855325"/>
              <a:ext cx="142923" cy="130526"/>
              <a:chOff x="178100" y="3904645"/>
              <a:chExt cx="142923" cy="130526"/>
            </a:xfrm>
          </p:grpSpPr>
          <p:sp>
            <p:nvSpPr>
              <p:cNvPr id="3218" name="Google Shape;3218;p19"/>
              <p:cNvSpPr/>
              <p:nvPr/>
            </p:nvSpPr>
            <p:spPr>
              <a:xfrm>
                <a:off x="178100" y="3936863"/>
                <a:ext cx="40843" cy="98308"/>
              </a:xfrm>
              <a:custGeom>
                <a:avLst/>
                <a:gdLst/>
                <a:ahLst/>
                <a:cxnLst/>
                <a:rect l="l" t="t" r="r" b="b"/>
                <a:pathLst>
                  <a:path w="715" h="1721" extrusionOk="0">
                    <a:moveTo>
                      <a:pt x="237" y="1"/>
                    </a:moveTo>
                    <a:cubicBezTo>
                      <a:pt x="157" y="1"/>
                      <a:pt x="77" y="54"/>
                      <a:pt x="49" y="139"/>
                    </a:cubicBezTo>
                    <a:cubicBezTo>
                      <a:pt x="1" y="283"/>
                      <a:pt x="37" y="436"/>
                      <a:pt x="59" y="582"/>
                    </a:cubicBezTo>
                    <a:cubicBezTo>
                      <a:pt x="76" y="711"/>
                      <a:pt x="98" y="838"/>
                      <a:pt x="120" y="966"/>
                    </a:cubicBezTo>
                    <a:cubicBezTo>
                      <a:pt x="142" y="1093"/>
                      <a:pt x="158" y="1223"/>
                      <a:pt x="193" y="1347"/>
                    </a:cubicBezTo>
                    <a:cubicBezTo>
                      <a:pt x="234" y="1488"/>
                      <a:pt x="302" y="1592"/>
                      <a:pt x="413" y="1688"/>
                    </a:cubicBezTo>
                    <a:cubicBezTo>
                      <a:pt x="438" y="1709"/>
                      <a:pt x="467" y="1720"/>
                      <a:pt x="496" y="1720"/>
                    </a:cubicBezTo>
                    <a:cubicBezTo>
                      <a:pt x="533" y="1720"/>
                      <a:pt x="570" y="1702"/>
                      <a:pt x="594" y="1665"/>
                    </a:cubicBezTo>
                    <a:cubicBezTo>
                      <a:pt x="672" y="1542"/>
                      <a:pt x="715" y="1424"/>
                      <a:pt x="707" y="1275"/>
                    </a:cubicBezTo>
                    <a:cubicBezTo>
                      <a:pt x="700" y="1133"/>
                      <a:pt x="672" y="990"/>
                      <a:pt x="643" y="848"/>
                    </a:cubicBezTo>
                    <a:cubicBezTo>
                      <a:pt x="592" y="595"/>
                      <a:pt x="554" y="244"/>
                      <a:pt x="362" y="51"/>
                    </a:cubicBezTo>
                    <a:cubicBezTo>
                      <a:pt x="326" y="16"/>
                      <a:pt x="281" y="1"/>
                      <a:pt x="237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219" name="Google Shape;3219;p19"/>
              <p:cNvSpPr/>
              <p:nvPr/>
            </p:nvSpPr>
            <p:spPr>
              <a:xfrm>
                <a:off x="230654" y="3904645"/>
                <a:ext cx="37187" cy="110589"/>
              </a:xfrm>
              <a:custGeom>
                <a:avLst/>
                <a:gdLst/>
                <a:ahLst/>
                <a:cxnLst/>
                <a:rect l="l" t="t" r="r" b="b"/>
                <a:pathLst>
                  <a:path w="651" h="1936" extrusionOk="0">
                    <a:moveTo>
                      <a:pt x="399" y="0"/>
                    </a:moveTo>
                    <a:cubicBezTo>
                      <a:pt x="364" y="0"/>
                      <a:pt x="331" y="13"/>
                      <a:pt x="305" y="45"/>
                    </a:cubicBezTo>
                    <a:cubicBezTo>
                      <a:pt x="124" y="270"/>
                      <a:pt x="142" y="647"/>
                      <a:pt x="102" y="921"/>
                    </a:cubicBezTo>
                    <a:cubicBezTo>
                      <a:pt x="57" y="1239"/>
                      <a:pt x="0" y="1544"/>
                      <a:pt x="117" y="1853"/>
                    </a:cubicBezTo>
                    <a:cubicBezTo>
                      <a:pt x="136" y="1902"/>
                      <a:pt x="182" y="1936"/>
                      <a:pt x="229" y="1936"/>
                    </a:cubicBezTo>
                    <a:cubicBezTo>
                      <a:pt x="255" y="1936"/>
                      <a:pt x="282" y="1925"/>
                      <a:pt x="305" y="1902"/>
                    </a:cubicBezTo>
                    <a:cubicBezTo>
                      <a:pt x="542" y="1660"/>
                      <a:pt x="598" y="1348"/>
                      <a:pt x="625" y="1020"/>
                    </a:cubicBezTo>
                    <a:cubicBezTo>
                      <a:pt x="637" y="862"/>
                      <a:pt x="650" y="703"/>
                      <a:pt x="643" y="545"/>
                    </a:cubicBezTo>
                    <a:cubicBezTo>
                      <a:pt x="637" y="392"/>
                      <a:pt x="640" y="203"/>
                      <a:pt x="542" y="75"/>
                    </a:cubicBezTo>
                    <a:cubicBezTo>
                      <a:pt x="511" y="33"/>
                      <a:pt x="454" y="0"/>
                      <a:pt x="399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220" name="Google Shape;3220;p19"/>
              <p:cNvSpPr/>
              <p:nvPr/>
            </p:nvSpPr>
            <p:spPr>
              <a:xfrm>
                <a:off x="275667" y="3947545"/>
                <a:ext cx="45355" cy="85284"/>
              </a:xfrm>
              <a:custGeom>
                <a:avLst/>
                <a:gdLst/>
                <a:ahLst/>
                <a:cxnLst/>
                <a:rect l="l" t="t" r="r" b="b"/>
                <a:pathLst>
                  <a:path w="794" h="1493" extrusionOk="0">
                    <a:moveTo>
                      <a:pt x="528" y="0"/>
                    </a:moveTo>
                    <a:cubicBezTo>
                      <a:pt x="514" y="0"/>
                      <a:pt x="500" y="3"/>
                      <a:pt x="486" y="9"/>
                    </a:cubicBezTo>
                    <a:cubicBezTo>
                      <a:pt x="246" y="103"/>
                      <a:pt x="170" y="438"/>
                      <a:pt x="116" y="669"/>
                    </a:cubicBezTo>
                    <a:cubicBezTo>
                      <a:pt x="56" y="916"/>
                      <a:pt x="1" y="1211"/>
                      <a:pt x="155" y="1435"/>
                    </a:cubicBezTo>
                    <a:cubicBezTo>
                      <a:pt x="182" y="1473"/>
                      <a:pt x="219" y="1492"/>
                      <a:pt x="257" y="1492"/>
                    </a:cubicBezTo>
                    <a:cubicBezTo>
                      <a:pt x="286" y="1492"/>
                      <a:pt x="315" y="1481"/>
                      <a:pt x="342" y="1459"/>
                    </a:cubicBezTo>
                    <a:cubicBezTo>
                      <a:pt x="531" y="1295"/>
                      <a:pt x="571" y="1040"/>
                      <a:pt x="622" y="809"/>
                    </a:cubicBezTo>
                    <a:cubicBezTo>
                      <a:pt x="667" y="603"/>
                      <a:pt x="793" y="275"/>
                      <a:pt x="670" y="86"/>
                    </a:cubicBezTo>
                    <a:cubicBezTo>
                      <a:pt x="642" y="40"/>
                      <a:pt x="585" y="0"/>
                      <a:pt x="528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3221" name="Google Shape;3221;p19"/>
            <p:cNvGrpSpPr/>
            <p:nvPr/>
          </p:nvGrpSpPr>
          <p:grpSpPr>
            <a:xfrm flipH="1">
              <a:off x="2932009" y="4854097"/>
              <a:ext cx="88313" cy="132981"/>
              <a:chOff x="712664" y="3994329"/>
              <a:chExt cx="88313" cy="132981"/>
            </a:xfrm>
          </p:grpSpPr>
          <p:sp>
            <p:nvSpPr>
              <p:cNvPr id="3222" name="Google Shape;3222;p19"/>
              <p:cNvSpPr/>
              <p:nvPr/>
            </p:nvSpPr>
            <p:spPr>
              <a:xfrm>
                <a:off x="712664" y="4006439"/>
                <a:ext cx="44613" cy="91225"/>
              </a:xfrm>
              <a:custGeom>
                <a:avLst/>
                <a:gdLst/>
                <a:ahLst/>
                <a:cxnLst/>
                <a:rect l="l" t="t" r="r" b="b"/>
                <a:pathLst>
                  <a:path w="781" h="1597" extrusionOk="0">
                    <a:moveTo>
                      <a:pt x="221" y="1"/>
                    </a:moveTo>
                    <a:cubicBezTo>
                      <a:pt x="138" y="1"/>
                      <a:pt x="60" y="44"/>
                      <a:pt x="44" y="145"/>
                    </a:cubicBezTo>
                    <a:cubicBezTo>
                      <a:pt x="1" y="407"/>
                      <a:pt x="81" y="683"/>
                      <a:pt x="139" y="938"/>
                    </a:cubicBezTo>
                    <a:cubicBezTo>
                      <a:pt x="196" y="1187"/>
                      <a:pt x="264" y="1427"/>
                      <a:pt x="489" y="1579"/>
                    </a:cubicBezTo>
                    <a:cubicBezTo>
                      <a:pt x="506" y="1591"/>
                      <a:pt x="526" y="1596"/>
                      <a:pt x="546" y="1596"/>
                    </a:cubicBezTo>
                    <a:cubicBezTo>
                      <a:pt x="589" y="1596"/>
                      <a:pt x="632" y="1573"/>
                      <a:pt x="652" y="1535"/>
                    </a:cubicBezTo>
                    <a:cubicBezTo>
                      <a:pt x="780" y="1308"/>
                      <a:pt x="735" y="1060"/>
                      <a:pt x="674" y="820"/>
                    </a:cubicBezTo>
                    <a:cubicBezTo>
                      <a:pt x="614" y="582"/>
                      <a:pt x="569" y="295"/>
                      <a:pt x="422" y="97"/>
                    </a:cubicBezTo>
                    <a:cubicBezTo>
                      <a:pt x="377" y="36"/>
                      <a:pt x="297" y="1"/>
                      <a:pt x="221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223" name="Google Shape;3223;p19"/>
              <p:cNvSpPr/>
              <p:nvPr/>
            </p:nvSpPr>
            <p:spPr>
              <a:xfrm>
                <a:off x="767617" y="3994329"/>
                <a:ext cx="33360" cy="132981"/>
              </a:xfrm>
              <a:custGeom>
                <a:avLst/>
                <a:gdLst/>
                <a:ahLst/>
                <a:cxnLst/>
                <a:rect l="l" t="t" r="r" b="b"/>
                <a:pathLst>
                  <a:path w="584" h="2328" extrusionOk="0">
                    <a:moveTo>
                      <a:pt x="295" y="1"/>
                    </a:moveTo>
                    <a:cubicBezTo>
                      <a:pt x="171" y="1"/>
                      <a:pt x="45" y="86"/>
                      <a:pt x="30" y="255"/>
                    </a:cubicBezTo>
                    <a:cubicBezTo>
                      <a:pt x="0" y="597"/>
                      <a:pt x="2" y="946"/>
                      <a:pt x="6" y="1290"/>
                    </a:cubicBezTo>
                    <a:cubicBezTo>
                      <a:pt x="9" y="1631"/>
                      <a:pt x="24" y="1959"/>
                      <a:pt x="178" y="2270"/>
                    </a:cubicBezTo>
                    <a:cubicBezTo>
                      <a:pt x="198" y="2309"/>
                      <a:pt x="239" y="2328"/>
                      <a:pt x="281" y="2328"/>
                    </a:cubicBezTo>
                    <a:cubicBezTo>
                      <a:pt x="323" y="2328"/>
                      <a:pt x="365" y="2309"/>
                      <a:pt x="385" y="2270"/>
                    </a:cubicBezTo>
                    <a:cubicBezTo>
                      <a:pt x="543" y="1960"/>
                      <a:pt x="560" y="1631"/>
                      <a:pt x="569" y="1290"/>
                    </a:cubicBezTo>
                    <a:cubicBezTo>
                      <a:pt x="576" y="946"/>
                      <a:pt x="583" y="597"/>
                      <a:pt x="557" y="255"/>
                    </a:cubicBezTo>
                    <a:cubicBezTo>
                      <a:pt x="544" y="85"/>
                      <a:pt x="420" y="1"/>
                      <a:pt x="295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3224" name="Google Shape;3224;p19"/>
            <p:cNvGrpSpPr/>
            <p:nvPr/>
          </p:nvGrpSpPr>
          <p:grpSpPr>
            <a:xfrm flipH="1">
              <a:off x="5023923" y="4866905"/>
              <a:ext cx="148749" cy="138123"/>
              <a:chOff x="417563" y="4145250"/>
              <a:chExt cx="148749" cy="138123"/>
            </a:xfrm>
          </p:grpSpPr>
          <p:sp>
            <p:nvSpPr>
              <p:cNvPr id="3225" name="Google Shape;3225;p19"/>
              <p:cNvSpPr/>
              <p:nvPr/>
            </p:nvSpPr>
            <p:spPr>
              <a:xfrm>
                <a:off x="417563" y="4179924"/>
                <a:ext cx="39186" cy="103449"/>
              </a:xfrm>
              <a:custGeom>
                <a:avLst/>
                <a:gdLst/>
                <a:ahLst/>
                <a:cxnLst/>
                <a:rect l="l" t="t" r="r" b="b"/>
                <a:pathLst>
                  <a:path w="686" h="1811" extrusionOk="0">
                    <a:moveTo>
                      <a:pt x="283" y="1"/>
                    </a:moveTo>
                    <a:cubicBezTo>
                      <a:pt x="215" y="1"/>
                      <a:pt x="148" y="32"/>
                      <a:pt x="118" y="96"/>
                    </a:cubicBezTo>
                    <a:cubicBezTo>
                      <a:pt x="0" y="348"/>
                      <a:pt x="83" y="703"/>
                      <a:pt x="102" y="970"/>
                    </a:cubicBezTo>
                    <a:cubicBezTo>
                      <a:pt x="112" y="1123"/>
                      <a:pt x="118" y="1280"/>
                      <a:pt x="141" y="1432"/>
                    </a:cubicBezTo>
                    <a:cubicBezTo>
                      <a:pt x="163" y="1569"/>
                      <a:pt x="227" y="1672"/>
                      <a:pt x="315" y="1777"/>
                    </a:cubicBezTo>
                    <a:cubicBezTo>
                      <a:pt x="333" y="1800"/>
                      <a:pt x="363" y="1811"/>
                      <a:pt x="394" y="1811"/>
                    </a:cubicBezTo>
                    <a:cubicBezTo>
                      <a:pt x="425" y="1811"/>
                      <a:pt x="456" y="1799"/>
                      <a:pt x="475" y="1777"/>
                    </a:cubicBezTo>
                    <a:cubicBezTo>
                      <a:pt x="685" y="1537"/>
                      <a:pt x="670" y="1245"/>
                      <a:pt x="647" y="944"/>
                    </a:cubicBezTo>
                    <a:cubicBezTo>
                      <a:pt x="625" y="670"/>
                      <a:pt x="621" y="266"/>
                      <a:pt x="421" y="56"/>
                    </a:cubicBezTo>
                    <a:cubicBezTo>
                      <a:pt x="386" y="19"/>
                      <a:pt x="334" y="1"/>
                      <a:pt x="283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226" name="Google Shape;3226;p19"/>
              <p:cNvSpPr/>
              <p:nvPr/>
            </p:nvSpPr>
            <p:spPr>
              <a:xfrm>
                <a:off x="469888" y="4145250"/>
                <a:ext cx="42556" cy="117101"/>
              </a:xfrm>
              <a:custGeom>
                <a:avLst/>
                <a:gdLst/>
                <a:ahLst/>
                <a:cxnLst/>
                <a:rect l="l" t="t" r="r" b="b"/>
                <a:pathLst>
                  <a:path w="745" h="2050" extrusionOk="0">
                    <a:moveTo>
                      <a:pt x="476" y="0"/>
                    </a:moveTo>
                    <a:cubicBezTo>
                      <a:pt x="449" y="0"/>
                      <a:pt x="419" y="8"/>
                      <a:pt x="384" y="23"/>
                    </a:cubicBezTo>
                    <a:cubicBezTo>
                      <a:pt x="243" y="88"/>
                      <a:pt x="219" y="278"/>
                      <a:pt x="192" y="415"/>
                    </a:cubicBezTo>
                    <a:cubicBezTo>
                      <a:pt x="158" y="589"/>
                      <a:pt x="132" y="764"/>
                      <a:pt x="104" y="936"/>
                    </a:cubicBezTo>
                    <a:cubicBezTo>
                      <a:pt x="47" y="1281"/>
                      <a:pt x="1" y="1611"/>
                      <a:pt x="84" y="1954"/>
                    </a:cubicBezTo>
                    <a:cubicBezTo>
                      <a:pt x="99" y="2020"/>
                      <a:pt x="150" y="2049"/>
                      <a:pt x="204" y="2049"/>
                    </a:cubicBezTo>
                    <a:cubicBezTo>
                      <a:pt x="250" y="2049"/>
                      <a:pt x="298" y="2027"/>
                      <a:pt x="327" y="1988"/>
                    </a:cubicBezTo>
                    <a:cubicBezTo>
                      <a:pt x="568" y="1660"/>
                      <a:pt x="617" y="1267"/>
                      <a:pt x="652" y="870"/>
                    </a:cubicBezTo>
                    <a:cubicBezTo>
                      <a:pt x="666" y="718"/>
                      <a:pt x="745" y="0"/>
                      <a:pt x="476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227" name="Google Shape;3227;p19"/>
              <p:cNvSpPr/>
              <p:nvPr/>
            </p:nvSpPr>
            <p:spPr>
              <a:xfrm>
                <a:off x="528840" y="4206144"/>
                <a:ext cx="37472" cy="75173"/>
              </a:xfrm>
              <a:custGeom>
                <a:avLst/>
                <a:gdLst/>
                <a:ahLst/>
                <a:cxnLst/>
                <a:rect l="l" t="t" r="r" b="b"/>
                <a:pathLst>
                  <a:path w="656" h="1316" extrusionOk="0">
                    <a:moveTo>
                      <a:pt x="371" y="0"/>
                    </a:moveTo>
                    <a:cubicBezTo>
                      <a:pt x="302" y="0"/>
                      <a:pt x="231" y="34"/>
                      <a:pt x="180" y="103"/>
                    </a:cubicBezTo>
                    <a:cubicBezTo>
                      <a:pt x="57" y="271"/>
                      <a:pt x="44" y="533"/>
                      <a:pt x="23" y="733"/>
                    </a:cubicBezTo>
                    <a:cubicBezTo>
                      <a:pt x="1" y="928"/>
                      <a:pt x="15" y="1125"/>
                      <a:pt x="152" y="1281"/>
                    </a:cubicBezTo>
                    <a:cubicBezTo>
                      <a:pt x="172" y="1303"/>
                      <a:pt x="205" y="1315"/>
                      <a:pt x="238" y="1315"/>
                    </a:cubicBezTo>
                    <a:cubicBezTo>
                      <a:pt x="259" y="1315"/>
                      <a:pt x="281" y="1310"/>
                      <a:pt x="298" y="1298"/>
                    </a:cubicBezTo>
                    <a:cubicBezTo>
                      <a:pt x="470" y="1186"/>
                      <a:pt x="536" y="999"/>
                      <a:pt x="566" y="805"/>
                    </a:cubicBezTo>
                    <a:cubicBezTo>
                      <a:pt x="598" y="604"/>
                      <a:pt x="655" y="349"/>
                      <a:pt x="581" y="154"/>
                    </a:cubicBezTo>
                    <a:cubicBezTo>
                      <a:pt x="541" y="53"/>
                      <a:pt x="457" y="0"/>
                      <a:pt x="371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3228" name="Google Shape;3228;p19"/>
            <p:cNvGrpSpPr/>
            <p:nvPr/>
          </p:nvGrpSpPr>
          <p:grpSpPr>
            <a:xfrm flipH="1">
              <a:off x="7857534" y="4654247"/>
              <a:ext cx="88313" cy="132981"/>
              <a:chOff x="712664" y="3994329"/>
              <a:chExt cx="88313" cy="132981"/>
            </a:xfrm>
          </p:grpSpPr>
          <p:sp>
            <p:nvSpPr>
              <p:cNvPr id="3229" name="Google Shape;3229;p19"/>
              <p:cNvSpPr/>
              <p:nvPr/>
            </p:nvSpPr>
            <p:spPr>
              <a:xfrm>
                <a:off x="712664" y="4006439"/>
                <a:ext cx="44613" cy="91225"/>
              </a:xfrm>
              <a:custGeom>
                <a:avLst/>
                <a:gdLst/>
                <a:ahLst/>
                <a:cxnLst/>
                <a:rect l="l" t="t" r="r" b="b"/>
                <a:pathLst>
                  <a:path w="781" h="1597" extrusionOk="0">
                    <a:moveTo>
                      <a:pt x="221" y="1"/>
                    </a:moveTo>
                    <a:cubicBezTo>
                      <a:pt x="138" y="1"/>
                      <a:pt x="60" y="44"/>
                      <a:pt x="44" y="145"/>
                    </a:cubicBezTo>
                    <a:cubicBezTo>
                      <a:pt x="1" y="407"/>
                      <a:pt x="81" y="683"/>
                      <a:pt x="139" y="938"/>
                    </a:cubicBezTo>
                    <a:cubicBezTo>
                      <a:pt x="196" y="1187"/>
                      <a:pt x="264" y="1427"/>
                      <a:pt x="489" y="1579"/>
                    </a:cubicBezTo>
                    <a:cubicBezTo>
                      <a:pt x="506" y="1591"/>
                      <a:pt x="526" y="1596"/>
                      <a:pt x="546" y="1596"/>
                    </a:cubicBezTo>
                    <a:cubicBezTo>
                      <a:pt x="589" y="1596"/>
                      <a:pt x="632" y="1573"/>
                      <a:pt x="652" y="1535"/>
                    </a:cubicBezTo>
                    <a:cubicBezTo>
                      <a:pt x="780" y="1308"/>
                      <a:pt x="735" y="1060"/>
                      <a:pt x="674" y="820"/>
                    </a:cubicBezTo>
                    <a:cubicBezTo>
                      <a:pt x="614" y="582"/>
                      <a:pt x="569" y="295"/>
                      <a:pt x="422" y="97"/>
                    </a:cubicBezTo>
                    <a:cubicBezTo>
                      <a:pt x="377" y="36"/>
                      <a:pt x="297" y="1"/>
                      <a:pt x="221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230" name="Google Shape;3230;p19"/>
              <p:cNvSpPr/>
              <p:nvPr/>
            </p:nvSpPr>
            <p:spPr>
              <a:xfrm>
                <a:off x="767617" y="3994329"/>
                <a:ext cx="33360" cy="132981"/>
              </a:xfrm>
              <a:custGeom>
                <a:avLst/>
                <a:gdLst/>
                <a:ahLst/>
                <a:cxnLst/>
                <a:rect l="l" t="t" r="r" b="b"/>
                <a:pathLst>
                  <a:path w="584" h="2328" extrusionOk="0">
                    <a:moveTo>
                      <a:pt x="295" y="1"/>
                    </a:moveTo>
                    <a:cubicBezTo>
                      <a:pt x="171" y="1"/>
                      <a:pt x="45" y="86"/>
                      <a:pt x="30" y="255"/>
                    </a:cubicBezTo>
                    <a:cubicBezTo>
                      <a:pt x="0" y="597"/>
                      <a:pt x="2" y="946"/>
                      <a:pt x="6" y="1290"/>
                    </a:cubicBezTo>
                    <a:cubicBezTo>
                      <a:pt x="9" y="1631"/>
                      <a:pt x="24" y="1959"/>
                      <a:pt x="178" y="2270"/>
                    </a:cubicBezTo>
                    <a:cubicBezTo>
                      <a:pt x="198" y="2309"/>
                      <a:pt x="239" y="2328"/>
                      <a:pt x="281" y="2328"/>
                    </a:cubicBezTo>
                    <a:cubicBezTo>
                      <a:pt x="323" y="2328"/>
                      <a:pt x="365" y="2309"/>
                      <a:pt x="385" y="2270"/>
                    </a:cubicBezTo>
                    <a:cubicBezTo>
                      <a:pt x="543" y="1960"/>
                      <a:pt x="560" y="1631"/>
                      <a:pt x="569" y="1290"/>
                    </a:cubicBezTo>
                    <a:cubicBezTo>
                      <a:pt x="576" y="946"/>
                      <a:pt x="583" y="597"/>
                      <a:pt x="557" y="255"/>
                    </a:cubicBezTo>
                    <a:cubicBezTo>
                      <a:pt x="544" y="85"/>
                      <a:pt x="420" y="1"/>
                      <a:pt x="295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3231" name="Google Shape;3231;p19"/>
            <p:cNvGrpSpPr/>
            <p:nvPr/>
          </p:nvGrpSpPr>
          <p:grpSpPr>
            <a:xfrm>
              <a:off x="2916488" y="4589988"/>
              <a:ext cx="142923" cy="130526"/>
              <a:chOff x="178100" y="3904645"/>
              <a:chExt cx="142923" cy="130526"/>
            </a:xfrm>
          </p:grpSpPr>
          <p:sp>
            <p:nvSpPr>
              <p:cNvPr id="3232" name="Google Shape;3232;p19"/>
              <p:cNvSpPr/>
              <p:nvPr/>
            </p:nvSpPr>
            <p:spPr>
              <a:xfrm>
                <a:off x="178100" y="3936863"/>
                <a:ext cx="40843" cy="98308"/>
              </a:xfrm>
              <a:custGeom>
                <a:avLst/>
                <a:gdLst/>
                <a:ahLst/>
                <a:cxnLst/>
                <a:rect l="l" t="t" r="r" b="b"/>
                <a:pathLst>
                  <a:path w="715" h="1721" extrusionOk="0">
                    <a:moveTo>
                      <a:pt x="237" y="1"/>
                    </a:moveTo>
                    <a:cubicBezTo>
                      <a:pt x="157" y="1"/>
                      <a:pt x="77" y="54"/>
                      <a:pt x="49" y="139"/>
                    </a:cubicBezTo>
                    <a:cubicBezTo>
                      <a:pt x="1" y="283"/>
                      <a:pt x="37" y="436"/>
                      <a:pt x="59" y="582"/>
                    </a:cubicBezTo>
                    <a:cubicBezTo>
                      <a:pt x="76" y="711"/>
                      <a:pt x="98" y="838"/>
                      <a:pt x="120" y="966"/>
                    </a:cubicBezTo>
                    <a:cubicBezTo>
                      <a:pt x="142" y="1093"/>
                      <a:pt x="158" y="1223"/>
                      <a:pt x="193" y="1347"/>
                    </a:cubicBezTo>
                    <a:cubicBezTo>
                      <a:pt x="234" y="1488"/>
                      <a:pt x="302" y="1592"/>
                      <a:pt x="413" y="1688"/>
                    </a:cubicBezTo>
                    <a:cubicBezTo>
                      <a:pt x="438" y="1709"/>
                      <a:pt x="467" y="1720"/>
                      <a:pt x="496" y="1720"/>
                    </a:cubicBezTo>
                    <a:cubicBezTo>
                      <a:pt x="533" y="1720"/>
                      <a:pt x="570" y="1702"/>
                      <a:pt x="594" y="1665"/>
                    </a:cubicBezTo>
                    <a:cubicBezTo>
                      <a:pt x="672" y="1542"/>
                      <a:pt x="715" y="1424"/>
                      <a:pt x="707" y="1275"/>
                    </a:cubicBezTo>
                    <a:cubicBezTo>
                      <a:pt x="700" y="1133"/>
                      <a:pt x="672" y="990"/>
                      <a:pt x="643" y="848"/>
                    </a:cubicBezTo>
                    <a:cubicBezTo>
                      <a:pt x="592" y="595"/>
                      <a:pt x="554" y="244"/>
                      <a:pt x="362" y="51"/>
                    </a:cubicBezTo>
                    <a:cubicBezTo>
                      <a:pt x="326" y="16"/>
                      <a:pt x="281" y="1"/>
                      <a:pt x="237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233" name="Google Shape;3233;p19"/>
              <p:cNvSpPr/>
              <p:nvPr/>
            </p:nvSpPr>
            <p:spPr>
              <a:xfrm>
                <a:off x="230654" y="3904645"/>
                <a:ext cx="37187" cy="110589"/>
              </a:xfrm>
              <a:custGeom>
                <a:avLst/>
                <a:gdLst/>
                <a:ahLst/>
                <a:cxnLst/>
                <a:rect l="l" t="t" r="r" b="b"/>
                <a:pathLst>
                  <a:path w="651" h="1936" extrusionOk="0">
                    <a:moveTo>
                      <a:pt x="399" y="0"/>
                    </a:moveTo>
                    <a:cubicBezTo>
                      <a:pt x="364" y="0"/>
                      <a:pt x="331" y="13"/>
                      <a:pt x="305" y="45"/>
                    </a:cubicBezTo>
                    <a:cubicBezTo>
                      <a:pt x="124" y="270"/>
                      <a:pt x="142" y="647"/>
                      <a:pt x="102" y="921"/>
                    </a:cubicBezTo>
                    <a:cubicBezTo>
                      <a:pt x="57" y="1239"/>
                      <a:pt x="0" y="1544"/>
                      <a:pt x="117" y="1853"/>
                    </a:cubicBezTo>
                    <a:cubicBezTo>
                      <a:pt x="136" y="1902"/>
                      <a:pt x="182" y="1936"/>
                      <a:pt x="229" y="1936"/>
                    </a:cubicBezTo>
                    <a:cubicBezTo>
                      <a:pt x="255" y="1936"/>
                      <a:pt x="282" y="1925"/>
                      <a:pt x="305" y="1902"/>
                    </a:cubicBezTo>
                    <a:cubicBezTo>
                      <a:pt x="542" y="1660"/>
                      <a:pt x="598" y="1348"/>
                      <a:pt x="625" y="1020"/>
                    </a:cubicBezTo>
                    <a:cubicBezTo>
                      <a:pt x="637" y="862"/>
                      <a:pt x="650" y="703"/>
                      <a:pt x="643" y="545"/>
                    </a:cubicBezTo>
                    <a:cubicBezTo>
                      <a:pt x="637" y="392"/>
                      <a:pt x="640" y="203"/>
                      <a:pt x="542" y="75"/>
                    </a:cubicBezTo>
                    <a:cubicBezTo>
                      <a:pt x="511" y="33"/>
                      <a:pt x="454" y="0"/>
                      <a:pt x="399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234" name="Google Shape;3234;p19"/>
              <p:cNvSpPr/>
              <p:nvPr/>
            </p:nvSpPr>
            <p:spPr>
              <a:xfrm>
                <a:off x="275667" y="3947545"/>
                <a:ext cx="45355" cy="85284"/>
              </a:xfrm>
              <a:custGeom>
                <a:avLst/>
                <a:gdLst/>
                <a:ahLst/>
                <a:cxnLst/>
                <a:rect l="l" t="t" r="r" b="b"/>
                <a:pathLst>
                  <a:path w="794" h="1493" extrusionOk="0">
                    <a:moveTo>
                      <a:pt x="528" y="0"/>
                    </a:moveTo>
                    <a:cubicBezTo>
                      <a:pt x="514" y="0"/>
                      <a:pt x="500" y="3"/>
                      <a:pt x="486" y="9"/>
                    </a:cubicBezTo>
                    <a:cubicBezTo>
                      <a:pt x="246" y="103"/>
                      <a:pt x="170" y="438"/>
                      <a:pt x="116" y="669"/>
                    </a:cubicBezTo>
                    <a:cubicBezTo>
                      <a:pt x="56" y="916"/>
                      <a:pt x="1" y="1211"/>
                      <a:pt x="155" y="1435"/>
                    </a:cubicBezTo>
                    <a:cubicBezTo>
                      <a:pt x="182" y="1473"/>
                      <a:pt x="219" y="1492"/>
                      <a:pt x="257" y="1492"/>
                    </a:cubicBezTo>
                    <a:cubicBezTo>
                      <a:pt x="286" y="1492"/>
                      <a:pt x="315" y="1481"/>
                      <a:pt x="342" y="1459"/>
                    </a:cubicBezTo>
                    <a:cubicBezTo>
                      <a:pt x="531" y="1295"/>
                      <a:pt x="571" y="1040"/>
                      <a:pt x="622" y="809"/>
                    </a:cubicBezTo>
                    <a:cubicBezTo>
                      <a:pt x="667" y="603"/>
                      <a:pt x="793" y="275"/>
                      <a:pt x="670" y="86"/>
                    </a:cubicBezTo>
                    <a:cubicBezTo>
                      <a:pt x="642" y="40"/>
                      <a:pt x="585" y="0"/>
                      <a:pt x="528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3235" name="Google Shape;3235;p19"/>
            <p:cNvGrpSpPr/>
            <p:nvPr/>
          </p:nvGrpSpPr>
          <p:grpSpPr>
            <a:xfrm flipH="1">
              <a:off x="3339346" y="4654247"/>
              <a:ext cx="88313" cy="132981"/>
              <a:chOff x="712664" y="3994329"/>
              <a:chExt cx="88313" cy="132981"/>
            </a:xfrm>
          </p:grpSpPr>
          <p:sp>
            <p:nvSpPr>
              <p:cNvPr id="3236" name="Google Shape;3236;p19"/>
              <p:cNvSpPr/>
              <p:nvPr/>
            </p:nvSpPr>
            <p:spPr>
              <a:xfrm>
                <a:off x="712664" y="4006439"/>
                <a:ext cx="44613" cy="91225"/>
              </a:xfrm>
              <a:custGeom>
                <a:avLst/>
                <a:gdLst/>
                <a:ahLst/>
                <a:cxnLst/>
                <a:rect l="l" t="t" r="r" b="b"/>
                <a:pathLst>
                  <a:path w="781" h="1597" extrusionOk="0">
                    <a:moveTo>
                      <a:pt x="221" y="1"/>
                    </a:moveTo>
                    <a:cubicBezTo>
                      <a:pt x="138" y="1"/>
                      <a:pt x="60" y="44"/>
                      <a:pt x="44" y="145"/>
                    </a:cubicBezTo>
                    <a:cubicBezTo>
                      <a:pt x="1" y="407"/>
                      <a:pt x="81" y="683"/>
                      <a:pt x="139" y="938"/>
                    </a:cubicBezTo>
                    <a:cubicBezTo>
                      <a:pt x="196" y="1187"/>
                      <a:pt x="264" y="1427"/>
                      <a:pt x="489" y="1579"/>
                    </a:cubicBezTo>
                    <a:cubicBezTo>
                      <a:pt x="506" y="1591"/>
                      <a:pt x="526" y="1596"/>
                      <a:pt x="546" y="1596"/>
                    </a:cubicBezTo>
                    <a:cubicBezTo>
                      <a:pt x="589" y="1596"/>
                      <a:pt x="632" y="1573"/>
                      <a:pt x="652" y="1535"/>
                    </a:cubicBezTo>
                    <a:cubicBezTo>
                      <a:pt x="780" y="1308"/>
                      <a:pt x="735" y="1060"/>
                      <a:pt x="674" y="820"/>
                    </a:cubicBezTo>
                    <a:cubicBezTo>
                      <a:pt x="614" y="582"/>
                      <a:pt x="569" y="295"/>
                      <a:pt x="422" y="97"/>
                    </a:cubicBezTo>
                    <a:cubicBezTo>
                      <a:pt x="377" y="36"/>
                      <a:pt x="297" y="1"/>
                      <a:pt x="221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237" name="Google Shape;3237;p19"/>
              <p:cNvSpPr/>
              <p:nvPr/>
            </p:nvSpPr>
            <p:spPr>
              <a:xfrm>
                <a:off x="767617" y="3994329"/>
                <a:ext cx="33360" cy="132981"/>
              </a:xfrm>
              <a:custGeom>
                <a:avLst/>
                <a:gdLst/>
                <a:ahLst/>
                <a:cxnLst/>
                <a:rect l="l" t="t" r="r" b="b"/>
                <a:pathLst>
                  <a:path w="584" h="2328" extrusionOk="0">
                    <a:moveTo>
                      <a:pt x="295" y="1"/>
                    </a:moveTo>
                    <a:cubicBezTo>
                      <a:pt x="171" y="1"/>
                      <a:pt x="45" y="86"/>
                      <a:pt x="30" y="255"/>
                    </a:cubicBezTo>
                    <a:cubicBezTo>
                      <a:pt x="0" y="597"/>
                      <a:pt x="2" y="946"/>
                      <a:pt x="6" y="1290"/>
                    </a:cubicBezTo>
                    <a:cubicBezTo>
                      <a:pt x="9" y="1631"/>
                      <a:pt x="24" y="1959"/>
                      <a:pt x="178" y="2270"/>
                    </a:cubicBezTo>
                    <a:cubicBezTo>
                      <a:pt x="198" y="2309"/>
                      <a:pt x="239" y="2328"/>
                      <a:pt x="281" y="2328"/>
                    </a:cubicBezTo>
                    <a:cubicBezTo>
                      <a:pt x="323" y="2328"/>
                      <a:pt x="365" y="2309"/>
                      <a:pt x="385" y="2270"/>
                    </a:cubicBezTo>
                    <a:cubicBezTo>
                      <a:pt x="543" y="1960"/>
                      <a:pt x="560" y="1631"/>
                      <a:pt x="569" y="1290"/>
                    </a:cubicBezTo>
                    <a:cubicBezTo>
                      <a:pt x="576" y="946"/>
                      <a:pt x="583" y="597"/>
                      <a:pt x="557" y="255"/>
                    </a:cubicBezTo>
                    <a:cubicBezTo>
                      <a:pt x="544" y="85"/>
                      <a:pt x="420" y="1"/>
                      <a:pt x="295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sp>
          <p:nvSpPr>
            <p:cNvPr id="3238" name="Google Shape;3238;p19"/>
            <p:cNvSpPr/>
            <p:nvPr/>
          </p:nvSpPr>
          <p:spPr>
            <a:xfrm>
              <a:off x="3576059" y="4617755"/>
              <a:ext cx="33188" cy="102763"/>
            </a:xfrm>
            <a:custGeom>
              <a:avLst/>
              <a:gdLst/>
              <a:ahLst/>
              <a:cxnLst/>
              <a:rect l="l" t="t" r="r" b="b"/>
              <a:pathLst>
                <a:path w="581" h="1799" extrusionOk="0">
                  <a:moveTo>
                    <a:pt x="300" y="0"/>
                  </a:moveTo>
                  <a:cubicBezTo>
                    <a:pt x="224" y="0"/>
                    <a:pt x="148" y="46"/>
                    <a:pt x="114" y="137"/>
                  </a:cubicBezTo>
                  <a:cubicBezTo>
                    <a:pt x="22" y="389"/>
                    <a:pt x="32" y="700"/>
                    <a:pt x="16" y="968"/>
                  </a:cubicBezTo>
                  <a:cubicBezTo>
                    <a:pt x="0" y="1232"/>
                    <a:pt x="5" y="1500"/>
                    <a:pt x="120" y="1743"/>
                  </a:cubicBezTo>
                  <a:cubicBezTo>
                    <a:pt x="136" y="1778"/>
                    <a:pt x="178" y="1799"/>
                    <a:pt x="219" y="1799"/>
                  </a:cubicBezTo>
                  <a:cubicBezTo>
                    <a:pt x="248" y="1799"/>
                    <a:pt x="276" y="1788"/>
                    <a:pt x="293" y="1765"/>
                  </a:cubicBezTo>
                  <a:cubicBezTo>
                    <a:pt x="467" y="1544"/>
                    <a:pt x="522" y="1270"/>
                    <a:pt x="540" y="994"/>
                  </a:cubicBezTo>
                  <a:cubicBezTo>
                    <a:pt x="554" y="722"/>
                    <a:pt x="580" y="397"/>
                    <a:pt x="484" y="137"/>
                  </a:cubicBezTo>
                  <a:cubicBezTo>
                    <a:pt x="451" y="46"/>
                    <a:pt x="375" y="0"/>
                    <a:pt x="300" y="0"/>
                  </a:cubicBezTo>
                  <a:close/>
                </a:path>
              </a:pathLst>
            </a:custGeom>
            <a:solidFill>
              <a:srgbClr val="191919">
                <a:alpha val="59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3239" name="Google Shape;3239;p19"/>
            <p:cNvGrpSpPr/>
            <p:nvPr/>
          </p:nvGrpSpPr>
          <p:grpSpPr>
            <a:xfrm>
              <a:off x="4632438" y="4603875"/>
              <a:ext cx="142923" cy="130526"/>
              <a:chOff x="178100" y="3904645"/>
              <a:chExt cx="142923" cy="130526"/>
            </a:xfrm>
          </p:grpSpPr>
          <p:sp>
            <p:nvSpPr>
              <p:cNvPr id="3240" name="Google Shape;3240;p19"/>
              <p:cNvSpPr/>
              <p:nvPr/>
            </p:nvSpPr>
            <p:spPr>
              <a:xfrm>
                <a:off x="178100" y="3936863"/>
                <a:ext cx="40843" cy="98308"/>
              </a:xfrm>
              <a:custGeom>
                <a:avLst/>
                <a:gdLst/>
                <a:ahLst/>
                <a:cxnLst/>
                <a:rect l="l" t="t" r="r" b="b"/>
                <a:pathLst>
                  <a:path w="715" h="1721" extrusionOk="0">
                    <a:moveTo>
                      <a:pt x="237" y="1"/>
                    </a:moveTo>
                    <a:cubicBezTo>
                      <a:pt x="157" y="1"/>
                      <a:pt x="77" y="54"/>
                      <a:pt x="49" y="139"/>
                    </a:cubicBezTo>
                    <a:cubicBezTo>
                      <a:pt x="1" y="283"/>
                      <a:pt x="37" y="436"/>
                      <a:pt x="59" y="582"/>
                    </a:cubicBezTo>
                    <a:cubicBezTo>
                      <a:pt x="76" y="711"/>
                      <a:pt x="98" y="838"/>
                      <a:pt x="120" y="966"/>
                    </a:cubicBezTo>
                    <a:cubicBezTo>
                      <a:pt x="142" y="1093"/>
                      <a:pt x="158" y="1223"/>
                      <a:pt x="193" y="1347"/>
                    </a:cubicBezTo>
                    <a:cubicBezTo>
                      <a:pt x="234" y="1488"/>
                      <a:pt x="302" y="1592"/>
                      <a:pt x="413" y="1688"/>
                    </a:cubicBezTo>
                    <a:cubicBezTo>
                      <a:pt x="438" y="1709"/>
                      <a:pt x="467" y="1720"/>
                      <a:pt x="496" y="1720"/>
                    </a:cubicBezTo>
                    <a:cubicBezTo>
                      <a:pt x="533" y="1720"/>
                      <a:pt x="570" y="1702"/>
                      <a:pt x="594" y="1665"/>
                    </a:cubicBezTo>
                    <a:cubicBezTo>
                      <a:pt x="672" y="1542"/>
                      <a:pt x="715" y="1424"/>
                      <a:pt x="707" y="1275"/>
                    </a:cubicBezTo>
                    <a:cubicBezTo>
                      <a:pt x="700" y="1133"/>
                      <a:pt x="672" y="990"/>
                      <a:pt x="643" y="848"/>
                    </a:cubicBezTo>
                    <a:cubicBezTo>
                      <a:pt x="592" y="595"/>
                      <a:pt x="554" y="244"/>
                      <a:pt x="362" y="51"/>
                    </a:cubicBezTo>
                    <a:cubicBezTo>
                      <a:pt x="326" y="16"/>
                      <a:pt x="281" y="1"/>
                      <a:pt x="237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241" name="Google Shape;3241;p19"/>
              <p:cNvSpPr/>
              <p:nvPr/>
            </p:nvSpPr>
            <p:spPr>
              <a:xfrm>
                <a:off x="230654" y="3904645"/>
                <a:ext cx="37187" cy="110589"/>
              </a:xfrm>
              <a:custGeom>
                <a:avLst/>
                <a:gdLst/>
                <a:ahLst/>
                <a:cxnLst/>
                <a:rect l="l" t="t" r="r" b="b"/>
                <a:pathLst>
                  <a:path w="651" h="1936" extrusionOk="0">
                    <a:moveTo>
                      <a:pt x="399" y="0"/>
                    </a:moveTo>
                    <a:cubicBezTo>
                      <a:pt x="364" y="0"/>
                      <a:pt x="331" y="13"/>
                      <a:pt x="305" y="45"/>
                    </a:cubicBezTo>
                    <a:cubicBezTo>
                      <a:pt x="124" y="270"/>
                      <a:pt x="142" y="647"/>
                      <a:pt x="102" y="921"/>
                    </a:cubicBezTo>
                    <a:cubicBezTo>
                      <a:pt x="57" y="1239"/>
                      <a:pt x="0" y="1544"/>
                      <a:pt x="117" y="1853"/>
                    </a:cubicBezTo>
                    <a:cubicBezTo>
                      <a:pt x="136" y="1902"/>
                      <a:pt x="182" y="1936"/>
                      <a:pt x="229" y="1936"/>
                    </a:cubicBezTo>
                    <a:cubicBezTo>
                      <a:pt x="255" y="1936"/>
                      <a:pt x="282" y="1925"/>
                      <a:pt x="305" y="1902"/>
                    </a:cubicBezTo>
                    <a:cubicBezTo>
                      <a:pt x="542" y="1660"/>
                      <a:pt x="598" y="1348"/>
                      <a:pt x="625" y="1020"/>
                    </a:cubicBezTo>
                    <a:cubicBezTo>
                      <a:pt x="637" y="862"/>
                      <a:pt x="650" y="703"/>
                      <a:pt x="643" y="545"/>
                    </a:cubicBezTo>
                    <a:cubicBezTo>
                      <a:pt x="637" y="392"/>
                      <a:pt x="640" y="203"/>
                      <a:pt x="542" y="75"/>
                    </a:cubicBezTo>
                    <a:cubicBezTo>
                      <a:pt x="511" y="33"/>
                      <a:pt x="454" y="0"/>
                      <a:pt x="399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242" name="Google Shape;3242;p19"/>
              <p:cNvSpPr/>
              <p:nvPr/>
            </p:nvSpPr>
            <p:spPr>
              <a:xfrm>
                <a:off x="275667" y="3947545"/>
                <a:ext cx="45355" cy="85284"/>
              </a:xfrm>
              <a:custGeom>
                <a:avLst/>
                <a:gdLst/>
                <a:ahLst/>
                <a:cxnLst/>
                <a:rect l="l" t="t" r="r" b="b"/>
                <a:pathLst>
                  <a:path w="794" h="1493" extrusionOk="0">
                    <a:moveTo>
                      <a:pt x="528" y="0"/>
                    </a:moveTo>
                    <a:cubicBezTo>
                      <a:pt x="514" y="0"/>
                      <a:pt x="500" y="3"/>
                      <a:pt x="486" y="9"/>
                    </a:cubicBezTo>
                    <a:cubicBezTo>
                      <a:pt x="246" y="103"/>
                      <a:pt x="170" y="438"/>
                      <a:pt x="116" y="669"/>
                    </a:cubicBezTo>
                    <a:cubicBezTo>
                      <a:pt x="56" y="916"/>
                      <a:pt x="1" y="1211"/>
                      <a:pt x="155" y="1435"/>
                    </a:cubicBezTo>
                    <a:cubicBezTo>
                      <a:pt x="182" y="1473"/>
                      <a:pt x="219" y="1492"/>
                      <a:pt x="257" y="1492"/>
                    </a:cubicBezTo>
                    <a:cubicBezTo>
                      <a:pt x="286" y="1492"/>
                      <a:pt x="315" y="1481"/>
                      <a:pt x="342" y="1459"/>
                    </a:cubicBezTo>
                    <a:cubicBezTo>
                      <a:pt x="531" y="1295"/>
                      <a:pt x="571" y="1040"/>
                      <a:pt x="622" y="809"/>
                    </a:cubicBezTo>
                    <a:cubicBezTo>
                      <a:pt x="667" y="603"/>
                      <a:pt x="793" y="275"/>
                      <a:pt x="670" y="86"/>
                    </a:cubicBezTo>
                    <a:cubicBezTo>
                      <a:pt x="642" y="40"/>
                      <a:pt x="585" y="0"/>
                      <a:pt x="528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3243" name="Google Shape;3243;p19"/>
            <p:cNvGrpSpPr/>
            <p:nvPr/>
          </p:nvGrpSpPr>
          <p:grpSpPr>
            <a:xfrm>
              <a:off x="6178388" y="4603875"/>
              <a:ext cx="142923" cy="130526"/>
              <a:chOff x="178100" y="3904645"/>
              <a:chExt cx="142923" cy="130526"/>
            </a:xfrm>
          </p:grpSpPr>
          <p:sp>
            <p:nvSpPr>
              <p:cNvPr id="3244" name="Google Shape;3244;p19"/>
              <p:cNvSpPr/>
              <p:nvPr/>
            </p:nvSpPr>
            <p:spPr>
              <a:xfrm>
                <a:off x="178100" y="3936863"/>
                <a:ext cx="40843" cy="98308"/>
              </a:xfrm>
              <a:custGeom>
                <a:avLst/>
                <a:gdLst/>
                <a:ahLst/>
                <a:cxnLst/>
                <a:rect l="l" t="t" r="r" b="b"/>
                <a:pathLst>
                  <a:path w="715" h="1721" extrusionOk="0">
                    <a:moveTo>
                      <a:pt x="237" y="1"/>
                    </a:moveTo>
                    <a:cubicBezTo>
                      <a:pt x="157" y="1"/>
                      <a:pt x="77" y="54"/>
                      <a:pt x="49" y="139"/>
                    </a:cubicBezTo>
                    <a:cubicBezTo>
                      <a:pt x="1" y="283"/>
                      <a:pt x="37" y="436"/>
                      <a:pt x="59" y="582"/>
                    </a:cubicBezTo>
                    <a:cubicBezTo>
                      <a:pt x="76" y="711"/>
                      <a:pt x="98" y="838"/>
                      <a:pt x="120" y="966"/>
                    </a:cubicBezTo>
                    <a:cubicBezTo>
                      <a:pt x="142" y="1093"/>
                      <a:pt x="158" y="1223"/>
                      <a:pt x="193" y="1347"/>
                    </a:cubicBezTo>
                    <a:cubicBezTo>
                      <a:pt x="234" y="1488"/>
                      <a:pt x="302" y="1592"/>
                      <a:pt x="413" y="1688"/>
                    </a:cubicBezTo>
                    <a:cubicBezTo>
                      <a:pt x="438" y="1709"/>
                      <a:pt x="467" y="1720"/>
                      <a:pt x="496" y="1720"/>
                    </a:cubicBezTo>
                    <a:cubicBezTo>
                      <a:pt x="533" y="1720"/>
                      <a:pt x="570" y="1702"/>
                      <a:pt x="594" y="1665"/>
                    </a:cubicBezTo>
                    <a:cubicBezTo>
                      <a:pt x="672" y="1542"/>
                      <a:pt x="715" y="1424"/>
                      <a:pt x="707" y="1275"/>
                    </a:cubicBezTo>
                    <a:cubicBezTo>
                      <a:pt x="700" y="1133"/>
                      <a:pt x="672" y="990"/>
                      <a:pt x="643" y="848"/>
                    </a:cubicBezTo>
                    <a:cubicBezTo>
                      <a:pt x="592" y="595"/>
                      <a:pt x="554" y="244"/>
                      <a:pt x="362" y="51"/>
                    </a:cubicBezTo>
                    <a:cubicBezTo>
                      <a:pt x="326" y="16"/>
                      <a:pt x="281" y="1"/>
                      <a:pt x="237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245" name="Google Shape;3245;p19"/>
              <p:cNvSpPr/>
              <p:nvPr/>
            </p:nvSpPr>
            <p:spPr>
              <a:xfrm>
                <a:off x="230654" y="3904645"/>
                <a:ext cx="37187" cy="110589"/>
              </a:xfrm>
              <a:custGeom>
                <a:avLst/>
                <a:gdLst/>
                <a:ahLst/>
                <a:cxnLst/>
                <a:rect l="l" t="t" r="r" b="b"/>
                <a:pathLst>
                  <a:path w="651" h="1936" extrusionOk="0">
                    <a:moveTo>
                      <a:pt x="399" y="0"/>
                    </a:moveTo>
                    <a:cubicBezTo>
                      <a:pt x="364" y="0"/>
                      <a:pt x="331" y="13"/>
                      <a:pt x="305" y="45"/>
                    </a:cubicBezTo>
                    <a:cubicBezTo>
                      <a:pt x="124" y="270"/>
                      <a:pt x="142" y="647"/>
                      <a:pt x="102" y="921"/>
                    </a:cubicBezTo>
                    <a:cubicBezTo>
                      <a:pt x="57" y="1239"/>
                      <a:pt x="0" y="1544"/>
                      <a:pt x="117" y="1853"/>
                    </a:cubicBezTo>
                    <a:cubicBezTo>
                      <a:pt x="136" y="1902"/>
                      <a:pt x="182" y="1936"/>
                      <a:pt x="229" y="1936"/>
                    </a:cubicBezTo>
                    <a:cubicBezTo>
                      <a:pt x="255" y="1936"/>
                      <a:pt x="282" y="1925"/>
                      <a:pt x="305" y="1902"/>
                    </a:cubicBezTo>
                    <a:cubicBezTo>
                      <a:pt x="542" y="1660"/>
                      <a:pt x="598" y="1348"/>
                      <a:pt x="625" y="1020"/>
                    </a:cubicBezTo>
                    <a:cubicBezTo>
                      <a:pt x="637" y="862"/>
                      <a:pt x="650" y="703"/>
                      <a:pt x="643" y="545"/>
                    </a:cubicBezTo>
                    <a:cubicBezTo>
                      <a:pt x="637" y="392"/>
                      <a:pt x="640" y="203"/>
                      <a:pt x="542" y="75"/>
                    </a:cubicBezTo>
                    <a:cubicBezTo>
                      <a:pt x="511" y="33"/>
                      <a:pt x="454" y="0"/>
                      <a:pt x="399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246" name="Google Shape;3246;p19"/>
              <p:cNvSpPr/>
              <p:nvPr/>
            </p:nvSpPr>
            <p:spPr>
              <a:xfrm>
                <a:off x="275667" y="3947545"/>
                <a:ext cx="45355" cy="85284"/>
              </a:xfrm>
              <a:custGeom>
                <a:avLst/>
                <a:gdLst/>
                <a:ahLst/>
                <a:cxnLst/>
                <a:rect l="l" t="t" r="r" b="b"/>
                <a:pathLst>
                  <a:path w="794" h="1493" extrusionOk="0">
                    <a:moveTo>
                      <a:pt x="528" y="0"/>
                    </a:moveTo>
                    <a:cubicBezTo>
                      <a:pt x="514" y="0"/>
                      <a:pt x="500" y="3"/>
                      <a:pt x="486" y="9"/>
                    </a:cubicBezTo>
                    <a:cubicBezTo>
                      <a:pt x="246" y="103"/>
                      <a:pt x="170" y="438"/>
                      <a:pt x="116" y="669"/>
                    </a:cubicBezTo>
                    <a:cubicBezTo>
                      <a:pt x="56" y="916"/>
                      <a:pt x="1" y="1211"/>
                      <a:pt x="155" y="1435"/>
                    </a:cubicBezTo>
                    <a:cubicBezTo>
                      <a:pt x="182" y="1473"/>
                      <a:pt x="219" y="1492"/>
                      <a:pt x="257" y="1492"/>
                    </a:cubicBezTo>
                    <a:cubicBezTo>
                      <a:pt x="286" y="1492"/>
                      <a:pt x="315" y="1481"/>
                      <a:pt x="342" y="1459"/>
                    </a:cubicBezTo>
                    <a:cubicBezTo>
                      <a:pt x="531" y="1295"/>
                      <a:pt x="571" y="1040"/>
                      <a:pt x="622" y="809"/>
                    </a:cubicBezTo>
                    <a:cubicBezTo>
                      <a:pt x="667" y="603"/>
                      <a:pt x="793" y="275"/>
                      <a:pt x="670" y="86"/>
                    </a:cubicBezTo>
                    <a:cubicBezTo>
                      <a:pt x="642" y="40"/>
                      <a:pt x="585" y="0"/>
                      <a:pt x="528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3247" name="Google Shape;3247;p19"/>
            <p:cNvGrpSpPr/>
            <p:nvPr/>
          </p:nvGrpSpPr>
          <p:grpSpPr>
            <a:xfrm>
              <a:off x="5250150" y="4638600"/>
              <a:ext cx="142923" cy="130526"/>
              <a:chOff x="178100" y="3904645"/>
              <a:chExt cx="142923" cy="130526"/>
            </a:xfrm>
          </p:grpSpPr>
          <p:sp>
            <p:nvSpPr>
              <p:cNvPr id="3248" name="Google Shape;3248;p19"/>
              <p:cNvSpPr/>
              <p:nvPr/>
            </p:nvSpPr>
            <p:spPr>
              <a:xfrm>
                <a:off x="178100" y="3936863"/>
                <a:ext cx="40843" cy="98308"/>
              </a:xfrm>
              <a:custGeom>
                <a:avLst/>
                <a:gdLst/>
                <a:ahLst/>
                <a:cxnLst/>
                <a:rect l="l" t="t" r="r" b="b"/>
                <a:pathLst>
                  <a:path w="715" h="1721" extrusionOk="0">
                    <a:moveTo>
                      <a:pt x="237" y="1"/>
                    </a:moveTo>
                    <a:cubicBezTo>
                      <a:pt x="157" y="1"/>
                      <a:pt x="77" y="54"/>
                      <a:pt x="49" y="139"/>
                    </a:cubicBezTo>
                    <a:cubicBezTo>
                      <a:pt x="1" y="283"/>
                      <a:pt x="37" y="436"/>
                      <a:pt x="59" y="582"/>
                    </a:cubicBezTo>
                    <a:cubicBezTo>
                      <a:pt x="76" y="711"/>
                      <a:pt x="98" y="838"/>
                      <a:pt x="120" y="966"/>
                    </a:cubicBezTo>
                    <a:cubicBezTo>
                      <a:pt x="142" y="1093"/>
                      <a:pt x="158" y="1223"/>
                      <a:pt x="193" y="1347"/>
                    </a:cubicBezTo>
                    <a:cubicBezTo>
                      <a:pt x="234" y="1488"/>
                      <a:pt x="302" y="1592"/>
                      <a:pt x="413" y="1688"/>
                    </a:cubicBezTo>
                    <a:cubicBezTo>
                      <a:pt x="438" y="1709"/>
                      <a:pt x="467" y="1720"/>
                      <a:pt x="496" y="1720"/>
                    </a:cubicBezTo>
                    <a:cubicBezTo>
                      <a:pt x="533" y="1720"/>
                      <a:pt x="570" y="1702"/>
                      <a:pt x="594" y="1665"/>
                    </a:cubicBezTo>
                    <a:cubicBezTo>
                      <a:pt x="672" y="1542"/>
                      <a:pt x="715" y="1424"/>
                      <a:pt x="707" y="1275"/>
                    </a:cubicBezTo>
                    <a:cubicBezTo>
                      <a:pt x="700" y="1133"/>
                      <a:pt x="672" y="990"/>
                      <a:pt x="643" y="848"/>
                    </a:cubicBezTo>
                    <a:cubicBezTo>
                      <a:pt x="592" y="595"/>
                      <a:pt x="554" y="244"/>
                      <a:pt x="362" y="51"/>
                    </a:cubicBezTo>
                    <a:cubicBezTo>
                      <a:pt x="326" y="16"/>
                      <a:pt x="281" y="1"/>
                      <a:pt x="237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249" name="Google Shape;3249;p19"/>
              <p:cNvSpPr/>
              <p:nvPr/>
            </p:nvSpPr>
            <p:spPr>
              <a:xfrm>
                <a:off x="230654" y="3904645"/>
                <a:ext cx="37187" cy="110589"/>
              </a:xfrm>
              <a:custGeom>
                <a:avLst/>
                <a:gdLst/>
                <a:ahLst/>
                <a:cxnLst/>
                <a:rect l="l" t="t" r="r" b="b"/>
                <a:pathLst>
                  <a:path w="651" h="1936" extrusionOk="0">
                    <a:moveTo>
                      <a:pt x="399" y="0"/>
                    </a:moveTo>
                    <a:cubicBezTo>
                      <a:pt x="364" y="0"/>
                      <a:pt x="331" y="13"/>
                      <a:pt x="305" y="45"/>
                    </a:cubicBezTo>
                    <a:cubicBezTo>
                      <a:pt x="124" y="270"/>
                      <a:pt x="142" y="647"/>
                      <a:pt x="102" y="921"/>
                    </a:cubicBezTo>
                    <a:cubicBezTo>
                      <a:pt x="57" y="1239"/>
                      <a:pt x="0" y="1544"/>
                      <a:pt x="117" y="1853"/>
                    </a:cubicBezTo>
                    <a:cubicBezTo>
                      <a:pt x="136" y="1902"/>
                      <a:pt x="182" y="1936"/>
                      <a:pt x="229" y="1936"/>
                    </a:cubicBezTo>
                    <a:cubicBezTo>
                      <a:pt x="255" y="1936"/>
                      <a:pt x="282" y="1925"/>
                      <a:pt x="305" y="1902"/>
                    </a:cubicBezTo>
                    <a:cubicBezTo>
                      <a:pt x="542" y="1660"/>
                      <a:pt x="598" y="1348"/>
                      <a:pt x="625" y="1020"/>
                    </a:cubicBezTo>
                    <a:cubicBezTo>
                      <a:pt x="637" y="862"/>
                      <a:pt x="650" y="703"/>
                      <a:pt x="643" y="545"/>
                    </a:cubicBezTo>
                    <a:cubicBezTo>
                      <a:pt x="637" y="392"/>
                      <a:pt x="640" y="203"/>
                      <a:pt x="542" y="75"/>
                    </a:cubicBezTo>
                    <a:cubicBezTo>
                      <a:pt x="511" y="33"/>
                      <a:pt x="454" y="0"/>
                      <a:pt x="399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250" name="Google Shape;3250;p19"/>
              <p:cNvSpPr/>
              <p:nvPr/>
            </p:nvSpPr>
            <p:spPr>
              <a:xfrm>
                <a:off x="275667" y="3947545"/>
                <a:ext cx="45355" cy="85284"/>
              </a:xfrm>
              <a:custGeom>
                <a:avLst/>
                <a:gdLst/>
                <a:ahLst/>
                <a:cxnLst/>
                <a:rect l="l" t="t" r="r" b="b"/>
                <a:pathLst>
                  <a:path w="794" h="1493" extrusionOk="0">
                    <a:moveTo>
                      <a:pt x="528" y="0"/>
                    </a:moveTo>
                    <a:cubicBezTo>
                      <a:pt x="514" y="0"/>
                      <a:pt x="500" y="3"/>
                      <a:pt x="486" y="9"/>
                    </a:cubicBezTo>
                    <a:cubicBezTo>
                      <a:pt x="246" y="103"/>
                      <a:pt x="170" y="438"/>
                      <a:pt x="116" y="669"/>
                    </a:cubicBezTo>
                    <a:cubicBezTo>
                      <a:pt x="56" y="916"/>
                      <a:pt x="1" y="1211"/>
                      <a:pt x="155" y="1435"/>
                    </a:cubicBezTo>
                    <a:cubicBezTo>
                      <a:pt x="182" y="1473"/>
                      <a:pt x="219" y="1492"/>
                      <a:pt x="257" y="1492"/>
                    </a:cubicBezTo>
                    <a:cubicBezTo>
                      <a:pt x="286" y="1492"/>
                      <a:pt x="315" y="1481"/>
                      <a:pt x="342" y="1459"/>
                    </a:cubicBezTo>
                    <a:cubicBezTo>
                      <a:pt x="531" y="1295"/>
                      <a:pt x="571" y="1040"/>
                      <a:pt x="622" y="809"/>
                    </a:cubicBezTo>
                    <a:cubicBezTo>
                      <a:pt x="667" y="603"/>
                      <a:pt x="793" y="275"/>
                      <a:pt x="670" y="86"/>
                    </a:cubicBezTo>
                    <a:cubicBezTo>
                      <a:pt x="642" y="40"/>
                      <a:pt x="585" y="0"/>
                      <a:pt x="528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3251" name="Google Shape;3251;p19"/>
            <p:cNvGrpSpPr/>
            <p:nvPr/>
          </p:nvGrpSpPr>
          <p:grpSpPr>
            <a:xfrm flipH="1">
              <a:off x="3748221" y="4689922"/>
              <a:ext cx="88313" cy="132981"/>
              <a:chOff x="712664" y="3994329"/>
              <a:chExt cx="88313" cy="132981"/>
            </a:xfrm>
          </p:grpSpPr>
          <p:sp>
            <p:nvSpPr>
              <p:cNvPr id="3252" name="Google Shape;3252;p19"/>
              <p:cNvSpPr/>
              <p:nvPr/>
            </p:nvSpPr>
            <p:spPr>
              <a:xfrm>
                <a:off x="712664" y="4006439"/>
                <a:ext cx="44613" cy="91225"/>
              </a:xfrm>
              <a:custGeom>
                <a:avLst/>
                <a:gdLst/>
                <a:ahLst/>
                <a:cxnLst/>
                <a:rect l="l" t="t" r="r" b="b"/>
                <a:pathLst>
                  <a:path w="781" h="1597" extrusionOk="0">
                    <a:moveTo>
                      <a:pt x="221" y="1"/>
                    </a:moveTo>
                    <a:cubicBezTo>
                      <a:pt x="138" y="1"/>
                      <a:pt x="60" y="44"/>
                      <a:pt x="44" y="145"/>
                    </a:cubicBezTo>
                    <a:cubicBezTo>
                      <a:pt x="1" y="407"/>
                      <a:pt x="81" y="683"/>
                      <a:pt x="139" y="938"/>
                    </a:cubicBezTo>
                    <a:cubicBezTo>
                      <a:pt x="196" y="1187"/>
                      <a:pt x="264" y="1427"/>
                      <a:pt x="489" y="1579"/>
                    </a:cubicBezTo>
                    <a:cubicBezTo>
                      <a:pt x="506" y="1591"/>
                      <a:pt x="526" y="1596"/>
                      <a:pt x="546" y="1596"/>
                    </a:cubicBezTo>
                    <a:cubicBezTo>
                      <a:pt x="589" y="1596"/>
                      <a:pt x="632" y="1573"/>
                      <a:pt x="652" y="1535"/>
                    </a:cubicBezTo>
                    <a:cubicBezTo>
                      <a:pt x="780" y="1308"/>
                      <a:pt x="735" y="1060"/>
                      <a:pt x="674" y="820"/>
                    </a:cubicBezTo>
                    <a:cubicBezTo>
                      <a:pt x="614" y="582"/>
                      <a:pt x="569" y="295"/>
                      <a:pt x="422" y="97"/>
                    </a:cubicBezTo>
                    <a:cubicBezTo>
                      <a:pt x="377" y="36"/>
                      <a:pt x="297" y="1"/>
                      <a:pt x="221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253" name="Google Shape;3253;p19"/>
              <p:cNvSpPr/>
              <p:nvPr/>
            </p:nvSpPr>
            <p:spPr>
              <a:xfrm>
                <a:off x="767617" y="3994329"/>
                <a:ext cx="33360" cy="132981"/>
              </a:xfrm>
              <a:custGeom>
                <a:avLst/>
                <a:gdLst/>
                <a:ahLst/>
                <a:cxnLst/>
                <a:rect l="l" t="t" r="r" b="b"/>
                <a:pathLst>
                  <a:path w="584" h="2328" extrusionOk="0">
                    <a:moveTo>
                      <a:pt x="295" y="1"/>
                    </a:moveTo>
                    <a:cubicBezTo>
                      <a:pt x="171" y="1"/>
                      <a:pt x="45" y="86"/>
                      <a:pt x="30" y="255"/>
                    </a:cubicBezTo>
                    <a:cubicBezTo>
                      <a:pt x="0" y="597"/>
                      <a:pt x="2" y="946"/>
                      <a:pt x="6" y="1290"/>
                    </a:cubicBezTo>
                    <a:cubicBezTo>
                      <a:pt x="9" y="1631"/>
                      <a:pt x="24" y="1959"/>
                      <a:pt x="178" y="2270"/>
                    </a:cubicBezTo>
                    <a:cubicBezTo>
                      <a:pt x="198" y="2309"/>
                      <a:pt x="239" y="2328"/>
                      <a:pt x="281" y="2328"/>
                    </a:cubicBezTo>
                    <a:cubicBezTo>
                      <a:pt x="323" y="2328"/>
                      <a:pt x="365" y="2309"/>
                      <a:pt x="385" y="2270"/>
                    </a:cubicBezTo>
                    <a:cubicBezTo>
                      <a:pt x="543" y="1960"/>
                      <a:pt x="560" y="1631"/>
                      <a:pt x="569" y="1290"/>
                    </a:cubicBezTo>
                    <a:cubicBezTo>
                      <a:pt x="576" y="946"/>
                      <a:pt x="583" y="597"/>
                      <a:pt x="557" y="255"/>
                    </a:cubicBezTo>
                    <a:cubicBezTo>
                      <a:pt x="544" y="85"/>
                      <a:pt x="420" y="1"/>
                      <a:pt x="295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3254" name="Google Shape;3254;p19"/>
            <p:cNvGrpSpPr/>
            <p:nvPr/>
          </p:nvGrpSpPr>
          <p:grpSpPr>
            <a:xfrm flipH="1">
              <a:off x="5698684" y="4628872"/>
              <a:ext cx="88313" cy="132981"/>
              <a:chOff x="712664" y="3994329"/>
              <a:chExt cx="88313" cy="132981"/>
            </a:xfrm>
          </p:grpSpPr>
          <p:sp>
            <p:nvSpPr>
              <p:cNvPr id="3255" name="Google Shape;3255;p19"/>
              <p:cNvSpPr/>
              <p:nvPr/>
            </p:nvSpPr>
            <p:spPr>
              <a:xfrm>
                <a:off x="712664" y="4006439"/>
                <a:ext cx="44613" cy="91225"/>
              </a:xfrm>
              <a:custGeom>
                <a:avLst/>
                <a:gdLst/>
                <a:ahLst/>
                <a:cxnLst/>
                <a:rect l="l" t="t" r="r" b="b"/>
                <a:pathLst>
                  <a:path w="781" h="1597" extrusionOk="0">
                    <a:moveTo>
                      <a:pt x="221" y="1"/>
                    </a:moveTo>
                    <a:cubicBezTo>
                      <a:pt x="138" y="1"/>
                      <a:pt x="60" y="44"/>
                      <a:pt x="44" y="145"/>
                    </a:cubicBezTo>
                    <a:cubicBezTo>
                      <a:pt x="1" y="407"/>
                      <a:pt x="81" y="683"/>
                      <a:pt x="139" y="938"/>
                    </a:cubicBezTo>
                    <a:cubicBezTo>
                      <a:pt x="196" y="1187"/>
                      <a:pt x="264" y="1427"/>
                      <a:pt x="489" y="1579"/>
                    </a:cubicBezTo>
                    <a:cubicBezTo>
                      <a:pt x="506" y="1591"/>
                      <a:pt x="526" y="1596"/>
                      <a:pt x="546" y="1596"/>
                    </a:cubicBezTo>
                    <a:cubicBezTo>
                      <a:pt x="589" y="1596"/>
                      <a:pt x="632" y="1573"/>
                      <a:pt x="652" y="1535"/>
                    </a:cubicBezTo>
                    <a:cubicBezTo>
                      <a:pt x="780" y="1308"/>
                      <a:pt x="735" y="1060"/>
                      <a:pt x="674" y="820"/>
                    </a:cubicBezTo>
                    <a:cubicBezTo>
                      <a:pt x="614" y="582"/>
                      <a:pt x="569" y="295"/>
                      <a:pt x="422" y="97"/>
                    </a:cubicBezTo>
                    <a:cubicBezTo>
                      <a:pt x="377" y="36"/>
                      <a:pt x="297" y="1"/>
                      <a:pt x="221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256" name="Google Shape;3256;p19"/>
              <p:cNvSpPr/>
              <p:nvPr/>
            </p:nvSpPr>
            <p:spPr>
              <a:xfrm>
                <a:off x="767617" y="3994329"/>
                <a:ext cx="33360" cy="132981"/>
              </a:xfrm>
              <a:custGeom>
                <a:avLst/>
                <a:gdLst/>
                <a:ahLst/>
                <a:cxnLst/>
                <a:rect l="l" t="t" r="r" b="b"/>
                <a:pathLst>
                  <a:path w="584" h="2328" extrusionOk="0">
                    <a:moveTo>
                      <a:pt x="295" y="1"/>
                    </a:moveTo>
                    <a:cubicBezTo>
                      <a:pt x="171" y="1"/>
                      <a:pt x="45" y="86"/>
                      <a:pt x="30" y="255"/>
                    </a:cubicBezTo>
                    <a:cubicBezTo>
                      <a:pt x="0" y="597"/>
                      <a:pt x="2" y="946"/>
                      <a:pt x="6" y="1290"/>
                    </a:cubicBezTo>
                    <a:cubicBezTo>
                      <a:pt x="9" y="1631"/>
                      <a:pt x="24" y="1959"/>
                      <a:pt x="178" y="2270"/>
                    </a:cubicBezTo>
                    <a:cubicBezTo>
                      <a:pt x="198" y="2309"/>
                      <a:pt x="239" y="2328"/>
                      <a:pt x="281" y="2328"/>
                    </a:cubicBezTo>
                    <a:cubicBezTo>
                      <a:pt x="323" y="2328"/>
                      <a:pt x="365" y="2309"/>
                      <a:pt x="385" y="2270"/>
                    </a:cubicBezTo>
                    <a:cubicBezTo>
                      <a:pt x="543" y="1960"/>
                      <a:pt x="560" y="1631"/>
                      <a:pt x="569" y="1290"/>
                    </a:cubicBezTo>
                    <a:cubicBezTo>
                      <a:pt x="576" y="946"/>
                      <a:pt x="583" y="597"/>
                      <a:pt x="557" y="255"/>
                    </a:cubicBezTo>
                    <a:cubicBezTo>
                      <a:pt x="544" y="85"/>
                      <a:pt x="420" y="1"/>
                      <a:pt x="295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sp>
          <p:nvSpPr>
            <p:cNvPr id="3257" name="Google Shape;3257;p19"/>
            <p:cNvSpPr/>
            <p:nvPr/>
          </p:nvSpPr>
          <p:spPr>
            <a:xfrm flipH="1">
              <a:off x="4996151" y="4643980"/>
              <a:ext cx="33188" cy="102763"/>
            </a:xfrm>
            <a:custGeom>
              <a:avLst/>
              <a:gdLst/>
              <a:ahLst/>
              <a:cxnLst/>
              <a:rect l="l" t="t" r="r" b="b"/>
              <a:pathLst>
                <a:path w="581" h="1799" extrusionOk="0">
                  <a:moveTo>
                    <a:pt x="300" y="0"/>
                  </a:moveTo>
                  <a:cubicBezTo>
                    <a:pt x="224" y="0"/>
                    <a:pt x="148" y="46"/>
                    <a:pt x="114" y="137"/>
                  </a:cubicBezTo>
                  <a:cubicBezTo>
                    <a:pt x="22" y="389"/>
                    <a:pt x="32" y="700"/>
                    <a:pt x="16" y="968"/>
                  </a:cubicBezTo>
                  <a:cubicBezTo>
                    <a:pt x="0" y="1232"/>
                    <a:pt x="5" y="1500"/>
                    <a:pt x="120" y="1743"/>
                  </a:cubicBezTo>
                  <a:cubicBezTo>
                    <a:pt x="136" y="1778"/>
                    <a:pt x="178" y="1799"/>
                    <a:pt x="219" y="1799"/>
                  </a:cubicBezTo>
                  <a:cubicBezTo>
                    <a:pt x="248" y="1799"/>
                    <a:pt x="276" y="1788"/>
                    <a:pt x="293" y="1765"/>
                  </a:cubicBezTo>
                  <a:cubicBezTo>
                    <a:pt x="467" y="1544"/>
                    <a:pt x="522" y="1270"/>
                    <a:pt x="540" y="994"/>
                  </a:cubicBezTo>
                  <a:cubicBezTo>
                    <a:pt x="554" y="722"/>
                    <a:pt x="580" y="397"/>
                    <a:pt x="484" y="137"/>
                  </a:cubicBezTo>
                  <a:cubicBezTo>
                    <a:pt x="451" y="46"/>
                    <a:pt x="375" y="0"/>
                    <a:pt x="300" y="0"/>
                  </a:cubicBezTo>
                  <a:close/>
                </a:path>
              </a:pathLst>
            </a:custGeom>
            <a:solidFill>
              <a:srgbClr val="191919">
                <a:alpha val="59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58" name="Google Shape;3258;p19"/>
            <p:cNvSpPr/>
            <p:nvPr/>
          </p:nvSpPr>
          <p:spPr>
            <a:xfrm flipH="1">
              <a:off x="4154313" y="4643980"/>
              <a:ext cx="33188" cy="102763"/>
            </a:xfrm>
            <a:custGeom>
              <a:avLst/>
              <a:gdLst/>
              <a:ahLst/>
              <a:cxnLst/>
              <a:rect l="l" t="t" r="r" b="b"/>
              <a:pathLst>
                <a:path w="581" h="1799" extrusionOk="0">
                  <a:moveTo>
                    <a:pt x="300" y="0"/>
                  </a:moveTo>
                  <a:cubicBezTo>
                    <a:pt x="224" y="0"/>
                    <a:pt x="148" y="46"/>
                    <a:pt x="114" y="137"/>
                  </a:cubicBezTo>
                  <a:cubicBezTo>
                    <a:pt x="22" y="389"/>
                    <a:pt x="32" y="700"/>
                    <a:pt x="16" y="968"/>
                  </a:cubicBezTo>
                  <a:cubicBezTo>
                    <a:pt x="0" y="1232"/>
                    <a:pt x="5" y="1500"/>
                    <a:pt x="120" y="1743"/>
                  </a:cubicBezTo>
                  <a:cubicBezTo>
                    <a:pt x="136" y="1778"/>
                    <a:pt x="178" y="1799"/>
                    <a:pt x="219" y="1799"/>
                  </a:cubicBezTo>
                  <a:cubicBezTo>
                    <a:pt x="248" y="1799"/>
                    <a:pt x="276" y="1788"/>
                    <a:pt x="293" y="1765"/>
                  </a:cubicBezTo>
                  <a:cubicBezTo>
                    <a:pt x="467" y="1544"/>
                    <a:pt x="522" y="1270"/>
                    <a:pt x="540" y="994"/>
                  </a:cubicBezTo>
                  <a:cubicBezTo>
                    <a:pt x="554" y="722"/>
                    <a:pt x="580" y="397"/>
                    <a:pt x="484" y="137"/>
                  </a:cubicBezTo>
                  <a:cubicBezTo>
                    <a:pt x="451" y="46"/>
                    <a:pt x="375" y="0"/>
                    <a:pt x="300" y="0"/>
                  </a:cubicBezTo>
                  <a:close/>
                </a:path>
              </a:pathLst>
            </a:custGeom>
            <a:solidFill>
              <a:srgbClr val="191919">
                <a:alpha val="59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3259" name="Google Shape;3259;p19"/>
          <p:cNvSpPr txBox="1">
            <a:spLocks noGrp="1"/>
          </p:cNvSpPr>
          <p:nvPr>
            <p:ph type="subTitle" idx="1"/>
          </p:nvPr>
        </p:nvSpPr>
        <p:spPr>
          <a:xfrm>
            <a:off x="960000" y="5411713"/>
            <a:ext cx="10272000" cy="48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60" name="Google Shape;3260;p19"/>
          <p:cNvSpPr txBox="1">
            <a:spLocks noGrp="1"/>
          </p:cNvSpPr>
          <p:nvPr>
            <p:ph type="title"/>
          </p:nvPr>
        </p:nvSpPr>
        <p:spPr>
          <a:xfrm>
            <a:off x="960000" y="487680"/>
            <a:ext cx="10272000" cy="85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9257089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ndAc>
          <p:stSnd>
            <p:snd r:embed="rId1" name="chimes.wav"/>
          </p:stSnd>
        </p:sndAc>
      </p:transition>
    </mc:Choice>
    <mc:Fallback xmlns="">
      <p:transition spd="slow">
        <p:sndAc>
          <p:stSnd>
            <p:snd r:embed="rId3" name="chimes.wav"/>
          </p:stSnd>
        </p:sndAc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2">
  <p:cSld name="Title and text 2">
    <p:spTree>
      <p:nvGrpSpPr>
        <p:cNvPr id="1" name="Shape 3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62" name="Google Shape;3262;p20"/>
          <p:cNvSpPr/>
          <p:nvPr/>
        </p:nvSpPr>
        <p:spPr>
          <a:xfrm>
            <a:off x="0" y="377135"/>
            <a:ext cx="12192032" cy="1778056"/>
          </a:xfrm>
          <a:custGeom>
            <a:avLst/>
            <a:gdLst/>
            <a:ahLst/>
            <a:cxnLst/>
            <a:rect l="l" t="t" r="r" b="b"/>
            <a:pathLst>
              <a:path w="108932" h="14048" extrusionOk="0">
                <a:moveTo>
                  <a:pt x="80728" y="1"/>
                </a:moveTo>
                <a:cubicBezTo>
                  <a:pt x="80331" y="1"/>
                  <a:pt x="79935" y="4"/>
                  <a:pt x="79537" y="10"/>
                </a:cubicBezTo>
                <a:cubicBezTo>
                  <a:pt x="75180" y="77"/>
                  <a:pt x="70825" y="482"/>
                  <a:pt x="66618" y="1109"/>
                </a:cubicBezTo>
                <a:cubicBezTo>
                  <a:pt x="59747" y="2130"/>
                  <a:pt x="52880" y="3876"/>
                  <a:pt x="45692" y="3876"/>
                </a:cubicBezTo>
                <a:cubicBezTo>
                  <a:pt x="44695" y="3876"/>
                  <a:pt x="43691" y="3842"/>
                  <a:pt x="42680" y="3768"/>
                </a:cubicBezTo>
                <a:cubicBezTo>
                  <a:pt x="34944" y="3203"/>
                  <a:pt x="27985" y="934"/>
                  <a:pt x="20231" y="409"/>
                </a:cubicBezTo>
                <a:cubicBezTo>
                  <a:pt x="17945" y="255"/>
                  <a:pt x="15639" y="183"/>
                  <a:pt x="13328" y="183"/>
                </a:cubicBezTo>
                <a:cubicBezTo>
                  <a:pt x="8868" y="183"/>
                  <a:pt x="4389" y="451"/>
                  <a:pt x="1" y="911"/>
                </a:cubicBezTo>
                <a:lnTo>
                  <a:pt x="1" y="11965"/>
                </a:lnTo>
                <a:cubicBezTo>
                  <a:pt x="693" y="12163"/>
                  <a:pt x="1356" y="12396"/>
                  <a:pt x="2035" y="12608"/>
                </a:cubicBezTo>
                <a:cubicBezTo>
                  <a:pt x="3039" y="12921"/>
                  <a:pt x="4108" y="13106"/>
                  <a:pt x="5223" y="13255"/>
                </a:cubicBezTo>
                <a:cubicBezTo>
                  <a:pt x="7490" y="13555"/>
                  <a:pt x="9843" y="13699"/>
                  <a:pt x="12156" y="13848"/>
                </a:cubicBezTo>
                <a:cubicBezTo>
                  <a:pt x="14148" y="13976"/>
                  <a:pt x="16147" y="14047"/>
                  <a:pt x="18145" y="14047"/>
                </a:cubicBezTo>
                <a:cubicBezTo>
                  <a:pt x="20586" y="14047"/>
                  <a:pt x="23025" y="13941"/>
                  <a:pt x="25446" y="13707"/>
                </a:cubicBezTo>
                <a:cubicBezTo>
                  <a:pt x="29573" y="13306"/>
                  <a:pt x="33545" y="12458"/>
                  <a:pt x="37522" y="11746"/>
                </a:cubicBezTo>
                <a:cubicBezTo>
                  <a:pt x="41371" y="11057"/>
                  <a:pt x="45309" y="10436"/>
                  <a:pt x="49363" y="10306"/>
                </a:cubicBezTo>
                <a:cubicBezTo>
                  <a:pt x="49833" y="10291"/>
                  <a:pt x="50301" y="10284"/>
                  <a:pt x="50769" y="10284"/>
                </a:cubicBezTo>
                <a:cubicBezTo>
                  <a:pt x="54590" y="10284"/>
                  <a:pt x="58329" y="10766"/>
                  <a:pt x="61990" y="11370"/>
                </a:cubicBezTo>
                <a:cubicBezTo>
                  <a:pt x="64106" y="11720"/>
                  <a:pt x="66202" y="12105"/>
                  <a:pt x="68318" y="12455"/>
                </a:cubicBezTo>
                <a:cubicBezTo>
                  <a:pt x="70446" y="12804"/>
                  <a:pt x="72542" y="13102"/>
                  <a:pt x="74773" y="13131"/>
                </a:cubicBezTo>
                <a:cubicBezTo>
                  <a:pt x="74938" y="13133"/>
                  <a:pt x="75102" y="13134"/>
                  <a:pt x="75266" y="13134"/>
                </a:cubicBezTo>
                <a:cubicBezTo>
                  <a:pt x="79336" y="13134"/>
                  <a:pt x="83318" y="12504"/>
                  <a:pt x="87187" y="11856"/>
                </a:cubicBezTo>
                <a:cubicBezTo>
                  <a:pt x="89161" y="11523"/>
                  <a:pt x="91131" y="11175"/>
                  <a:pt x="93128" y="10884"/>
                </a:cubicBezTo>
                <a:cubicBezTo>
                  <a:pt x="94703" y="10655"/>
                  <a:pt x="96304" y="10493"/>
                  <a:pt x="97895" y="10303"/>
                </a:cubicBezTo>
                <a:cubicBezTo>
                  <a:pt x="100734" y="9967"/>
                  <a:pt x="103595" y="9619"/>
                  <a:pt x="106505" y="9556"/>
                </a:cubicBezTo>
                <a:cubicBezTo>
                  <a:pt x="106791" y="9550"/>
                  <a:pt x="107084" y="9546"/>
                  <a:pt x="107382" y="9546"/>
                </a:cubicBezTo>
                <a:cubicBezTo>
                  <a:pt x="107891" y="9546"/>
                  <a:pt x="108413" y="9557"/>
                  <a:pt x="108932" y="9586"/>
                </a:cubicBezTo>
                <a:lnTo>
                  <a:pt x="108932" y="2594"/>
                </a:lnTo>
                <a:cubicBezTo>
                  <a:pt x="103344" y="2458"/>
                  <a:pt x="97739" y="1482"/>
                  <a:pt x="92390" y="788"/>
                </a:cubicBezTo>
                <a:cubicBezTo>
                  <a:pt x="88561" y="292"/>
                  <a:pt x="84658" y="1"/>
                  <a:pt x="80728" y="1"/>
                </a:cubicBezTo>
                <a:close/>
              </a:path>
            </a:pathLst>
          </a:custGeom>
          <a:solidFill>
            <a:srgbClr val="FFFFFF">
              <a:alpha val="1183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263" name="Google Shape;3263;p20"/>
          <p:cNvSpPr/>
          <p:nvPr/>
        </p:nvSpPr>
        <p:spPr>
          <a:xfrm>
            <a:off x="0" y="2952383"/>
            <a:ext cx="12191920" cy="3905571"/>
          </a:xfrm>
          <a:custGeom>
            <a:avLst/>
            <a:gdLst/>
            <a:ahLst/>
            <a:cxnLst/>
            <a:rect l="l" t="t" r="r" b="b"/>
            <a:pathLst>
              <a:path w="108931" h="30857" extrusionOk="0">
                <a:moveTo>
                  <a:pt x="82499" y="1"/>
                </a:moveTo>
                <a:cubicBezTo>
                  <a:pt x="81172" y="1"/>
                  <a:pt x="79839" y="32"/>
                  <a:pt x="78497" y="104"/>
                </a:cubicBezTo>
                <a:cubicBezTo>
                  <a:pt x="74034" y="343"/>
                  <a:pt x="69646" y="895"/>
                  <a:pt x="65316" y="1531"/>
                </a:cubicBezTo>
                <a:cubicBezTo>
                  <a:pt x="56889" y="2768"/>
                  <a:pt x="48502" y="4367"/>
                  <a:pt x="39737" y="4645"/>
                </a:cubicBezTo>
                <a:cubicBezTo>
                  <a:pt x="38892" y="4672"/>
                  <a:pt x="38045" y="4687"/>
                  <a:pt x="37198" y="4687"/>
                </a:cubicBezTo>
                <a:cubicBezTo>
                  <a:pt x="35874" y="4687"/>
                  <a:pt x="34549" y="4652"/>
                  <a:pt x="33230" y="4578"/>
                </a:cubicBezTo>
                <a:cubicBezTo>
                  <a:pt x="30848" y="4446"/>
                  <a:pt x="28505" y="4157"/>
                  <a:pt x="26160" y="3899"/>
                </a:cubicBezTo>
                <a:cubicBezTo>
                  <a:pt x="21022" y="3331"/>
                  <a:pt x="15854" y="2758"/>
                  <a:pt x="10608" y="2649"/>
                </a:cubicBezTo>
                <a:cubicBezTo>
                  <a:pt x="10143" y="2639"/>
                  <a:pt x="9680" y="2634"/>
                  <a:pt x="9220" y="2634"/>
                </a:cubicBezTo>
                <a:cubicBezTo>
                  <a:pt x="6066" y="2634"/>
                  <a:pt x="3022" y="2868"/>
                  <a:pt x="1" y="3431"/>
                </a:cubicBezTo>
                <a:lnTo>
                  <a:pt x="1" y="30857"/>
                </a:lnTo>
                <a:lnTo>
                  <a:pt x="108931" y="30857"/>
                </a:lnTo>
                <a:lnTo>
                  <a:pt x="108931" y="1818"/>
                </a:lnTo>
                <a:cubicBezTo>
                  <a:pt x="103411" y="1531"/>
                  <a:pt x="97911" y="936"/>
                  <a:pt x="92446" y="480"/>
                </a:cubicBezTo>
                <a:cubicBezTo>
                  <a:pt x="89116" y="201"/>
                  <a:pt x="85824" y="1"/>
                  <a:pt x="82499" y="1"/>
                </a:cubicBezTo>
                <a:close/>
              </a:path>
            </a:pathLst>
          </a:custGeom>
          <a:solidFill>
            <a:srgbClr val="FFFFFF">
              <a:alpha val="1183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264" name="Google Shape;3264;p20"/>
          <p:cNvSpPr/>
          <p:nvPr/>
        </p:nvSpPr>
        <p:spPr>
          <a:xfrm>
            <a:off x="0" y="6007234"/>
            <a:ext cx="12191920" cy="850789"/>
          </a:xfrm>
          <a:custGeom>
            <a:avLst/>
            <a:gdLst/>
            <a:ahLst/>
            <a:cxnLst/>
            <a:rect l="l" t="t" r="r" b="b"/>
            <a:pathLst>
              <a:path w="108931" h="26651" extrusionOk="0">
                <a:moveTo>
                  <a:pt x="40719" y="0"/>
                </a:moveTo>
                <a:cubicBezTo>
                  <a:pt x="33414" y="0"/>
                  <a:pt x="26245" y="987"/>
                  <a:pt x="18963" y="1234"/>
                </a:cubicBezTo>
                <a:cubicBezTo>
                  <a:pt x="18864" y="1237"/>
                  <a:pt x="18725" y="1239"/>
                  <a:pt x="18553" y="1239"/>
                </a:cubicBezTo>
                <a:cubicBezTo>
                  <a:pt x="16979" y="1239"/>
                  <a:pt x="12628" y="1111"/>
                  <a:pt x="10787" y="1056"/>
                </a:cubicBezTo>
                <a:cubicBezTo>
                  <a:pt x="9808" y="1028"/>
                  <a:pt x="8585" y="1006"/>
                  <a:pt x="7253" y="1006"/>
                </a:cubicBezTo>
                <a:cubicBezTo>
                  <a:pt x="4920" y="1006"/>
                  <a:pt x="2256" y="1073"/>
                  <a:pt x="1" y="1289"/>
                </a:cubicBezTo>
                <a:lnTo>
                  <a:pt x="1" y="26651"/>
                </a:lnTo>
                <a:lnTo>
                  <a:pt x="108931" y="26651"/>
                </a:lnTo>
                <a:lnTo>
                  <a:pt x="108931" y="695"/>
                </a:lnTo>
                <a:cubicBezTo>
                  <a:pt x="107402" y="594"/>
                  <a:pt x="105851" y="561"/>
                  <a:pt x="104306" y="559"/>
                </a:cubicBezTo>
                <a:cubicBezTo>
                  <a:pt x="104260" y="559"/>
                  <a:pt x="104215" y="559"/>
                  <a:pt x="104169" y="559"/>
                </a:cubicBezTo>
                <a:cubicBezTo>
                  <a:pt x="102593" y="559"/>
                  <a:pt x="101017" y="580"/>
                  <a:pt x="99441" y="580"/>
                </a:cubicBezTo>
                <a:cubicBezTo>
                  <a:pt x="99197" y="580"/>
                  <a:pt x="98952" y="579"/>
                  <a:pt x="98708" y="578"/>
                </a:cubicBezTo>
                <a:cubicBezTo>
                  <a:pt x="96715" y="566"/>
                  <a:pt x="94741" y="470"/>
                  <a:pt x="92753" y="400"/>
                </a:cubicBezTo>
                <a:cubicBezTo>
                  <a:pt x="90733" y="330"/>
                  <a:pt x="88712" y="301"/>
                  <a:pt x="86691" y="301"/>
                </a:cubicBezTo>
                <a:cubicBezTo>
                  <a:pt x="80241" y="301"/>
                  <a:pt x="73791" y="592"/>
                  <a:pt x="67351" y="743"/>
                </a:cubicBezTo>
                <a:cubicBezTo>
                  <a:pt x="64953" y="800"/>
                  <a:pt x="62552" y="841"/>
                  <a:pt x="60151" y="841"/>
                </a:cubicBezTo>
                <a:cubicBezTo>
                  <a:pt x="58367" y="841"/>
                  <a:pt x="56584" y="818"/>
                  <a:pt x="54802" y="762"/>
                </a:cubicBezTo>
                <a:cubicBezTo>
                  <a:pt x="52809" y="698"/>
                  <a:pt x="50819" y="588"/>
                  <a:pt x="48844" y="425"/>
                </a:cubicBezTo>
                <a:cubicBezTo>
                  <a:pt x="46717" y="247"/>
                  <a:pt x="44612" y="69"/>
                  <a:pt x="42461" y="20"/>
                </a:cubicBezTo>
                <a:cubicBezTo>
                  <a:pt x="41879" y="7"/>
                  <a:pt x="41299" y="0"/>
                  <a:pt x="40719" y="0"/>
                </a:cubicBezTo>
                <a:close/>
              </a:path>
            </a:pathLst>
          </a:custGeom>
          <a:solidFill>
            <a:srgbClr val="99D46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3265" name="Google Shape;3265;p20"/>
          <p:cNvGrpSpPr/>
          <p:nvPr/>
        </p:nvGrpSpPr>
        <p:grpSpPr>
          <a:xfrm>
            <a:off x="137451" y="6118346"/>
            <a:ext cx="11970264" cy="661941"/>
            <a:chOff x="103088" y="4588759"/>
            <a:chExt cx="8977698" cy="496456"/>
          </a:xfrm>
        </p:grpSpPr>
        <p:sp>
          <p:nvSpPr>
            <p:cNvPr id="3266" name="Google Shape;3266;p20"/>
            <p:cNvSpPr/>
            <p:nvPr/>
          </p:nvSpPr>
          <p:spPr>
            <a:xfrm>
              <a:off x="555409" y="4603868"/>
              <a:ext cx="33188" cy="102763"/>
            </a:xfrm>
            <a:custGeom>
              <a:avLst/>
              <a:gdLst/>
              <a:ahLst/>
              <a:cxnLst/>
              <a:rect l="l" t="t" r="r" b="b"/>
              <a:pathLst>
                <a:path w="581" h="1799" extrusionOk="0">
                  <a:moveTo>
                    <a:pt x="300" y="0"/>
                  </a:moveTo>
                  <a:cubicBezTo>
                    <a:pt x="224" y="0"/>
                    <a:pt x="148" y="46"/>
                    <a:pt x="114" y="137"/>
                  </a:cubicBezTo>
                  <a:cubicBezTo>
                    <a:pt x="22" y="389"/>
                    <a:pt x="32" y="700"/>
                    <a:pt x="16" y="968"/>
                  </a:cubicBezTo>
                  <a:cubicBezTo>
                    <a:pt x="0" y="1232"/>
                    <a:pt x="5" y="1500"/>
                    <a:pt x="120" y="1743"/>
                  </a:cubicBezTo>
                  <a:cubicBezTo>
                    <a:pt x="136" y="1778"/>
                    <a:pt x="178" y="1799"/>
                    <a:pt x="219" y="1799"/>
                  </a:cubicBezTo>
                  <a:cubicBezTo>
                    <a:pt x="248" y="1799"/>
                    <a:pt x="276" y="1788"/>
                    <a:pt x="293" y="1765"/>
                  </a:cubicBezTo>
                  <a:cubicBezTo>
                    <a:pt x="467" y="1544"/>
                    <a:pt x="522" y="1270"/>
                    <a:pt x="540" y="994"/>
                  </a:cubicBezTo>
                  <a:cubicBezTo>
                    <a:pt x="554" y="722"/>
                    <a:pt x="580" y="397"/>
                    <a:pt x="484" y="137"/>
                  </a:cubicBezTo>
                  <a:cubicBezTo>
                    <a:pt x="451" y="46"/>
                    <a:pt x="375" y="0"/>
                    <a:pt x="300" y="0"/>
                  </a:cubicBezTo>
                  <a:close/>
                </a:path>
              </a:pathLst>
            </a:custGeom>
            <a:solidFill>
              <a:srgbClr val="191919">
                <a:alpha val="59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3267" name="Google Shape;3267;p20"/>
            <p:cNvGrpSpPr/>
            <p:nvPr/>
          </p:nvGrpSpPr>
          <p:grpSpPr>
            <a:xfrm>
              <a:off x="103087" y="4641588"/>
              <a:ext cx="142923" cy="130526"/>
              <a:chOff x="178100" y="3904645"/>
              <a:chExt cx="142923" cy="130526"/>
            </a:xfrm>
          </p:grpSpPr>
          <p:sp>
            <p:nvSpPr>
              <p:cNvPr id="3268" name="Google Shape;3268;p20"/>
              <p:cNvSpPr/>
              <p:nvPr/>
            </p:nvSpPr>
            <p:spPr>
              <a:xfrm>
                <a:off x="178100" y="3936863"/>
                <a:ext cx="40843" cy="98308"/>
              </a:xfrm>
              <a:custGeom>
                <a:avLst/>
                <a:gdLst/>
                <a:ahLst/>
                <a:cxnLst/>
                <a:rect l="l" t="t" r="r" b="b"/>
                <a:pathLst>
                  <a:path w="715" h="1721" extrusionOk="0">
                    <a:moveTo>
                      <a:pt x="237" y="1"/>
                    </a:moveTo>
                    <a:cubicBezTo>
                      <a:pt x="157" y="1"/>
                      <a:pt x="77" y="54"/>
                      <a:pt x="49" y="139"/>
                    </a:cubicBezTo>
                    <a:cubicBezTo>
                      <a:pt x="1" y="283"/>
                      <a:pt x="37" y="436"/>
                      <a:pt x="59" y="582"/>
                    </a:cubicBezTo>
                    <a:cubicBezTo>
                      <a:pt x="76" y="711"/>
                      <a:pt x="98" y="838"/>
                      <a:pt x="120" y="966"/>
                    </a:cubicBezTo>
                    <a:cubicBezTo>
                      <a:pt x="142" y="1093"/>
                      <a:pt x="158" y="1223"/>
                      <a:pt x="193" y="1347"/>
                    </a:cubicBezTo>
                    <a:cubicBezTo>
                      <a:pt x="234" y="1488"/>
                      <a:pt x="302" y="1592"/>
                      <a:pt x="413" y="1688"/>
                    </a:cubicBezTo>
                    <a:cubicBezTo>
                      <a:pt x="438" y="1709"/>
                      <a:pt x="467" y="1720"/>
                      <a:pt x="496" y="1720"/>
                    </a:cubicBezTo>
                    <a:cubicBezTo>
                      <a:pt x="533" y="1720"/>
                      <a:pt x="570" y="1702"/>
                      <a:pt x="594" y="1665"/>
                    </a:cubicBezTo>
                    <a:cubicBezTo>
                      <a:pt x="672" y="1542"/>
                      <a:pt x="715" y="1424"/>
                      <a:pt x="707" y="1275"/>
                    </a:cubicBezTo>
                    <a:cubicBezTo>
                      <a:pt x="700" y="1133"/>
                      <a:pt x="672" y="990"/>
                      <a:pt x="643" y="848"/>
                    </a:cubicBezTo>
                    <a:cubicBezTo>
                      <a:pt x="592" y="595"/>
                      <a:pt x="554" y="244"/>
                      <a:pt x="362" y="51"/>
                    </a:cubicBezTo>
                    <a:cubicBezTo>
                      <a:pt x="326" y="16"/>
                      <a:pt x="281" y="1"/>
                      <a:pt x="237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269" name="Google Shape;3269;p20"/>
              <p:cNvSpPr/>
              <p:nvPr/>
            </p:nvSpPr>
            <p:spPr>
              <a:xfrm>
                <a:off x="230654" y="3904645"/>
                <a:ext cx="37187" cy="110589"/>
              </a:xfrm>
              <a:custGeom>
                <a:avLst/>
                <a:gdLst/>
                <a:ahLst/>
                <a:cxnLst/>
                <a:rect l="l" t="t" r="r" b="b"/>
                <a:pathLst>
                  <a:path w="651" h="1936" extrusionOk="0">
                    <a:moveTo>
                      <a:pt x="399" y="0"/>
                    </a:moveTo>
                    <a:cubicBezTo>
                      <a:pt x="364" y="0"/>
                      <a:pt x="331" y="13"/>
                      <a:pt x="305" y="45"/>
                    </a:cubicBezTo>
                    <a:cubicBezTo>
                      <a:pt x="124" y="270"/>
                      <a:pt x="142" y="647"/>
                      <a:pt x="102" y="921"/>
                    </a:cubicBezTo>
                    <a:cubicBezTo>
                      <a:pt x="57" y="1239"/>
                      <a:pt x="0" y="1544"/>
                      <a:pt x="117" y="1853"/>
                    </a:cubicBezTo>
                    <a:cubicBezTo>
                      <a:pt x="136" y="1902"/>
                      <a:pt x="182" y="1936"/>
                      <a:pt x="229" y="1936"/>
                    </a:cubicBezTo>
                    <a:cubicBezTo>
                      <a:pt x="255" y="1936"/>
                      <a:pt x="282" y="1925"/>
                      <a:pt x="305" y="1902"/>
                    </a:cubicBezTo>
                    <a:cubicBezTo>
                      <a:pt x="542" y="1660"/>
                      <a:pt x="598" y="1348"/>
                      <a:pt x="625" y="1020"/>
                    </a:cubicBezTo>
                    <a:cubicBezTo>
                      <a:pt x="637" y="862"/>
                      <a:pt x="650" y="703"/>
                      <a:pt x="643" y="545"/>
                    </a:cubicBezTo>
                    <a:cubicBezTo>
                      <a:pt x="637" y="392"/>
                      <a:pt x="640" y="203"/>
                      <a:pt x="542" y="75"/>
                    </a:cubicBezTo>
                    <a:cubicBezTo>
                      <a:pt x="511" y="33"/>
                      <a:pt x="454" y="0"/>
                      <a:pt x="399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270" name="Google Shape;3270;p20"/>
              <p:cNvSpPr/>
              <p:nvPr/>
            </p:nvSpPr>
            <p:spPr>
              <a:xfrm>
                <a:off x="275667" y="3947545"/>
                <a:ext cx="45355" cy="85284"/>
              </a:xfrm>
              <a:custGeom>
                <a:avLst/>
                <a:gdLst/>
                <a:ahLst/>
                <a:cxnLst/>
                <a:rect l="l" t="t" r="r" b="b"/>
                <a:pathLst>
                  <a:path w="794" h="1493" extrusionOk="0">
                    <a:moveTo>
                      <a:pt x="528" y="0"/>
                    </a:moveTo>
                    <a:cubicBezTo>
                      <a:pt x="514" y="0"/>
                      <a:pt x="500" y="3"/>
                      <a:pt x="486" y="9"/>
                    </a:cubicBezTo>
                    <a:cubicBezTo>
                      <a:pt x="246" y="103"/>
                      <a:pt x="170" y="438"/>
                      <a:pt x="116" y="669"/>
                    </a:cubicBezTo>
                    <a:cubicBezTo>
                      <a:pt x="56" y="916"/>
                      <a:pt x="1" y="1211"/>
                      <a:pt x="155" y="1435"/>
                    </a:cubicBezTo>
                    <a:cubicBezTo>
                      <a:pt x="182" y="1473"/>
                      <a:pt x="219" y="1492"/>
                      <a:pt x="257" y="1492"/>
                    </a:cubicBezTo>
                    <a:cubicBezTo>
                      <a:pt x="286" y="1492"/>
                      <a:pt x="315" y="1481"/>
                      <a:pt x="342" y="1459"/>
                    </a:cubicBezTo>
                    <a:cubicBezTo>
                      <a:pt x="531" y="1295"/>
                      <a:pt x="571" y="1040"/>
                      <a:pt x="622" y="809"/>
                    </a:cubicBezTo>
                    <a:cubicBezTo>
                      <a:pt x="667" y="603"/>
                      <a:pt x="793" y="275"/>
                      <a:pt x="670" y="86"/>
                    </a:cubicBezTo>
                    <a:cubicBezTo>
                      <a:pt x="642" y="40"/>
                      <a:pt x="585" y="0"/>
                      <a:pt x="528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3271" name="Google Shape;3271;p20"/>
            <p:cNvGrpSpPr/>
            <p:nvPr/>
          </p:nvGrpSpPr>
          <p:grpSpPr>
            <a:xfrm>
              <a:off x="779951" y="4682022"/>
              <a:ext cx="88313" cy="132981"/>
              <a:chOff x="712664" y="4070529"/>
              <a:chExt cx="88313" cy="132981"/>
            </a:xfrm>
          </p:grpSpPr>
          <p:sp>
            <p:nvSpPr>
              <p:cNvPr id="3272" name="Google Shape;3272;p20"/>
              <p:cNvSpPr/>
              <p:nvPr/>
            </p:nvSpPr>
            <p:spPr>
              <a:xfrm>
                <a:off x="712664" y="4082639"/>
                <a:ext cx="44613" cy="91225"/>
              </a:xfrm>
              <a:custGeom>
                <a:avLst/>
                <a:gdLst/>
                <a:ahLst/>
                <a:cxnLst/>
                <a:rect l="l" t="t" r="r" b="b"/>
                <a:pathLst>
                  <a:path w="781" h="1597" extrusionOk="0">
                    <a:moveTo>
                      <a:pt x="221" y="1"/>
                    </a:moveTo>
                    <a:cubicBezTo>
                      <a:pt x="138" y="1"/>
                      <a:pt x="60" y="44"/>
                      <a:pt x="44" y="145"/>
                    </a:cubicBezTo>
                    <a:cubicBezTo>
                      <a:pt x="1" y="407"/>
                      <a:pt x="81" y="683"/>
                      <a:pt x="139" y="938"/>
                    </a:cubicBezTo>
                    <a:cubicBezTo>
                      <a:pt x="196" y="1187"/>
                      <a:pt x="264" y="1427"/>
                      <a:pt x="489" y="1579"/>
                    </a:cubicBezTo>
                    <a:cubicBezTo>
                      <a:pt x="506" y="1591"/>
                      <a:pt x="526" y="1596"/>
                      <a:pt x="546" y="1596"/>
                    </a:cubicBezTo>
                    <a:cubicBezTo>
                      <a:pt x="589" y="1596"/>
                      <a:pt x="632" y="1573"/>
                      <a:pt x="652" y="1535"/>
                    </a:cubicBezTo>
                    <a:cubicBezTo>
                      <a:pt x="780" y="1308"/>
                      <a:pt x="735" y="1060"/>
                      <a:pt x="674" y="820"/>
                    </a:cubicBezTo>
                    <a:cubicBezTo>
                      <a:pt x="614" y="582"/>
                      <a:pt x="569" y="295"/>
                      <a:pt x="422" y="97"/>
                    </a:cubicBezTo>
                    <a:cubicBezTo>
                      <a:pt x="377" y="36"/>
                      <a:pt x="297" y="1"/>
                      <a:pt x="221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273" name="Google Shape;3273;p20"/>
              <p:cNvSpPr/>
              <p:nvPr/>
            </p:nvSpPr>
            <p:spPr>
              <a:xfrm>
                <a:off x="767617" y="4070529"/>
                <a:ext cx="33360" cy="132981"/>
              </a:xfrm>
              <a:custGeom>
                <a:avLst/>
                <a:gdLst/>
                <a:ahLst/>
                <a:cxnLst/>
                <a:rect l="l" t="t" r="r" b="b"/>
                <a:pathLst>
                  <a:path w="584" h="2328" extrusionOk="0">
                    <a:moveTo>
                      <a:pt x="295" y="1"/>
                    </a:moveTo>
                    <a:cubicBezTo>
                      <a:pt x="171" y="1"/>
                      <a:pt x="45" y="86"/>
                      <a:pt x="30" y="255"/>
                    </a:cubicBezTo>
                    <a:cubicBezTo>
                      <a:pt x="0" y="597"/>
                      <a:pt x="2" y="946"/>
                      <a:pt x="6" y="1290"/>
                    </a:cubicBezTo>
                    <a:cubicBezTo>
                      <a:pt x="9" y="1631"/>
                      <a:pt x="24" y="1959"/>
                      <a:pt x="178" y="2270"/>
                    </a:cubicBezTo>
                    <a:cubicBezTo>
                      <a:pt x="198" y="2309"/>
                      <a:pt x="239" y="2328"/>
                      <a:pt x="281" y="2328"/>
                    </a:cubicBezTo>
                    <a:cubicBezTo>
                      <a:pt x="323" y="2328"/>
                      <a:pt x="365" y="2309"/>
                      <a:pt x="385" y="2270"/>
                    </a:cubicBezTo>
                    <a:cubicBezTo>
                      <a:pt x="543" y="1960"/>
                      <a:pt x="560" y="1631"/>
                      <a:pt x="569" y="1290"/>
                    </a:cubicBezTo>
                    <a:cubicBezTo>
                      <a:pt x="576" y="946"/>
                      <a:pt x="583" y="597"/>
                      <a:pt x="557" y="255"/>
                    </a:cubicBezTo>
                    <a:cubicBezTo>
                      <a:pt x="544" y="85"/>
                      <a:pt x="420" y="1"/>
                      <a:pt x="295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3274" name="Google Shape;3274;p20"/>
            <p:cNvGrpSpPr/>
            <p:nvPr/>
          </p:nvGrpSpPr>
          <p:grpSpPr>
            <a:xfrm>
              <a:off x="432325" y="4835818"/>
              <a:ext cx="148749" cy="138123"/>
              <a:chOff x="417563" y="4145250"/>
              <a:chExt cx="148749" cy="138123"/>
            </a:xfrm>
          </p:grpSpPr>
          <p:sp>
            <p:nvSpPr>
              <p:cNvPr id="3275" name="Google Shape;3275;p20"/>
              <p:cNvSpPr/>
              <p:nvPr/>
            </p:nvSpPr>
            <p:spPr>
              <a:xfrm>
                <a:off x="417563" y="4179924"/>
                <a:ext cx="39186" cy="103449"/>
              </a:xfrm>
              <a:custGeom>
                <a:avLst/>
                <a:gdLst/>
                <a:ahLst/>
                <a:cxnLst/>
                <a:rect l="l" t="t" r="r" b="b"/>
                <a:pathLst>
                  <a:path w="686" h="1811" extrusionOk="0">
                    <a:moveTo>
                      <a:pt x="283" y="1"/>
                    </a:moveTo>
                    <a:cubicBezTo>
                      <a:pt x="215" y="1"/>
                      <a:pt x="148" y="32"/>
                      <a:pt x="118" y="96"/>
                    </a:cubicBezTo>
                    <a:cubicBezTo>
                      <a:pt x="0" y="348"/>
                      <a:pt x="83" y="703"/>
                      <a:pt x="102" y="970"/>
                    </a:cubicBezTo>
                    <a:cubicBezTo>
                      <a:pt x="112" y="1123"/>
                      <a:pt x="118" y="1280"/>
                      <a:pt x="141" y="1432"/>
                    </a:cubicBezTo>
                    <a:cubicBezTo>
                      <a:pt x="163" y="1569"/>
                      <a:pt x="227" y="1672"/>
                      <a:pt x="315" y="1777"/>
                    </a:cubicBezTo>
                    <a:cubicBezTo>
                      <a:pt x="333" y="1800"/>
                      <a:pt x="363" y="1811"/>
                      <a:pt x="394" y="1811"/>
                    </a:cubicBezTo>
                    <a:cubicBezTo>
                      <a:pt x="425" y="1811"/>
                      <a:pt x="456" y="1799"/>
                      <a:pt x="475" y="1777"/>
                    </a:cubicBezTo>
                    <a:cubicBezTo>
                      <a:pt x="685" y="1537"/>
                      <a:pt x="670" y="1245"/>
                      <a:pt x="647" y="944"/>
                    </a:cubicBezTo>
                    <a:cubicBezTo>
                      <a:pt x="625" y="670"/>
                      <a:pt x="621" y="266"/>
                      <a:pt x="421" y="56"/>
                    </a:cubicBezTo>
                    <a:cubicBezTo>
                      <a:pt x="386" y="19"/>
                      <a:pt x="334" y="1"/>
                      <a:pt x="283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276" name="Google Shape;3276;p20"/>
              <p:cNvSpPr/>
              <p:nvPr/>
            </p:nvSpPr>
            <p:spPr>
              <a:xfrm>
                <a:off x="469888" y="4145250"/>
                <a:ext cx="42556" cy="117101"/>
              </a:xfrm>
              <a:custGeom>
                <a:avLst/>
                <a:gdLst/>
                <a:ahLst/>
                <a:cxnLst/>
                <a:rect l="l" t="t" r="r" b="b"/>
                <a:pathLst>
                  <a:path w="745" h="2050" extrusionOk="0">
                    <a:moveTo>
                      <a:pt x="476" y="0"/>
                    </a:moveTo>
                    <a:cubicBezTo>
                      <a:pt x="449" y="0"/>
                      <a:pt x="419" y="8"/>
                      <a:pt x="384" y="23"/>
                    </a:cubicBezTo>
                    <a:cubicBezTo>
                      <a:pt x="243" y="88"/>
                      <a:pt x="219" y="278"/>
                      <a:pt x="192" y="415"/>
                    </a:cubicBezTo>
                    <a:cubicBezTo>
                      <a:pt x="158" y="589"/>
                      <a:pt x="132" y="764"/>
                      <a:pt x="104" y="936"/>
                    </a:cubicBezTo>
                    <a:cubicBezTo>
                      <a:pt x="47" y="1281"/>
                      <a:pt x="1" y="1611"/>
                      <a:pt x="84" y="1954"/>
                    </a:cubicBezTo>
                    <a:cubicBezTo>
                      <a:pt x="99" y="2020"/>
                      <a:pt x="150" y="2049"/>
                      <a:pt x="204" y="2049"/>
                    </a:cubicBezTo>
                    <a:cubicBezTo>
                      <a:pt x="250" y="2049"/>
                      <a:pt x="298" y="2027"/>
                      <a:pt x="327" y="1988"/>
                    </a:cubicBezTo>
                    <a:cubicBezTo>
                      <a:pt x="568" y="1660"/>
                      <a:pt x="617" y="1267"/>
                      <a:pt x="652" y="870"/>
                    </a:cubicBezTo>
                    <a:cubicBezTo>
                      <a:pt x="666" y="718"/>
                      <a:pt x="745" y="0"/>
                      <a:pt x="476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277" name="Google Shape;3277;p20"/>
              <p:cNvSpPr/>
              <p:nvPr/>
            </p:nvSpPr>
            <p:spPr>
              <a:xfrm>
                <a:off x="528840" y="4206144"/>
                <a:ext cx="37472" cy="75173"/>
              </a:xfrm>
              <a:custGeom>
                <a:avLst/>
                <a:gdLst/>
                <a:ahLst/>
                <a:cxnLst/>
                <a:rect l="l" t="t" r="r" b="b"/>
                <a:pathLst>
                  <a:path w="656" h="1316" extrusionOk="0">
                    <a:moveTo>
                      <a:pt x="371" y="0"/>
                    </a:moveTo>
                    <a:cubicBezTo>
                      <a:pt x="302" y="0"/>
                      <a:pt x="231" y="34"/>
                      <a:pt x="180" y="103"/>
                    </a:cubicBezTo>
                    <a:cubicBezTo>
                      <a:pt x="57" y="271"/>
                      <a:pt x="44" y="533"/>
                      <a:pt x="23" y="733"/>
                    </a:cubicBezTo>
                    <a:cubicBezTo>
                      <a:pt x="1" y="928"/>
                      <a:pt x="15" y="1125"/>
                      <a:pt x="152" y="1281"/>
                    </a:cubicBezTo>
                    <a:cubicBezTo>
                      <a:pt x="172" y="1303"/>
                      <a:pt x="205" y="1315"/>
                      <a:pt x="238" y="1315"/>
                    </a:cubicBezTo>
                    <a:cubicBezTo>
                      <a:pt x="259" y="1315"/>
                      <a:pt x="281" y="1310"/>
                      <a:pt x="298" y="1298"/>
                    </a:cubicBezTo>
                    <a:cubicBezTo>
                      <a:pt x="470" y="1186"/>
                      <a:pt x="536" y="999"/>
                      <a:pt x="566" y="805"/>
                    </a:cubicBezTo>
                    <a:cubicBezTo>
                      <a:pt x="598" y="604"/>
                      <a:pt x="655" y="349"/>
                      <a:pt x="581" y="154"/>
                    </a:cubicBezTo>
                    <a:cubicBezTo>
                      <a:pt x="541" y="53"/>
                      <a:pt x="457" y="0"/>
                      <a:pt x="371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sp>
          <p:nvSpPr>
            <p:cNvPr id="3278" name="Google Shape;3278;p20"/>
            <p:cNvSpPr/>
            <p:nvPr/>
          </p:nvSpPr>
          <p:spPr>
            <a:xfrm>
              <a:off x="1206009" y="4964780"/>
              <a:ext cx="33188" cy="102763"/>
            </a:xfrm>
            <a:custGeom>
              <a:avLst/>
              <a:gdLst/>
              <a:ahLst/>
              <a:cxnLst/>
              <a:rect l="l" t="t" r="r" b="b"/>
              <a:pathLst>
                <a:path w="581" h="1799" extrusionOk="0">
                  <a:moveTo>
                    <a:pt x="300" y="0"/>
                  </a:moveTo>
                  <a:cubicBezTo>
                    <a:pt x="224" y="0"/>
                    <a:pt x="148" y="46"/>
                    <a:pt x="114" y="137"/>
                  </a:cubicBezTo>
                  <a:cubicBezTo>
                    <a:pt x="22" y="389"/>
                    <a:pt x="32" y="700"/>
                    <a:pt x="16" y="968"/>
                  </a:cubicBezTo>
                  <a:cubicBezTo>
                    <a:pt x="0" y="1232"/>
                    <a:pt x="5" y="1500"/>
                    <a:pt x="120" y="1743"/>
                  </a:cubicBezTo>
                  <a:cubicBezTo>
                    <a:pt x="136" y="1778"/>
                    <a:pt x="178" y="1799"/>
                    <a:pt x="219" y="1799"/>
                  </a:cubicBezTo>
                  <a:cubicBezTo>
                    <a:pt x="248" y="1799"/>
                    <a:pt x="276" y="1788"/>
                    <a:pt x="293" y="1765"/>
                  </a:cubicBezTo>
                  <a:cubicBezTo>
                    <a:pt x="467" y="1544"/>
                    <a:pt x="522" y="1270"/>
                    <a:pt x="540" y="994"/>
                  </a:cubicBezTo>
                  <a:cubicBezTo>
                    <a:pt x="554" y="722"/>
                    <a:pt x="580" y="397"/>
                    <a:pt x="484" y="137"/>
                  </a:cubicBezTo>
                  <a:cubicBezTo>
                    <a:pt x="451" y="46"/>
                    <a:pt x="375" y="0"/>
                    <a:pt x="300" y="0"/>
                  </a:cubicBezTo>
                  <a:close/>
                </a:path>
              </a:pathLst>
            </a:custGeom>
            <a:solidFill>
              <a:srgbClr val="191919">
                <a:alpha val="59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3279" name="Google Shape;3279;p20"/>
            <p:cNvGrpSpPr/>
            <p:nvPr/>
          </p:nvGrpSpPr>
          <p:grpSpPr>
            <a:xfrm>
              <a:off x="834763" y="4933213"/>
              <a:ext cx="142923" cy="130526"/>
              <a:chOff x="178100" y="3904645"/>
              <a:chExt cx="142923" cy="130526"/>
            </a:xfrm>
          </p:grpSpPr>
          <p:sp>
            <p:nvSpPr>
              <p:cNvPr id="3280" name="Google Shape;3280;p20"/>
              <p:cNvSpPr/>
              <p:nvPr/>
            </p:nvSpPr>
            <p:spPr>
              <a:xfrm>
                <a:off x="178100" y="3936863"/>
                <a:ext cx="40843" cy="98308"/>
              </a:xfrm>
              <a:custGeom>
                <a:avLst/>
                <a:gdLst/>
                <a:ahLst/>
                <a:cxnLst/>
                <a:rect l="l" t="t" r="r" b="b"/>
                <a:pathLst>
                  <a:path w="715" h="1721" extrusionOk="0">
                    <a:moveTo>
                      <a:pt x="237" y="1"/>
                    </a:moveTo>
                    <a:cubicBezTo>
                      <a:pt x="157" y="1"/>
                      <a:pt x="77" y="54"/>
                      <a:pt x="49" y="139"/>
                    </a:cubicBezTo>
                    <a:cubicBezTo>
                      <a:pt x="1" y="283"/>
                      <a:pt x="37" y="436"/>
                      <a:pt x="59" y="582"/>
                    </a:cubicBezTo>
                    <a:cubicBezTo>
                      <a:pt x="76" y="711"/>
                      <a:pt x="98" y="838"/>
                      <a:pt x="120" y="966"/>
                    </a:cubicBezTo>
                    <a:cubicBezTo>
                      <a:pt x="142" y="1093"/>
                      <a:pt x="158" y="1223"/>
                      <a:pt x="193" y="1347"/>
                    </a:cubicBezTo>
                    <a:cubicBezTo>
                      <a:pt x="234" y="1488"/>
                      <a:pt x="302" y="1592"/>
                      <a:pt x="413" y="1688"/>
                    </a:cubicBezTo>
                    <a:cubicBezTo>
                      <a:pt x="438" y="1709"/>
                      <a:pt x="467" y="1720"/>
                      <a:pt x="496" y="1720"/>
                    </a:cubicBezTo>
                    <a:cubicBezTo>
                      <a:pt x="533" y="1720"/>
                      <a:pt x="570" y="1702"/>
                      <a:pt x="594" y="1665"/>
                    </a:cubicBezTo>
                    <a:cubicBezTo>
                      <a:pt x="672" y="1542"/>
                      <a:pt x="715" y="1424"/>
                      <a:pt x="707" y="1275"/>
                    </a:cubicBezTo>
                    <a:cubicBezTo>
                      <a:pt x="700" y="1133"/>
                      <a:pt x="672" y="990"/>
                      <a:pt x="643" y="848"/>
                    </a:cubicBezTo>
                    <a:cubicBezTo>
                      <a:pt x="592" y="595"/>
                      <a:pt x="554" y="244"/>
                      <a:pt x="362" y="51"/>
                    </a:cubicBezTo>
                    <a:cubicBezTo>
                      <a:pt x="326" y="16"/>
                      <a:pt x="281" y="1"/>
                      <a:pt x="237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281" name="Google Shape;3281;p20"/>
              <p:cNvSpPr/>
              <p:nvPr/>
            </p:nvSpPr>
            <p:spPr>
              <a:xfrm>
                <a:off x="230654" y="3904645"/>
                <a:ext cx="37187" cy="110589"/>
              </a:xfrm>
              <a:custGeom>
                <a:avLst/>
                <a:gdLst/>
                <a:ahLst/>
                <a:cxnLst/>
                <a:rect l="l" t="t" r="r" b="b"/>
                <a:pathLst>
                  <a:path w="651" h="1936" extrusionOk="0">
                    <a:moveTo>
                      <a:pt x="399" y="0"/>
                    </a:moveTo>
                    <a:cubicBezTo>
                      <a:pt x="364" y="0"/>
                      <a:pt x="331" y="13"/>
                      <a:pt x="305" y="45"/>
                    </a:cubicBezTo>
                    <a:cubicBezTo>
                      <a:pt x="124" y="270"/>
                      <a:pt x="142" y="647"/>
                      <a:pt x="102" y="921"/>
                    </a:cubicBezTo>
                    <a:cubicBezTo>
                      <a:pt x="57" y="1239"/>
                      <a:pt x="0" y="1544"/>
                      <a:pt x="117" y="1853"/>
                    </a:cubicBezTo>
                    <a:cubicBezTo>
                      <a:pt x="136" y="1902"/>
                      <a:pt x="182" y="1936"/>
                      <a:pt x="229" y="1936"/>
                    </a:cubicBezTo>
                    <a:cubicBezTo>
                      <a:pt x="255" y="1936"/>
                      <a:pt x="282" y="1925"/>
                      <a:pt x="305" y="1902"/>
                    </a:cubicBezTo>
                    <a:cubicBezTo>
                      <a:pt x="542" y="1660"/>
                      <a:pt x="598" y="1348"/>
                      <a:pt x="625" y="1020"/>
                    </a:cubicBezTo>
                    <a:cubicBezTo>
                      <a:pt x="637" y="862"/>
                      <a:pt x="650" y="703"/>
                      <a:pt x="643" y="545"/>
                    </a:cubicBezTo>
                    <a:cubicBezTo>
                      <a:pt x="637" y="392"/>
                      <a:pt x="640" y="203"/>
                      <a:pt x="542" y="75"/>
                    </a:cubicBezTo>
                    <a:cubicBezTo>
                      <a:pt x="511" y="33"/>
                      <a:pt x="454" y="0"/>
                      <a:pt x="399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282" name="Google Shape;3282;p20"/>
              <p:cNvSpPr/>
              <p:nvPr/>
            </p:nvSpPr>
            <p:spPr>
              <a:xfrm>
                <a:off x="275667" y="3947545"/>
                <a:ext cx="45355" cy="85284"/>
              </a:xfrm>
              <a:custGeom>
                <a:avLst/>
                <a:gdLst/>
                <a:ahLst/>
                <a:cxnLst/>
                <a:rect l="l" t="t" r="r" b="b"/>
                <a:pathLst>
                  <a:path w="794" h="1493" extrusionOk="0">
                    <a:moveTo>
                      <a:pt x="528" y="0"/>
                    </a:moveTo>
                    <a:cubicBezTo>
                      <a:pt x="514" y="0"/>
                      <a:pt x="500" y="3"/>
                      <a:pt x="486" y="9"/>
                    </a:cubicBezTo>
                    <a:cubicBezTo>
                      <a:pt x="246" y="103"/>
                      <a:pt x="170" y="438"/>
                      <a:pt x="116" y="669"/>
                    </a:cubicBezTo>
                    <a:cubicBezTo>
                      <a:pt x="56" y="916"/>
                      <a:pt x="1" y="1211"/>
                      <a:pt x="155" y="1435"/>
                    </a:cubicBezTo>
                    <a:cubicBezTo>
                      <a:pt x="182" y="1473"/>
                      <a:pt x="219" y="1492"/>
                      <a:pt x="257" y="1492"/>
                    </a:cubicBezTo>
                    <a:cubicBezTo>
                      <a:pt x="286" y="1492"/>
                      <a:pt x="315" y="1481"/>
                      <a:pt x="342" y="1459"/>
                    </a:cubicBezTo>
                    <a:cubicBezTo>
                      <a:pt x="531" y="1295"/>
                      <a:pt x="571" y="1040"/>
                      <a:pt x="622" y="809"/>
                    </a:cubicBezTo>
                    <a:cubicBezTo>
                      <a:pt x="667" y="603"/>
                      <a:pt x="793" y="275"/>
                      <a:pt x="670" y="86"/>
                    </a:cubicBezTo>
                    <a:cubicBezTo>
                      <a:pt x="642" y="40"/>
                      <a:pt x="585" y="0"/>
                      <a:pt x="528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3283" name="Google Shape;3283;p20"/>
            <p:cNvGrpSpPr/>
            <p:nvPr/>
          </p:nvGrpSpPr>
          <p:grpSpPr>
            <a:xfrm>
              <a:off x="5901800" y="4851518"/>
              <a:ext cx="148749" cy="138123"/>
              <a:chOff x="417563" y="4145250"/>
              <a:chExt cx="148749" cy="138123"/>
            </a:xfrm>
          </p:grpSpPr>
          <p:sp>
            <p:nvSpPr>
              <p:cNvPr id="3284" name="Google Shape;3284;p20"/>
              <p:cNvSpPr/>
              <p:nvPr/>
            </p:nvSpPr>
            <p:spPr>
              <a:xfrm>
                <a:off x="417563" y="4179924"/>
                <a:ext cx="39186" cy="103449"/>
              </a:xfrm>
              <a:custGeom>
                <a:avLst/>
                <a:gdLst/>
                <a:ahLst/>
                <a:cxnLst/>
                <a:rect l="l" t="t" r="r" b="b"/>
                <a:pathLst>
                  <a:path w="686" h="1811" extrusionOk="0">
                    <a:moveTo>
                      <a:pt x="283" y="1"/>
                    </a:moveTo>
                    <a:cubicBezTo>
                      <a:pt x="215" y="1"/>
                      <a:pt x="148" y="32"/>
                      <a:pt x="118" y="96"/>
                    </a:cubicBezTo>
                    <a:cubicBezTo>
                      <a:pt x="0" y="348"/>
                      <a:pt x="83" y="703"/>
                      <a:pt x="102" y="970"/>
                    </a:cubicBezTo>
                    <a:cubicBezTo>
                      <a:pt x="112" y="1123"/>
                      <a:pt x="118" y="1280"/>
                      <a:pt x="141" y="1432"/>
                    </a:cubicBezTo>
                    <a:cubicBezTo>
                      <a:pt x="163" y="1569"/>
                      <a:pt x="227" y="1672"/>
                      <a:pt x="315" y="1777"/>
                    </a:cubicBezTo>
                    <a:cubicBezTo>
                      <a:pt x="333" y="1800"/>
                      <a:pt x="363" y="1811"/>
                      <a:pt x="394" y="1811"/>
                    </a:cubicBezTo>
                    <a:cubicBezTo>
                      <a:pt x="425" y="1811"/>
                      <a:pt x="456" y="1799"/>
                      <a:pt x="475" y="1777"/>
                    </a:cubicBezTo>
                    <a:cubicBezTo>
                      <a:pt x="685" y="1537"/>
                      <a:pt x="670" y="1245"/>
                      <a:pt x="647" y="944"/>
                    </a:cubicBezTo>
                    <a:cubicBezTo>
                      <a:pt x="625" y="670"/>
                      <a:pt x="621" y="266"/>
                      <a:pt x="421" y="56"/>
                    </a:cubicBezTo>
                    <a:cubicBezTo>
                      <a:pt x="386" y="19"/>
                      <a:pt x="334" y="1"/>
                      <a:pt x="283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285" name="Google Shape;3285;p20"/>
              <p:cNvSpPr/>
              <p:nvPr/>
            </p:nvSpPr>
            <p:spPr>
              <a:xfrm>
                <a:off x="469888" y="4145250"/>
                <a:ext cx="42556" cy="117101"/>
              </a:xfrm>
              <a:custGeom>
                <a:avLst/>
                <a:gdLst/>
                <a:ahLst/>
                <a:cxnLst/>
                <a:rect l="l" t="t" r="r" b="b"/>
                <a:pathLst>
                  <a:path w="745" h="2050" extrusionOk="0">
                    <a:moveTo>
                      <a:pt x="476" y="0"/>
                    </a:moveTo>
                    <a:cubicBezTo>
                      <a:pt x="449" y="0"/>
                      <a:pt x="419" y="8"/>
                      <a:pt x="384" y="23"/>
                    </a:cubicBezTo>
                    <a:cubicBezTo>
                      <a:pt x="243" y="88"/>
                      <a:pt x="219" y="278"/>
                      <a:pt x="192" y="415"/>
                    </a:cubicBezTo>
                    <a:cubicBezTo>
                      <a:pt x="158" y="589"/>
                      <a:pt x="132" y="764"/>
                      <a:pt x="104" y="936"/>
                    </a:cubicBezTo>
                    <a:cubicBezTo>
                      <a:pt x="47" y="1281"/>
                      <a:pt x="1" y="1611"/>
                      <a:pt x="84" y="1954"/>
                    </a:cubicBezTo>
                    <a:cubicBezTo>
                      <a:pt x="99" y="2020"/>
                      <a:pt x="150" y="2049"/>
                      <a:pt x="204" y="2049"/>
                    </a:cubicBezTo>
                    <a:cubicBezTo>
                      <a:pt x="250" y="2049"/>
                      <a:pt x="298" y="2027"/>
                      <a:pt x="327" y="1988"/>
                    </a:cubicBezTo>
                    <a:cubicBezTo>
                      <a:pt x="568" y="1660"/>
                      <a:pt x="617" y="1267"/>
                      <a:pt x="652" y="870"/>
                    </a:cubicBezTo>
                    <a:cubicBezTo>
                      <a:pt x="666" y="718"/>
                      <a:pt x="745" y="0"/>
                      <a:pt x="476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286" name="Google Shape;3286;p20"/>
              <p:cNvSpPr/>
              <p:nvPr/>
            </p:nvSpPr>
            <p:spPr>
              <a:xfrm>
                <a:off x="528840" y="4206144"/>
                <a:ext cx="37472" cy="75173"/>
              </a:xfrm>
              <a:custGeom>
                <a:avLst/>
                <a:gdLst/>
                <a:ahLst/>
                <a:cxnLst/>
                <a:rect l="l" t="t" r="r" b="b"/>
                <a:pathLst>
                  <a:path w="656" h="1316" extrusionOk="0">
                    <a:moveTo>
                      <a:pt x="371" y="0"/>
                    </a:moveTo>
                    <a:cubicBezTo>
                      <a:pt x="302" y="0"/>
                      <a:pt x="231" y="34"/>
                      <a:pt x="180" y="103"/>
                    </a:cubicBezTo>
                    <a:cubicBezTo>
                      <a:pt x="57" y="271"/>
                      <a:pt x="44" y="533"/>
                      <a:pt x="23" y="733"/>
                    </a:cubicBezTo>
                    <a:cubicBezTo>
                      <a:pt x="1" y="928"/>
                      <a:pt x="15" y="1125"/>
                      <a:pt x="152" y="1281"/>
                    </a:cubicBezTo>
                    <a:cubicBezTo>
                      <a:pt x="172" y="1303"/>
                      <a:pt x="205" y="1315"/>
                      <a:pt x="238" y="1315"/>
                    </a:cubicBezTo>
                    <a:cubicBezTo>
                      <a:pt x="259" y="1315"/>
                      <a:pt x="281" y="1310"/>
                      <a:pt x="298" y="1298"/>
                    </a:cubicBezTo>
                    <a:cubicBezTo>
                      <a:pt x="470" y="1186"/>
                      <a:pt x="536" y="999"/>
                      <a:pt x="566" y="805"/>
                    </a:cubicBezTo>
                    <a:cubicBezTo>
                      <a:pt x="598" y="604"/>
                      <a:pt x="655" y="349"/>
                      <a:pt x="581" y="154"/>
                    </a:cubicBezTo>
                    <a:cubicBezTo>
                      <a:pt x="541" y="53"/>
                      <a:pt x="457" y="0"/>
                      <a:pt x="371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sp>
          <p:nvSpPr>
            <p:cNvPr id="3287" name="Google Shape;3287;p20"/>
            <p:cNvSpPr/>
            <p:nvPr/>
          </p:nvSpPr>
          <p:spPr>
            <a:xfrm>
              <a:off x="3194946" y="4869205"/>
              <a:ext cx="33188" cy="102763"/>
            </a:xfrm>
            <a:custGeom>
              <a:avLst/>
              <a:gdLst/>
              <a:ahLst/>
              <a:cxnLst/>
              <a:rect l="l" t="t" r="r" b="b"/>
              <a:pathLst>
                <a:path w="581" h="1799" extrusionOk="0">
                  <a:moveTo>
                    <a:pt x="300" y="0"/>
                  </a:moveTo>
                  <a:cubicBezTo>
                    <a:pt x="224" y="0"/>
                    <a:pt x="148" y="46"/>
                    <a:pt x="114" y="137"/>
                  </a:cubicBezTo>
                  <a:cubicBezTo>
                    <a:pt x="22" y="389"/>
                    <a:pt x="32" y="700"/>
                    <a:pt x="16" y="968"/>
                  </a:cubicBezTo>
                  <a:cubicBezTo>
                    <a:pt x="0" y="1232"/>
                    <a:pt x="5" y="1500"/>
                    <a:pt x="120" y="1743"/>
                  </a:cubicBezTo>
                  <a:cubicBezTo>
                    <a:pt x="136" y="1778"/>
                    <a:pt x="178" y="1799"/>
                    <a:pt x="219" y="1799"/>
                  </a:cubicBezTo>
                  <a:cubicBezTo>
                    <a:pt x="248" y="1799"/>
                    <a:pt x="276" y="1788"/>
                    <a:pt x="293" y="1765"/>
                  </a:cubicBezTo>
                  <a:cubicBezTo>
                    <a:pt x="467" y="1544"/>
                    <a:pt x="522" y="1270"/>
                    <a:pt x="540" y="994"/>
                  </a:cubicBezTo>
                  <a:cubicBezTo>
                    <a:pt x="554" y="722"/>
                    <a:pt x="580" y="397"/>
                    <a:pt x="484" y="137"/>
                  </a:cubicBezTo>
                  <a:cubicBezTo>
                    <a:pt x="451" y="46"/>
                    <a:pt x="375" y="0"/>
                    <a:pt x="300" y="0"/>
                  </a:cubicBezTo>
                  <a:close/>
                </a:path>
              </a:pathLst>
            </a:custGeom>
            <a:solidFill>
              <a:srgbClr val="191919">
                <a:alpha val="59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3288" name="Google Shape;3288;p20"/>
            <p:cNvGrpSpPr/>
            <p:nvPr/>
          </p:nvGrpSpPr>
          <p:grpSpPr>
            <a:xfrm>
              <a:off x="1088463" y="4638600"/>
              <a:ext cx="142923" cy="130526"/>
              <a:chOff x="178100" y="3904645"/>
              <a:chExt cx="142923" cy="130526"/>
            </a:xfrm>
          </p:grpSpPr>
          <p:sp>
            <p:nvSpPr>
              <p:cNvPr id="3289" name="Google Shape;3289;p20"/>
              <p:cNvSpPr/>
              <p:nvPr/>
            </p:nvSpPr>
            <p:spPr>
              <a:xfrm>
                <a:off x="178100" y="3936863"/>
                <a:ext cx="40843" cy="98308"/>
              </a:xfrm>
              <a:custGeom>
                <a:avLst/>
                <a:gdLst/>
                <a:ahLst/>
                <a:cxnLst/>
                <a:rect l="l" t="t" r="r" b="b"/>
                <a:pathLst>
                  <a:path w="715" h="1721" extrusionOk="0">
                    <a:moveTo>
                      <a:pt x="237" y="1"/>
                    </a:moveTo>
                    <a:cubicBezTo>
                      <a:pt x="157" y="1"/>
                      <a:pt x="77" y="54"/>
                      <a:pt x="49" y="139"/>
                    </a:cubicBezTo>
                    <a:cubicBezTo>
                      <a:pt x="1" y="283"/>
                      <a:pt x="37" y="436"/>
                      <a:pt x="59" y="582"/>
                    </a:cubicBezTo>
                    <a:cubicBezTo>
                      <a:pt x="76" y="711"/>
                      <a:pt x="98" y="838"/>
                      <a:pt x="120" y="966"/>
                    </a:cubicBezTo>
                    <a:cubicBezTo>
                      <a:pt x="142" y="1093"/>
                      <a:pt x="158" y="1223"/>
                      <a:pt x="193" y="1347"/>
                    </a:cubicBezTo>
                    <a:cubicBezTo>
                      <a:pt x="234" y="1488"/>
                      <a:pt x="302" y="1592"/>
                      <a:pt x="413" y="1688"/>
                    </a:cubicBezTo>
                    <a:cubicBezTo>
                      <a:pt x="438" y="1709"/>
                      <a:pt x="467" y="1720"/>
                      <a:pt x="496" y="1720"/>
                    </a:cubicBezTo>
                    <a:cubicBezTo>
                      <a:pt x="533" y="1720"/>
                      <a:pt x="570" y="1702"/>
                      <a:pt x="594" y="1665"/>
                    </a:cubicBezTo>
                    <a:cubicBezTo>
                      <a:pt x="672" y="1542"/>
                      <a:pt x="715" y="1424"/>
                      <a:pt x="707" y="1275"/>
                    </a:cubicBezTo>
                    <a:cubicBezTo>
                      <a:pt x="700" y="1133"/>
                      <a:pt x="672" y="990"/>
                      <a:pt x="643" y="848"/>
                    </a:cubicBezTo>
                    <a:cubicBezTo>
                      <a:pt x="592" y="595"/>
                      <a:pt x="554" y="244"/>
                      <a:pt x="362" y="51"/>
                    </a:cubicBezTo>
                    <a:cubicBezTo>
                      <a:pt x="326" y="16"/>
                      <a:pt x="281" y="1"/>
                      <a:pt x="237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290" name="Google Shape;3290;p20"/>
              <p:cNvSpPr/>
              <p:nvPr/>
            </p:nvSpPr>
            <p:spPr>
              <a:xfrm>
                <a:off x="230654" y="3904645"/>
                <a:ext cx="37187" cy="110589"/>
              </a:xfrm>
              <a:custGeom>
                <a:avLst/>
                <a:gdLst/>
                <a:ahLst/>
                <a:cxnLst/>
                <a:rect l="l" t="t" r="r" b="b"/>
                <a:pathLst>
                  <a:path w="651" h="1936" extrusionOk="0">
                    <a:moveTo>
                      <a:pt x="399" y="0"/>
                    </a:moveTo>
                    <a:cubicBezTo>
                      <a:pt x="364" y="0"/>
                      <a:pt x="331" y="13"/>
                      <a:pt x="305" y="45"/>
                    </a:cubicBezTo>
                    <a:cubicBezTo>
                      <a:pt x="124" y="270"/>
                      <a:pt x="142" y="647"/>
                      <a:pt x="102" y="921"/>
                    </a:cubicBezTo>
                    <a:cubicBezTo>
                      <a:pt x="57" y="1239"/>
                      <a:pt x="0" y="1544"/>
                      <a:pt x="117" y="1853"/>
                    </a:cubicBezTo>
                    <a:cubicBezTo>
                      <a:pt x="136" y="1902"/>
                      <a:pt x="182" y="1936"/>
                      <a:pt x="229" y="1936"/>
                    </a:cubicBezTo>
                    <a:cubicBezTo>
                      <a:pt x="255" y="1936"/>
                      <a:pt x="282" y="1925"/>
                      <a:pt x="305" y="1902"/>
                    </a:cubicBezTo>
                    <a:cubicBezTo>
                      <a:pt x="542" y="1660"/>
                      <a:pt x="598" y="1348"/>
                      <a:pt x="625" y="1020"/>
                    </a:cubicBezTo>
                    <a:cubicBezTo>
                      <a:pt x="637" y="862"/>
                      <a:pt x="650" y="703"/>
                      <a:pt x="643" y="545"/>
                    </a:cubicBezTo>
                    <a:cubicBezTo>
                      <a:pt x="637" y="392"/>
                      <a:pt x="640" y="203"/>
                      <a:pt x="542" y="75"/>
                    </a:cubicBezTo>
                    <a:cubicBezTo>
                      <a:pt x="511" y="33"/>
                      <a:pt x="454" y="0"/>
                      <a:pt x="399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291" name="Google Shape;3291;p20"/>
              <p:cNvSpPr/>
              <p:nvPr/>
            </p:nvSpPr>
            <p:spPr>
              <a:xfrm>
                <a:off x="275667" y="3947545"/>
                <a:ext cx="45355" cy="85284"/>
              </a:xfrm>
              <a:custGeom>
                <a:avLst/>
                <a:gdLst/>
                <a:ahLst/>
                <a:cxnLst/>
                <a:rect l="l" t="t" r="r" b="b"/>
                <a:pathLst>
                  <a:path w="794" h="1493" extrusionOk="0">
                    <a:moveTo>
                      <a:pt x="528" y="0"/>
                    </a:moveTo>
                    <a:cubicBezTo>
                      <a:pt x="514" y="0"/>
                      <a:pt x="500" y="3"/>
                      <a:pt x="486" y="9"/>
                    </a:cubicBezTo>
                    <a:cubicBezTo>
                      <a:pt x="246" y="103"/>
                      <a:pt x="170" y="438"/>
                      <a:pt x="116" y="669"/>
                    </a:cubicBezTo>
                    <a:cubicBezTo>
                      <a:pt x="56" y="916"/>
                      <a:pt x="1" y="1211"/>
                      <a:pt x="155" y="1435"/>
                    </a:cubicBezTo>
                    <a:cubicBezTo>
                      <a:pt x="182" y="1473"/>
                      <a:pt x="219" y="1492"/>
                      <a:pt x="257" y="1492"/>
                    </a:cubicBezTo>
                    <a:cubicBezTo>
                      <a:pt x="286" y="1492"/>
                      <a:pt x="315" y="1481"/>
                      <a:pt x="342" y="1459"/>
                    </a:cubicBezTo>
                    <a:cubicBezTo>
                      <a:pt x="531" y="1295"/>
                      <a:pt x="571" y="1040"/>
                      <a:pt x="622" y="809"/>
                    </a:cubicBezTo>
                    <a:cubicBezTo>
                      <a:pt x="667" y="603"/>
                      <a:pt x="793" y="275"/>
                      <a:pt x="670" y="86"/>
                    </a:cubicBezTo>
                    <a:cubicBezTo>
                      <a:pt x="642" y="40"/>
                      <a:pt x="585" y="0"/>
                      <a:pt x="528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3292" name="Google Shape;3292;p20"/>
            <p:cNvGrpSpPr/>
            <p:nvPr/>
          </p:nvGrpSpPr>
          <p:grpSpPr>
            <a:xfrm>
              <a:off x="1631214" y="4654247"/>
              <a:ext cx="88313" cy="132981"/>
              <a:chOff x="712664" y="3994329"/>
              <a:chExt cx="88313" cy="132981"/>
            </a:xfrm>
          </p:grpSpPr>
          <p:sp>
            <p:nvSpPr>
              <p:cNvPr id="3293" name="Google Shape;3293;p20"/>
              <p:cNvSpPr/>
              <p:nvPr/>
            </p:nvSpPr>
            <p:spPr>
              <a:xfrm>
                <a:off x="712664" y="4006439"/>
                <a:ext cx="44613" cy="91225"/>
              </a:xfrm>
              <a:custGeom>
                <a:avLst/>
                <a:gdLst/>
                <a:ahLst/>
                <a:cxnLst/>
                <a:rect l="l" t="t" r="r" b="b"/>
                <a:pathLst>
                  <a:path w="781" h="1597" extrusionOk="0">
                    <a:moveTo>
                      <a:pt x="221" y="1"/>
                    </a:moveTo>
                    <a:cubicBezTo>
                      <a:pt x="138" y="1"/>
                      <a:pt x="60" y="44"/>
                      <a:pt x="44" y="145"/>
                    </a:cubicBezTo>
                    <a:cubicBezTo>
                      <a:pt x="1" y="407"/>
                      <a:pt x="81" y="683"/>
                      <a:pt x="139" y="938"/>
                    </a:cubicBezTo>
                    <a:cubicBezTo>
                      <a:pt x="196" y="1187"/>
                      <a:pt x="264" y="1427"/>
                      <a:pt x="489" y="1579"/>
                    </a:cubicBezTo>
                    <a:cubicBezTo>
                      <a:pt x="506" y="1591"/>
                      <a:pt x="526" y="1596"/>
                      <a:pt x="546" y="1596"/>
                    </a:cubicBezTo>
                    <a:cubicBezTo>
                      <a:pt x="589" y="1596"/>
                      <a:pt x="632" y="1573"/>
                      <a:pt x="652" y="1535"/>
                    </a:cubicBezTo>
                    <a:cubicBezTo>
                      <a:pt x="780" y="1308"/>
                      <a:pt x="735" y="1060"/>
                      <a:pt x="674" y="820"/>
                    </a:cubicBezTo>
                    <a:cubicBezTo>
                      <a:pt x="614" y="582"/>
                      <a:pt x="569" y="295"/>
                      <a:pt x="422" y="97"/>
                    </a:cubicBezTo>
                    <a:cubicBezTo>
                      <a:pt x="377" y="36"/>
                      <a:pt x="297" y="1"/>
                      <a:pt x="221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294" name="Google Shape;3294;p20"/>
              <p:cNvSpPr/>
              <p:nvPr/>
            </p:nvSpPr>
            <p:spPr>
              <a:xfrm>
                <a:off x="767617" y="3994329"/>
                <a:ext cx="33360" cy="132981"/>
              </a:xfrm>
              <a:custGeom>
                <a:avLst/>
                <a:gdLst/>
                <a:ahLst/>
                <a:cxnLst/>
                <a:rect l="l" t="t" r="r" b="b"/>
                <a:pathLst>
                  <a:path w="584" h="2328" extrusionOk="0">
                    <a:moveTo>
                      <a:pt x="295" y="1"/>
                    </a:moveTo>
                    <a:cubicBezTo>
                      <a:pt x="171" y="1"/>
                      <a:pt x="45" y="86"/>
                      <a:pt x="30" y="255"/>
                    </a:cubicBezTo>
                    <a:cubicBezTo>
                      <a:pt x="0" y="597"/>
                      <a:pt x="2" y="946"/>
                      <a:pt x="6" y="1290"/>
                    </a:cubicBezTo>
                    <a:cubicBezTo>
                      <a:pt x="9" y="1631"/>
                      <a:pt x="24" y="1959"/>
                      <a:pt x="178" y="2270"/>
                    </a:cubicBezTo>
                    <a:cubicBezTo>
                      <a:pt x="198" y="2309"/>
                      <a:pt x="239" y="2328"/>
                      <a:pt x="281" y="2328"/>
                    </a:cubicBezTo>
                    <a:cubicBezTo>
                      <a:pt x="323" y="2328"/>
                      <a:pt x="365" y="2309"/>
                      <a:pt x="385" y="2270"/>
                    </a:cubicBezTo>
                    <a:cubicBezTo>
                      <a:pt x="543" y="1960"/>
                      <a:pt x="560" y="1631"/>
                      <a:pt x="569" y="1290"/>
                    </a:cubicBezTo>
                    <a:cubicBezTo>
                      <a:pt x="576" y="946"/>
                      <a:pt x="583" y="597"/>
                      <a:pt x="557" y="255"/>
                    </a:cubicBezTo>
                    <a:cubicBezTo>
                      <a:pt x="544" y="85"/>
                      <a:pt x="420" y="1"/>
                      <a:pt x="295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3295" name="Google Shape;3295;p20"/>
            <p:cNvGrpSpPr/>
            <p:nvPr/>
          </p:nvGrpSpPr>
          <p:grpSpPr>
            <a:xfrm>
              <a:off x="1430650" y="4814993"/>
              <a:ext cx="148749" cy="138123"/>
              <a:chOff x="417563" y="4145250"/>
              <a:chExt cx="148749" cy="138123"/>
            </a:xfrm>
          </p:grpSpPr>
          <p:sp>
            <p:nvSpPr>
              <p:cNvPr id="3296" name="Google Shape;3296;p20"/>
              <p:cNvSpPr/>
              <p:nvPr/>
            </p:nvSpPr>
            <p:spPr>
              <a:xfrm>
                <a:off x="417563" y="4179924"/>
                <a:ext cx="39186" cy="103449"/>
              </a:xfrm>
              <a:custGeom>
                <a:avLst/>
                <a:gdLst/>
                <a:ahLst/>
                <a:cxnLst/>
                <a:rect l="l" t="t" r="r" b="b"/>
                <a:pathLst>
                  <a:path w="686" h="1811" extrusionOk="0">
                    <a:moveTo>
                      <a:pt x="283" y="1"/>
                    </a:moveTo>
                    <a:cubicBezTo>
                      <a:pt x="215" y="1"/>
                      <a:pt x="148" y="32"/>
                      <a:pt x="118" y="96"/>
                    </a:cubicBezTo>
                    <a:cubicBezTo>
                      <a:pt x="0" y="348"/>
                      <a:pt x="83" y="703"/>
                      <a:pt x="102" y="970"/>
                    </a:cubicBezTo>
                    <a:cubicBezTo>
                      <a:pt x="112" y="1123"/>
                      <a:pt x="118" y="1280"/>
                      <a:pt x="141" y="1432"/>
                    </a:cubicBezTo>
                    <a:cubicBezTo>
                      <a:pt x="163" y="1569"/>
                      <a:pt x="227" y="1672"/>
                      <a:pt x="315" y="1777"/>
                    </a:cubicBezTo>
                    <a:cubicBezTo>
                      <a:pt x="333" y="1800"/>
                      <a:pt x="363" y="1811"/>
                      <a:pt x="394" y="1811"/>
                    </a:cubicBezTo>
                    <a:cubicBezTo>
                      <a:pt x="425" y="1811"/>
                      <a:pt x="456" y="1799"/>
                      <a:pt x="475" y="1777"/>
                    </a:cubicBezTo>
                    <a:cubicBezTo>
                      <a:pt x="685" y="1537"/>
                      <a:pt x="670" y="1245"/>
                      <a:pt x="647" y="944"/>
                    </a:cubicBezTo>
                    <a:cubicBezTo>
                      <a:pt x="625" y="670"/>
                      <a:pt x="621" y="266"/>
                      <a:pt x="421" y="56"/>
                    </a:cubicBezTo>
                    <a:cubicBezTo>
                      <a:pt x="386" y="19"/>
                      <a:pt x="334" y="1"/>
                      <a:pt x="283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297" name="Google Shape;3297;p20"/>
              <p:cNvSpPr/>
              <p:nvPr/>
            </p:nvSpPr>
            <p:spPr>
              <a:xfrm>
                <a:off x="469888" y="4145250"/>
                <a:ext cx="42556" cy="117101"/>
              </a:xfrm>
              <a:custGeom>
                <a:avLst/>
                <a:gdLst/>
                <a:ahLst/>
                <a:cxnLst/>
                <a:rect l="l" t="t" r="r" b="b"/>
                <a:pathLst>
                  <a:path w="745" h="2050" extrusionOk="0">
                    <a:moveTo>
                      <a:pt x="476" y="0"/>
                    </a:moveTo>
                    <a:cubicBezTo>
                      <a:pt x="449" y="0"/>
                      <a:pt x="419" y="8"/>
                      <a:pt x="384" y="23"/>
                    </a:cubicBezTo>
                    <a:cubicBezTo>
                      <a:pt x="243" y="88"/>
                      <a:pt x="219" y="278"/>
                      <a:pt x="192" y="415"/>
                    </a:cubicBezTo>
                    <a:cubicBezTo>
                      <a:pt x="158" y="589"/>
                      <a:pt x="132" y="764"/>
                      <a:pt x="104" y="936"/>
                    </a:cubicBezTo>
                    <a:cubicBezTo>
                      <a:pt x="47" y="1281"/>
                      <a:pt x="1" y="1611"/>
                      <a:pt x="84" y="1954"/>
                    </a:cubicBezTo>
                    <a:cubicBezTo>
                      <a:pt x="99" y="2020"/>
                      <a:pt x="150" y="2049"/>
                      <a:pt x="204" y="2049"/>
                    </a:cubicBezTo>
                    <a:cubicBezTo>
                      <a:pt x="250" y="2049"/>
                      <a:pt x="298" y="2027"/>
                      <a:pt x="327" y="1988"/>
                    </a:cubicBezTo>
                    <a:cubicBezTo>
                      <a:pt x="568" y="1660"/>
                      <a:pt x="617" y="1267"/>
                      <a:pt x="652" y="870"/>
                    </a:cubicBezTo>
                    <a:cubicBezTo>
                      <a:pt x="666" y="718"/>
                      <a:pt x="745" y="0"/>
                      <a:pt x="476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298" name="Google Shape;3298;p20"/>
              <p:cNvSpPr/>
              <p:nvPr/>
            </p:nvSpPr>
            <p:spPr>
              <a:xfrm>
                <a:off x="528840" y="4206144"/>
                <a:ext cx="37472" cy="75173"/>
              </a:xfrm>
              <a:custGeom>
                <a:avLst/>
                <a:gdLst/>
                <a:ahLst/>
                <a:cxnLst/>
                <a:rect l="l" t="t" r="r" b="b"/>
                <a:pathLst>
                  <a:path w="656" h="1316" extrusionOk="0">
                    <a:moveTo>
                      <a:pt x="371" y="0"/>
                    </a:moveTo>
                    <a:cubicBezTo>
                      <a:pt x="302" y="0"/>
                      <a:pt x="231" y="34"/>
                      <a:pt x="180" y="103"/>
                    </a:cubicBezTo>
                    <a:cubicBezTo>
                      <a:pt x="57" y="271"/>
                      <a:pt x="44" y="533"/>
                      <a:pt x="23" y="733"/>
                    </a:cubicBezTo>
                    <a:cubicBezTo>
                      <a:pt x="1" y="928"/>
                      <a:pt x="15" y="1125"/>
                      <a:pt x="152" y="1281"/>
                    </a:cubicBezTo>
                    <a:cubicBezTo>
                      <a:pt x="172" y="1303"/>
                      <a:pt x="205" y="1315"/>
                      <a:pt x="238" y="1315"/>
                    </a:cubicBezTo>
                    <a:cubicBezTo>
                      <a:pt x="259" y="1315"/>
                      <a:pt x="281" y="1310"/>
                      <a:pt x="298" y="1298"/>
                    </a:cubicBezTo>
                    <a:cubicBezTo>
                      <a:pt x="470" y="1186"/>
                      <a:pt x="536" y="999"/>
                      <a:pt x="566" y="805"/>
                    </a:cubicBezTo>
                    <a:cubicBezTo>
                      <a:pt x="598" y="604"/>
                      <a:pt x="655" y="349"/>
                      <a:pt x="581" y="154"/>
                    </a:cubicBezTo>
                    <a:cubicBezTo>
                      <a:pt x="541" y="53"/>
                      <a:pt x="457" y="0"/>
                      <a:pt x="371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3299" name="Google Shape;3299;p20"/>
            <p:cNvGrpSpPr/>
            <p:nvPr/>
          </p:nvGrpSpPr>
          <p:grpSpPr>
            <a:xfrm>
              <a:off x="2621688" y="4908138"/>
              <a:ext cx="142923" cy="130526"/>
              <a:chOff x="178100" y="3904645"/>
              <a:chExt cx="142923" cy="130526"/>
            </a:xfrm>
          </p:grpSpPr>
          <p:sp>
            <p:nvSpPr>
              <p:cNvPr id="3300" name="Google Shape;3300;p20"/>
              <p:cNvSpPr/>
              <p:nvPr/>
            </p:nvSpPr>
            <p:spPr>
              <a:xfrm>
                <a:off x="178100" y="3936863"/>
                <a:ext cx="40843" cy="98308"/>
              </a:xfrm>
              <a:custGeom>
                <a:avLst/>
                <a:gdLst/>
                <a:ahLst/>
                <a:cxnLst/>
                <a:rect l="l" t="t" r="r" b="b"/>
                <a:pathLst>
                  <a:path w="715" h="1721" extrusionOk="0">
                    <a:moveTo>
                      <a:pt x="237" y="1"/>
                    </a:moveTo>
                    <a:cubicBezTo>
                      <a:pt x="157" y="1"/>
                      <a:pt x="77" y="54"/>
                      <a:pt x="49" y="139"/>
                    </a:cubicBezTo>
                    <a:cubicBezTo>
                      <a:pt x="1" y="283"/>
                      <a:pt x="37" y="436"/>
                      <a:pt x="59" y="582"/>
                    </a:cubicBezTo>
                    <a:cubicBezTo>
                      <a:pt x="76" y="711"/>
                      <a:pt x="98" y="838"/>
                      <a:pt x="120" y="966"/>
                    </a:cubicBezTo>
                    <a:cubicBezTo>
                      <a:pt x="142" y="1093"/>
                      <a:pt x="158" y="1223"/>
                      <a:pt x="193" y="1347"/>
                    </a:cubicBezTo>
                    <a:cubicBezTo>
                      <a:pt x="234" y="1488"/>
                      <a:pt x="302" y="1592"/>
                      <a:pt x="413" y="1688"/>
                    </a:cubicBezTo>
                    <a:cubicBezTo>
                      <a:pt x="438" y="1709"/>
                      <a:pt x="467" y="1720"/>
                      <a:pt x="496" y="1720"/>
                    </a:cubicBezTo>
                    <a:cubicBezTo>
                      <a:pt x="533" y="1720"/>
                      <a:pt x="570" y="1702"/>
                      <a:pt x="594" y="1665"/>
                    </a:cubicBezTo>
                    <a:cubicBezTo>
                      <a:pt x="672" y="1542"/>
                      <a:pt x="715" y="1424"/>
                      <a:pt x="707" y="1275"/>
                    </a:cubicBezTo>
                    <a:cubicBezTo>
                      <a:pt x="700" y="1133"/>
                      <a:pt x="672" y="990"/>
                      <a:pt x="643" y="848"/>
                    </a:cubicBezTo>
                    <a:cubicBezTo>
                      <a:pt x="592" y="595"/>
                      <a:pt x="554" y="244"/>
                      <a:pt x="362" y="51"/>
                    </a:cubicBezTo>
                    <a:cubicBezTo>
                      <a:pt x="326" y="16"/>
                      <a:pt x="281" y="1"/>
                      <a:pt x="237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301" name="Google Shape;3301;p20"/>
              <p:cNvSpPr/>
              <p:nvPr/>
            </p:nvSpPr>
            <p:spPr>
              <a:xfrm>
                <a:off x="230654" y="3904645"/>
                <a:ext cx="37187" cy="110589"/>
              </a:xfrm>
              <a:custGeom>
                <a:avLst/>
                <a:gdLst/>
                <a:ahLst/>
                <a:cxnLst/>
                <a:rect l="l" t="t" r="r" b="b"/>
                <a:pathLst>
                  <a:path w="651" h="1936" extrusionOk="0">
                    <a:moveTo>
                      <a:pt x="399" y="0"/>
                    </a:moveTo>
                    <a:cubicBezTo>
                      <a:pt x="364" y="0"/>
                      <a:pt x="331" y="13"/>
                      <a:pt x="305" y="45"/>
                    </a:cubicBezTo>
                    <a:cubicBezTo>
                      <a:pt x="124" y="270"/>
                      <a:pt x="142" y="647"/>
                      <a:pt x="102" y="921"/>
                    </a:cubicBezTo>
                    <a:cubicBezTo>
                      <a:pt x="57" y="1239"/>
                      <a:pt x="0" y="1544"/>
                      <a:pt x="117" y="1853"/>
                    </a:cubicBezTo>
                    <a:cubicBezTo>
                      <a:pt x="136" y="1902"/>
                      <a:pt x="182" y="1936"/>
                      <a:pt x="229" y="1936"/>
                    </a:cubicBezTo>
                    <a:cubicBezTo>
                      <a:pt x="255" y="1936"/>
                      <a:pt x="282" y="1925"/>
                      <a:pt x="305" y="1902"/>
                    </a:cubicBezTo>
                    <a:cubicBezTo>
                      <a:pt x="542" y="1660"/>
                      <a:pt x="598" y="1348"/>
                      <a:pt x="625" y="1020"/>
                    </a:cubicBezTo>
                    <a:cubicBezTo>
                      <a:pt x="637" y="862"/>
                      <a:pt x="650" y="703"/>
                      <a:pt x="643" y="545"/>
                    </a:cubicBezTo>
                    <a:cubicBezTo>
                      <a:pt x="637" y="392"/>
                      <a:pt x="640" y="203"/>
                      <a:pt x="542" y="75"/>
                    </a:cubicBezTo>
                    <a:cubicBezTo>
                      <a:pt x="511" y="33"/>
                      <a:pt x="454" y="0"/>
                      <a:pt x="399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302" name="Google Shape;3302;p20"/>
              <p:cNvSpPr/>
              <p:nvPr/>
            </p:nvSpPr>
            <p:spPr>
              <a:xfrm>
                <a:off x="275667" y="3947545"/>
                <a:ext cx="45355" cy="85284"/>
              </a:xfrm>
              <a:custGeom>
                <a:avLst/>
                <a:gdLst/>
                <a:ahLst/>
                <a:cxnLst/>
                <a:rect l="l" t="t" r="r" b="b"/>
                <a:pathLst>
                  <a:path w="794" h="1493" extrusionOk="0">
                    <a:moveTo>
                      <a:pt x="528" y="0"/>
                    </a:moveTo>
                    <a:cubicBezTo>
                      <a:pt x="514" y="0"/>
                      <a:pt x="500" y="3"/>
                      <a:pt x="486" y="9"/>
                    </a:cubicBezTo>
                    <a:cubicBezTo>
                      <a:pt x="246" y="103"/>
                      <a:pt x="170" y="438"/>
                      <a:pt x="116" y="669"/>
                    </a:cubicBezTo>
                    <a:cubicBezTo>
                      <a:pt x="56" y="916"/>
                      <a:pt x="1" y="1211"/>
                      <a:pt x="155" y="1435"/>
                    </a:cubicBezTo>
                    <a:cubicBezTo>
                      <a:pt x="182" y="1473"/>
                      <a:pt x="219" y="1492"/>
                      <a:pt x="257" y="1492"/>
                    </a:cubicBezTo>
                    <a:cubicBezTo>
                      <a:pt x="286" y="1492"/>
                      <a:pt x="315" y="1481"/>
                      <a:pt x="342" y="1459"/>
                    </a:cubicBezTo>
                    <a:cubicBezTo>
                      <a:pt x="531" y="1295"/>
                      <a:pt x="571" y="1040"/>
                      <a:pt x="622" y="809"/>
                    </a:cubicBezTo>
                    <a:cubicBezTo>
                      <a:pt x="667" y="603"/>
                      <a:pt x="793" y="275"/>
                      <a:pt x="670" y="86"/>
                    </a:cubicBezTo>
                    <a:cubicBezTo>
                      <a:pt x="642" y="40"/>
                      <a:pt x="585" y="0"/>
                      <a:pt x="528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3303" name="Google Shape;3303;p20"/>
            <p:cNvGrpSpPr/>
            <p:nvPr/>
          </p:nvGrpSpPr>
          <p:grpSpPr>
            <a:xfrm>
              <a:off x="4349951" y="4706647"/>
              <a:ext cx="88313" cy="132981"/>
              <a:chOff x="712664" y="3994329"/>
              <a:chExt cx="88313" cy="132981"/>
            </a:xfrm>
          </p:grpSpPr>
          <p:sp>
            <p:nvSpPr>
              <p:cNvPr id="3304" name="Google Shape;3304;p20"/>
              <p:cNvSpPr/>
              <p:nvPr/>
            </p:nvSpPr>
            <p:spPr>
              <a:xfrm>
                <a:off x="712664" y="4006439"/>
                <a:ext cx="44613" cy="91225"/>
              </a:xfrm>
              <a:custGeom>
                <a:avLst/>
                <a:gdLst/>
                <a:ahLst/>
                <a:cxnLst/>
                <a:rect l="l" t="t" r="r" b="b"/>
                <a:pathLst>
                  <a:path w="781" h="1597" extrusionOk="0">
                    <a:moveTo>
                      <a:pt x="221" y="1"/>
                    </a:moveTo>
                    <a:cubicBezTo>
                      <a:pt x="138" y="1"/>
                      <a:pt x="60" y="44"/>
                      <a:pt x="44" y="145"/>
                    </a:cubicBezTo>
                    <a:cubicBezTo>
                      <a:pt x="1" y="407"/>
                      <a:pt x="81" y="683"/>
                      <a:pt x="139" y="938"/>
                    </a:cubicBezTo>
                    <a:cubicBezTo>
                      <a:pt x="196" y="1187"/>
                      <a:pt x="264" y="1427"/>
                      <a:pt x="489" y="1579"/>
                    </a:cubicBezTo>
                    <a:cubicBezTo>
                      <a:pt x="506" y="1591"/>
                      <a:pt x="526" y="1596"/>
                      <a:pt x="546" y="1596"/>
                    </a:cubicBezTo>
                    <a:cubicBezTo>
                      <a:pt x="589" y="1596"/>
                      <a:pt x="632" y="1573"/>
                      <a:pt x="652" y="1535"/>
                    </a:cubicBezTo>
                    <a:cubicBezTo>
                      <a:pt x="780" y="1308"/>
                      <a:pt x="735" y="1060"/>
                      <a:pt x="674" y="820"/>
                    </a:cubicBezTo>
                    <a:cubicBezTo>
                      <a:pt x="614" y="582"/>
                      <a:pt x="569" y="295"/>
                      <a:pt x="422" y="97"/>
                    </a:cubicBezTo>
                    <a:cubicBezTo>
                      <a:pt x="377" y="36"/>
                      <a:pt x="297" y="1"/>
                      <a:pt x="221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305" name="Google Shape;3305;p20"/>
              <p:cNvSpPr/>
              <p:nvPr/>
            </p:nvSpPr>
            <p:spPr>
              <a:xfrm>
                <a:off x="767617" y="3994329"/>
                <a:ext cx="33360" cy="132981"/>
              </a:xfrm>
              <a:custGeom>
                <a:avLst/>
                <a:gdLst/>
                <a:ahLst/>
                <a:cxnLst/>
                <a:rect l="l" t="t" r="r" b="b"/>
                <a:pathLst>
                  <a:path w="584" h="2328" extrusionOk="0">
                    <a:moveTo>
                      <a:pt x="295" y="1"/>
                    </a:moveTo>
                    <a:cubicBezTo>
                      <a:pt x="171" y="1"/>
                      <a:pt x="45" y="86"/>
                      <a:pt x="30" y="255"/>
                    </a:cubicBezTo>
                    <a:cubicBezTo>
                      <a:pt x="0" y="597"/>
                      <a:pt x="2" y="946"/>
                      <a:pt x="6" y="1290"/>
                    </a:cubicBezTo>
                    <a:cubicBezTo>
                      <a:pt x="9" y="1631"/>
                      <a:pt x="24" y="1959"/>
                      <a:pt x="178" y="2270"/>
                    </a:cubicBezTo>
                    <a:cubicBezTo>
                      <a:pt x="198" y="2309"/>
                      <a:pt x="239" y="2328"/>
                      <a:pt x="281" y="2328"/>
                    </a:cubicBezTo>
                    <a:cubicBezTo>
                      <a:pt x="323" y="2328"/>
                      <a:pt x="365" y="2309"/>
                      <a:pt x="385" y="2270"/>
                    </a:cubicBezTo>
                    <a:cubicBezTo>
                      <a:pt x="543" y="1960"/>
                      <a:pt x="560" y="1631"/>
                      <a:pt x="569" y="1290"/>
                    </a:cubicBezTo>
                    <a:cubicBezTo>
                      <a:pt x="576" y="946"/>
                      <a:pt x="583" y="597"/>
                      <a:pt x="557" y="255"/>
                    </a:cubicBezTo>
                    <a:cubicBezTo>
                      <a:pt x="544" y="85"/>
                      <a:pt x="420" y="1"/>
                      <a:pt x="295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sp>
          <p:nvSpPr>
            <p:cNvPr id="3306" name="Google Shape;3306;p20"/>
            <p:cNvSpPr/>
            <p:nvPr/>
          </p:nvSpPr>
          <p:spPr>
            <a:xfrm>
              <a:off x="2301421" y="4697130"/>
              <a:ext cx="33188" cy="102763"/>
            </a:xfrm>
            <a:custGeom>
              <a:avLst/>
              <a:gdLst/>
              <a:ahLst/>
              <a:cxnLst/>
              <a:rect l="l" t="t" r="r" b="b"/>
              <a:pathLst>
                <a:path w="581" h="1799" extrusionOk="0">
                  <a:moveTo>
                    <a:pt x="300" y="0"/>
                  </a:moveTo>
                  <a:cubicBezTo>
                    <a:pt x="224" y="0"/>
                    <a:pt x="148" y="46"/>
                    <a:pt x="114" y="137"/>
                  </a:cubicBezTo>
                  <a:cubicBezTo>
                    <a:pt x="22" y="389"/>
                    <a:pt x="32" y="700"/>
                    <a:pt x="16" y="968"/>
                  </a:cubicBezTo>
                  <a:cubicBezTo>
                    <a:pt x="0" y="1232"/>
                    <a:pt x="5" y="1500"/>
                    <a:pt x="120" y="1743"/>
                  </a:cubicBezTo>
                  <a:cubicBezTo>
                    <a:pt x="136" y="1778"/>
                    <a:pt x="178" y="1799"/>
                    <a:pt x="219" y="1799"/>
                  </a:cubicBezTo>
                  <a:cubicBezTo>
                    <a:pt x="248" y="1799"/>
                    <a:pt x="276" y="1788"/>
                    <a:pt x="293" y="1765"/>
                  </a:cubicBezTo>
                  <a:cubicBezTo>
                    <a:pt x="467" y="1544"/>
                    <a:pt x="522" y="1270"/>
                    <a:pt x="540" y="994"/>
                  </a:cubicBezTo>
                  <a:cubicBezTo>
                    <a:pt x="554" y="722"/>
                    <a:pt x="580" y="397"/>
                    <a:pt x="484" y="137"/>
                  </a:cubicBezTo>
                  <a:cubicBezTo>
                    <a:pt x="451" y="46"/>
                    <a:pt x="375" y="0"/>
                    <a:pt x="300" y="0"/>
                  </a:cubicBezTo>
                  <a:close/>
                </a:path>
              </a:pathLst>
            </a:custGeom>
            <a:solidFill>
              <a:srgbClr val="191919">
                <a:alpha val="59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3307" name="Google Shape;3307;p20"/>
            <p:cNvGrpSpPr/>
            <p:nvPr/>
          </p:nvGrpSpPr>
          <p:grpSpPr>
            <a:xfrm>
              <a:off x="1927025" y="4603875"/>
              <a:ext cx="142923" cy="130526"/>
              <a:chOff x="178100" y="3904645"/>
              <a:chExt cx="142923" cy="130526"/>
            </a:xfrm>
          </p:grpSpPr>
          <p:sp>
            <p:nvSpPr>
              <p:cNvPr id="3308" name="Google Shape;3308;p20"/>
              <p:cNvSpPr/>
              <p:nvPr/>
            </p:nvSpPr>
            <p:spPr>
              <a:xfrm>
                <a:off x="178100" y="3936863"/>
                <a:ext cx="40843" cy="98308"/>
              </a:xfrm>
              <a:custGeom>
                <a:avLst/>
                <a:gdLst/>
                <a:ahLst/>
                <a:cxnLst/>
                <a:rect l="l" t="t" r="r" b="b"/>
                <a:pathLst>
                  <a:path w="715" h="1721" extrusionOk="0">
                    <a:moveTo>
                      <a:pt x="237" y="1"/>
                    </a:moveTo>
                    <a:cubicBezTo>
                      <a:pt x="157" y="1"/>
                      <a:pt x="77" y="54"/>
                      <a:pt x="49" y="139"/>
                    </a:cubicBezTo>
                    <a:cubicBezTo>
                      <a:pt x="1" y="283"/>
                      <a:pt x="37" y="436"/>
                      <a:pt x="59" y="582"/>
                    </a:cubicBezTo>
                    <a:cubicBezTo>
                      <a:pt x="76" y="711"/>
                      <a:pt x="98" y="838"/>
                      <a:pt x="120" y="966"/>
                    </a:cubicBezTo>
                    <a:cubicBezTo>
                      <a:pt x="142" y="1093"/>
                      <a:pt x="158" y="1223"/>
                      <a:pt x="193" y="1347"/>
                    </a:cubicBezTo>
                    <a:cubicBezTo>
                      <a:pt x="234" y="1488"/>
                      <a:pt x="302" y="1592"/>
                      <a:pt x="413" y="1688"/>
                    </a:cubicBezTo>
                    <a:cubicBezTo>
                      <a:pt x="438" y="1709"/>
                      <a:pt x="467" y="1720"/>
                      <a:pt x="496" y="1720"/>
                    </a:cubicBezTo>
                    <a:cubicBezTo>
                      <a:pt x="533" y="1720"/>
                      <a:pt x="570" y="1702"/>
                      <a:pt x="594" y="1665"/>
                    </a:cubicBezTo>
                    <a:cubicBezTo>
                      <a:pt x="672" y="1542"/>
                      <a:pt x="715" y="1424"/>
                      <a:pt x="707" y="1275"/>
                    </a:cubicBezTo>
                    <a:cubicBezTo>
                      <a:pt x="700" y="1133"/>
                      <a:pt x="672" y="990"/>
                      <a:pt x="643" y="848"/>
                    </a:cubicBezTo>
                    <a:cubicBezTo>
                      <a:pt x="592" y="595"/>
                      <a:pt x="554" y="244"/>
                      <a:pt x="362" y="51"/>
                    </a:cubicBezTo>
                    <a:cubicBezTo>
                      <a:pt x="326" y="16"/>
                      <a:pt x="281" y="1"/>
                      <a:pt x="237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309" name="Google Shape;3309;p20"/>
              <p:cNvSpPr/>
              <p:nvPr/>
            </p:nvSpPr>
            <p:spPr>
              <a:xfrm>
                <a:off x="230654" y="3904645"/>
                <a:ext cx="37187" cy="110589"/>
              </a:xfrm>
              <a:custGeom>
                <a:avLst/>
                <a:gdLst/>
                <a:ahLst/>
                <a:cxnLst/>
                <a:rect l="l" t="t" r="r" b="b"/>
                <a:pathLst>
                  <a:path w="651" h="1936" extrusionOk="0">
                    <a:moveTo>
                      <a:pt x="399" y="0"/>
                    </a:moveTo>
                    <a:cubicBezTo>
                      <a:pt x="364" y="0"/>
                      <a:pt x="331" y="13"/>
                      <a:pt x="305" y="45"/>
                    </a:cubicBezTo>
                    <a:cubicBezTo>
                      <a:pt x="124" y="270"/>
                      <a:pt x="142" y="647"/>
                      <a:pt x="102" y="921"/>
                    </a:cubicBezTo>
                    <a:cubicBezTo>
                      <a:pt x="57" y="1239"/>
                      <a:pt x="0" y="1544"/>
                      <a:pt x="117" y="1853"/>
                    </a:cubicBezTo>
                    <a:cubicBezTo>
                      <a:pt x="136" y="1902"/>
                      <a:pt x="182" y="1936"/>
                      <a:pt x="229" y="1936"/>
                    </a:cubicBezTo>
                    <a:cubicBezTo>
                      <a:pt x="255" y="1936"/>
                      <a:pt x="282" y="1925"/>
                      <a:pt x="305" y="1902"/>
                    </a:cubicBezTo>
                    <a:cubicBezTo>
                      <a:pt x="542" y="1660"/>
                      <a:pt x="598" y="1348"/>
                      <a:pt x="625" y="1020"/>
                    </a:cubicBezTo>
                    <a:cubicBezTo>
                      <a:pt x="637" y="862"/>
                      <a:pt x="650" y="703"/>
                      <a:pt x="643" y="545"/>
                    </a:cubicBezTo>
                    <a:cubicBezTo>
                      <a:pt x="637" y="392"/>
                      <a:pt x="640" y="203"/>
                      <a:pt x="542" y="75"/>
                    </a:cubicBezTo>
                    <a:cubicBezTo>
                      <a:pt x="511" y="33"/>
                      <a:pt x="454" y="0"/>
                      <a:pt x="399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310" name="Google Shape;3310;p20"/>
              <p:cNvSpPr/>
              <p:nvPr/>
            </p:nvSpPr>
            <p:spPr>
              <a:xfrm>
                <a:off x="275667" y="3947545"/>
                <a:ext cx="45355" cy="85284"/>
              </a:xfrm>
              <a:custGeom>
                <a:avLst/>
                <a:gdLst/>
                <a:ahLst/>
                <a:cxnLst/>
                <a:rect l="l" t="t" r="r" b="b"/>
                <a:pathLst>
                  <a:path w="794" h="1493" extrusionOk="0">
                    <a:moveTo>
                      <a:pt x="528" y="0"/>
                    </a:moveTo>
                    <a:cubicBezTo>
                      <a:pt x="514" y="0"/>
                      <a:pt x="500" y="3"/>
                      <a:pt x="486" y="9"/>
                    </a:cubicBezTo>
                    <a:cubicBezTo>
                      <a:pt x="246" y="103"/>
                      <a:pt x="170" y="438"/>
                      <a:pt x="116" y="669"/>
                    </a:cubicBezTo>
                    <a:cubicBezTo>
                      <a:pt x="56" y="916"/>
                      <a:pt x="1" y="1211"/>
                      <a:pt x="155" y="1435"/>
                    </a:cubicBezTo>
                    <a:cubicBezTo>
                      <a:pt x="182" y="1473"/>
                      <a:pt x="219" y="1492"/>
                      <a:pt x="257" y="1492"/>
                    </a:cubicBezTo>
                    <a:cubicBezTo>
                      <a:pt x="286" y="1492"/>
                      <a:pt x="315" y="1481"/>
                      <a:pt x="342" y="1459"/>
                    </a:cubicBezTo>
                    <a:cubicBezTo>
                      <a:pt x="531" y="1295"/>
                      <a:pt x="571" y="1040"/>
                      <a:pt x="622" y="809"/>
                    </a:cubicBezTo>
                    <a:cubicBezTo>
                      <a:pt x="667" y="603"/>
                      <a:pt x="793" y="275"/>
                      <a:pt x="670" y="86"/>
                    </a:cubicBezTo>
                    <a:cubicBezTo>
                      <a:pt x="642" y="40"/>
                      <a:pt x="585" y="0"/>
                      <a:pt x="528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3311" name="Google Shape;3311;p20"/>
            <p:cNvGrpSpPr/>
            <p:nvPr/>
          </p:nvGrpSpPr>
          <p:grpSpPr>
            <a:xfrm>
              <a:off x="2464539" y="4706647"/>
              <a:ext cx="88313" cy="132981"/>
              <a:chOff x="712664" y="3994329"/>
              <a:chExt cx="88313" cy="132981"/>
            </a:xfrm>
          </p:grpSpPr>
          <p:sp>
            <p:nvSpPr>
              <p:cNvPr id="3312" name="Google Shape;3312;p20"/>
              <p:cNvSpPr/>
              <p:nvPr/>
            </p:nvSpPr>
            <p:spPr>
              <a:xfrm>
                <a:off x="712664" y="4006439"/>
                <a:ext cx="44613" cy="91225"/>
              </a:xfrm>
              <a:custGeom>
                <a:avLst/>
                <a:gdLst/>
                <a:ahLst/>
                <a:cxnLst/>
                <a:rect l="l" t="t" r="r" b="b"/>
                <a:pathLst>
                  <a:path w="781" h="1597" extrusionOk="0">
                    <a:moveTo>
                      <a:pt x="221" y="1"/>
                    </a:moveTo>
                    <a:cubicBezTo>
                      <a:pt x="138" y="1"/>
                      <a:pt x="60" y="44"/>
                      <a:pt x="44" y="145"/>
                    </a:cubicBezTo>
                    <a:cubicBezTo>
                      <a:pt x="1" y="407"/>
                      <a:pt x="81" y="683"/>
                      <a:pt x="139" y="938"/>
                    </a:cubicBezTo>
                    <a:cubicBezTo>
                      <a:pt x="196" y="1187"/>
                      <a:pt x="264" y="1427"/>
                      <a:pt x="489" y="1579"/>
                    </a:cubicBezTo>
                    <a:cubicBezTo>
                      <a:pt x="506" y="1591"/>
                      <a:pt x="526" y="1596"/>
                      <a:pt x="546" y="1596"/>
                    </a:cubicBezTo>
                    <a:cubicBezTo>
                      <a:pt x="589" y="1596"/>
                      <a:pt x="632" y="1573"/>
                      <a:pt x="652" y="1535"/>
                    </a:cubicBezTo>
                    <a:cubicBezTo>
                      <a:pt x="780" y="1308"/>
                      <a:pt x="735" y="1060"/>
                      <a:pt x="674" y="820"/>
                    </a:cubicBezTo>
                    <a:cubicBezTo>
                      <a:pt x="614" y="582"/>
                      <a:pt x="569" y="295"/>
                      <a:pt x="422" y="97"/>
                    </a:cubicBezTo>
                    <a:cubicBezTo>
                      <a:pt x="377" y="36"/>
                      <a:pt x="297" y="1"/>
                      <a:pt x="221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313" name="Google Shape;3313;p20"/>
              <p:cNvSpPr/>
              <p:nvPr/>
            </p:nvSpPr>
            <p:spPr>
              <a:xfrm>
                <a:off x="767617" y="3994329"/>
                <a:ext cx="33360" cy="132981"/>
              </a:xfrm>
              <a:custGeom>
                <a:avLst/>
                <a:gdLst/>
                <a:ahLst/>
                <a:cxnLst/>
                <a:rect l="l" t="t" r="r" b="b"/>
                <a:pathLst>
                  <a:path w="584" h="2328" extrusionOk="0">
                    <a:moveTo>
                      <a:pt x="295" y="1"/>
                    </a:moveTo>
                    <a:cubicBezTo>
                      <a:pt x="171" y="1"/>
                      <a:pt x="45" y="86"/>
                      <a:pt x="30" y="255"/>
                    </a:cubicBezTo>
                    <a:cubicBezTo>
                      <a:pt x="0" y="597"/>
                      <a:pt x="2" y="946"/>
                      <a:pt x="6" y="1290"/>
                    </a:cubicBezTo>
                    <a:cubicBezTo>
                      <a:pt x="9" y="1631"/>
                      <a:pt x="24" y="1959"/>
                      <a:pt x="178" y="2270"/>
                    </a:cubicBezTo>
                    <a:cubicBezTo>
                      <a:pt x="198" y="2309"/>
                      <a:pt x="239" y="2328"/>
                      <a:pt x="281" y="2328"/>
                    </a:cubicBezTo>
                    <a:cubicBezTo>
                      <a:pt x="323" y="2328"/>
                      <a:pt x="365" y="2309"/>
                      <a:pt x="385" y="2270"/>
                    </a:cubicBezTo>
                    <a:cubicBezTo>
                      <a:pt x="543" y="1960"/>
                      <a:pt x="560" y="1631"/>
                      <a:pt x="569" y="1290"/>
                    </a:cubicBezTo>
                    <a:cubicBezTo>
                      <a:pt x="576" y="946"/>
                      <a:pt x="583" y="597"/>
                      <a:pt x="557" y="255"/>
                    </a:cubicBezTo>
                    <a:cubicBezTo>
                      <a:pt x="544" y="85"/>
                      <a:pt x="420" y="1"/>
                      <a:pt x="295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3314" name="Google Shape;3314;p20"/>
            <p:cNvGrpSpPr/>
            <p:nvPr/>
          </p:nvGrpSpPr>
          <p:grpSpPr>
            <a:xfrm>
              <a:off x="1995663" y="4835818"/>
              <a:ext cx="148749" cy="138123"/>
              <a:chOff x="417563" y="4145250"/>
              <a:chExt cx="148749" cy="138123"/>
            </a:xfrm>
          </p:grpSpPr>
          <p:sp>
            <p:nvSpPr>
              <p:cNvPr id="3315" name="Google Shape;3315;p20"/>
              <p:cNvSpPr/>
              <p:nvPr/>
            </p:nvSpPr>
            <p:spPr>
              <a:xfrm>
                <a:off x="417563" y="4179924"/>
                <a:ext cx="39186" cy="103449"/>
              </a:xfrm>
              <a:custGeom>
                <a:avLst/>
                <a:gdLst/>
                <a:ahLst/>
                <a:cxnLst/>
                <a:rect l="l" t="t" r="r" b="b"/>
                <a:pathLst>
                  <a:path w="686" h="1811" extrusionOk="0">
                    <a:moveTo>
                      <a:pt x="283" y="1"/>
                    </a:moveTo>
                    <a:cubicBezTo>
                      <a:pt x="215" y="1"/>
                      <a:pt x="148" y="32"/>
                      <a:pt x="118" y="96"/>
                    </a:cubicBezTo>
                    <a:cubicBezTo>
                      <a:pt x="0" y="348"/>
                      <a:pt x="83" y="703"/>
                      <a:pt x="102" y="970"/>
                    </a:cubicBezTo>
                    <a:cubicBezTo>
                      <a:pt x="112" y="1123"/>
                      <a:pt x="118" y="1280"/>
                      <a:pt x="141" y="1432"/>
                    </a:cubicBezTo>
                    <a:cubicBezTo>
                      <a:pt x="163" y="1569"/>
                      <a:pt x="227" y="1672"/>
                      <a:pt x="315" y="1777"/>
                    </a:cubicBezTo>
                    <a:cubicBezTo>
                      <a:pt x="333" y="1800"/>
                      <a:pt x="363" y="1811"/>
                      <a:pt x="394" y="1811"/>
                    </a:cubicBezTo>
                    <a:cubicBezTo>
                      <a:pt x="425" y="1811"/>
                      <a:pt x="456" y="1799"/>
                      <a:pt x="475" y="1777"/>
                    </a:cubicBezTo>
                    <a:cubicBezTo>
                      <a:pt x="685" y="1537"/>
                      <a:pt x="670" y="1245"/>
                      <a:pt x="647" y="944"/>
                    </a:cubicBezTo>
                    <a:cubicBezTo>
                      <a:pt x="625" y="670"/>
                      <a:pt x="621" y="266"/>
                      <a:pt x="421" y="56"/>
                    </a:cubicBezTo>
                    <a:cubicBezTo>
                      <a:pt x="386" y="19"/>
                      <a:pt x="334" y="1"/>
                      <a:pt x="283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316" name="Google Shape;3316;p20"/>
              <p:cNvSpPr/>
              <p:nvPr/>
            </p:nvSpPr>
            <p:spPr>
              <a:xfrm>
                <a:off x="469888" y="4145250"/>
                <a:ext cx="42556" cy="117101"/>
              </a:xfrm>
              <a:custGeom>
                <a:avLst/>
                <a:gdLst/>
                <a:ahLst/>
                <a:cxnLst/>
                <a:rect l="l" t="t" r="r" b="b"/>
                <a:pathLst>
                  <a:path w="745" h="2050" extrusionOk="0">
                    <a:moveTo>
                      <a:pt x="476" y="0"/>
                    </a:moveTo>
                    <a:cubicBezTo>
                      <a:pt x="449" y="0"/>
                      <a:pt x="419" y="8"/>
                      <a:pt x="384" y="23"/>
                    </a:cubicBezTo>
                    <a:cubicBezTo>
                      <a:pt x="243" y="88"/>
                      <a:pt x="219" y="278"/>
                      <a:pt x="192" y="415"/>
                    </a:cubicBezTo>
                    <a:cubicBezTo>
                      <a:pt x="158" y="589"/>
                      <a:pt x="132" y="764"/>
                      <a:pt x="104" y="936"/>
                    </a:cubicBezTo>
                    <a:cubicBezTo>
                      <a:pt x="47" y="1281"/>
                      <a:pt x="1" y="1611"/>
                      <a:pt x="84" y="1954"/>
                    </a:cubicBezTo>
                    <a:cubicBezTo>
                      <a:pt x="99" y="2020"/>
                      <a:pt x="150" y="2049"/>
                      <a:pt x="204" y="2049"/>
                    </a:cubicBezTo>
                    <a:cubicBezTo>
                      <a:pt x="250" y="2049"/>
                      <a:pt x="298" y="2027"/>
                      <a:pt x="327" y="1988"/>
                    </a:cubicBezTo>
                    <a:cubicBezTo>
                      <a:pt x="568" y="1660"/>
                      <a:pt x="617" y="1267"/>
                      <a:pt x="652" y="870"/>
                    </a:cubicBezTo>
                    <a:cubicBezTo>
                      <a:pt x="666" y="718"/>
                      <a:pt x="745" y="0"/>
                      <a:pt x="476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317" name="Google Shape;3317;p20"/>
              <p:cNvSpPr/>
              <p:nvPr/>
            </p:nvSpPr>
            <p:spPr>
              <a:xfrm>
                <a:off x="528840" y="4206144"/>
                <a:ext cx="37472" cy="75173"/>
              </a:xfrm>
              <a:custGeom>
                <a:avLst/>
                <a:gdLst/>
                <a:ahLst/>
                <a:cxnLst/>
                <a:rect l="l" t="t" r="r" b="b"/>
                <a:pathLst>
                  <a:path w="656" h="1316" extrusionOk="0">
                    <a:moveTo>
                      <a:pt x="371" y="0"/>
                    </a:moveTo>
                    <a:cubicBezTo>
                      <a:pt x="302" y="0"/>
                      <a:pt x="231" y="34"/>
                      <a:pt x="180" y="103"/>
                    </a:cubicBezTo>
                    <a:cubicBezTo>
                      <a:pt x="57" y="271"/>
                      <a:pt x="44" y="533"/>
                      <a:pt x="23" y="733"/>
                    </a:cubicBezTo>
                    <a:cubicBezTo>
                      <a:pt x="1" y="928"/>
                      <a:pt x="15" y="1125"/>
                      <a:pt x="152" y="1281"/>
                    </a:cubicBezTo>
                    <a:cubicBezTo>
                      <a:pt x="172" y="1303"/>
                      <a:pt x="205" y="1315"/>
                      <a:pt x="238" y="1315"/>
                    </a:cubicBezTo>
                    <a:cubicBezTo>
                      <a:pt x="259" y="1315"/>
                      <a:pt x="281" y="1310"/>
                      <a:pt x="298" y="1298"/>
                    </a:cubicBezTo>
                    <a:cubicBezTo>
                      <a:pt x="470" y="1186"/>
                      <a:pt x="536" y="999"/>
                      <a:pt x="566" y="805"/>
                    </a:cubicBezTo>
                    <a:cubicBezTo>
                      <a:pt x="598" y="604"/>
                      <a:pt x="655" y="349"/>
                      <a:pt x="581" y="154"/>
                    </a:cubicBezTo>
                    <a:cubicBezTo>
                      <a:pt x="541" y="53"/>
                      <a:pt x="457" y="0"/>
                      <a:pt x="371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3318" name="Google Shape;3318;p20"/>
            <p:cNvGrpSpPr/>
            <p:nvPr/>
          </p:nvGrpSpPr>
          <p:grpSpPr>
            <a:xfrm>
              <a:off x="1735864" y="4896184"/>
              <a:ext cx="88313" cy="132981"/>
              <a:chOff x="712664" y="3994329"/>
              <a:chExt cx="88313" cy="132981"/>
            </a:xfrm>
          </p:grpSpPr>
          <p:sp>
            <p:nvSpPr>
              <p:cNvPr id="3319" name="Google Shape;3319;p20"/>
              <p:cNvSpPr/>
              <p:nvPr/>
            </p:nvSpPr>
            <p:spPr>
              <a:xfrm>
                <a:off x="712664" y="4006439"/>
                <a:ext cx="44613" cy="91225"/>
              </a:xfrm>
              <a:custGeom>
                <a:avLst/>
                <a:gdLst/>
                <a:ahLst/>
                <a:cxnLst/>
                <a:rect l="l" t="t" r="r" b="b"/>
                <a:pathLst>
                  <a:path w="781" h="1597" extrusionOk="0">
                    <a:moveTo>
                      <a:pt x="221" y="1"/>
                    </a:moveTo>
                    <a:cubicBezTo>
                      <a:pt x="138" y="1"/>
                      <a:pt x="60" y="44"/>
                      <a:pt x="44" y="145"/>
                    </a:cubicBezTo>
                    <a:cubicBezTo>
                      <a:pt x="1" y="407"/>
                      <a:pt x="81" y="683"/>
                      <a:pt x="139" y="938"/>
                    </a:cubicBezTo>
                    <a:cubicBezTo>
                      <a:pt x="196" y="1187"/>
                      <a:pt x="264" y="1427"/>
                      <a:pt x="489" y="1579"/>
                    </a:cubicBezTo>
                    <a:cubicBezTo>
                      <a:pt x="506" y="1591"/>
                      <a:pt x="526" y="1596"/>
                      <a:pt x="546" y="1596"/>
                    </a:cubicBezTo>
                    <a:cubicBezTo>
                      <a:pt x="589" y="1596"/>
                      <a:pt x="632" y="1573"/>
                      <a:pt x="652" y="1535"/>
                    </a:cubicBezTo>
                    <a:cubicBezTo>
                      <a:pt x="780" y="1308"/>
                      <a:pt x="735" y="1060"/>
                      <a:pt x="674" y="820"/>
                    </a:cubicBezTo>
                    <a:cubicBezTo>
                      <a:pt x="614" y="582"/>
                      <a:pt x="569" y="295"/>
                      <a:pt x="422" y="97"/>
                    </a:cubicBezTo>
                    <a:cubicBezTo>
                      <a:pt x="377" y="36"/>
                      <a:pt x="297" y="1"/>
                      <a:pt x="221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320" name="Google Shape;3320;p20"/>
              <p:cNvSpPr/>
              <p:nvPr/>
            </p:nvSpPr>
            <p:spPr>
              <a:xfrm>
                <a:off x="767617" y="3994329"/>
                <a:ext cx="33360" cy="132981"/>
              </a:xfrm>
              <a:custGeom>
                <a:avLst/>
                <a:gdLst/>
                <a:ahLst/>
                <a:cxnLst/>
                <a:rect l="l" t="t" r="r" b="b"/>
                <a:pathLst>
                  <a:path w="584" h="2328" extrusionOk="0">
                    <a:moveTo>
                      <a:pt x="295" y="1"/>
                    </a:moveTo>
                    <a:cubicBezTo>
                      <a:pt x="171" y="1"/>
                      <a:pt x="45" y="86"/>
                      <a:pt x="30" y="255"/>
                    </a:cubicBezTo>
                    <a:cubicBezTo>
                      <a:pt x="0" y="597"/>
                      <a:pt x="2" y="946"/>
                      <a:pt x="6" y="1290"/>
                    </a:cubicBezTo>
                    <a:cubicBezTo>
                      <a:pt x="9" y="1631"/>
                      <a:pt x="24" y="1959"/>
                      <a:pt x="178" y="2270"/>
                    </a:cubicBezTo>
                    <a:cubicBezTo>
                      <a:pt x="198" y="2309"/>
                      <a:pt x="239" y="2328"/>
                      <a:pt x="281" y="2328"/>
                    </a:cubicBezTo>
                    <a:cubicBezTo>
                      <a:pt x="323" y="2328"/>
                      <a:pt x="365" y="2309"/>
                      <a:pt x="385" y="2270"/>
                    </a:cubicBezTo>
                    <a:cubicBezTo>
                      <a:pt x="543" y="1960"/>
                      <a:pt x="560" y="1631"/>
                      <a:pt x="569" y="1290"/>
                    </a:cubicBezTo>
                    <a:cubicBezTo>
                      <a:pt x="576" y="946"/>
                      <a:pt x="583" y="597"/>
                      <a:pt x="557" y="255"/>
                    </a:cubicBezTo>
                    <a:cubicBezTo>
                      <a:pt x="544" y="85"/>
                      <a:pt x="420" y="1"/>
                      <a:pt x="295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3321" name="Google Shape;3321;p20"/>
            <p:cNvGrpSpPr/>
            <p:nvPr/>
          </p:nvGrpSpPr>
          <p:grpSpPr>
            <a:xfrm>
              <a:off x="140200" y="4947093"/>
              <a:ext cx="148749" cy="138123"/>
              <a:chOff x="417563" y="4145250"/>
              <a:chExt cx="148749" cy="138123"/>
            </a:xfrm>
          </p:grpSpPr>
          <p:sp>
            <p:nvSpPr>
              <p:cNvPr id="3322" name="Google Shape;3322;p20"/>
              <p:cNvSpPr/>
              <p:nvPr/>
            </p:nvSpPr>
            <p:spPr>
              <a:xfrm>
                <a:off x="417563" y="4179924"/>
                <a:ext cx="39186" cy="103449"/>
              </a:xfrm>
              <a:custGeom>
                <a:avLst/>
                <a:gdLst/>
                <a:ahLst/>
                <a:cxnLst/>
                <a:rect l="l" t="t" r="r" b="b"/>
                <a:pathLst>
                  <a:path w="686" h="1811" extrusionOk="0">
                    <a:moveTo>
                      <a:pt x="283" y="1"/>
                    </a:moveTo>
                    <a:cubicBezTo>
                      <a:pt x="215" y="1"/>
                      <a:pt x="148" y="32"/>
                      <a:pt x="118" y="96"/>
                    </a:cubicBezTo>
                    <a:cubicBezTo>
                      <a:pt x="0" y="348"/>
                      <a:pt x="83" y="703"/>
                      <a:pt x="102" y="970"/>
                    </a:cubicBezTo>
                    <a:cubicBezTo>
                      <a:pt x="112" y="1123"/>
                      <a:pt x="118" y="1280"/>
                      <a:pt x="141" y="1432"/>
                    </a:cubicBezTo>
                    <a:cubicBezTo>
                      <a:pt x="163" y="1569"/>
                      <a:pt x="227" y="1672"/>
                      <a:pt x="315" y="1777"/>
                    </a:cubicBezTo>
                    <a:cubicBezTo>
                      <a:pt x="333" y="1800"/>
                      <a:pt x="363" y="1811"/>
                      <a:pt x="394" y="1811"/>
                    </a:cubicBezTo>
                    <a:cubicBezTo>
                      <a:pt x="425" y="1811"/>
                      <a:pt x="456" y="1799"/>
                      <a:pt x="475" y="1777"/>
                    </a:cubicBezTo>
                    <a:cubicBezTo>
                      <a:pt x="685" y="1537"/>
                      <a:pt x="670" y="1245"/>
                      <a:pt x="647" y="944"/>
                    </a:cubicBezTo>
                    <a:cubicBezTo>
                      <a:pt x="625" y="670"/>
                      <a:pt x="621" y="266"/>
                      <a:pt x="421" y="56"/>
                    </a:cubicBezTo>
                    <a:cubicBezTo>
                      <a:pt x="386" y="19"/>
                      <a:pt x="334" y="1"/>
                      <a:pt x="283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323" name="Google Shape;3323;p20"/>
              <p:cNvSpPr/>
              <p:nvPr/>
            </p:nvSpPr>
            <p:spPr>
              <a:xfrm>
                <a:off x="469888" y="4145250"/>
                <a:ext cx="42556" cy="117101"/>
              </a:xfrm>
              <a:custGeom>
                <a:avLst/>
                <a:gdLst/>
                <a:ahLst/>
                <a:cxnLst/>
                <a:rect l="l" t="t" r="r" b="b"/>
                <a:pathLst>
                  <a:path w="745" h="2050" extrusionOk="0">
                    <a:moveTo>
                      <a:pt x="476" y="0"/>
                    </a:moveTo>
                    <a:cubicBezTo>
                      <a:pt x="449" y="0"/>
                      <a:pt x="419" y="8"/>
                      <a:pt x="384" y="23"/>
                    </a:cubicBezTo>
                    <a:cubicBezTo>
                      <a:pt x="243" y="88"/>
                      <a:pt x="219" y="278"/>
                      <a:pt x="192" y="415"/>
                    </a:cubicBezTo>
                    <a:cubicBezTo>
                      <a:pt x="158" y="589"/>
                      <a:pt x="132" y="764"/>
                      <a:pt x="104" y="936"/>
                    </a:cubicBezTo>
                    <a:cubicBezTo>
                      <a:pt x="47" y="1281"/>
                      <a:pt x="1" y="1611"/>
                      <a:pt x="84" y="1954"/>
                    </a:cubicBezTo>
                    <a:cubicBezTo>
                      <a:pt x="99" y="2020"/>
                      <a:pt x="150" y="2049"/>
                      <a:pt x="204" y="2049"/>
                    </a:cubicBezTo>
                    <a:cubicBezTo>
                      <a:pt x="250" y="2049"/>
                      <a:pt x="298" y="2027"/>
                      <a:pt x="327" y="1988"/>
                    </a:cubicBezTo>
                    <a:cubicBezTo>
                      <a:pt x="568" y="1660"/>
                      <a:pt x="617" y="1267"/>
                      <a:pt x="652" y="870"/>
                    </a:cubicBezTo>
                    <a:cubicBezTo>
                      <a:pt x="666" y="718"/>
                      <a:pt x="745" y="0"/>
                      <a:pt x="476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324" name="Google Shape;3324;p20"/>
              <p:cNvSpPr/>
              <p:nvPr/>
            </p:nvSpPr>
            <p:spPr>
              <a:xfrm>
                <a:off x="528840" y="4206144"/>
                <a:ext cx="37472" cy="75173"/>
              </a:xfrm>
              <a:custGeom>
                <a:avLst/>
                <a:gdLst/>
                <a:ahLst/>
                <a:cxnLst/>
                <a:rect l="l" t="t" r="r" b="b"/>
                <a:pathLst>
                  <a:path w="656" h="1316" extrusionOk="0">
                    <a:moveTo>
                      <a:pt x="371" y="0"/>
                    </a:moveTo>
                    <a:cubicBezTo>
                      <a:pt x="302" y="0"/>
                      <a:pt x="231" y="34"/>
                      <a:pt x="180" y="103"/>
                    </a:cubicBezTo>
                    <a:cubicBezTo>
                      <a:pt x="57" y="271"/>
                      <a:pt x="44" y="533"/>
                      <a:pt x="23" y="733"/>
                    </a:cubicBezTo>
                    <a:cubicBezTo>
                      <a:pt x="1" y="928"/>
                      <a:pt x="15" y="1125"/>
                      <a:pt x="152" y="1281"/>
                    </a:cubicBezTo>
                    <a:cubicBezTo>
                      <a:pt x="172" y="1303"/>
                      <a:pt x="205" y="1315"/>
                      <a:pt x="238" y="1315"/>
                    </a:cubicBezTo>
                    <a:cubicBezTo>
                      <a:pt x="259" y="1315"/>
                      <a:pt x="281" y="1310"/>
                      <a:pt x="298" y="1298"/>
                    </a:cubicBezTo>
                    <a:cubicBezTo>
                      <a:pt x="470" y="1186"/>
                      <a:pt x="536" y="999"/>
                      <a:pt x="566" y="805"/>
                    </a:cubicBezTo>
                    <a:cubicBezTo>
                      <a:pt x="598" y="604"/>
                      <a:pt x="655" y="349"/>
                      <a:pt x="581" y="154"/>
                    </a:cubicBezTo>
                    <a:cubicBezTo>
                      <a:pt x="541" y="53"/>
                      <a:pt x="457" y="0"/>
                      <a:pt x="371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sp>
          <p:nvSpPr>
            <p:cNvPr id="3325" name="Google Shape;3325;p20"/>
            <p:cNvSpPr/>
            <p:nvPr/>
          </p:nvSpPr>
          <p:spPr>
            <a:xfrm flipH="1">
              <a:off x="8573276" y="4655480"/>
              <a:ext cx="33188" cy="102763"/>
            </a:xfrm>
            <a:custGeom>
              <a:avLst/>
              <a:gdLst/>
              <a:ahLst/>
              <a:cxnLst/>
              <a:rect l="l" t="t" r="r" b="b"/>
              <a:pathLst>
                <a:path w="581" h="1799" extrusionOk="0">
                  <a:moveTo>
                    <a:pt x="300" y="0"/>
                  </a:moveTo>
                  <a:cubicBezTo>
                    <a:pt x="224" y="0"/>
                    <a:pt x="148" y="46"/>
                    <a:pt x="114" y="137"/>
                  </a:cubicBezTo>
                  <a:cubicBezTo>
                    <a:pt x="22" y="389"/>
                    <a:pt x="32" y="700"/>
                    <a:pt x="16" y="968"/>
                  </a:cubicBezTo>
                  <a:cubicBezTo>
                    <a:pt x="0" y="1232"/>
                    <a:pt x="5" y="1500"/>
                    <a:pt x="120" y="1743"/>
                  </a:cubicBezTo>
                  <a:cubicBezTo>
                    <a:pt x="136" y="1778"/>
                    <a:pt x="178" y="1799"/>
                    <a:pt x="219" y="1799"/>
                  </a:cubicBezTo>
                  <a:cubicBezTo>
                    <a:pt x="248" y="1799"/>
                    <a:pt x="276" y="1788"/>
                    <a:pt x="293" y="1765"/>
                  </a:cubicBezTo>
                  <a:cubicBezTo>
                    <a:pt x="467" y="1544"/>
                    <a:pt x="522" y="1270"/>
                    <a:pt x="540" y="994"/>
                  </a:cubicBezTo>
                  <a:cubicBezTo>
                    <a:pt x="554" y="722"/>
                    <a:pt x="580" y="397"/>
                    <a:pt x="484" y="137"/>
                  </a:cubicBezTo>
                  <a:cubicBezTo>
                    <a:pt x="451" y="46"/>
                    <a:pt x="375" y="0"/>
                    <a:pt x="300" y="0"/>
                  </a:cubicBezTo>
                  <a:close/>
                </a:path>
              </a:pathLst>
            </a:custGeom>
            <a:solidFill>
              <a:srgbClr val="191919">
                <a:alpha val="59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3326" name="Google Shape;3326;p20"/>
            <p:cNvGrpSpPr/>
            <p:nvPr/>
          </p:nvGrpSpPr>
          <p:grpSpPr>
            <a:xfrm flipH="1">
              <a:off x="8761575" y="4655463"/>
              <a:ext cx="142923" cy="130526"/>
              <a:chOff x="178100" y="3904645"/>
              <a:chExt cx="142923" cy="130526"/>
            </a:xfrm>
          </p:grpSpPr>
          <p:sp>
            <p:nvSpPr>
              <p:cNvPr id="3327" name="Google Shape;3327;p20"/>
              <p:cNvSpPr/>
              <p:nvPr/>
            </p:nvSpPr>
            <p:spPr>
              <a:xfrm>
                <a:off x="178100" y="3936863"/>
                <a:ext cx="40843" cy="98308"/>
              </a:xfrm>
              <a:custGeom>
                <a:avLst/>
                <a:gdLst/>
                <a:ahLst/>
                <a:cxnLst/>
                <a:rect l="l" t="t" r="r" b="b"/>
                <a:pathLst>
                  <a:path w="715" h="1721" extrusionOk="0">
                    <a:moveTo>
                      <a:pt x="237" y="1"/>
                    </a:moveTo>
                    <a:cubicBezTo>
                      <a:pt x="157" y="1"/>
                      <a:pt x="77" y="54"/>
                      <a:pt x="49" y="139"/>
                    </a:cubicBezTo>
                    <a:cubicBezTo>
                      <a:pt x="1" y="283"/>
                      <a:pt x="37" y="436"/>
                      <a:pt x="59" y="582"/>
                    </a:cubicBezTo>
                    <a:cubicBezTo>
                      <a:pt x="76" y="711"/>
                      <a:pt x="98" y="838"/>
                      <a:pt x="120" y="966"/>
                    </a:cubicBezTo>
                    <a:cubicBezTo>
                      <a:pt x="142" y="1093"/>
                      <a:pt x="158" y="1223"/>
                      <a:pt x="193" y="1347"/>
                    </a:cubicBezTo>
                    <a:cubicBezTo>
                      <a:pt x="234" y="1488"/>
                      <a:pt x="302" y="1592"/>
                      <a:pt x="413" y="1688"/>
                    </a:cubicBezTo>
                    <a:cubicBezTo>
                      <a:pt x="438" y="1709"/>
                      <a:pt x="467" y="1720"/>
                      <a:pt x="496" y="1720"/>
                    </a:cubicBezTo>
                    <a:cubicBezTo>
                      <a:pt x="533" y="1720"/>
                      <a:pt x="570" y="1702"/>
                      <a:pt x="594" y="1665"/>
                    </a:cubicBezTo>
                    <a:cubicBezTo>
                      <a:pt x="672" y="1542"/>
                      <a:pt x="715" y="1424"/>
                      <a:pt x="707" y="1275"/>
                    </a:cubicBezTo>
                    <a:cubicBezTo>
                      <a:pt x="700" y="1133"/>
                      <a:pt x="672" y="990"/>
                      <a:pt x="643" y="848"/>
                    </a:cubicBezTo>
                    <a:cubicBezTo>
                      <a:pt x="592" y="595"/>
                      <a:pt x="554" y="244"/>
                      <a:pt x="362" y="51"/>
                    </a:cubicBezTo>
                    <a:cubicBezTo>
                      <a:pt x="326" y="16"/>
                      <a:pt x="281" y="1"/>
                      <a:pt x="237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328" name="Google Shape;3328;p20"/>
              <p:cNvSpPr/>
              <p:nvPr/>
            </p:nvSpPr>
            <p:spPr>
              <a:xfrm>
                <a:off x="230654" y="3904645"/>
                <a:ext cx="37187" cy="110589"/>
              </a:xfrm>
              <a:custGeom>
                <a:avLst/>
                <a:gdLst/>
                <a:ahLst/>
                <a:cxnLst/>
                <a:rect l="l" t="t" r="r" b="b"/>
                <a:pathLst>
                  <a:path w="651" h="1936" extrusionOk="0">
                    <a:moveTo>
                      <a:pt x="399" y="0"/>
                    </a:moveTo>
                    <a:cubicBezTo>
                      <a:pt x="364" y="0"/>
                      <a:pt x="331" y="13"/>
                      <a:pt x="305" y="45"/>
                    </a:cubicBezTo>
                    <a:cubicBezTo>
                      <a:pt x="124" y="270"/>
                      <a:pt x="142" y="647"/>
                      <a:pt x="102" y="921"/>
                    </a:cubicBezTo>
                    <a:cubicBezTo>
                      <a:pt x="57" y="1239"/>
                      <a:pt x="0" y="1544"/>
                      <a:pt x="117" y="1853"/>
                    </a:cubicBezTo>
                    <a:cubicBezTo>
                      <a:pt x="136" y="1902"/>
                      <a:pt x="182" y="1936"/>
                      <a:pt x="229" y="1936"/>
                    </a:cubicBezTo>
                    <a:cubicBezTo>
                      <a:pt x="255" y="1936"/>
                      <a:pt x="282" y="1925"/>
                      <a:pt x="305" y="1902"/>
                    </a:cubicBezTo>
                    <a:cubicBezTo>
                      <a:pt x="542" y="1660"/>
                      <a:pt x="598" y="1348"/>
                      <a:pt x="625" y="1020"/>
                    </a:cubicBezTo>
                    <a:cubicBezTo>
                      <a:pt x="637" y="862"/>
                      <a:pt x="650" y="703"/>
                      <a:pt x="643" y="545"/>
                    </a:cubicBezTo>
                    <a:cubicBezTo>
                      <a:pt x="637" y="392"/>
                      <a:pt x="640" y="203"/>
                      <a:pt x="542" y="75"/>
                    </a:cubicBezTo>
                    <a:cubicBezTo>
                      <a:pt x="511" y="33"/>
                      <a:pt x="454" y="0"/>
                      <a:pt x="399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329" name="Google Shape;3329;p20"/>
              <p:cNvSpPr/>
              <p:nvPr/>
            </p:nvSpPr>
            <p:spPr>
              <a:xfrm>
                <a:off x="275667" y="3947545"/>
                <a:ext cx="45355" cy="85284"/>
              </a:xfrm>
              <a:custGeom>
                <a:avLst/>
                <a:gdLst/>
                <a:ahLst/>
                <a:cxnLst/>
                <a:rect l="l" t="t" r="r" b="b"/>
                <a:pathLst>
                  <a:path w="794" h="1493" extrusionOk="0">
                    <a:moveTo>
                      <a:pt x="528" y="0"/>
                    </a:moveTo>
                    <a:cubicBezTo>
                      <a:pt x="514" y="0"/>
                      <a:pt x="500" y="3"/>
                      <a:pt x="486" y="9"/>
                    </a:cubicBezTo>
                    <a:cubicBezTo>
                      <a:pt x="246" y="103"/>
                      <a:pt x="170" y="438"/>
                      <a:pt x="116" y="669"/>
                    </a:cubicBezTo>
                    <a:cubicBezTo>
                      <a:pt x="56" y="916"/>
                      <a:pt x="1" y="1211"/>
                      <a:pt x="155" y="1435"/>
                    </a:cubicBezTo>
                    <a:cubicBezTo>
                      <a:pt x="182" y="1473"/>
                      <a:pt x="219" y="1492"/>
                      <a:pt x="257" y="1492"/>
                    </a:cubicBezTo>
                    <a:cubicBezTo>
                      <a:pt x="286" y="1492"/>
                      <a:pt x="315" y="1481"/>
                      <a:pt x="342" y="1459"/>
                    </a:cubicBezTo>
                    <a:cubicBezTo>
                      <a:pt x="531" y="1295"/>
                      <a:pt x="571" y="1040"/>
                      <a:pt x="622" y="809"/>
                    </a:cubicBezTo>
                    <a:cubicBezTo>
                      <a:pt x="667" y="603"/>
                      <a:pt x="793" y="275"/>
                      <a:pt x="670" y="86"/>
                    </a:cubicBezTo>
                    <a:cubicBezTo>
                      <a:pt x="642" y="40"/>
                      <a:pt x="585" y="0"/>
                      <a:pt x="528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3330" name="Google Shape;3330;p20"/>
            <p:cNvGrpSpPr/>
            <p:nvPr/>
          </p:nvGrpSpPr>
          <p:grpSpPr>
            <a:xfrm flipH="1">
              <a:off x="8309559" y="4588759"/>
              <a:ext cx="88313" cy="132981"/>
              <a:chOff x="712664" y="3994329"/>
              <a:chExt cx="88313" cy="132981"/>
            </a:xfrm>
          </p:grpSpPr>
          <p:sp>
            <p:nvSpPr>
              <p:cNvPr id="3331" name="Google Shape;3331;p20"/>
              <p:cNvSpPr/>
              <p:nvPr/>
            </p:nvSpPr>
            <p:spPr>
              <a:xfrm>
                <a:off x="712664" y="4006439"/>
                <a:ext cx="44613" cy="91225"/>
              </a:xfrm>
              <a:custGeom>
                <a:avLst/>
                <a:gdLst/>
                <a:ahLst/>
                <a:cxnLst/>
                <a:rect l="l" t="t" r="r" b="b"/>
                <a:pathLst>
                  <a:path w="781" h="1597" extrusionOk="0">
                    <a:moveTo>
                      <a:pt x="221" y="1"/>
                    </a:moveTo>
                    <a:cubicBezTo>
                      <a:pt x="138" y="1"/>
                      <a:pt x="60" y="44"/>
                      <a:pt x="44" y="145"/>
                    </a:cubicBezTo>
                    <a:cubicBezTo>
                      <a:pt x="1" y="407"/>
                      <a:pt x="81" y="683"/>
                      <a:pt x="139" y="938"/>
                    </a:cubicBezTo>
                    <a:cubicBezTo>
                      <a:pt x="196" y="1187"/>
                      <a:pt x="264" y="1427"/>
                      <a:pt x="489" y="1579"/>
                    </a:cubicBezTo>
                    <a:cubicBezTo>
                      <a:pt x="506" y="1591"/>
                      <a:pt x="526" y="1596"/>
                      <a:pt x="546" y="1596"/>
                    </a:cubicBezTo>
                    <a:cubicBezTo>
                      <a:pt x="589" y="1596"/>
                      <a:pt x="632" y="1573"/>
                      <a:pt x="652" y="1535"/>
                    </a:cubicBezTo>
                    <a:cubicBezTo>
                      <a:pt x="780" y="1308"/>
                      <a:pt x="735" y="1060"/>
                      <a:pt x="674" y="820"/>
                    </a:cubicBezTo>
                    <a:cubicBezTo>
                      <a:pt x="614" y="582"/>
                      <a:pt x="569" y="295"/>
                      <a:pt x="422" y="97"/>
                    </a:cubicBezTo>
                    <a:cubicBezTo>
                      <a:pt x="377" y="36"/>
                      <a:pt x="297" y="1"/>
                      <a:pt x="221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332" name="Google Shape;3332;p20"/>
              <p:cNvSpPr/>
              <p:nvPr/>
            </p:nvSpPr>
            <p:spPr>
              <a:xfrm>
                <a:off x="767617" y="3994329"/>
                <a:ext cx="33360" cy="132981"/>
              </a:xfrm>
              <a:custGeom>
                <a:avLst/>
                <a:gdLst/>
                <a:ahLst/>
                <a:cxnLst/>
                <a:rect l="l" t="t" r="r" b="b"/>
                <a:pathLst>
                  <a:path w="584" h="2328" extrusionOk="0">
                    <a:moveTo>
                      <a:pt x="295" y="1"/>
                    </a:moveTo>
                    <a:cubicBezTo>
                      <a:pt x="171" y="1"/>
                      <a:pt x="45" y="86"/>
                      <a:pt x="30" y="255"/>
                    </a:cubicBezTo>
                    <a:cubicBezTo>
                      <a:pt x="0" y="597"/>
                      <a:pt x="2" y="946"/>
                      <a:pt x="6" y="1290"/>
                    </a:cubicBezTo>
                    <a:cubicBezTo>
                      <a:pt x="9" y="1631"/>
                      <a:pt x="24" y="1959"/>
                      <a:pt x="178" y="2270"/>
                    </a:cubicBezTo>
                    <a:cubicBezTo>
                      <a:pt x="198" y="2309"/>
                      <a:pt x="239" y="2328"/>
                      <a:pt x="281" y="2328"/>
                    </a:cubicBezTo>
                    <a:cubicBezTo>
                      <a:pt x="323" y="2328"/>
                      <a:pt x="365" y="2309"/>
                      <a:pt x="385" y="2270"/>
                    </a:cubicBezTo>
                    <a:cubicBezTo>
                      <a:pt x="543" y="1960"/>
                      <a:pt x="560" y="1631"/>
                      <a:pt x="569" y="1290"/>
                    </a:cubicBezTo>
                    <a:cubicBezTo>
                      <a:pt x="576" y="946"/>
                      <a:pt x="583" y="597"/>
                      <a:pt x="557" y="255"/>
                    </a:cubicBezTo>
                    <a:cubicBezTo>
                      <a:pt x="544" y="85"/>
                      <a:pt x="420" y="1"/>
                      <a:pt x="295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3333" name="Google Shape;3333;p20"/>
            <p:cNvGrpSpPr/>
            <p:nvPr/>
          </p:nvGrpSpPr>
          <p:grpSpPr>
            <a:xfrm flipH="1">
              <a:off x="8475836" y="4893605"/>
              <a:ext cx="148749" cy="138123"/>
              <a:chOff x="417563" y="4145250"/>
              <a:chExt cx="148749" cy="138123"/>
            </a:xfrm>
          </p:grpSpPr>
          <p:sp>
            <p:nvSpPr>
              <p:cNvPr id="3334" name="Google Shape;3334;p20"/>
              <p:cNvSpPr/>
              <p:nvPr/>
            </p:nvSpPr>
            <p:spPr>
              <a:xfrm>
                <a:off x="417563" y="4179924"/>
                <a:ext cx="39186" cy="103449"/>
              </a:xfrm>
              <a:custGeom>
                <a:avLst/>
                <a:gdLst/>
                <a:ahLst/>
                <a:cxnLst/>
                <a:rect l="l" t="t" r="r" b="b"/>
                <a:pathLst>
                  <a:path w="686" h="1811" extrusionOk="0">
                    <a:moveTo>
                      <a:pt x="283" y="1"/>
                    </a:moveTo>
                    <a:cubicBezTo>
                      <a:pt x="215" y="1"/>
                      <a:pt x="148" y="32"/>
                      <a:pt x="118" y="96"/>
                    </a:cubicBezTo>
                    <a:cubicBezTo>
                      <a:pt x="0" y="348"/>
                      <a:pt x="83" y="703"/>
                      <a:pt x="102" y="970"/>
                    </a:cubicBezTo>
                    <a:cubicBezTo>
                      <a:pt x="112" y="1123"/>
                      <a:pt x="118" y="1280"/>
                      <a:pt x="141" y="1432"/>
                    </a:cubicBezTo>
                    <a:cubicBezTo>
                      <a:pt x="163" y="1569"/>
                      <a:pt x="227" y="1672"/>
                      <a:pt x="315" y="1777"/>
                    </a:cubicBezTo>
                    <a:cubicBezTo>
                      <a:pt x="333" y="1800"/>
                      <a:pt x="363" y="1811"/>
                      <a:pt x="394" y="1811"/>
                    </a:cubicBezTo>
                    <a:cubicBezTo>
                      <a:pt x="425" y="1811"/>
                      <a:pt x="456" y="1799"/>
                      <a:pt x="475" y="1777"/>
                    </a:cubicBezTo>
                    <a:cubicBezTo>
                      <a:pt x="685" y="1537"/>
                      <a:pt x="670" y="1245"/>
                      <a:pt x="647" y="944"/>
                    </a:cubicBezTo>
                    <a:cubicBezTo>
                      <a:pt x="625" y="670"/>
                      <a:pt x="621" y="266"/>
                      <a:pt x="421" y="56"/>
                    </a:cubicBezTo>
                    <a:cubicBezTo>
                      <a:pt x="386" y="19"/>
                      <a:pt x="334" y="1"/>
                      <a:pt x="283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335" name="Google Shape;3335;p20"/>
              <p:cNvSpPr/>
              <p:nvPr/>
            </p:nvSpPr>
            <p:spPr>
              <a:xfrm>
                <a:off x="469888" y="4145250"/>
                <a:ext cx="42556" cy="117101"/>
              </a:xfrm>
              <a:custGeom>
                <a:avLst/>
                <a:gdLst/>
                <a:ahLst/>
                <a:cxnLst/>
                <a:rect l="l" t="t" r="r" b="b"/>
                <a:pathLst>
                  <a:path w="745" h="2050" extrusionOk="0">
                    <a:moveTo>
                      <a:pt x="476" y="0"/>
                    </a:moveTo>
                    <a:cubicBezTo>
                      <a:pt x="449" y="0"/>
                      <a:pt x="419" y="8"/>
                      <a:pt x="384" y="23"/>
                    </a:cubicBezTo>
                    <a:cubicBezTo>
                      <a:pt x="243" y="88"/>
                      <a:pt x="219" y="278"/>
                      <a:pt x="192" y="415"/>
                    </a:cubicBezTo>
                    <a:cubicBezTo>
                      <a:pt x="158" y="589"/>
                      <a:pt x="132" y="764"/>
                      <a:pt x="104" y="936"/>
                    </a:cubicBezTo>
                    <a:cubicBezTo>
                      <a:pt x="47" y="1281"/>
                      <a:pt x="1" y="1611"/>
                      <a:pt x="84" y="1954"/>
                    </a:cubicBezTo>
                    <a:cubicBezTo>
                      <a:pt x="99" y="2020"/>
                      <a:pt x="150" y="2049"/>
                      <a:pt x="204" y="2049"/>
                    </a:cubicBezTo>
                    <a:cubicBezTo>
                      <a:pt x="250" y="2049"/>
                      <a:pt x="298" y="2027"/>
                      <a:pt x="327" y="1988"/>
                    </a:cubicBezTo>
                    <a:cubicBezTo>
                      <a:pt x="568" y="1660"/>
                      <a:pt x="617" y="1267"/>
                      <a:pt x="652" y="870"/>
                    </a:cubicBezTo>
                    <a:cubicBezTo>
                      <a:pt x="666" y="718"/>
                      <a:pt x="745" y="0"/>
                      <a:pt x="476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336" name="Google Shape;3336;p20"/>
              <p:cNvSpPr/>
              <p:nvPr/>
            </p:nvSpPr>
            <p:spPr>
              <a:xfrm>
                <a:off x="528840" y="4206144"/>
                <a:ext cx="37472" cy="75173"/>
              </a:xfrm>
              <a:custGeom>
                <a:avLst/>
                <a:gdLst/>
                <a:ahLst/>
                <a:cxnLst/>
                <a:rect l="l" t="t" r="r" b="b"/>
                <a:pathLst>
                  <a:path w="656" h="1316" extrusionOk="0">
                    <a:moveTo>
                      <a:pt x="371" y="0"/>
                    </a:moveTo>
                    <a:cubicBezTo>
                      <a:pt x="302" y="0"/>
                      <a:pt x="231" y="34"/>
                      <a:pt x="180" y="103"/>
                    </a:cubicBezTo>
                    <a:cubicBezTo>
                      <a:pt x="57" y="271"/>
                      <a:pt x="44" y="533"/>
                      <a:pt x="23" y="733"/>
                    </a:cubicBezTo>
                    <a:cubicBezTo>
                      <a:pt x="1" y="928"/>
                      <a:pt x="15" y="1125"/>
                      <a:pt x="152" y="1281"/>
                    </a:cubicBezTo>
                    <a:cubicBezTo>
                      <a:pt x="172" y="1303"/>
                      <a:pt x="205" y="1315"/>
                      <a:pt x="238" y="1315"/>
                    </a:cubicBezTo>
                    <a:cubicBezTo>
                      <a:pt x="259" y="1315"/>
                      <a:pt x="281" y="1310"/>
                      <a:pt x="298" y="1298"/>
                    </a:cubicBezTo>
                    <a:cubicBezTo>
                      <a:pt x="470" y="1186"/>
                      <a:pt x="536" y="999"/>
                      <a:pt x="566" y="805"/>
                    </a:cubicBezTo>
                    <a:cubicBezTo>
                      <a:pt x="598" y="604"/>
                      <a:pt x="655" y="349"/>
                      <a:pt x="581" y="154"/>
                    </a:cubicBezTo>
                    <a:cubicBezTo>
                      <a:pt x="541" y="53"/>
                      <a:pt x="457" y="0"/>
                      <a:pt x="371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sp>
          <p:nvSpPr>
            <p:cNvPr id="3337" name="Google Shape;3337;p20"/>
            <p:cNvSpPr/>
            <p:nvPr/>
          </p:nvSpPr>
          <p:spPr>
            <a:xfrm flipH="1">
              <a:off x="7858763" y="4947105"/>
              <a:ext cx="33188" cy="102763"/>
            </a:xfrm>
            <a:custGeom>
              <a:avLst/>
              <a:gdLst/>
              <a:ahLst/>
              <a:cxnLst/>
              <a:rect l="l" t="t" r="r" b="b"/>
              <a:pathLst>
                <a:path w="581" h="1799" extrusionOk="0">
                  <a:moveTo>
                    <a:pt x="300" y="0"/>
                  </a:moveTo>
                  <a:cubicBezTo>
                    <a:pt x="224" y="0"/>
                    <a:pt x="148" y="46"/>
                    <a:pt x="114" y="137"/>
                  </a:cubicBezTo>
                  <a:cubicBezTo>
                    <a:pt x="22" y="389"/>
                    <a:pt x="32" y="700"/>
                    <a:pt x="16" y="968"/>
                  </a:cubicBezTo>
                  <a:cubicBezTo>
                    <a:pt x="0" y="1232"/>
                    <a:pt x="5" y="1500"/>
                    <a:pt x="120" y="1743"/>
                  </a:cubicBezTo>
                  <a:cubicBezTo>
                    <a:pt x="136" y="1778"/>
                    <a:pt x="178" y="1799"/>
                    <a:pt x="219" y="1799"/>
                  </a:cubicBezTo>
                  <a:cubicBezTo>
                    <a:pt x="248" y="1799"/>
                    <a:pt x="276" y="1788"/>
                    <a:pt x="293" y="1765"/>
                  </a:cubicBezTo>
                  <a:cubicBezTo>
                    <a:pt x="467" y="1544"/>
                    <a:pt x="522" y="1270"/>
                    <a:pt x="540" y="994"/>
                  </a:cubicBezTo>
                  <a:cubicBezTo>
                    <a:pt x="554" y="722"/>
                    <a:pt x="580" y="397"/>
                    <a:pt x="484" y="137"/>
                  </a:cubicBezTo>
                  <a:cubicBezTo>
                    <a:pt x="451" y="46"/>
                    <a:pt x="375" y="0"/>
                    <a:pt x="300" y="0"/>
                  </a:cubicBezTo>
                  <a:close/>
                </a:path>
              </a:pathLst>
            </a:custGeom>
            <a:solidFill>
              <a:srgbClr val="191919">
                <a:alpha val="59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38" name="Google Shape;3338;p20"/>
            <p:cNvSpPr/>
            <p:nvPr/>
          </p:nvSpPr>
          <p:spPr>
            <a:xfrm flipH="1">
              <a:off x="7690888" y="4652480"/>
              <a:ext cx="33188" cy="102763"/>
            </a:xfrm>
            <a:custGeom>
              <a:avLst/>
              <a:gdLst/>
              <a:ahLst/>
              <a:cxnLst/>
              <a:rect l="l" t="t" r="r" b="b"/>
              <a:pathLst>
                <a:path w="581" h="1799" extrusionOk="0">
                  <a:moveTo>
                    <a:pt x="300" y="0"/>
                  </a:moveTo>
                  <a:cubicBezTo>
                    <a:pt x="224" y="0"/>
                    <a:pt x="148" y="46"/>
                    <a:pt x="114" y="137"/>
                  </a:cubicBezTo>
                  <a:cubicBezTo>
                    <a:pt x="22" y="389"/>
                    <a:pt x="32" y="700"/>
                    <a:pt x="16" y="968"/>
                  </a:cubicBezTo>
                  <a:cubicBezTo>
                    <a:pt x="0" y="1232"/>
                    <a:pt x="5" y="1500"/>
                    <a:pt x="120" y="1743"/>
                  </a:cubicBezTo>
                  <a:cubicBezTo>
                    <a:pt x="136" y="1778"/>
                    <a:pt x="178" y="1799"/>
                    <a:pt x="219" y="1799"/>
                  </a:cubicBezTo>
                  <a:cubicBezTo>
                    <a:pt x="248" y="1799"/>
                    <a:pt x="276" y="1788"/>
                    <a:pt x="293" y="1765"/>
                  </a:cubicBezTo>
                  <a:cubicBezTo>
                    <a:pt x="467" y="1544"/>
                    <a:pt x="522" y="1270"/>
                    <a:pt x="540" y="994"/>
                  </a:cubicBezTo>
                  <a:cubicBezTo>
                    <a:pt x="554" y="722"/>
                    <a:pt x="580" y="397"/>
                    <a:pt x="484" y="137"/>
                  </a:cubicBezTo>
                  <a:cubicBezTo>
                    <a:pt x="451" y="46"/>
                    <a:pt x="375" y="0"/>
                    <a:pt x="300" y="0"/>
                  </a:cubicBezTo>
                  <a:close/>
                </a:path>
              </a:pathLst>
            </a:custGeom>
            <a:solidFill>
              <a:srgbClr val="191919">
                <a:alpha val="59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3339" name="Google Shape;3339;p20"/>
            <p:cNvGrpSpPr/>
            <p:nvPr/>
          </p:nvGrpSpPr>
          <p:grpSpPr>
            <a:xfrm flipH="1">
              <a:off x="8078788" y="4799888"/>
              <a:ext cx="142923" cy="130526"/>
              <a:chOff x="178100" y="3904645"/>
              <a:chExt cx="142923" cy="130526"/>
            </a:xfrm>
          </p:grpSpPr>
          <p:sp>
            <p:nvSpPr>
              <p:cNvPr id="3340" name="Google Shape;3340;p20"/>
              <p:cNvSpPr/>
              <p:nvPr/>
            </p:nvSpPr>
            <p:spPr>
              <a:xfrm>
                <a:off x="178100" y="3936863"/>
                <a:ext cx="40843" cy="98308"/>
              </a:xfrm>
              <a:custGeom>
                <a:avLst/>
                <a:gdLst/>
                <a:ahLst/>
                <a:cxnLst/>
                <a:rect l="l" t="t" r="r" b="b"/>
                <a:pathLst>
                  <a:path w="715" h="1721" extrusionOk="0">
                    <a:moveTo>
                      <a:pt x="237" y="1"/>
                    </a:moveTo>
                    <a:cubicBezTo>
                      <a:pt x="157" y="1"/>
                      <a:pt x="77" y="54"/>
                      <a:pt x="49" y="139"/>
                    </a:cubicBezTo>
                    <a:cubicBezTo>
                      <a:pt x="1" y="283"/>
                      <a:pt x="37" y="436"/>
                      <a:pt x="59" y="582"/>
                    </a:cubicBezTo>
                    <a:cubicBezTo>
                      <a:pt x="76" y="711"/>
                      <a:pt x="98" y="838"/>
                      <a:pt x="120" y="966"/>
                    </a:cubicBezTo>
                    <a:cubicBezTo>
                      <a:pt x="142" y="1093"/>
                      <a:pt x="158" y="1223"/>
                      <a:pt x="193" y="1347"/>
                    </a:cubicBezTo>
                    <a:cubicBezTo>
                      <a:pt x="234" y="1488"/>
                      <a:pt x="302" y="1592"/>
                      <a:pt x="413" y="1688"/>
                    </a:cubicBezTo>
                    <a:cubicBezTo>
                      <a:pt x="438" y="1709"/>
                      <a:pt x="467" y="1720"/>
                      <a:pt x="496" y="1720"/>
                    </a:cubicBezTo>
                    <a:cubicBezTo>
                      <a:pt x="533" y="1720"/>
                      <a:pt x="570" y="1702"/>
                      <a:pt x="594" y="1665"/>
                    </a:cubicBezTo>
                    <a:cubicBezTo>
                      <a:pt x="672" y="1542"/>
                      <a:pt x="715" y="1424"/>
                      <a:pt x="707" y="1275"/>
                    </a:cubicBezTo>
                    <a:cubicBezTo>
                      <a:pt x="700" y="1133"/>
                      <a:pt x="672" y="990"/>
                      <a:pt x="643" y="848"/>
                    </a:cubicBezTo>
                    <a:cubicBezTo>
                      <a:pt x="592" y="595"/>
                      <a:pt x="554" y="244"/>
                      <a:pt x="362" y="51"/>
                    </a:cubicBezTo>
                    <a:cubicBezTo>
                      <a:pt x="326" y="16"/>
                      <a:pt x="281" y="1"/>
                      <a:pt x="237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341" name="Google Shape;3341;p20"/>
              <p:cNvSpPr/>
              <p:nvPr/>
            </p:nvSpPr>
            <p:spPr>
              <a:xfrm>
                <a:off x="230654" y="3904645"/>
                <a:ext cx="37187" cy="110589"/>
              </a:xfrm>
              <a:custGeom>
                <a:avLst/>
                <a:gdLst/>
                <a:ahLst/>
                <a:cxnLst/>
                <a:rect l="l" t="t" r="r" b="b"/>
                <a:pathLst>
                  <a:path w="651" h="1936" extrusionOk="0">
                    <a:moveTo>
                      <a:pt x="399" y="0"/>
                    </a:moveTo>
                    <a:cubicBezTo>
                      <a:pt x="364" y="0"/>
                      <a:pt x="331" y="13"/>
                      <a:pt x="305" y="45"/>
                    </a:cubicBezTo>
                    <a:cubicBezTo>
                      <a:pt x="124" y="270"/>
                      <a:pt x="142" y="647"/>
                      <a:pt x="102" y="921"/>
                    </a:cubicBezTo>
                    <a:cubicBezTo>
                      <a:pt x="57" y="1239"/>
                      <a:pt x="0" y="1544"/>
                      <a:pt x="117" y="1853"/>
                    </a:cubicBezTo>
                    <a:cubicBezTo>
                      <a:pt x="136" y="1902"/>
                      <a:pt x="182" y="1936"/>
                      <a:pt x="229" y="1936"/>
                    </a:cubicBezTo>
                    <a:cubicBezTo>
                      <a:pt x="255" y="1936"/>
                      <a:pt x="282" y="1925"/>
                      <a:pt x="305" y="1902"/>
                    </a:cubicBezTo>
                    <a:cubicBezTo>
                      <a:pt x="542" y="1660"/>
                      <a:pt x="598" y="1348"/>
                      <a:pt x="625" y="1020"/>
                    </a:cubicBezTo>
                    <a:cubicBezTo>
                      <a:pt x="637" y="862"/>
                      <a:pt x="650" y="703"/>
                      <a:pt x="643" y="545"/>
                    </a:cubicBezTo>
                    <a:cubicBezTo>
                      <a:pt x="637" y="392"/>
                      <a:pt x="640" y="203"/>
                      <a:pt x="542" y="75"/>
                    </a:cubicBezTo>
                    <a:cubicBezTo>
                      <a:pt x="511" y="33"/>
                      <a:pt x="454" y="0"/>
                      <a:pt x="399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342" name="Google Shape;3342;p20"/>
              <p:cNvSpPr/>
              <p:nvPr/>
            </p:nvSpPr>
            <p:spPr>
              <a:xfrm>
                <a:off x="275667" y="3947545"/>
                <a:ext cx="45355" cy="85284"/>
              </a:xfrm>
              <a:custGeom>
                <a:avLst/>
                <a:gdLst/>
                <a:ahLst/>
                <a:cxnLst/>
                <a:rect l="l" t="t" r="r" b="b"/>
                <a:pathLst>
                  <a:path w="794" h="1493" extrusionOk="0">
                    <a:moveTo>
                      <a:pt x="528" y="0"/>
                    </a:moveTo>
                    <a:cubicBezTo>
                      <a:pt x="514" y="0"/>
                      <a:pt x="500" y="3"/>
                      <a:pt x="486" y="9"/>
                    </a:cubicBezTo>
                    <a:cubicBezTo>
                      <a:pt x="246" y="103"/>
                      <a:pt x="170" y="438"/>
                      <a:pt x="116" y="669"/>
                    </a:cubicBezTo>
                    <a:cubicBezTo>
                      <a:pt x="56" y="916"/>
                      <a:pt x="1" y="1211"/>
                      <a:pt x="155" y="1435"/>
                    </a:cubicBezTo>
                    <a:cubicBezTo>
                      <a:pt x="182" y="1473"/>
                      <a:pt x="219" y="1492"/>
                      <a:pt x="257" y="1492"/>
                    </a:cubicBezTo>
                    <a:cubicBezTo>
                      <a:pt x="286" y="1492"/>
                      <a:pt x="315" y="1481"/>
                      <a:pt x="342" y="1459"/>
                    </a:cubicBezTo>
                    <a:cubicBezTo>
                      <a:pt x="531" y="1295"/>
                      <a:pt x="571" y="1040"/>
                      <a:pt x="622" y="809"/>
                    </a:cubicBezTo>
                    <a:cubicBezTo>
                      <a:pt x="667" y="603"/>
                      <a:pt x="793" y="275"/>
                      <a:pt x="670" y="86"/>
                    </a:cubicBezTo>
                    <a:cubicBezTo>
                      <a:pt x="642" y="40"/>
                      <a:pt x="585" y="0"/>
                      <a:pt x="528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3343" name="Google Shape;3343;p20"/>
            <p:cNvGrpSpPr/>
            <p:nvPr/>
          </p:nvGrpSpPr>
          <p:grpSpPr>
            <a:xfrm flipH="1">
              <a:off x="7317309" y="4602647"/>
              <a:ext cx="88313" cy="132981"/>
              <a:chOff x="712664" y="3994329"/>
              <a:chExt cx="88313" cy="132981"/>
            </a:xfrm>
          </p:grpSpPr>
          <p:sp>
            <p:nvSpPr>
              <p:cNvPr id="3344" name="Google Shape;3344;p20"/>
              <p:cNvSpPr/>
              <p:nvPr/>
            </p:nvSpPr>
            <p:spPr>
              <a:xfrm>
                <a:off x="712664" y="4006439"/>
                <a:ext cx="44613" cy="91225"/>
              </a:xfrm>
              <a:custGeom>
                <a:avLst/>
                <a:gdLst/>
                <a:ahLst/>
                <a:cxnLst/>
                <a:rect l="l" t="t" r="r" b="b"/>
                <a:pathLst>
                  <a:path w="781" h="1597" extrusionOk="0">
                    <a:moveTo>
                      <a:pt x="221" y="1"/>
                    </a:moveTo>
                    <a:cubicBezTo>
                      <a:pt x="138" y="1"/>
                      <a:pt x="60" y="44"/>
                      <a:pt x="44" y="145"/>
                    </a:cubicBezTo>
                    <a:cubicBezTo>
                      <a:pt x="1" y="407"/>
                      <a:pt x="81" y="683"/>
                      <a:pt x="139" y="938"/>
                    </a:cubicBezTo>
                    <a:cubicBezTo>
                      <a:pt x="196" y="1187"/>
                      <a:pt x="264" y="1427"/>
                      <a:pt x="489" y="1579"/>
                    </a:cubicBezTo>
                    <a:cubicBezTo>
                      <a:pt x="506" y="1591"/>
                      <a:pt x="526" y="1596"/>
                      <a:pt x="546" y="1596"/>
                    </a:cubicBezTo>
                    <a:cubicBezTo>
                      <a:pt x="589" y="1596"/>
                      <a:pt x="632" y="1573"/>
                      <a:pt x="652" y="1535"/>
                    </a:cubicBezTo>
                    <a:cubicBezTo>
                      <a:pt x="780" y="1308"/>
                      <a:pt x="735" y="1060"/>
                      <a:pt x="674" y="820"/>
                    </a:cubicBezTo>
                    <a:cubicBezTo>
                      <a:pt x="614" y="582"/>
                      <a:pt x="569" y="295"/>
                      <a:pt x="422" y="97"/>
                    </a:cubicBezTo>
                    <a:cubicBezTo>
                      <a:pt x="377" y="36"/>
                      <a:pt x="297" y="1"/>
                      <a:pt x="221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345" name="Google Shape;3345;p20"/>
              <p:cNvSpPr/>
              <p:nvPr/>
            </p:nvSpPr>
            <p:spPr>
              <a:xfrm>
                <a:off x="767617" y="3994329"/>
                <a:ext cx="33360" cy="132981"/>
              </a:xfrm>
              <a:custGeom>
                <a:avLst/>
                <a:gdLst/>
                <a:ahLst/>
                <a:cxnLst/>
                <a:rect l="l" t="t" r="r" b="b"/>
                <a:pathLst>
                  <a:path w="584" h="2328" extrusionOk="0">
                    <a:moveTo>
                      <a:pt x="295" y="1"/>
                    </a:moveTo>
                    <a:cubicBezTo>
                      <a:pt x="171" y="1"/>
                      <a:pt x="45" y="86"/>
                      <a:pt x="30" y="255"/>
                    </a:cubicBezTo>
                    <a:cubicBezTo>
                      <a:pt x="0" y="597"/>
                      <a:pt x="2" y="946"/>
                      <a:pt x="6" y="1290"/>
                    </a:cubicBezTo>
                    <a:cubicBezTo>
                      <a:pt x="9" y="1631"/>
                      <a:pt x="24" y="1959"/>
                      <a:pt x="178" y="2270"/>
                    </a:cubicBezTo>
                    <a:cubicBezTo>
                      <a:pt x="198" y="2309"/>
                      <a:pt x="239" y="2328"/>
                      <a:pt x="281" y="2328"/>
                    </a:cubicBezTo>
                    <a:cubicBezTo>
                      <a:pt x="323" y="2328"/>
                      <a:pt x="365" y="2309"/>
                      <a:pt x="385" y="2270"/>
                    </a:cubicBezTo>
                    <a:cubicBezTo>
                      <a:pt x="543" y="1960"/>
                      <a:pt x="560" y="1631"/>
                      <a:pt x="569" y="1290"/>
                    </a:cubicBezTo>
                    <a:cubicBezTo>
                      <a:pt x="576" y="946"/>
                      <a:pt x="583" y="597"/>
                      <a:pt x="557" y="255"/>
                    </a:cubicBezTo>
                    <a:cubicBezTo>
                      <a:pt x="544" y="85"/>
                      <a:pt x="420" y="1"/>
                      <a:pt x="295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3346" name="Google Shape;3346;p20"/>
            <p:cNvGrpSpPr/>
            <p:nvPr/>
          </p:nvGrpSpPr>
          <p:grpSpPr>
            <a:xfrm flipH="1">
              <a:off x="7434236" y="4851518"/>
              <a:ext cx="148749" cy="138123"/>
              <a:chOff x="417563" y="4145250"/>
              <a:chExt cx="148749" cy="138123"/>
            </a:xfrm>
          </p:grpSpPr>
          <p:sp>
            <p:nvSpPr>
              <p:cNvPr id="3347" name="Google Shape;3347;p20"/>
              <p:cNvSpPr/>
              <p:nvPr/>
            </p:nvSpPr>
            <p:spPr>
              <a:xfrm>
                <a:off x="417563" y="4179924"/>
                <a:ext cx="39186" cy="103449"/>
              </a:xfrm>
              <a:custGeom>
                <a:avLst/>
                <a:gdLst/>
                <a:ahLst/>
                <a:cxnLst/>
                <a:rect l="l" t="t" r="r" b="b"/>
                <a:pathLst>
                  <a:path w="686" h="1811" extrusionOk="0">
                    <a:moveTo>
                      <a:pt x="283" y="1"/>
                    </a:moveTo>
                    <a:cubicBezTo>
                      <a:pt x="215" y="1"/>
                      <a:pt x="148" y="32"/>
                      <a:pt x="118" y="96"/>
                    </a:cubicBezTo>
                    <a:cubicBezTo>
                      <a:pt x="0" y="348"/>
                      <a:pt x="83" y="703"/>
                      <a:pt x="102" y="970"/>
                    </a:cubicBezTo>
                    <a:cubicBezTo>
                      <a:pt x="112" y="1123"/>
                      <a:pt x="118" y="1280"/>
                      <a:pt x="141" y="1432"/>
                    </a:cubicBezTo>
                    <a:cubicBezTo>
                      <a:pt x="163" y="1569"/>
                      <a:pt x="227" y="1672"/>
                      <a:pt x="315" y="1777"/>
                    </a:cubicBezTo>
                    <a:cubicBezTo>
                      <a:pt x="333" y="1800"/>
                      <a:pt x="363" y="1811"/>
                      <a:pt x="394" y="1811"/>
                    </a:cubicBezTo>
                    <a:cubicBezTo>
                      <a:pt x="425" y="1811"/>
                      <a:pt x="456" y="1799"/>
                      <a:pt x="475" y="1777"/>
                    </a:cubicBezTo>
                    <a:cubicBezTo>
                      <a:pt x="685" y="1537"/>
                      <a:pt x="670" y="1245"/>
                      <a:pt x="647" y="944"/>
                    </a:cubicBezTo>
                    <a:cubicBezTo>
                      <a:pt x="625" y="670"/>
                      <a:pt x="621" y="266"/>
                      <a:pt x="421" y="56"/>
                    </a:cubicBezTo>
                    <a:cubicBezTo>
                      <a:pt x="386" y="19"/>
                      <a:pt x="334" y="1"/>
                      <a:pt x="283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348" name="Google Shape;3348;p20"/>
              <p:cNvSpPr/>
              <p:nvPr/>
            </p:nvSpPr>
            <p:spPr>
              <a:xfrm>
                <a:off x="469888" y="4145250"/>
                <a:ext cx="42556" cy="117101"/>
              </a:xfrm>
              <a:custGeom>
                <a:avLst/>
                <a:gdLst/>
                <a:ahLst/>
                <a:cxnLst/>
                <a:rect l="l" t="t" r="r" b="b"/>
                <a:pathLst>
                  <a:path w="745" h="2050" extrusionOk="0">
                    <a:moveTo>
                      <a:pt x="476" y="0"/>
                    </a:moveTo>
                    <a:cubicBezTo>
                      <a:pt x="449" y="0"/>
                      <a:pt x="419" y="8"/>
                      <a:pt x="384" y="23"/>
                    </a:cubicBezTo>
                    <a:cubicBezTo>
                      <a:pt x="243" y="88"/>
                      <a:pt x="219" y="278"/>
                      <a:pt x="192" y="415"/>
                    </a:cubicBezTo>
                    <a:cubicBezTo>
                      <a:pt x="158" y="589"/>
                      <a:pt x="132" y="764"/>
                      <a:pt x="104" y="936"/>
                    </a:cubicBezTo>
                    <a:cubicBezTo>
                      <a:pt x="47" y="1281"/>
                      <a:pt x="1" y="1611"/>
                      <a:pt x="84" y="1954"/>
                    </a:cubicBezTo>
                    <a:cubicBezTo>
                      <a:pt x="99" y="2020"/>
                      <a:pt x="150" y="2049"/>
                      <a:pt x="204" y="2049"/>
                    </a:cubicBezTo>
                    <a:cubicBezTo>
                      <a:pt x="250" y="2049"/>
                      <a:pt x="298" y="2027"/>
                      <a:pt x="327" y="1988"/>
                    </a:cubicBezTo>
                    <a:cubicBezTo>
                      <a:pt x="568" y="1660"/>
                      <a:pt x="617" y="1267"/>
                      <a:pt x="652" y="870"/>
                    </a:cubicBezTo>
                    <a:cubicBezTo>
                      <a:pt x="666" y="718"/>
                      <a:pt x="745" y="0"/>
                      <a:pt x="476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349" name="Google Shape;3349;p20"/>
              <p:cNvSpPr/>
              <p:nvPr/>
            </p:nvSpPr>
            <p:spPr>
              <a:xfrm>
                <a:off x="528840" y="4206144"/>
                <a:ext cx="37472" cy="75173"/>
              </a:xfrm>
              <a:custGeom>
                <a:avLst/>
                <a:gdLst/>
                <a:ahLst/>
                <a:cxnLst/>
                <a:rect l="l" t="t" r="r" b="b"/>
                <a:pathLst>
                  <a:path w="656" h="1316" extrusionOk="0">
                    <a:moveTo>
                      <a:pt x="371" y="0"/>
                    </a:moveTo>
                    <a:cubicBezTo>
                      <a:pt x="302" y="0"/>
                      <a:pt x="231" y="34"/>
                      <a:pt x="180" y="103"/>
                    </a:cubicBezTo>
                    <a:cubicBezTo>
                      <a:pt x="57" y="271"/>
                      <a:pt x="44" y="533"/>
                      <a:pt x="23" y="733"/>
                    </a:cubicBezTo>
                    <a:cubicBezTo>
                      <a:pt x="1" y="928"/>
                      <a:pt x="15" y="1125"/>
                      <a:pt x="152" y="1281"/>
                    </a:cubicBezTo>
                    <a:cubicBezTo>
                      <a:pt x="172" y="1303"/>
                      <a:pt x="205" y="1315"/>
                      <a:pt x="238" y="1315"/>
                    </a:cubicBezTo>
                    <a:cubicBezTo>
                      <a:pt x="259" y="1315"/>
                      <a:pt x="281" y="1310"/>
                      <a:pt x="298" y="1298"/>
                    </a:cubicBezTo>
                    <a:cubicBezTo>
                      <a:pt x="470" y="1186"/>
                      <a:pt x="536" y="999"/>
                      <a:pt x="566" y="805"/>
                    </a:cubicBezTo>
                    <a:cubicBezTo>
                      <a:pt x="598" y="604"/>
                      <a:pt x="655" y="349"/>
                      <a:pt x="581" y="154"/>
                    </a:cubicBezTo>
                    <a:cubicBezTo>
                      <a:pt x="541" y="53"/>
                      <a:pt x="457" y="0"/>
                      <a:pt x="371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sp>
          <p:nvSpPr>
            <p:cNvPr id="3350" name="Google Shape;3350;p20"/>
            <p:cNvSpPr/>
            <p:nvPr/>
          </p:nvSpPr>
          <p:spPr>
            <a:xfrm flipH="1">
              <a:off x="6268101" y="4911293"/>
              <a:ext cx="33188" cy="102763"/>
            </a:xfrm>
            <a:custGeom>
              <a:avLst/>
              <a:gdLst/>
              <a:ahLst/>
              <a:cxnLst/>
              <a:rect l="l" t="t" r="r" b="b"/>
              <a:pathLst>
                <a:path w="581" h="1799" extrusionOk="0">
                  <a:moveTo>
                    <a:pt x="300" y="0"/>
                  </a:moveTo>
                  <a:cubicBezTo>
                    <a:pt x="224" y="0"/>
                    <a:pt x="148" y="46"/>
                    <a:pt x="114" y="137"/>
                  </a:cubicBezTo>
                  <a:cubicBezTo>
                    <a:pt x="22" y="389"/>
                    <a:pt x="32" y="700"/>
                    <a:pt x="16" y="968"/>
                  </a:cubicBezTo>
                  <a:cubicBezTo>
                    <a:pt x="0" y="1232"/>
                    <a:pt x="5" y="1500"/>
                    <a:pt x="120" y="1743"/>
                  </a:cubicBezTo>
                  <a:cubicBezTo>
                    <a:pt x="136" y="1778"/>
                    <a:pt x="178" y="1799"/>
                    <a:pt x="219" y="1799"/>
                  </a:cubicBezTo>
                  <a:cubicBezTo>
                    <a:pt x="248" y="1799"/>
                    <a:pt x="276" y="1788"/>
                    <a:pt x="293" y="1765"/>
                  </a:cubicBezTo>
                  <a:cubicBezTo>
                    <a:pt x="467" y="1544"/>
                    <a:pt x="522" y="1270"/>
                    <a:pt x="540" y="994"/>
                  </a:cubicBezTo>
                  <a:cubicBezTo>
                    <a:pt x="554" y="722"/>
                    <a:pt x="580" y="397"/>
                    <a:pt x="484" y="137"/>
                  </a:cubicBezTo>
                  <a:cubicBezTo>
                    <a:pt x="451" y="46"/>
                    <a:pt x="375" y="0"/>
                    <a:pt x="300" y="0"/>
                  </a:cubicBezTo>
                  <a:close/>
                </a:path>
              </a:pathLst>
            </a:custGeom>
            <a:solidFill>
              <a:srgbClr val="191919">
                <a:alpha val="59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3351" name="Google Shape;3351;p20"/>
            <p:cNvGrpSpPr/>
            <p:nvPr/>
          </p:nvGrpSpPr>
          <p:grpSpPr>
            <a:xfrm flipH="1">
              <a:off x="5467046" y="4869472"/>
              <a:ext cx="88313" cy="132981"/>
              <a:chOff x="712664" y="3994329"/>
              <a:chExt cx="88313" cy="132981"/>
            </a:xfrm>
          </p:grpSpPr>
          <p:sp>
            <p:nvSpPr>
              <p:cNvPr id="3352" name="Google Shape;3352;p20"/>
              <p:cNvSpPr/>
              <p:nvPr/>
            </p:nvSpPr>
            <p:spPr>
              <a:xfrm>
                <a:off x="712664" y="4006439"/>
                <a:ext cx="44613" cy="91225"/>
              </a:xfrm>
              <a:custGeom>
                <a:avLst/>
                <a:gdLst/>
                <a:ahLst/>
                <a:cxnLst/>
                <a:rect l="l" t="t" r="r" b="b"/>
                <a:pathLst>
                  <a:path w="781" h="1597" extrusionOk="0">
                    <a:moveTo>
                      <a:pt x="221" y="1"/>
                    </a:moveTo>
                    <a:cubicBezTo>
                      <a:pt x="138" y="1"/>
                      <a:pt x="60" y="44"/>
                      <a:pt x="44" y="145"/>
                    </a:cubicBezTo>
                    <a:cubicBezTo>
                      <a:pt x="1" y="407"/>
                      <a:pt x="81" y="683"/>
                      <a:pt x="139" y="938"/>
                    </a:cubicBezTo>
                    <a:cubicBezTo>
                      <a:pt x="196" y="1187"/>
                      <a:pt x="264" y="1427"/>
                      <a:pt x="489" y="1579"/>
                    </a:cubicBezTo>
                    <a:cubicBezTo>
                      <a:pt x="506" y="1591"/>
                      <a:pt x="526" y="1596"/>
                      <a:pt x="546" y="1596"/>
                    </a:cubicBezTo>
                    <a:cubicBezTo>
                      <a:pt x="589" y="1596"/>
                      <a:pt x="632" y="1573"/>
                      <a:pt x="652" y="1535"/>
                    </a:cubicBezTo>
                    <a:cubicBezTo>
                      <a:pt x="780" y="1308"/>
                      <a:pt x="735" y="1060"/>
                      <a:pt x="674" y="820"/>
                    </a:cubicBezTo>
                    <a:cubicBezTo>
                      <a:pt x="614" y="582"/>
                      <a:pt x="569" y="295"/>
                      <a:pt x="422" y="97"/>
                    </a:cubicBezTo>
                    <a:cubicBezTo>
                      <a:pt x="377" y="36"/>
                      <a:pt x="297" y="1"/>
                      <a:pt x="221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353" name="Google Shape;3353;p20"/>
              <p:cNvSpPr/>
              <p:nvPr/>
            </p:nvSpPr>
            <p:spPr>
              <a:xfrm>
                <a:off x="767617" y="3994329"/>
                <a:ext cx="33360" cy="132981"/>
              </a:xfrm>
              <a:custGeom>
                <a:avLst/>
                <a:gdLst/>
                <a:ahLst/>
                <a:cxnLst/>
                <a:rect l="l" t="t" r="r" b="b"/>
                <a:pathLst>
                  <a:path w="584" h="2328" extrusionOk="0">
                    <a:moveTo>
                      <a:pt x="295" y="1"/>
                    </a:moveTo>
                    <a:cubicBezTo>
                      <a:pt x="171" y="1"/>
                      <a:pt x="45" y="86"/>
                      <a:pt x="30" y="255"/>
                    </a:cubicBezTo>
                    <a:cubicBezTo>
                      <a:pt x="0" y="597"/>
                      <a:pt x="2" y="946"/>
                      <a:pt x="6" y="1290"/>
                    </a:cubicBezTo>
                    <a:cubicBezTo>
                      <a:pt x="9" y="1631"/>
                      <a:pt x="24" y="1959"/>
                      <a:pt x="178" y="2270"/>
                    </a:cubicBezTo>
                    <a:cubicBezTo>
                      <a:pt x="198" y="2309"/>
                      <a:pt x="239" y="2328"/>
                      <a:pt x="281" y="2328"/>
                    </a:cubicBezTo>
                    <a:cubicBezTo>
                      <a:pt x="323" y="2328"/>
                      <a:pt x="365" y="2309"/>
                      <a:pt x="385" y="2270"/>
                    </a:cubicBezTo>
                    <a:cubicBezTo>
                      <a:pt x="543" y="1960"/>
                      <a:pt x="560" y="1631"/>
                      <a:pt x="569" y="1290"/>
                    </a:cubicBezTo>
                    <a:cubicBezTo>
                      <a:pt x="576" y="946"/>
                      <a:pt x="583" y="597"/>
                      <a:pt x="557" y="255"/>
                    </a:cubicBezTo>
                    <a:cubicBezTo>
                      <a:pt x="544" y="85"/>
                      <a:pt x="420" y="1"/>
                      <a:pt x="295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sp>
          <p:nvSpPr>
            <p:cNvPr id="3354" name="Google Shape;3354;p20"/>
            <p:cNvSpPr/>
            <p:nvPr/>
          </p:nvSpPr>
          <p:spPr>
            <a:xfrm flipH="1">
              <a:off x="6834713" y="4617755"/>
              <a:ext cx="33188" cy="102763"/>
            </a:xfrm>
            <a:custGeom>
              <a:avLst/>
              <a:gdLst/>
              <a:ahLst/>
              <a:cxnLst/>
              <a:rect l="l" t="t" r="r" b="b"/>
              <a:pathLst>
                <a:path w="581" h="1799" extrusionOk="0">
                  <a:moveTo>
                    <a:pt x="300" y="0"/>
                  </a:moveTo>
                  <a:cubicBezTo>
                    <a:pt x="224" y="0"/>
                    <a:pt x="148" y="46"/>
                    <a:pt x="114" y="137"/>
                  </a:cubicBezTo>
                  <a:cubicBezTo>
                    <a:pt x="22" y="389"/>
                    <a:pt x="32" y="700"/>
                    <a:pt x="16" y="968"/>
                  </a:cubicBezTo>
                  <a:cubicBezTo>
                    <a:pt x="0" y="1232"/>
                    <a:pt x="5" y="1500"/>
                    <a:pt x="120" y="1743"/>
                  </a:cubicBezTo>
                  <a:cubicBezTo>
                    <a:pt x="136" y="1778"/>
                    <a:pt x="178" y="1799"/>
                    <a:pt x="219" y="1799"/>
                  </a:cubicBezTo>
                  <a:cubicBezTo>
                    <a:pt x="248" y="1799"/>
                    <a:pt x="276" y="1788"/>
                    <a:pt x="293" y="1765"/>
                  </a:cubicBezTo>
                  <a:cubicBezTo>
                    <a:pt x="467" y="1544"/>
                    <a:pt x="522" y="1270"/>
                    <a:pt x="540" y="994"/>
                  </a:cubicBezTo>
                  <a:cubicBezTo>
                    <a:pt x="554" y="722"/>
                    <a:pt x="580" y="397"/>
                    <a:pt x="484" y="137"/>
                  </a:cubicBezTo>
                  <a:cubicBezTo>
                    <a:pt x="451" y="46"/>
                    <a:pt x="375" y="0"/>
                    <a:pt x="300" y="0"/>
                  </a:cubicBezTo>
                  <a:close/>
                </a:path>
              </a:pathLst>
            </a:custGeom>
            <a:solidFill>
              <a:srgbClr val="191919">
                <a:alpha val="59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3355" name="Google Shape;3355;p20"/>
            <p:cNvGrpSpPr/>
            <p:nvPr/>
          </p:nvGrpSpPr>
          <p:grpSpPr>
            <a:xfrm flipH="1">
              <a:off x="7047313" y="4735613"/>
              <a:ext cx="142923" cy="130526"/>
              <a:chOff x="178100" y="3904645"/>
              <a:chExt cx="142923" cy="130526"/>
            </a:xfrm>
          </p:grpSpPr>
          <p:sp>
            <p:nvSpPr>
              <p:cNvPr id="3356" name="Google Shape;3356;p20"/>
              <p:cNvSpPr/>
              <p:nvPr/>
            </p:nvSpPr>
            <p:spPr>
              <a:xfrm>
                <a:off x="178100" y="3936863"/>
                <a:ext cx="40843" cy="98308"/>
              </a:xfrm>
              <a:custGeom>
                <a:avLst/>
                <a:gdLst/>
                <a:ahLst/>
                <a:cxnLst/>
                <a:rect l="l" t="t" r="r" b="b"/>
                <a:pathLst>
                  <a:path w="715" h="1721" extrusionOk="0">
                    <a:moveTo>
                      <a:pt x="237" y="1"/>
                    </a:moveTo>
                    <a:cubicBezTo>
                      <a:pt x="157" y="1"/>
                      <a:pt x="77" y="54"/>
                      <a:pt x="49" y="139"/>
                    </a:cubicBezTo>
                    <a:cubicBezTo>
                      <a:pt x="1" y="283"/>
                      <a:pt x="37" y="436"/>
                      <a:pt x="59" y="582"/>
                    </a:cubicBezTo>
                    <a:cubicBezTo>
                      <a:pt x="76" y="711"/>
                      <a:pt x="98" y="838"/>
                      <a:pt x="120" y="966"/>
                    </a:cubicBezTo>
                    <a:cubicBezTo>
                      <a:pt x="142" y="1093"/>
                      <a:pt x="158" y="1223"/>
                      <a:pt x="193" y="1347"/>
                    </a:cubicBezTo>
                    <a:cubicBezTo>
                      <a:pt x="234" y="1488"/>
                      <a:pt x="302" y="1592"/>
                      <a:pt x="413" y="1688"/>
                    </a:cubicBezTo>
                    <a:cubicBezTo>
                      <a:pt x="438" y="1709"/>
                      <a:pt x="467" y="1720"/>
                      <a:pt x="496" y="1720"/>
                    </a:cubicBezTo>
                    <a:cubicBezTo>
                      <a:pt x="533" y="1720"/>
                      <a:pt x="570" y="1702"/>
                      <a:pt x="594" y="1665"/>
                    </a:cubicBezTo>
                    <a:cubicBezTo>
                      <a:pt x="672" y="1542"/>
                      <a:pt x="715" y="1424"/>
                      <a:pt x="707" y="1275"/>
                    </a:cubicBezTo>
                    <a:cubicBezTo>
                      <a:pt x="700" y="1133"/>
                      <a:pt x="672" y="990"/>
                      <a:pt x="643" y="848"/>
                    </a:cubicBezTo>
                    <a:cubicBezTo>
                      <a:pt x="592" y="595"/>
                      <a:pt x="554" y="244"/>
                      <a:pt x="362" y="51"/>
                    </a:cubicBezTo>
                    <a:cubicBezTo>
                      <a:pt x="326" y="16"/>
                      <a:pt x="281" y="1"/>
                      <a:pt x="237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357" name="Google Shape;3357;p20"/>
              <p:cNvSpPr/>
              <p:nvPr/>
            </p:nvSpPr>
            <p:spPr>
              <a:xfrm>
                <a:off x="230654" y="3904645"/>
                <a:ext cx="37187" cy="110589"/>
              </a:xfrm>
              <a:custGeom>
                <a:avLst/>
                <a:gdLst/>
                <a:ahLst/>
                <a:cxnLst/>
                <a:rect l="l" t="t" r="r" b="b"/>
                <a:pathLst>
                  <a:path w="651" h="1936" extrusionOk="0">
                    <a:moveTo>
                      <a:pt x="399" y="0"/>
                    </a:moveTo>
                    <a:cubicBezTo>
                      <a:pt x="364" y="0"/>
                      <a:pt x="331" y="13"/>
                      <a:pt x="305" y="45"/>
                    </a:cubicBezTo>
                    <a:cubicBezTo>
                      <a:pt x="124" y="270"/>
                      <a:pt x="142" y="647"/>
                      <a:pt x="102" y="921"/>
                    </a:cubicBezTo>
                    <a:cubicBezTo>
                      <a:pt x="57" y="1239"/>
                      <a:pt x="0" y="1544"/>
                      <a:pt x="117" y="1853"/>
                    </a:cubicBezTo>
                    <a:cubicBezTo>
                      <a:pt x="136" y="1902"/>
                      <a:pt x="182" y="1936"/>
                      <a:pt x="229" y="1936"/>
                    </a:cubicBezTo>
                    <a:cubicBezTo>
                      <a:pt x="255" y="1936"/>
                      <a:pt x="282" y="1925"/>
                      <a:pt x="305" y="1902"/>
                    </a:cubicBezTo>
                    <a:cubicBezTo>
                      <a:pt x="542" y="1660"/>
                      <a:pt x="598" y="1348"/>
                      <a:pt x="625" y="1020"/>
                    </a:cubicBezTo>
                    <a:cubicBezTo>
                      <a:pt x="637" y="862"/>
                      <a:pt x="650" y="703"/>
                      <a:pt x="643" y="545"/>
                    </a:cubicBezTo>
                    <a:cubicBezTo>
                      <a:pt x="637" y="392"/>
                      <a:pt x="640" y="203"/>
                      <a:pt x="542" y="75"/>
                    </a:cubicBezTo>
                    <a:cubicBezTo>
                      <a:pt x="511" y="33"/>
                      <a:pt x="454" y="0"/>
                      <a:pt x="399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358" name="Google Shape;3358;p20"/>
              <p:cNvSpPr/>
              <p:nvPr/>
            </p:nvSpPr>
            <p:spPr>
              <a:xfrm>
                <a:off x="275667" y="3947545"/>
                <a:ext cx="45355" cy="85284"/>
              </a:xfrm>
              <a:custGeom>
                <a:avLst/>
                <a:gdLst/>
                <a:ahLst/>
                <a:cxnLst/>
                <a:rect l="l" t="t" r="r" b="b"/>
                <a:pathLst>
                  <a:path w="794" h="1493" extrusionOk="0">
                    <a:moveTo>
                      <a:pt x="528" y="0"/>
                    </a:moveTo>
                    <a:cubicBezTo>
                      <a:pt x="514" y="0"/>
                      <a:pt x="500" y="3"/>
                      <a:pt x="486" y="9"/>
                    </a:cubicBezTo>
                    <a:cubicBezTo>
                      <a:pt x="246" y="103"/>
                      <a:pt x="170" y="438"/>
                      <a:pt x="116" y="669"/>
                    </a:cubicBezTo>
                    <a:cubicBezTo>
                      <a:pt x="56" y="916"/>
                      <a:pt x="1" y="1211"/>
                      <a:pt x="155" y="1435"/>
                    </a:cubicBezTo>
                    <a:cubicBezTo>
                      <a:pt x="182" y="1473"/>
                      <a:pt x="219" y="1492"/>
                      <a:pt x="257" y="1492"/>
                    </a:cubicBezTo>
                    <a:cubicBezTo>
                      <a:pt x="286" y="1492"/>
                      <a:pt x="315" y="1481"/>
                      <a:pt x="342" y="1459"/>
                    </a:cubicBezTo>
                    <a:cubicBezTo>
                      <a:pt x="531" y="1295"/>
                      <a:pt x="571" y="1040"/>
                      <a:pt x="622" y="809"/>
                    </a:cubicBezTo>
                    <a:cubicBezTo>
                      <a:pt x="667" y="603"/>
                      <a:pt x="793" y="275"/>
                      <a:pt x="670" y="86"/>
                    </a:cubicBezTo>
                    <a:cubicBezTo>
                      <a:pt x="642" y="40"/>
                      <a:pt x="585" y="0"/>
                      <a:pt x="528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3359" name="Google Shape;3359;p20"/>
            <p:cNvGrpSpPr/>
            <p:nvPr/>
          </p:nvGrpSpPr>
          <p:grpSpPr>
            <a:xfrm flipH="1">
              <a:off x="6533859" y="4689922"/>
              <a:ext cx="88313" cy="132981"/>
              <a:chOff x="712664" y="3994329"/>
              <a:chExt cx="88313" cy="132981"/>
            </a:xfrm>
          </p:grpSpPr>
          <p:sp>
            <p:nvSpPr>
              <p:cNvPr id="3360" name="Google Shape;3360;p20"/>
              <p:cNvSpPr/>
              <p:nvPr/>
            </p:nvSpPr>
            <p:spPr>
              <a:xfrm>
                <a:off x="712664" y="4006439"/>
                <a:ext cx="44613" cy="91225"/>
              </a:xfrm>
              <a:custGeom>
                <a:avLst/>
                <a:gdLst/>
                <a:ahLst/>
                <a:cxnLst/>
                <a:rect l="l" t="t" r="r" b="b"/>
                <a:pathLst>
                  <a:path w="781" h="1597" extrusionOk="0">
                    <a:moveTo>
                      <a:pt x="221" y="1"/>
                    </a:moveTo>
                    <a:cubicBezTo>
                      <a:pt x="138" y="1"/>
                      <a:pt x="60" y="44"/>
                      <a:pt x="44" y="145"/>
                    </a:cubicBezTo>
                    <a:cubicBezTo>
                      <a:pt x="1" y="407"/>
                      <a:pt x="81" y="683"/>
                      <a:pt x="139" y="938"/>
                    </a:cubicBezTo>
                    <a:cubicBezTo>
                      <a:pt x="196" y="1187"/>
                      <a:pt x="264" y="1427"/>
                      <a:pt x="489" y="1579"/>
                    </a:cubicBezTo>
                    <a:cubicBezTo>
                      <a:pt x="506" y="1591"/>
                      <a:pt x="526" y="1596"/>
                      <a:pt x="546" y="1596"/>
                    </a:cubicBezTo>
                    <a:cubicBezTo>
                      <a:pt x="589" y="1596"/>
                      <a:pt x="632" y="1573"/>
                      <a:pt x="652" y="1535"/>
                    </a:cubicBezTo>
                    <a:cubicBezTo>
                      <a:pt x="780" y="1308"/>
                      <a:pt x="735" y="1060"/>
                      <a:pt x="674" y="820"/>
                    </a:cubicBezTo>
                    <a:cubicBezTo>
                      <a:pt x="614" y="582"/>
                      <a:pt x="569" y="295"/>
                      <a:pt x="422" y="97"/>
                    </a:cubicBezTo>
                    <a:cubicBezTo>
                      <a:pt x="377" y="36"/>
                      <a:pt x="297" y="1"/>
                      <a:pt x="221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361" name="Google Shape;3361;p20"/>
              <p:cNvSpPr/>
              <p:nvPr/>
            </p:nvSpPr>
            <p:spPr>
              <a:xfrm>
                <a:off x="767617" y="3994329"/>
                <a:ext cx="33360" cy="132981"/>
              </a:xfrm>
              <a:custGeom>
                <a:avLst/>
                <a:gdLst/>
                <a:ahLst/>
                <a:cxnLst/>
                <a:rect l="l" t="t" r="r" b="b"/>
                <a:pathLst>
                  <a:path w="584" h="2328" extrusionOk="0">
                    <a:moveTo>
                      <a:pt x="295" y="1"/>
                    </a:moveTo>
                    <a:cubicBezTo>
                      <a:pt x="171" y="1"/>
                      <a:pt x="45" y="86"/>
                      <a:pt x="30" y="255"/>
                    </a:cubicBezTo>
                    <a:cubicBezTo>
                      <a:pt x="0" y="597"/>
                      <a:pt x="2" y="946"/>
                      <a:pt x="6" y="1290"/>
                    </a:cubicBezTo>
                    <a:cubicBezTo>
                      <a:pt x="9" y="1631"/>
                      <a:pt x="24" y="1959"/>
                      <a:pt x="178" y="2270"/>
                    </a:cubicBezTo>
                    <a:cubicBezTo>
                      <a:pt x="198" y="2309"/>
                      <a:pt x="239" y="2328"/>
                      <a:pt x="281" y="2328"/>
                    </a:cubicBezTo>
                    <a:cubicBezTo>
                      <a:pt x="323" y="2328"/>
                      <a:pt x="365" y="2309"/>
                      <a:pt x="385" y="2270"/>
                    </a:cubicBezTo>
                    <a:cubicBezTo>
                      <a:pt x="543" y="1960"/>
                      <a:pt x="560" y="1631"/>
                      <a:pt x="569" y="1290"/>
                    </a:cubicBezTo>
                    <a:cubicBezTo>
                      <a:pt x="576" y="946"/>
                      <a:pt x="583" y="597"/>
                      <a:pt x="557" y="255"/>
                    </a:cubicBezTo>
                    <a:cubicBezTo>
                      <a:pt x="544" y="85"/>
                      <a:pt x="420" y="1"/>
                      <a:pt x="295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3362" name="Google Shape;3362;p20"/>
            <p:cNvGrpSpPr/>
            <p:nvPr/>
          </p:nvGrpSpPr>
          <p:grpSpPr>
            <a:xfrm flipH="1">
              <a:off x="6789661" y="4866893"/>
              <a:ext cx="148749" cy="138123"/>
              <a:chOff x="417563" y="4145250"/>
              <a:chExt cx="148749" cy="138123"/>
            </a:xfrm>
          </p:grpSpPr>
          <p:sp>
            <p:nvSpPr>
              <p:cNvPr id="3363" name="Google Shape;3363;p20"/>
              <p:cNvSpPr/>
              <p:nvPr/>
            </p:nvSpPr>
            <p:spPr>
              <a:xfrm>
                <a:off x="417563" y="4179924"/>
                <a:ext cx="39186" cy="103449"/>
              </a:xfrm>
              <a:custGeom>
                <a:avLst/>
                <a:gdLst/>
                <a:ahLst/>
                <a:cxnLst/>
                <a:rect l="l" t="t" r="r" b="b"/>
                <a:pathLst>
                  <a:path w="686" h="1811" extrusionOk="0">
                    <a:moveTo>
                      <a:pt x="283" y="1"/>
                    </a:moveTo>
                    <a:cubicBezTo>
                      <a:pt x="215" y="1"/>
                      <a:pt x="148" y="32"/>
                      <a:pt x="118" y="96"/>
                    </a:cubicBezTo>
                    <a:cubicBezTo>
                      <a:pt x="0" y="348"/>
                      <a:pt x="83" y="703"/>
                      <a:pt x="102" y="970"/>
                    </a:cubicBezTo>
                    <a:cubicBezTo>
                      <a:pt x="112" y="1123"/>
                      <a:pt x="118" y="1280"/>
                      <a:pt x="141" y="1432"/>
                    </a:cubicBezTo>
                    <a:cubicBezTo>
                      <a:pt x="163" y="1569"/>
                      <a:pt x="227" y="1672"/>
                      <a:pt x="315" y="1777"/>
                    </a:cubicBezTo>
                    <a:cubicBezTo>
                      <a:pt x="333" y="1800"/>
                      <a:pt x="363" y="1811"/>
                      <a:pt x="394" y="1811"/>
                    </a:cubicBezTo>
                    <a:cubicBezTo>
                      <a:pt x="425" y="1811"/>
                      <a:pt x="456" y="1799"/>
                      <a:pt x="475" y="1777"/>
                    </a:cubicBezTo>
                    <a:cubicBezTo>
                      <a:pt x="685" y="1537"/>
                      <a:pt x="670" y="1245"/>
                      <a:pt x="647" y="944"/>
                    </a:cubicBezTo>
                    <a:cubicBezTo>
                      <a:pt x="625" y="670"/>
                      <a:pt x="621" y="266"/>
                      <a:pt x="421" y="56"/>
                    </a:cubicBezTo>
                    <a:cubicBezTo>
                      <a:pt x="386" y="19"/>
                      <a:pt x="334" y="1"/>
                      <a:pt x="283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364" name="Google Shape;3364;p20"/>
              <p:cNvSpPr/>
              <p:nvPr/>
            </p:nvSpPr>
            <p:spPr>
              <a:xfrm>
                <a:off x="469888" y="4145250"/>
                <a:ext cx="42556" cy="117101"/>
              </a:xfrm>
              <a:custGeom>
                <a:avLst/>
                <a:gdLst/>
                <a:ahLst/>
                <a:cxnLst/>
                <a:rect l="l" t="t" r="r" b="b"/>
                <a:pathLst>
                  <a:path w="745" h="2050" extrusionOk="0">
                    <a:moveTo>
                      <a:pt x="476" y="0"/>
                    </a:moveTo>
                    <a:cubicBezTo>
                      <a:pt x="449" y="0"/>
                      <a:pt x="419" y="8"/>
                      <a:pt x="384" y="23"/>
                    </a:cubicBezTo>
                    <a:cubicBezTo>
                      <a:pt x="243" y="88"/>
                      <a:pt x="219" y="278"/>
                      <a:pt x="192" y="415"/>
                    </a:cubicBezTo>
                    <a:cubicBezTo>
                      <a:pt x="158" y="589"/>
                      <a:pt x="132" y="764"/>
                      <a:pt x="104" y="936"/>
                    </a:cubicBezTo>
                    <a:cubicBezTo>
                      <a:pt x="47" y="1281"/>
                      <a:pt x="1" y="1611"/>
                      <a:pt x="84" y="1954"/>
                    </a:cubicBezTo>
                    <a:cubicBezTo>
                      <a:pt x="99" y="2020"/>
                      <a:pt x="150" y="2049"/>
                      <a:pt x="204" y="2049"/>
                    </a:cubicBezTo>
                    <a:cubicBezTo>
                      <a:pt x="250" y="2049"/>
                      <a:pt x="298" y="2027"/>
                      <a:pt x="327" y="1988"/>
                    </a:cubicBezTo>
                    <a:cubicBezTo>
                      <a:pt x="568" y="1660"/>
                      <a:pt x="617" y="1267"/>
                      <a:pt x="652" y="870"/>
                    </a:cubicBezTo>
                    <a:cubicBezTo>
                      <a:pt x="666" y="718"/>
                      <a:pt x="745" y="0"/>
                      <a:pt x="476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365" name="Google Shape;3365;p20"/>
              <p:cNvSpPr/>
              <p:nvPr/>
            </p:nvSpPr>
            <p:spPr>
              <a:xfrm>
                <a:off x="528840" y="4206144"/>
                <a:ext cx="37472" cy="75173"/>
              </a:xfrm>
              <a:custGeom>
                <a:avLst/>
                <a:gdLst/>
                <a:ahLst/>
                <a:cxnLst/>
                <a:rect l="l" t="t" r="r" b="b"/>
                <a:pathLst>
                  <a:path w="656" h="1316" extrusionOk="0">
                    <a:moveTo>
                      <a:pt x="371" y="0"/>
                    </a:moveTo>
                    <a:cubicBezTo>
                      <a:pt x="302" y="0"/>
                      <a:pt x="231" y="34"/>
                      <a:pt x="180" y="103"/>
                    </a:cubicBezTo>
                    <a:cubicBezTo>
                      <a:pt x="57" y="271"/>
                      <a:pt x="44" y="533"/>
                      <a:pt x="23" y="733"/>
                    </a:cubicBezTo>
                    <a:cubicBezTo>
                      <a:pt x="1" y="928"/>
                      <a:pt x="15" y="1125"/>
                      <a:pt x="152" y="1281"/>
                    </a:cubicBezTo>
                    <a:cubicBezTo>
                      <a:pt x="172" y="1303"/>
                      <a:pt x="205" y="1315"/>
                      <a:pt x="238" y="1315"/>
                    </a:cubicBezTo>
                    <a:cubicBezTo>
                      <a:pt x="259" y="1315"/>
                      <a:pt x="281" y="1310"/>
                      <a:pt x="298" y="1298"/>
                    </a:cubicBezTo>
                    <a:cubicBezTo>
                      <a:pt x="470" y="1186"/>
                      <a:pt x="536" y="999"/>
                      <a:pt x="566" y="805"/>
                    </a:cubicBezTo>
                    <a:cubicBezTo>
                      <a:pt x="598" y="604"/>
                      <a:pt x="655" y="349"/>
                      <a:pt x="581" y="154"/>
                    </a:cubicBezTo>
                    <a:cubicBezTo>
                      <a:pt x="541" y="53"/>
                      <a:pt x="457" y="0"/>
                      <a:pt x="371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sp>
          <p:nvSpPr>
            <p:cNvPr id="3366" name="Google Shape;3366;p20"/>
            <p:cNvSpPr/>
            <p:nvPr/>
          </p:nvSpPr>
          <p:spPr>
            <a:xfrm flipH="1">
              <a:off x="4278663" y="4922030"/>
              <a:ext cx="33188" cy="102763"/>
            </a:xfrm>
            <a:custGeom>
              <a:avLst/>
              <a:gdLst/>
              <a:ahLst/>
              <a:cxnLst/>
              <a:rect l="l" t="t" r="r" b="b"/>
              <a:pathLst>
                <a:path w="581" h="1799" extrusionOk="0">
                  <a:moveTo>
                    <a:pt x="300" y="0"/>
                  </a:moveTo>
                  <a:cubicBezTo>
                    <a:pt x="224" y="0"/>
                    <a:pt x="148" y="46"/>
                    <a:pt x="114" y="137"/>
                  </a:cubicBezTo>
                  <a:cubicBezTo>
                    <a:pt x="22" y="389"/>
                    <a:pt x="32" y="700"/>
                    <a:pt x="16" y="968"/>
                  </a:cubicBezTo>
                  <a:cubicBezTo>
                    <a:pt x="0" y="1232"/>
                    <a:pt x="5" y="1500"/>
                    <a:pt x="120" y="1743"/>
                  </a:cubicBezTo>
                  <a:cubicBezTo>
                    <a:pt x="136" y="1778"/>
                    <a:pt x="178" y="1799"/>
                    <a:pt x="219" y="1799"/>
                  </a:cubicBezTo>
                  <a:cubicBezTo>
                    <a:pt x="248" y="1799"/>
                    <a:pt x="276" y="1788"/>
                    <a:pt x="293" y="1765"/>
                  </a:cubicBezTo>
                  <a:cubicBezTo>
                    <a:pt x="467" y="1544"/>
                    <a:pt x="522" y="1270"/>
                    <a:pt x="540" y="994"/>
                  </a:cubicBezTo>
                  <a:cubicBezTo>
                    <a:pt x="554" y="722"/>
                    <a:pt x="580" y="397"/>
                    <a:pt x="484" y="137"/>
                  </a:cubicBezTo>
                  <a:cubicBezTo>
                    <a:pt x="451" y="46"/>
                    <a:pt x="375" y="0"/>
                    <a:pt x="300" y="0"/>
                  </a:cubicBezTo>
                  <a:close/>
                </a:path>
              </a:pathLst>
            </a:custGeom>
            <a:solidFill>
              <a:srgbClr val="191919">
                <a:alpha val="59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3367" name="Google Shape;3367;p20"/>
            <p:cNvGrpSpPr/>
            <p:nvPr/>
          </p:nvGrpSpPr>
          <p:grpSpPr>
            <a:xfrm flipH="1">
              <a:off x="8932036" y="4851518"/>
              <a:ext cx="148749" cy="138123"/>
              <a:chOff x="417563" y="4145250"/>
              <a:chExt cx="148749" cy="138123"/>
            </a:xfrm>
          </p:grpSpPr>
          <p:sp>
            <p:nvSpPr>
              <p:cNvPr id="3368" name="Google Shape;3368;p20"/>
              <p:cNvSpPr/>
              <p:nvPr/>
            </p:nvSpPr>
            <p:spPr>
              <a:xfrm>
                <a:off x="417563" y="4179924"/>
                <a:ext cx="39186" cy="103449"/>
              </a:xfrm>
              <a:custGeom>
                <a:avLst/>
                <a:gdLst/>
                <a:ahLst/>
                <a:cxnLst/>
                <a:rect l="l" t="t" r="r" b="b"/>
                <a:pathLst>
                  <a:path w="686" h="1811" extrusionOk="0">
                    <a:moveTo>
                      <a:pt x="283" y="1"/>
                    </a:moveTo>
                    <a:cubicBezTo>
                      <a:pt x="215" y="1"/>
                      <a:pt x="148" y="32"/>
                      <a:pt x="118" y="96"/>
                    </a:cubicBezTo>
                    <a:cubicBezTo>
                      <a:pt x="0" y="348"/>
                      <a:pt x="83" y="703"/>
                      <a:pt x="102" y="970"/>
                    </a:cubicBezTo>
                    <a:cubicBezTo>
                      <a:pt x="112" y="1123"/>
                      <a:pt x="118" y="1280"/>
                      <a:pt x="141" y="1432"/>
                    </a:cubicBezTo>
                    <a:cubicBezTo>
                      <a:pt x="163" y="1569"/>
                      <a:pt x="227" y="1672"/>
                      <a:pt x="315" y="1777"/>
                    </a:cubicBezTo>
                    <a:cubicBezTo>
                      <a:pt x="333" y="1800"/>
                      <a:pt x="363" y="1811"/>
                      <a:pt x="394" y="1811"/>
                    </a:cubicBezTo>
                    <a:cubicBezTo>
                      <a:pt x="425" y="1811"/>
                      <a:pt x="456" y="1799"/>
                      <a:pt x="475" y="1777"/>
                    </a:cubicBezTo>
                    <a:cubicBezTo>
                      <a:pt x="685" y="1537"/>
                      <a:pt x="670" y="1245"/>
                      <a:pt x="647" y="944"/>
                    </a:cubicBezTo>
                    <a:cubicBezTo>
                      <a:pt x="625" y="670"/>
                      <a:pt x="621" y="266"/>
                      <a:pt x="421" y="56"/>
                    </a:cubicBezTo>
                    <a:cubicBezTo>
                      <a:pt x="386" y="19"/>
                      <a:pt x="334" y="1"/>
                      <a:pt x="283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369" name="Google Shape;3369;p20"/>
              <p:cNvSpPr/>
              <p:nvPr/>
            </p:nvSpPr>
            <p:spPr>
              <a:xfrm>
                <a:off x="469888" y="4145250"/>
                <a:ext cx="42556" cy="117101"/>
              </a:xfrm>
              <a:custGeom>
                <a:avLst/>
                <a:gdLst/>
                <a:ahLst/>
                <a:cxnLst/>
                <a:rect l="l" t="t" r="r" b="b"/>
                <a:pathLst>
                  <a:path w="745" h="2050" extrusionOk="0">
                    <a:moveTo>
                      <a:pt x="476" y="0"/>
                    </a:moveTo>
                    <a:cubicBezTo>
                      <a:pt x="449" y="0"/>
                      <a:pt x="419" y="8"/>
                      <a:pt x="384" y="23"/>
                    </a:cubicBezTo>
                    <a:cubicBezTo>
                      <a:pt x="243" y="88"/>
                      <a:pt x="219" y="278"/>
                      <a:pt x="192" y="415"/>
                    </a:cubicBezTo>
                    <a:cubicBezTo>
                      <a:pt x="158" y="589"/>
                      <a:pt x="132" y="764"/>
                      <a:pt x="104" y="936"/>
                    </a:cubicBezTo>
                    <a:cubicBezTo>
                      <a:pt x="47" y="1281"/>
                      <a:pt x="1" y="1611"/>
                      <a:pt x="84" y="1954"/>
                    </a:cubicBezTo>
                    <a:cubicBezTo>
                      <a:pt x="99" y="2020"/>
                      <a:pt x="150" y="2049"/>
                      <a:pt x="204" y="2049"/>
                    </a:cubicBezTo>
                    <a:cubicBezTo>
                      <a:pt x="250" y="2049"/>
                      <a:pt x="298" y="2027"/>
                      <a:pt x="327" y="1988"/>
                    </a:cubicBezTo>
                    <a:cubicBezTo>
                      <a:pt x="568" y="1660"/>
                      <a:pt x="617" y="1267"/>
                      <a:pt x="652" y="870"/>
                    </a:cubicBezTo>
                    <a:cubicBezTo>
                      <a:pt x="666" y="718"/>
                      <a:pt x="745" y="0"/>
                      <a:pt x="476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370" name="Google Shape;3370;p20"/>
              <p:cNvSpPr/>
              <p:nvPr/>
            </p:nvSpPr>
            <p:spPr>
              <a:xfrm>
                <a:off x="528840" y="4206144"/>
                <a:ext cx="37472" cy="75173"/>
              </a:xfrm>
              <a:custGeom>
                <a:avLst/>
                <a:gdLst/>
                <a:ahLst/>
                <a:cxnLst/>
                <a:rect l="l" t="t" r="r" b="b"/>
                <a:pathLst>
                  <a:path w="656" h="1316" extrusionOk="0">
                    <a:moveTo>
                      <a:pt x="371" y="0"/>
                    </a:moveTo>
                    <a:cubicBezTo>
                      <a:pt x="302" y="0"/>
                      <a:pt x="231" y="34"/>
                      <a:pt x="180" y="103"/>
                    </a:cubicBezTo>
                    <a:cubicBezTo>
                      <a:pt x="57" y="271"/>
                      <a:pt x="44" y="533"/>
                      <a:pt x="23" y="733"/>
                    </a:cubicBezTo>
                    <a:cubicBezTo>
                      <a:pt x="1" y="928"/>
                      <a:pt x="15" y="1125"/>
                      <a:pt x="152" y="1281"/>
                    </a:cubicBezTo>
                    <a:cubicBezTo>
                      <a:pt x="172" y="1303"/>
                      <a:pt x="205" y="1315"/>
                      <a:pt x="238" y="1315"/>
                    </a:cubicBezTo>
                    <a:cubicBezTo>
                      <a:pt x="259" y="1315"/>
                      <a:pt x="281" y="1310"/>
                      <a:pt x="298" y="1298"/>
                    </a:cubicBezTo>
                    <a:cubicBezTo>
                      <a:pt x="470" y="1186"/>
                      <a:pt x="536" y="999"/>
                      <a:pt x="566" y="805"/>
                    </a:cubicBezTo>
                    <a:cubicBezTo>
                      <a:pt x="598" y="604"/>
                      <a:pt x="655" y="349"/>
                      <a:pt x="581" y="154"/>
                    </a:cubicBezTo>
                    <a:cubicBezTo>
                      <a:pt x="541" y="53"/>
                      <a:pt x="457" y="0"/>
                      <a:pt x="371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3371" name="Google Shape;3371;p20"/>
            <p:cNvGrpSpPr/>
            <p:nvPr/>
          </p:nvGrpSpPr>
          <p:grpSpPr>
            <a:xfrm flipH="1">
              <a:off x="3504875" y="4870688"/>
              <a:ext cx="142923" cy="130526"/>
              <a:chOff x="178100" y="3904645"/>
              <a:chExt cx="142923" cy="130526"/>
            </a:xfrm>
          </p:grpSpPr>
          <p:sp>
            <p:nvSpPr>
              <p:cNvPr id="3372" name="Google Shape;3372;p20"/>
              <p:cNvSpPr/>
              <p:nvPr/>
            </p:nvSpPr>
            <p:spPr>
              <a:xfrm>
                <a:off x="178100" y="3936863"/>
                <a:ext cx="40843" cy="98308"/>
              </a:xfrm>
              <a:custGeom>
                <a:avLst/>
                <a:gdLst/>
                <a:ahLst/>
                <a:cxnLst/>
                <a:rect l="l" t="t" r="r" b="b"/>
                <a:pathLst>
                  <a:path w="715" h="1721" extrusionOk="0">
                    <a:moveTo>
                      <a:pt x="237" y="1"/>
                    </a:moveTo>
                    <a:cubicBezTo>
                      <a:pt x="157" y="1"/>
                      <a:pt x="77" y="54"/>
                      <a:pt x="49" y="139"/>
                    </a:cubicBezTo>
                    <a:cubicBezTo>
                      <a:pt x="1" y="283"/>
                      <a:pt x="37" y="436"/>
                      <a:pt x="59" y="582"/>
                    </a:cubicBezTo>
                    <a:cubicBezTo>
                      <a:pt x="76" y="711"/>
                      <a:pt x="98" y="838"/>
                      <a:pt x="120" y="966"/>
                    </a:cubicBezTo>
                    <a:cubicBezTo>
                      <a:pt x="142" y="1093"/>
                      <a:pt x="158" y="1223"/>
                      <a:pt x="193" y="1347"/>
                    </a:cubicBezTo>
                    <a:cubicBezTo>
                      <a:pt x="234" y="1488"/>
                      <a:pt x="302" y="1592"/>
                      <a:pt x="413" y="1688"/>
                    </a:cubicBezTo>
                    <a:cubicBezTo>
                      <a:pt x="438" y="1709"/>
                      <a:pt x="467" y="1720"/>
                      <a:pt x="496" y="1720"/>
                    </a:cubicBezTo>
                    <a:cubicBezTo>
                      <a:pt x="533" y="1720"/>
                      <a:pt x="570" y="1702"/>
                      <a:pt x="594" y="1665"/>
                    </a:cubicBezTo>
                    <a:cubicBezTo>
                      <a:pt x="672" y="1542"/>
                      <a:pt x="715" y="1424"/>
                      <a:pt x="707" y="1275"/>
                    </a:cubicBezTo>
                    <a:cubicBezTo>
                      <a:pt x="700" y="1133"/>
                      <a:pt x="672" y="990"/>
                      <a:pt x="643" y="848"/>
                    </a:cubicBezTo>
                    <a:cubicBezTo>
                      <a:pt x="592" y="595"/>
                      <a:pt x="554" y="244"/>
                      <a:pt x="362" y="51"/>
                    </a:cubicBezTo>
                    <a:cubicBezTo>
                      <a:pt x="326" y="16"/>
                      <a:pt x="281" y="1"/>
                      <a:pt x="237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373" name="Google Shape;3373;p20"/>
              <p:cNvSpPr/>
              <p:nvPr/>
            </p:nvSpPr>
            <p:spPr>
              <a:xfrm>
                <a:off x="230654" y="3904645"/>
                <a:ext cx="37187" cy="110589"/>
              </a:xfrm>
              <a:custGeom>
                <a:avLst/>
                <a:gdLst/>
                <a:ahLst/>
                <a:cxnLst/>
                <a:rect l="l" t="t" r="r" b="b"/>
                <a:pathLst>
                  <a:path w="651" h="1936" extrusionOk="0">
                    <a:moveTo>
                      <a:pt x="399" y="0"/>
                    </a:moveTo>
                    <a:cubicBezTo>
                      <a:pt x="364" y="0"/>
                      <a:pt x="331" y="13"/>
                      <a:pt x="305" y="45"/>
                    </a:cubicBezTo>
                    <a:cubicBezTo>
                      <a:pt x="124" y="270"/>
                      <a:pt x="142" y="647"/>
                      <a:pt x="102" y="921"/>
                    </a:cubicBezTo>
                    <a:cubicBezTo>
                      <a:pt x="57" y="1239"/>
                      <a:pt x="0" y="1544"/>
                      <a:pt x="117" y="1853"/>
                    </a:cubicBezTo>
                    <a:cubicBezTo>
                      <a:pt x="136" y="1902"/>
                      <a:pt x="182" y="1936"/>
                      <a:pt x="229" y="1936"/>
                    </a:cubicBezTo>
                    <a:cubicBezTo>
                      <a:pt x="255" y="1936"/>
                      <a:pt x="282" y="1925"/>
                      <a:pt x="305" y="1902"/>
                    </a:cubicBezTo>
                    <a:cubicBezTo>
                      <a:pt x="542" y="1660"/>
                      <a:pt x="598" y="1348"/>
                      <a:pt x="625" y="1020"/>
                    </a:cubicBezTo>
                    <a:cubicBezTo>
                      <a:pt x="637" y="862"/>
                      <a:pt x="650" y="703"/>
                      <a:pt x="643" y="545"/>
                    </a:cubicBezTo>
                    <a:cubicBezTo>
                      <a:pt x="637" y="392"/>
                      <a:pt x="640" y="203"/>
                      <a:pt x="542" y="75"/>
                    </a:cubicBezTo>
                    <a:cubicBezTo>
                      <a:pt x="511" y="33"/>
                      <a:pt x="454" y="0"/>
                      <a:pt x="399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374" name="Google Shape;3374;p20"/>
              <p:cNvSpPr/>
              <p:nvPr/>
            </p:nvSpPr>
            <p:spPr>
              <a:xfrm>
                <a:off x="275667" y="3947545"/>
                <a:ext cx="45355" cy="85284"/>
              </a:xfrm>
              <a:custGeom>
                <a:avLst/>
                <a:gdLst/>
                <a:ahLst/>
                <a:cxnLst/>
                <a:rect l="l" t="t" r="r" b="b"/>
                <a:pathLst>
                  <a:path w="794" h="1493" extrusionOk="0">
                    <a:moveTo>
                      <a:pt x="528" y="0"/>
                    </a:moveTo>
                    <a:cubicBezTo>
                      <a:pt x="514" y="0"/>
                      <a:pt x="500" y="3"/>
                      <a:pt x="486" y="9"/>
                    </a:cubicBezTo>
                    <a:cubicBezTo>
                      <a:pt x="246" y="103"/>
                      <a:pt x="170" y="438"/>
                      <a:pt x="116" y="669"/>
                    </a:cubicBezTo>
                    <a:cubicBezTo>
                      <a:pt x="56" y="916"/>
                      <a:pt x="1" y="1211"/>
                      <a:pt x="155" y="1435"/>
                    </a:cubicBezTo>
                    <a:cubicBezTo>
                      <a:pt x="182" y="1473"/>
                      <a:pt x="219" y="1492"/>
                      <a:pt x="257" y="1492"/>
                    </a:cubicBezTo>
                    <a:cubicBezTo>
                      <a:pt x="286" y="1492"/>
                      <a:pt x="315" y="1481"/>
                      <a:pt x="342" y="1459"/>
                    </a:cubicBezTo>
                    <a:cubicBezTo>
                      <a:pt x="531" y="1295"/>
                      <a:pt x="571" y="1040"/>
                      <a:pt x="622" y="809"/>
                    </a:cubicBezTo>
                    <a:cubicBezTo>
                      <a:pt x="667" y="603"/>
                      <a:pt x="793" y="275"/>
                      <a:pt x="670" y="86"/>
                    </a:cubicBezTo>
                    <a:cubicBezTo>
                      <a:pt x="642" y="40"/>
                      <a:pt x="585" y="0"/>
                      <a:pt x="528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3375" name="Google Shape;3375;p20"/>
            <p:cNvGrpSpPr/>
            <p:nvPr/>
          </p:nvGrpSpPr>
          <p:grpSpPr>
            <a:xfrm flipH="1">
              <a:off x="4736159" y="4869472"/>
              <a:ext cx="88313" cy="132981"/>
              <a:chOff x="712664" y="3994329"/>
              <a:chExt cx="88313" cy="132981"/>
            </a:xfrm>
          </p:grpSpPr>
          <p:sp>
            <p:nvSpPr>
              <p:cNvPr id="3376" name="Google Shape;3376;p20"/>
              <p:cNvSpPr/>
              <p:nvPr/>
            </p:nvSpPr>
            <p:spPr>
              <a:xfrm>
                <a:off x="712664" y="4006439"/>
                <a:ext cx="44613" cy="91225"/>
              </a:xfrm>
              <a:custGeom>
                <a:avLst/>
                <a:gdLst/>
                <a:ahLst/>
                <a:cxnLst/>
                <a:rect l="l" t="t" r="r" b="b"/>
                <a:pathLst>
                  <a:path w="781" h="1597" extrusionOk="0">
                    <a:moveTo>
                      <a:pt x="221" y="1"/>
                    </a:moveTo>
                    <a:cubicBezTo>
                      <a:pt x="138" y="1"/>
                      <a:pt x="60" y="44"/>
                      <a:pt x="44" y="145"/>
                    </a:cubicBezTo>
                    <a:cubicBezTo>
                      <a:pt x="1" y="407"/>
                      <a:pt x="81" y="683"/>
                      <a:pt x="139" y="938"/>
                    </a:cubicBezTo>
                    <a:cubicBezTo>
                      <a:pt x="196" y="1187"/>
                      <a:pt x="264" y="1427"/>
                      <a:pt x="489" y="1579"/>
                    </a:cubicBezTo>
                    <a:cubicBezTo>
                      <a:pt x="506" y="1591"/>
                      <a:pt x="526" y="1596"/>
                      <a:pt x="546" y="1596"/>
                    </a:cubicBezTo>
                    <a:cubicBezTo>
                      <a:pt x="589" y="1596"/>
                      <a:pt x="632" y="1573"/>
                      <a:pt x="652" y="1535"/>
                    </a:cubicBezTo>
                    <a:cubicBezTo>
                      <a:pt x="780" y="1308"/>
                      <a:pt x="735" y="1060"/>
                      <a:pt x="674" y="820"/>
                    </a:cubicBezTo>
                    <a:cubicBezTo>
                      <a:pt x="614" y="582"/>
                      <a:pt x="569" y="295"/>
                      <a:pt x="422" y="97"/>
                    </a:cubicBezTo>
                    <a:cubicBezTo>
                      <a:pt x="377" y="36"/>
                      <a:pt x="297" y="1"/>
                      <a:pt x="221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377" name="Google Shape;3377;p20"/>
              <p:cNvSpPr/>
              <p:nvPr/>
            </p:nvSpPr>
            <p:spPr>
              <a:xfrm>
                <a:off x="767617" y="3994329"/>
                <a:ext cx="33360" cy="132981"/>
              </a:xfrm>
              <a:custGeom>
                <a:avLst/>
                <a:gdLst/>
                <a:ahLst/>
                <a:cxnLst/>
                <a:rect l="l" t="t" r="r" b="b"/>
                <a:pathLst>
                  <a:path w="584" h="2328" extrusionOk="0">
                    <a:moveTo>
                      <a:pt x="295" y="1"/>
                    </a:moveTo>
                    <a:cubicBezTo>
                      <a:pt x="171" y="1"/>
                      <a:pt x="45" y="86"/>
                      <a:pt x="30" y="255"/>
                    </a:cubicBezTo>
                    <a:cubicBezTo>
                      <a:pt x="0" y="597"/>
                      <a:pt x="2" y="946"/>
                      <a:pt x="6" y="1290"/>
                    </a:cubicBezTo>
                    <a:cubicBezTo>
                      <a:pt x="9" y="1631"/>
                      <a:pt x="24" y="1959"/>
                      <a:pt x="178" y="2270"/>
                    </a:cubicBezTo>
                    <a:cubicBezTo>
                      <a:pt x="198" y="2309"/>
                      <a:pt x="239" y="2328"/>
                      <a:pt x="281" y="2328"/>
                    </a:cubicBezTo>
                    <a:cubicBezTo>
                      <a:pt x="323" y="2328"/>
                      <a:pt x="365" y="2309"/>
                      <a:pt x="385" y="2270"/>
                    </a:cubicBezTo>
                    <a:cubicBezTo>
                      <a:pt x="543" y="1960"/>
                      <a:pt x="560" y="1631"/>
                      <a:pt x="569" y="1290"/>
                    </a:cubicBezTo>
                    <a:cubicBezTo>
                      <a:pt x="576" y="946"/>
                      <a:pt x="583" y="597"/>
                      <a:pt x="557" y="255"/>
                    </a:cubicBezTo>
                    <a:cubicBezTo>
                      <a:pt x="544" y="85"/>
                      <a:pt x="420" y="1"/>
                      <a:pt x="295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3378" name="Google Shape;3378;p20"/>
            <p:cNvGrpSpPr/>
            <p:nvPr/>
          </p:nvGrpSpPr>
          <p:grpSpPr>
            <a:xfrm flipH="1">
              <a:off x="3950663" y="4855325"/>
              <a:ext cx="142923" cy="130526"/>
              <a:chOff x="178100" y="3904645"/>
              <a:chExt cx="142923" cy="130526"/>
            </a:xfrm>
          </p:grpSpPr>
          <p:sp>
            <p:nvSpPr>
              <p:cNvPr id="3379" name="Google Shape;3379;p20"/>
              <p:cNvSpPr/>
              <p:nvPr/>
            </p:nvSpPr>
            <p:spPr>
              <a:xfrm>
                <a:off x="178100" y="3936863"/>
                <a:ext cx="40843" cy="98308"/>
              </a:xfrm>
              <a:custGeom>
                <a:avLst/>
                <a:gdLst/>
                <a:ahLst/>
                <a:cxnLst/>
                <a:rect l="l" t="t" r="r" b="b"/>
                <a:pathLst>
                  <a:path w="715" h="1721" extrusionOk="0">
                    <a:moveTo>
                      <a:pt x="237" y="1"/>
                    </a:moveTo>
                    <a:cubicBezTo>
                      <a:pt x="157" y="1"/>
                      <a:pt x="77" y="54"/>
                      <a:pt x="49" y="139"/>
                    </a:cubicBezTo>
                    <a:cubicBezTo>
                      <a:pt x="1" y="283"/>
                      <a:pt x="37" y="436"/>
                      <a:pt x="59" y="582"/>
                    </a:cubicBezTo>
                    <a:cubicBezTo>
                      <a:pt x="76" y="711"/>
                      <a:pt x="98" y="838"/>
                      <a:pt x="120" y="966"/>
                    </a:cubicBezTo>
                    <a:cubicBezTo>
                      <a:pt x="142" y="1093"/>
                      <a:pt x="158" y="1223"/>
                      <a:pt x="193" y="1347"/>
                    </a:cubicBezTo>
                    <a:cubicBezTo>
                      <a:pt x="234" y="1488"/>
                      <a:pt x="302" y="1592"/>
                      <a:pt x="413" y="1688"/>
                    </a:cubicBezTo>
                    <a:cubicBezTo>
                      <a:pt x="438" y="1709"/>
                      <a:pt x="467" y="1720"/>
                      <a:pt x="496" y="1720"/>
                    </a:cubicBezTo>
                    <a:cubicBezTo>
                      <a:pt x="533" y="1720"/>
                      <a:pt x="570" y="1702"/>
                      <a:pt x="594" y="1665"/>
                    </a:cubicBezTo>
                    <a:cubicBezTo>
                      <a:pt x="672" y="1542"/>
                      <a:pt x="715" y="1424"/>
                      <a:pt x="707" y="1275"/>
                    </a:cubicBezTo>
                    <a:cubicBezTo>
                      <a:pt x="700" y="1133"/>
                      <a:pt x="672" y="990"/>
                      <a:pt x="643" y="848"/>
                    </a:cubicBezTo>
                    <a:cubicBezTo>
                      <a:pt x="592" y="595"/>
                      <a:pt x="554" y="244"/>
                      <a:pt x="362" y="51"/>
                    </a:cubicBezTo>
                    <a:cubicBezTo>
                      <a:pt x="326" y="16"/>
                      <a:pt x="281" y="1"/>
                      <a:pt x="237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380" name="Google Shape;3380;p20"/>
              <p:cNvSpPr/>
              <p:nvPr/>
            </p:nvSpPr>
            <p:spPr>
              <a:xfrm>
                <a:off x="230654" y="3904645"/>
                <a:ext cx="37187" cy="110589"/>
              </a:xfrm>
              <a:custGeom>
                <a:avLst/>
                <a:gdLst/>
                <a:ahLst/>
                <a:cxnLst/>
                <a:rect l="l" t="t" r="r" b="b"/>
                <a:pathLst>
                  <a:path w="651" h="1936" extrusionOk="0">
                    <a:moveTo>
                      <a:pt x="399" y="0"/>
                    </a:moveTo>
                    <a:cubicBezTo>
                      <a:pt x="364" y="0"/>
                      <a:pt x="331" y="13"/>
                      <a:pt x="305" y="45"/>
                    </a:cubicBezTo>
                    <a:cubicBezTo>
                      <a:pt x="124" y="270"/>
                      <a:pt x="142" y="647"/>
                      <a:pt x="102" y="921"/>
                    </a:cubicBezTo>
                    <a:cubicBezTo>
                      <a:pt x="57" y="1239"/>
                      <a:pt x="0" y="1544"/>
                      <a:pt x="117" y="1853"/>
                    </a:cubicBezTo>
                    <a:cubicBezTo>
                      <a:pt x="136" y="1902"/>
                      <a:pt x="182" y="1936"/>
                      <a:pt x="229" y="1936"/>
                    </a:cubicBezTo>
                    <a:cubicBezTo>
                      <a:pt x="255" y="1936"/>
                      <a:pt x="282" y="1925"/>
                      <a:pt x="305" y="1902"/>
                    </a:cubicBezTo>
                    <a:cubicBezTo>
                      <a:pt x="542" y="1660"/>
                      <a:pt x="598" y="1348"/>
                      <a:pt x="625" y="1020"/>
                    </a:cubicBezTo>
                    <a:cubicBezTo>
                      <a:pt x="637" y="862"/>
                      <a:pt x="650" y="703"/>
                      <a:pt x="643" y="545"/>
                    </a:cubicBezTo>
                    <a:cubicBezTo>
                      <a:pt x="637" y="392"/>
                      <a:pt x="640" y="203"/>
                      <a:pt x="542" y="75"/>
                    </a:cubicBezTo>
                    <a:cubicBezTo>
                      <a:pt x="511" y="33"/>
                      <a:pt x="454" y="0"/>
                      <a:pt x="399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381" name="Google Shape;3381;p20"/>
              <p:cNvSpPr/>
              <p:nvPr/>
            </p:nvSpPr>
            <p:spPr>
              <a:xfrm>
                <a:off x="275667" y="3947545"/>
                <a:ext cx="45355" cy="85284"/>
              </a:xfrm>
              <a:custGeom>
                <a:avLst/>
                <a:gdLst/>
                <a:ahLst/>
                <a:cxnLst/>
                <a:rect l="l" t="t" r="r" b="b"/>
                <a:pathLst>
                  <a:path w="794" h="1493" extrusionOk="0">
                    <a:moveTo>
                      <a:pt x="528" y="0"/>
                    </a:moveTo>
                    <a:cubicBezTo>
                      <a:pt x="514" y="0"/>
                      <a:pt x="500" y="3"/>
                      <a:pt x="486" y="9"/>
                    </a:cubicBezTo>
                    <a:cubicBezTo>
                      <a:pt x="246" y="103"/>
                      <a:pt x="170" y="438"/>
                      <a:pt x="116" y="669"/>
                    </a:cubicBezTo>
                    <a:cubicBezTo>
                      <a:pt x="56" y="916"/>
                      <a:pt x="1" y="1211"/>
                      <a:pt x="155" y="1435"/>
                    </a:cubicBezTo>
                    <a:cubicBezTo>
                      <a:pt x="182" y="1473"/>
                      <a:pt x="219" y="1492"/>
                      <a:pt x="257" y="1492"/>
                    </a:cubicBezTo>
                    <a:cubicBezTo>
                      <a:pt x="286" y="1492"/>
                      <a:pt x="315" y="1481"/>
                      <a:pt x="342" y="1459"/>
                    </a:cubicBezTo>
                    <a:cubicBezTo>
                      <a:pt x="531" y="1295"/>
                      <a:pt x="571" y="1040"/>
                      <a:pt x="622" y="809"/>
                    </a:cubicBezTo>
                    <a:cubicBezTo>
                      <a:pt x="667" y="603"/>
                      <a:pt x="793" y="275"/>
                      <a:pt x="670" y="86"/>
                    </a:cubicBezTo>
                    <a:cubicBezTo>
                      <a:pt x="642" y="40"/>
                      <a:pt x="585" y="0"/>
                      <a:pt x="528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3382" name="Google Shape;3382;p20"/>
            <p:cNvGrpSpPr/>
            <p:nvPr/>
          </p:nvGrpSpPr>
          <p:grpSpPr>
            <a:xfrm flipH="1">
              <a:off x="2932009" y="4854097"/>
              <a:ext cx="88313" cy="132981"/>
              <a:chOff x="712664" y="3994329"/>
              <a:chExt cx="88313" cy="132981"/>
            </a:xfrm>
          </p:grpSpPr>
          <p:sp>
            <p:nvSpPr>
              <p:cNvPr id="3383" name="Google Shape;3383;p20"/>
              <p:cNvSpPr/>
              <p:nvPr/>
            </p:nvSpPr>
            <p:spPr>
              <a:xfrm>
                <a:off x="712664" y="4006439"/>
                <a:ext cx="44613" cy="91225"/>
              </a:xfrm>
              <a:custGeom>
                <a:avLst/>
                <a:gdLst/>
                <a:ahLst/>
                <a:cxnLst/>
                <a:rect l="l" t="t" r="r" b="b"/>
                <a:pathLst>
                  <a:path w="781" h="1597" extrusionOk="0">
                    <a:moveTo>
                      <a:pt x="221" y="1"/>
                    </a:moveTo>
                    <a:cubicBezTo>
                      <a:pt x="138" y="1"/>
                      <a:pt x="60" y="44"/>
                      <a:pt x="44" y="145"/>
                    </a:cubicBezTo>
                    <a:cubicBezTo>
                      <a:pt x="1" y="407"/>
                      <a:pt x="81" y="683"/>
                      <a:pt x="139" y="938"/>
                    </a:cubicBezTo>
                    <a:cubicBezTo>
                      <a:pt x="196" y="1187"/>
                      <a:pt x="264" y="1427"/>
                      <a:pt x="489" y="1579"/>
                    </a:cubicBezTo>
                    <a:cubicBezTo>
                      <a:pt x="506" y="1591"/>
                      <a:pt x="526" y="1596"/>
                      <a:pt x="546" y="1596"/>
                    </a:cubicBezTo>
                    <a:cubicBezTo>
                      <a:pt x="589" y="1596"/>
                      <a:pt x="632" y="1573"/>
                      <a:pt x="652" y="1535"/>
                    </a:cubicBezTo>
                    <a:cubicBezTo>
                      <a:pt x="780" y="1308"/>
                      <a:pt x="735" y="1060"/>
                      <a:pt x="674" y="820"/>
                    </a:cubicBezTo>
                    <a:cubicBezTo>
                      <a:pt x="614" y="582"/>
                      <a:pt x="569" y="295"/>
                      <a:pt x="422" y="97"/>
                    </a:cubicBezTo>
                    <a:cubicBezTo>
                      <a:pt x="377" y="36"/>
                      <a:pt x="297" y="1"/>
                      <a:pt x="221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384" name="Google Shape;3384;p20"/>
              <p:cNvSpPr/>
              <p:nvPr/>
            </p:nvSpPr>
            <p:spPr>
              <a:xfrm>
                <a:off x="767617" y="3994329"/>
                <a:ext cx="33360" cy="132981"/>
              </a:xfrm>
              <a:custGeom>
                <a:avLst/>
                <a:gdLst/>
                <a:ahLst/>
                <a:cxnLst/>
                <a:rect l="l" t="t" r="r" b="b"/>
                <a:pathLst>
                  <a:path w="584" h="2328" extrusionOk="0">
                    <a:moveTo>
                      <a:pt x="295" y="1"/>
                    </a:moveTo>
                    <a:cubicBezTo>
                      <a:pt x="171" y="1"/>
                      <a:pt x="45" y="86"/>
                      <a:pt x="30" y="255"/>
                    </a:cubicBezTo>
                    <a:cubicBezTo>
                      <a:pt x="0" y="597"/>
                      <a:pt x="2" y="946"/>
                      <a:pt x="6" y="1290"/>
                    </a:cubicBezTo>
                    <a:cubicBezTo>
                      <a:pt x="9" y="1631"/>
                      <a:pt x="24" y="1959"/>
                      <a:pt x="178" y="2270"/>
                    </a:cubicBezTo>
                    <a:cubicBezTo>
                      <a:pt x="198" y="2309"/>
                      <a:pt x="239" y="2328"/>
                      <a:pt x="281" y="2328"/>
                    </a:cubicBezTo>
                    <a:cubicBezTo>
                      <a:pt x="323" y="2328"/>
                      <a:pt x="365" y="2309"/>
                      <a:pt x="385" y="2270"/>
                    </a:cubicBezTo>
                    <a:cubicBezTo>
                      <a:pt x="543" y="1960"/>
                      <a:pt x="560" y="1631"/>
                      <a:pt x="569" y="1290"/>
                    </a:cubicBezTo>
                    <a:cubicBezTo>
                      <a:pt x="576" y="946"/>
                      <a:pt x="583" y="597"/>
                      <a:pt x="557" y="255"/>
                    </a:cubicBezTo>
                    <a:cubicBezTo>
                      <a:pt x="544" y="85"/>
                      <a:pt x="420" y="1"/>
                      <a:pt x="295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3385" name="Google Shape;3385;p20"/>
            <p:cNvGrpSpPr/>
            <p:nvPr/>
          </p:nvGrpSpPr>
          <p:grpSpPr>
            <a:xfrm flipH="1">
              <a:off x="5023923" y="4866905"/>
              <a:ext cx="148749" cy="138123"/>
              <a:chOff x="417563" y="4145250"/>
              <a:chExt cx="148749" cy="138123"/>
            </a:xfrm>
          </p:grpSpPr>
          <p:sp>
            <p:nvSpPr>
              <p:cNvPr id="3386" name="Google Shape;3386;p20"/>
              <p:cNvSpPr/>
              <p:nvPr/>
            </p:nvSpPr>
            <p:spPr>
              <a:xfrm>
                <a:off x="417563" y="4179924"/>
                <a:ext cx="39186" cy="103449"/>
              </a:xfrm>
              <a:custGeom>
                <a:avLst/>
                <a:gdLst/>
                <a:ahLst/>
                <a:cxnLst/>
                <a:rect l="l" t="t" r="r" b="b"/>
                <a:pathLst>
                  <a:path w="686" h="1811" extrusionOk="0">
                    <a:moveTo>
                      <a:pt x="283" y="1"/>
                    </a:moveTo>
                    <a:cubicBezTo>
                      <a:pt x="215" y="1"/>
                      <a:pt x="148" y="32"/>
                      <a:pt x="118" y="96"/>
                    </a:cubicBezTo>
                    <a:cubicBezTo>
                      <a:pt x="0" y="348"/>
                      <a:pt x="83" y="703"/>
                      <a:pt x="102" y="970"/>
                    </a:cubicBezTo>
                    <a:cubicBezTo>
                      <a:pt x="112" y="1123"/>
                      <a:pt x="118" y="1280"/>
                      <a:pt x="141" y="1432"/>
                    </a:cubicBezTo>
                    <a:cubicBezTo>
                      <a:pt x="163" y="1569"/>
                      <a:pt x="227" y="1672"/>
                      <a:pt x="315" y="1777"/>
                    </a:cubicBezTo>
                    <a:cubicBezTo>
                      <a:pt x="333" y="1800"/>
                      <a:pt x="363" y="1811"/>
                      <a:pt x="394" y="1811"/>
                    </a:cubicBezTo>
                    <a:cubicBezTo>
                      <a:pt x="425" y="1811"/>
                      <a:pt x="456" y="1799"/>
                      <a:pt x="475" y="1777"/>
                    </a:cubicBezTo>
                    <a:cubicBezTo>
                      <a:pt x="685" y="1537"/>
                      <a:pt x="670" y="1245"/>
                      <a:pt x="647" y="944"/>
                    </a:cubicBezTo>
                    <a:cubicBezTo>
                      <a:pt x="625" y="670"/>
                      <a:pt x="621" y="266"/>
                      <a:pt x="421" y="56"/>
                    </a:cubicBezTo>
                    <a:cubicBezTo>
                      <a:pt x="386" y="19"/>
                      <a:pt x="334" y="1"/>
                      <a:pt x="283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387" name="Google Shape;3387;p20"/>
              <p:cNvSpPr/>
              <p:nvPr/>
            </p:nvSpPr>
            <p:spPr>
              <a:xfrm>
                <a:off x="469888" y="4145250"/>
                <a:ext cx="42556" cy="117101"/>
              </a:xfrm>
              <a:custGeom>
                <a:avLst/>
                <a:gdLst/>
                <a:ahLst/>
                <a:cxnLst/>
                <a:rect l="l" t="t" r="r" b="b"/>
                <a:pathLst>
                  <a:path w="745" h="2050" extrusionOk="0">
                    <a:moveTo>
                      <a:pt x="476" y="0"/>
                    </a:moveTo>
                    <a:cubicBezTo>
                      <a:pt x="449" y="0"/>
                      <a:pt x="419" y="8"/>
                      <a:pt x="384" y="23"/>
                    </a:cubicBezTo>
                    <a:cubicBezTo>
                      <a:pt x="243" y="88"/>
                      <a:pt x="219" y="278"/>
                      <a:pt x="192" y="415"/>
                    </a:cubicBezTo>
                    <a:cubicBezTo>
                      <a:pt x="158" y="589"/>
                      <a:pt x="132" y="764"/>
                      <a:pt x="104" y="936"/>
                    </a:cubicBezTo>
                    <a:cubicBezTo>
                      <a:pt x="47" y="1281"/>
                      <a:pt x="1" y="1611"/>
                      <a:pt x="84" y="1954"/>
                    </a:cubicBezTo>
                    <a:cubicBezTo>
                      <a:pt x="99" y="2020"/>
                      <a:pt x="150" y="2049"/>
                      <a:pt x="204" y="2049"/>
                    </a:cubicBezTo>
                    <a:cubicBezTo>
                      <a:pt x="250" y="2049"/>
                      <a:pt x="298" y="2027"/>
                      <a:pt x="327" y="1988"/>
                    </a:cubicBezTo>
                    <a:cubicBezTo>
                      <a:pt x="568" y="1660"/>
                      <a:pt x="617" y="1267"/>
                      <a:pt x="652" y="870"/>
                    </a:cubicBezTo>
                    <a:cubicBezTo>
                      <a:pt x="666" y="718"/>
                      <a:pt x="745" y="0"/>
                      <a:pt x="476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388" name="Google Shape;3388;p20"/>
              <p:cNvSpPr/>
              <p:nvPr/>
            </p:nvSpPr>
            <p:spPr>
              <a:xfrm>
                <a:off x="528840" y="4206144"/>
                <a:ext cx="37472" cy="75173"/>
              </a:xfrm>
              <a:custGeom>
                <a:avLst/>
                <a:gdLst/>
                <a:ahLst/>
                <a:cxnLst/>
                <a:rect l="l" t="t" r="r" b="b"/>
                <a:pathLst>
                  <a:path w="656" h="1316" extrusionOk="0">
                    <a:moveTo>
                      <a:pt x="371" y="0"/>
                    </a:moveTo>
                    <a:cubicBezTo>
                      <a:pt x="302" y="0"/>
                      <a:pt x="231" y="34"/>
                      <a:pt x="180" y="103"/>
                    </a:cubicBezTo>
                    <a:cubicBezTo>
                      <a:pt x="57" y="271"/>
                      <a:pt x="44" y="533"/>
                      <a:pt x="23" y="733"/>
                    </a:cubicBezTo>
                    <a:cubicBezTo>
                      <a:pt x="1" y="928"/>
                      <a:pt x="15" y="1125"/>
                      <a:pt x="152" y="1281"/>
                    </a:cubicBezTo>
                    <a:cubicBezTo>
                      <a:pt x="172" y="1303"/>
                      <a:pt x="205" y="1315"/>
                      <a:pt x="238" y="1315"/>
                    </a:cubicBezTo>
                    <a:cubicBezTo>
                      <a:pt x="259" y="1315"/>
                      <a:pt x="281" y="1310"/>
                      <a:pt x="298" y="1298"/>
                    </a:cubicBezTo>
                    <a:cubicBezTo>
                      <a:pt x="470" y="1186"/>
                      <a:pt x="536" y="999"/>
                      <a:pt x="566" y="805"/>
                    </a:cubicBezTo>
                    <a:cubicBezTo>
                      <a:pt x="598" y="604"/>
                      <a:pt x="655" y="349"/>
                      <a:pt x="581" y="154"/>
                    </a:cubicBezTo>
                    <a:cubicBezTo>
                      <a:pt x="541" y="53"/>
                      <a:pt x="457" y="0"/>
                      <a:pt x="371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3389" name="Google Shape;3389;p20"/>
            <p:cNvGrpSpPr/>
            <p:nvPr/>
          </p:nvGrpSpPr>
          <p:grpSpPr>
            <a:xfrm flipH="1">
              <a:off x="7857534" y="4654247"/>
              <a:ext cx="88313" cy="132981"/>
              <a:chOff x="712664" y="3994329"/>
              <a:chExt cx="88313" cy="132981"/>
            </a:xfrm>
          </p:grpSpPr>
          <p:sp>
            <p:nvSpPr>
              <p:cNvPr id="3390" name="Google Shape;3390;p20"/>
              <p:cNvSpPr/>
              <p:nvPr/>
            </p:nvSpPr>
            <p:spPr>
              <a:xfrm>
                <a:off x="712664" y="4006439"/>
                <a:ext cx="44613" cy="91225"/>
              </a:xfrm>
              <a:custGeom>
                <a:avLst/>
                <a:gdLst/>
                <a:ahLst/>
                <a:cxnLst/>
                <a:rect l="l" t="t" r="r" b="b"/>
                <a:pathLst>
                  <a:path w="781" h="1597" extrusionOk="0">
                    <a:moveTo>
                      <a:pt x="221" y="1"/>
                    </a:moveTo>
                    <a:cubicBezTo>
                      <a:pt x="138" y="1"/>
                      <a:pt x="60" y="44"/>
                      <a:pt x="44" y="145"/>
                    </a:cubicBezTo>
                    <a:cubicBezTo>
                      <a:pt x="1" y="407"/>
                      <a:pt x="81" y="683"/>
                      <a:pt x="139" y="938"/>
                    </a:cubicBezTo>
                    <a:cubicBezTo>
                      <a:pt x="196" y="1187"/>
                      <a:pt x="264" y="1427"/>
                      <a:pt x="489" y="1579"/>
                    </a:cubicBezTo>
                    <a:cubicBezTo>
                      <a:pt x="506" y="1591"/>
                      <a:pt x="526" y="1596"/>
                      <a:pt x="546" y="1596"/>
                    </a:cubicBezTo>
                    <a:cubicBezTo>
                      <a:pt x="589" y="1596"/>
                      <a:pt x="632" y="1573"/>
                      <a:pt x="652" y="1535"/>
                    </a:cubicBezTo>
                    <a:cubicBezTo>
                      <a:pt x="780" y="1308"/>
                      <a:pt x="735" y="1060"/>
                      <a:pt x="674" y="820"/>
                    </a:cubicBezTo>
                    <a:cubicBezTo>
                      <a:pt x="614" y="582"/>
                      <a:pt x="569" y="295"/>
                      <a:pt x="422" y="97"/>
                    </a:cubicBezTo>
                    <a:cubicBezTo>
                      <a:pt x="377" y="36"/>
                      <a:pt x="297" y="1"/>
                      <a:pt x="221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391" name="Google Shape;3391;p20"/>
              <p:cNvSpPr/>
              <p:nvPr/>
            </p:nvSpPr>
            <p:spPr>
              <a:xfrm>
                <a:off x="767617" y="3994329"/>
                <a:ext cx="33360" cy="132981"/>
              </a:xfrm>
              <a:custGeom>
                <a:avLst/>
                <a:gdLst/>
                <a:ahLst/>
                <a:cxnLst/>
                <a:rect l="l" t="t" r="r" b="b"/>
                <a:pathLst>
                  <a:path w="584" h="2328" extrusionOk="0">
                    <a:moveTo>
                      <a:pt x="295" y="1"/>
                    </a:moveTo>
                    <a:cubicBezTo>
                      <a:pt x="171" y="1"/>
                      <a:pt x="45" y="86"/>
                      <a:pt x="30" y="255"/>
                    </a:cubicBezTo>
                    <a:cubicBezTo>
                      <a:pt x="0" y="597"/>
                      <a:pt x="2" y="946"/>
                      <a:pt x="6" y="1290"/>
                    </a:cubicBezTo>
                    <a:cubicBezTo>
                      <a:pt x="9" y="1631"/>
                      <a:pt x="24" y="1959"/>
                      <a:pt x="178" y="2270"/>
                    </a:cubicBezTo>
                    <a:cubicBezTo>
                      <a:pt x="198" y="2309"/>
                      <a:pt x="239" y="2328"/>
                      <a:pt x="281" y="2328"/>
                    </a:cubicBezTo>
                    <a:cubicBezTo>
                      <a:pt x="323" y="2328"/>
                      <a:pt x="365" y="2309"/>
                      <a:pt x="385" y="2270"/>
                    </a:cubicBezTo>
                    <a:cubicBezTo>
                      <a:pt x="543" y="1960"/>
                      <a:pt x="560" y="1631"/>
                      <a:pt x="569" y="1290"/>
                    </a:cubicBezTo>
                    <a:cubicBezTo>
                      <a:pt x="576" y="946"/>
                      <a:pt x="583" y="597"/>
                      <a:pt x="557" y="255"/>
                    </a:cubicBezTo>
                    <a:cubicBezTo>
                      <a:pt x="544" y="85"/>
                      <a:pt x="420" y="1"/>
                      <a:pt x="295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3392" name="Google Shape;3392;p20"/>
            <p:cNvGrpSpPr/>
            <p:nvPr/>
          </p:nvGrpSpPr>
          <p:grpSpPr>
            <a:xfrm>
              <a:off x="2916488" y="4589988"/>
              <a:ext cx="142923" cy="130526"/>
              <a:chOff x="178100" y="3904645"/>
              <a:chExt cx="142923" cy="130526"/>
            </a:xfrm>
          </p:grpSpPr>
          <p:sp>
            <p:nvSpPr>
              <p:cNvPr id="3393" name="Google Shape;3393;p20"/>
              <p:cNvSpPr/>
              <p:nvPr/>
            </p:nvSpPr>
            <p:spPr>
              <a:xfrm>
                <a:off x="178100" y="3936863"/>
                <a:ext cx="40843" cy="98308"/>
              </a:xfrm>
              <a:custGeom>
                <a:avLst/>
                <a:gdLst/>
                <a:ahLst/>
                <a:cxnLst/>
                <a:rect l="l" t="t" r="r" b="b"/>
                <a:pathLst>
                  <a:path w="715" h="1721" extrusionOk="0">
                    <a:moveTo>
                      <a:pt x="237" y="1"/>
                    </a:moveTo>
                    <a:cubicBezTo>
                      <a:pt x="157" y="1"/>
                      <a:pt x="77" y="54"/>
                      <a:pt x="49" y="139"/>
                    </a:cubicBezTo>
                    <a:cubicBezTo>
                      <a:pt x="1" y="283"/>
                      <a:pt x="37" y="436"/>
                      <a:pt x="59" y="582"/>
                    </a:cubicBezTo>
                    <a:cubicBezTo>
                      <a:pt x="76" y="711"/>
                      <a:pt x="98" y="838"/>
                      <a:pt x="120" y="966"/>
                    </a:cubicBezTo>
                    <a:cubicBezTo>
                      <a:pt x="142" y="1093"/>
                      <a:pt x="158" y="1223"/>
                      <a:pt x="193" y="1347"/>
                    </a:cubicBezTo>
                    <a:cubicBezTo>
                      <a:pt x="234" y="1488"/>
                      <a:pt x="302" y="1592"/>
                      <a:pt x="413" y="1688"/>
                    </a:cubicBezTo>
                    <a:cubicBezTo>
                      <a:pt x="438" y="1709"/>
                      <a:pt x="467" y="1720"/>
                      <a:pt x="496" y="1720"/>
                    </a:cubicBezTo>
                    <a:cubicBezTo>
                      <a:pt x="533" y="1720"/>
                      <a:pt x="570" y="1702"/>
                      <a:pt x="594" y="1665"/>
                    </a:cubicBezTo>
                    <a:cubicBezTo>
                      <a:pt x="672" y="1542"/>
                      <a:pt x="715" y="1424"/>
                      <a:pt x="707" y="1275"/>
                    </a:cubicBezTo>
                    <a:cubicBezTo>
                      <a:pt x="700" y="1133"/>
                      <a:pt x="672" y="990"/>
                      <a:pt x="643" y="848"/>
                    </a:cubicBezTo>
                    <a:cubicBezTo>
                      <a:pt x="592" y="595"/>
                      <a:pt x="554" y="244"/>
                      <a:pt x="362" y="51"/>
                    </a:cubicBezTo>
                    <a:cubicBezTo>
                      <a:pt x="326" y="16"/>
                      <a:pt x="281" y="1"/>
                      <a:pt x="237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394" name="Google Shape;3394;p20"/>
              <p:cNvSpPr/>
              <p:nvPr/>
            </p:nvSpPr>
            <p:spPr>
              <a:xfrm>
                <a:off x="230654" y="3904645"/>
                <a:ext cx="37187" cy="110589"/>
              </a:xfrm>
              <a:custGeom>
                <a:avLst/>
                <a:gdLst/>
                <a:ahLst/>
                <a:cxnLst/>
                <a:rect l="l" t="t" r="r" b="b"/>
                <a:pathLst>
                  <a:path w="651" h="1936" extrusionOk="0">
                    <a:moveTo>
                      <a:pt x="399" y="0"/>
                    </a:moveTo>
                    <a:cubicBezTo>
                      <a:pt x="364" y="0"/>
                      <a:pt x="331" y="13"/>
                      <a:pt x="305" y="45"/>
                    </a:cubicBezTo>
                    <a:cubicBezTo>
                      <a:pt x="124" y="270"/>
                      <a:pt x="142" y="647"/>
                      <a:pt x="102" y="921"/>
                    </a:cubicBezTo>
                    <a:cubicBezTo>
                      <a:pt x="57" y="1239"/>
                      <a:pt x="0" y="1544"/>
                      <a:pt x="117" y="1853"/>
                    </a:cubicBezTo>
                    <a:cubicBezTo>
                      <a:pt x="136" y="1902"/>
                      <a:pt x="182" y="1936"/>
                      <a:pt x="229" y="1936"/>
                    </a:cubicBezTo>
                    <a:cubicBezTo>
                      <a:pt x="255" y="1936"/>
                      <a:pt x="282" y="1925"/>
                      <a:pt x="305" y="1902"/>
                    </a:cubicBezTo>
                    <a:cubicBezTo>
                      <a:pt x="542" y="1660"/>
                      <a:pt x="598" y="1348"/>
                      <a:pt x="625" y="1020"/>
                    </a:cubicBezTo>
                    <a:cubicBezTo>
                      <a:pt x="637" y="862"/>
                      <a:pt x="650" y="703"/>
                      <a:pt x="643" y="545"/>
                    </a:cubicBezTo>
                    <a:cubicBezTo>
                      <a:pt x="637" y="392"/>
                      <a:pt x="640" y="203"/>
                      <a:pt x="542" y="75"/>
                    </a:cubicBezTo>
                    <a:cubicBezTo>
                      <a:pt x="511" y="33"/>
                      <a:pt x="454" y="0"/>
                      <a:pt x="399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395" name="Google Shape;3395;p20"/>
              <p:cNvSpPr/>
              <p:nvPr/>
            </p:nvSpPr>
            <p:spPr>
              <a:xfrm>
                <a:off x="275667" y="3947545"/>
                <a:ext cx="45355" cy="85284"/>
              </a:xfrm>
              <a:custGeom>
                <a:avLst/>
                <a:gdLst/>
                <a:ahLst/>
                <a:cxnLst/>
                <a:rect l="l" t="t" r="r" b="b"/>
                <a:pathLst>
                  <a:path w="794" h="1493" extrusionOk="0">
                    <a:moveTo>
                      <a:pt x="528" y="0"/>
                    </a:moveTo>
                    <a:cubicBezTo>
                      <a:pt x="514" y="0"/>
                      <a:pt x="500" y="3"/>
                      <a:pt x="486" y="9"/>
                    </a:cubicBezTo>
                    <a:cubicBezTo>
                      <a:pt x="246" y="103"/>
                      <a:pt x="170" y="438"/>
                      <a:pt x="116" y="669"/>
                    </a:cubicBezTo>
                    <a:cubicBezTo>
                      <a:pt x="56" y="916"/>
                      <a:pt x="1" y="1211"/>
                      <a:pt x="155" y="1435"/>
                    </a:cubicBezTo>
                    <a:cubicBezTo>
                      <a:pt x="182" y="1473"/>
                      <a:pt x="219" y="1492"/>
                      <a:pt x="257" y="1492"/>
                    </a:cubicBezTo>
                    <a:cubicBezTo>
                      <a:pt x="286" y="1492"/>
                      <a:pt x="315" y="1481"/>
                      <a:pt x="342" y="1459"/>
                    </a:cubicBezTo>
                    <a:cubicBezTo>
                      <a:pt x="531" y="1295"/>
                      <a:pt x="571" y="1040"/>
                      <a:pt x="622" y="809"/>
                    </a:cubicBezTo>
                    <a:cubicBezTo>
                      <a:pt x="667" y="603"/>
                      <a:pt x="793" y="275"/>
                      <a:pt x="670" y="86"/>
                    </a:cubicBezTo>
                    <a:cubicBezTo>
                      <a:pt x="642" y="40"/>
                      <a:pt x="585" y="0"/>
                      <a:pt x="528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3396" name="Google Shape;3396;p20"/>
            <p:cNvGrpSpPr/>
            <p:nvPr/>
          </p:nvGrpSpPr>
          <p:grpSpPr>
            <a:xfrm flipH="1">
              <a:off x="3339346" y="4654247"/>
              <a:ext cx="88313" cy="132981"/>
              <a:chOff x="712664" y="3994329"/>
              <a:chExt cx="88313" cy="132981"/>
            </a:xfrm>
          </p:grpSpPr>
          <p:sp>
            <p:nvSpPr>
              <p:cNvPr id="3397" name="Google Shape;3397;p20"/>
              <p:cNvSpPr/>
              <p:nvPr/>
            </p:nvSpPr>
            <p:spPr>
              <a:xfrm>
                <a:off x="712664" y="4006439"/>
                <a:ext cx="44613" cy="91225"/>
              </a:xfrm>
              <a:custGeom>
                <a:avLst/>
                <a:gdLst/>
                <a:ahLst/>
                <a:cxnLst/>
                <a:rect l="l" t="t" r="r" b="b"/>
                <a:pathLst>
                  <a:path w="781" h="1597" extrusionOk="0">
                    <a:moveTo>
                      <a:pt x="221" y="1"/>
                    </a:moveTo>
                    <a:cubicBezTo>
                      <a:pt x="138" y="1"/>
                      <a:pt x="60" y="44"/>
                      <a:pt x="44" y="145"/>
                    </a:cubicBezTo>
                    <a:cubicBezTo>
                      <a:pt x="1" y="407"/>
                      <a:pt x="81" y="683"/>
                      <a:pt x="139" y="938"/>
                    </a:cubicBezTo>
                    <a:cubicBezTo>
                      <a:pt x="196" y="1187"/>
                      <a:pt x="264" y="1427"/>
                      <a:pt x="489" y="1579"/>
                    </a:cubicBezTo>
                    <a:cubicBezTo>
                      <a:pt x="506" y="1591"/>
                      <a:pt x="526" y="1596"/>
                      <a:pt x="546" y="1596"/>
                    </a:cubicBezTo>
                    <a:cubicBezTo>
                      <a:pt x="589" y="1596"/>
                      <a:pt x="632" y="1573"/>
                      <a:pt x="652" y="1535"/>
                    </a:cubicBezTo>
                    <a:cubicBezTo>
                      <a:pt x="780" y="1308"/>
                      <a:pt x="735" y="1060"/>
                      <a:pt x="674" y="820"/>
                    </a:cubicBezTo>
                    <a:cubicBezTo>
                      <a:pt x="614" y="582"/>
                      <a:pt x="569" y="295"/>
                      <a:pt x="422" y="97"/>
                    </a:cubicBezTo>
                    <a:cubicBezTo>
                      <a:pt x="377" y="36"/>
                      <a:pt x="297" y="1"/>
                      <a:pt x="221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398" name="Google Shape;3398;p20"/>
              <p:cNvSpPr/>
              <p:nvPr/>
            </p:nvSpPr>
            <p:spPr>
              <a:xfrm>
                <a:off x="767617" y="3994329"/>
                <a:ext cx="33360" cy="132981"/>
              </a:xfrm>
              <a:custGeom>
                <a:avLst/>
                <a:gdLst/>
                <a:ahLst/>
                <a:cxnLst/>
                <a:rect l="l" t="t" r="r" b="b"/>
                <a:pathLst>
                  <a:path w="584" h="2328" extrusionOk="0">
                    <a:moveTo>
                      <a:pt x="295" y="1"/>
                    </a:moveTo>
                    <a:cubicBezTo>
                      <a:pt x="171" y="1"/>
                      <a:pt x="45" y="86"/>
                      <a:pt x="30" y="255"/>
                    </a:cubicBezTo>
                    <a:cubicBezTo>
                      <a:pt x="0" y="597"/>
                      <a:pt x="2" y="946"/>
                      <a:pt x="6" y="1290"/>
                    </a:cubicBezTo>
                    <a:cubicBezTo>
                      <a:pt x="9" y="1631"/>
                      <a:pt x="24" y="1959"/>
                      <a:pt x="178" y="2270"/>
                    </a:cubicBezTo>
                    <a:cubicBezTo>
                      <a:pt x="198" y="2309"/>
                      <a:pt x="239" y="2328"/>
                      <a:pt x="281" y="2328"/>
                    </a:cubicBezTo>
                    <a:cubicBezTo>
                      <a:pt x="323" y="2328"/>
                      <a:pt x="365" y="2309"/>
                      <a:pt x="385" y="2270"/>
                    </a:cubicBezTo>
                    <a:cubicBezTo>
                      <a:pt x="543" y="1960"/>
                      <a:pt x="560" y="1631"/>
                      <a:pt x="569" y="1290"/>
                    </a:cubicBezTo>
                    <a:cubicBezTo>
                      <a:pt x="576" y="946"/>
                      <a:pt x="583" y="597"/>
                      <a:pt x="557" y="255"/>
                    </a:cubicBezTo>
                    <a:cubicBezTo>
                      <a:pt x="544" y="85"/>
                      <a:pt x="420" y="1"/>
                      <a:pt x="295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sp>
          <p:nvSpPr>
            <p:cNvPr id="3399" name="Google Shape;3399;p20"/>
            <p:cNvSpPr/>
            <p:nvPr/>
          </p:nvSpPr>
          <p:spPr>
            <a:xfrm>
              <a:off x="3576059" y="4617755"/>
              <a:ext cx="33188" cy="102763"/>
            </a:xfrm>
            <a:custGeom>
              <a:avLst/>
              <a:gdLst/>
              <a:ahLst/>
              <a:cxnLst/>
              <a:rect l="l" t="t" r="r" b="b"/>
              <a:pathLst>
                <a:path w="581" h="1799" extrusionOk="0">
                  <a:moveTo>
                    <a:pt x="300" y="0"/>
                  </a:moveTo>
                  <a:cubicBezTo>
                    <a:pt x="224" y="0"/>
                    <a:pt x="148" y="46"/>
                    <a:pt x="114" y="137"/>
                  </a:cubicBezTo>
                  <a:cubicBezTo>
                    <a:pt x="22" y="389"/>
                    <a:pt x="32" y="700"/>
                    <a:pt x="16" y="968"/>
                  </a:cubicBezTo>
                  <a:cubicBezTo>
                    <a:pt x="0" y="1232"/>
                    <a:pt x="5" y="1500"/>
                    <a:pt x="120" y="1743"/>
                  </a:cubicBezTo>
                  <a:cubicBezTo>
                    <a:pt x="136" y="1778"/>
                    <a:pt x="178" y="1799"/>
                    <a:pt x="219" y="1799"/>
                  </a:cubicBezTo>
                  <a:cubicBezTo>
                    <a:pt x="248" y="1799"/>
                    <a:pt x="276" y="1788"/>
                    <a:pt x="293" y="1765"/>
                  </a:cubicBezTo>
                  <a:cubicBezTo>
                    <a:pt x="467" y="1544"/>
                    <a:pt x="522" y="1270"/>
                    <a:pt x="540" y="994"/>
                  </a:cubicBezTo>
                  <a:cubicBezTo>
                    <a:pt x="554" y="722"/>
                    <a:pt x="580" y="397"/>
                    <a:pt x="484" y="137"/>
                  </a:cubicBezTo>
                  <a:cubicBezTo>
                    <a:pt x="451" y="46"/>
                    <a:pt x="375" y="0"/>
                    <a:pt x="300" y="0"/>
                  </a:cubicBezTo>
                  <a:close/>
                </a:path>
              </a:pathLst>
            </a:custGeom>
            <a:solidFill>
              <a:srgbClr val="191919">
                <a:alpha val="59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3400" name="Google Shape;3400;p20"/>
            <p:cNvGrpSpPr/>
            <p:nvPr/>
          </p:nvGrpSpPr>
          <p:grpSpPr>
            <a:xfrm>
              <a:off x="4632438" y="4603875"/>
              <a:ext cx="142923" cy="130526"/>
              <a:chOff x="178100" y="3904645"/>
              <a:chExt cx="142923" cy="130526"/>
            </a:xfrm>
          </p:grpSpPr>
          <p:sp>
            <p:nvSpPr>
              <p:cNvPr id="3401" name="Google Shape;3401;p20"/>
              <p:cNvSpPr/>
              <p:nvPr/>
            </p:nvSpPr>
            <p:spPr>
              <a:xfrm>
                <a:off x="178100" y="3936863"/>
                <a:ext cx="40843" cy="98308"/>
              </a:xfrm>
              <a:custGeom>
                <a:avLst/>
                <a:gdLst/>
                <a:ahLst/>
                <a:cxnLst/>
                <a:rect l="l" t="t" r="r" b="b"/>
                <a:pathLst>
                  <a:path w="715" h="1721" extrusionOk="0">
                    <a:moveTo>
                      <a:pt x="237" y="1"/>
                    </a:moveTo>
                    <a:cubicBezTo>
                      <a:pt x="157" y="1"/>
                      <a:pt x="77" y="54"/>
                      <a:pt x="49" y="139"/>
                    </a:cubicBezTo>
                    <a:cubicBezTo>
                      <a:pt x="1" y="283"/>
                      <a:pt x="37" y="436"/>
                      <a:pt x="59" y="582"/>
                    </a:cubicBezTo>
                    <a:cubicBezTo>
                      <a:pt x="76" y="711"/>
                      <a:pt x="98" y="838"/>
                      <a:pt x="120" y="966"/>
                    </a:cubicBezTo>
                    <a:cubicBezTo>
                      <a:pt x="142" y="1093"/>
                      <a:pt x="158" y="1223"/>
                      <a:pt x="193" y="1347"/>
                    </a:cubicBezTo>
                    <a:cubicBezTo>
                      <a:pt x="234" y="1488"/>
                      <a:pt x="302" y="1592"/>
                      <a:pt x="413" y="1688"/>
                    </a:cubicBezTo>
                    <a:cubicBezTo>
                      <a:pt x="438" y="1709"/>
                      <a:pt x="467" y="1720"/>
                      <a:pt x="496" y="1720"/>
                    </a:cubicBezTo>
                    <a:cubicBezTo>
                      <a:pt x="533" y="1720"/>
                      <a:pt x="570" y="1702"/>
                      <a:pt x="594" y="1665"/>
                    </a:cubicBezTo>
                    <a:cubicBezTo>
                      <a:pt x="672" y="1542"/>
                      <a:pt x="715" y="1424"/>
                      <a:pt x="707" y="1275"/>
                    </a:cubicBezTo>
                    <a:cubicBezTo>
                      <a:pt x="700" y="1133"/>
                      <a:pt x="672" y="990"/>
                      <a:pt x="643" y="848"/>
                    </a:cubicBezTo>
                    <a:cubicBezTo>
                      <a:pt x="592" y="595"/>
                      <a:pt x="554" y="244"/>
                      <a:pt x="362" y="51"/>
                    </a:cubicBezTo>
                    <a:cubicBezTo>
                      <a:pt x="326" y="16"/>
                      <a:pt x="281" y="1"/>
                      <a:pt x="237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402" name="Google Shape;3402;p20"/>
              <p:cNvSpPr/>
              <p:nvPr/>
            </p:nvSpPr>
            <p:spPr>
              <a:xfrm>
                <a:off x="230654" y="3904645"/>
                <a:ext cx="37187" cy="110589"/>
              </a:xfrm>
              <a:custGeom>
                <a:avLst/>
                <a:gdLst/>
                <a:ahLst/>
                <a:cxnLst/>
                <a:rect l="l" t="t" r="r" b="b"/>
                <a:pathLst>
                  <a:path w="651" h="1936" extrusionOk="0">
                    <a:moveTo>
                      <a:pt x="399" y="0"/>
                    </a:moveTo>
                    <a:cubicBezTo>
                      <a:pt x="364" y="0"/>
                      <a:pt x="331" y="13"/>
                      <a:pt x="305" y="45"/>
                    </a:cubicBezTo>
                    <a:cubicBezTo>
                      <a:pt x="124" y="270"/>
                      <a:pt x="142" y="647"/>
                      <a:pt x="102" y="921"/>
                    </a:cubicBezTo>
                    <a:cubicBezTo>
                      <a:pt x="57" y="1239"/>
                      <a:pt x="0" y="1544"/>
                      <a:pt x="117" y="1853"/>
                    </a:cubicBezTo>
                    <a:cubicBezTo>
                      <a:pt x="136" y="1902"/>
                      <a:pt x="182" y="1936"/>
                      <a:pt x="229" y="1936"/>
                    </a:cubicBezTo>
                    <a:cubicBezTo>
                      <a:pt x="255" y="1936"/>
                      <a:pt x="282" y="1925"/>
                      <a:pt x="305" y="1902"/>
                    </a:cubicBezTo>
                    <a:cubicBezTo>
                      <a:pt x="542" y="1660"/>
                      <a:pt x="598" y="1348"/>
                      <a:pt x="625" y="1020"/>
                    </a:cubicBezTo>
                    <a:cubicBezTo>
                      <a:pt x="637" y="862"/>
                      <a:pt x="650" y="703"/>
                      <a:pt x="643" y="545"/>
                    </a:cubicBezTo>
                    <a:cubicBezTo>
                      <a:pt x="637" y="392"/>
                      <a:pt x="640" y="203"/>
                      <a:pt x="542" y="75"/>
                    </a:cubicBezTo>
                    <a:cubicBezTo>
                      <a:pt x="511" y="33"/>
                      <a:pt x="454" y="0"/>
                      <a:pt x="399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403" name="Google Shape;3403;p20"/>
              <p:cNvSpPr/>
              <p:nvPr/>
            </p:nvSpPr>
            <p:spPr>
              <a:xfrm>
                <a:off x="275667" y="3947545"/>
                <a:ext cx="45355" cy="85284"/>
              </a:xfrm>
              <a:custGeom>
                <a:avLst/>
                <a:gdLst/>
                <a:ahLst/>
                <a:cxnLst/>
                <a:rect l="l" t="t" r="r" b="b"/>
                <a:pathLst>
                  <a:path w="794" h="1493" extrusionOk="0">
                    <a:moveTo>
                      <a:pt x="528" y="0"/>
                    </a:moveTo>
                    <a:cubicBezTo>
                      <a:pt x="514" y="0"/>
                      <a:pt x="500" y="3"/>
                      <a:pt x="486" y="9"/>
                    </a:cubicBezTo>
                    <a:cubicBezTo>
                      <a:pt x="246" y="103"/>
                      <a:pt x="170" y="438"/>
                      <a:pt x="116" y="669"/>
                    </a:cubicBezTo>
                    <a:cubicBezTo>
                      <a:pt x="56" y="916"/>
                      <a:pt x="1" y="1211"/>
                      <a:pt x="155" y="1435"/>
                    </a:cubicBezTo>
                    <a:cubicBezTo>
                      <a:pt x="182" y="1473"/>
                      <a:pt x="219" y="1492"/>
                      <a:pt x="257" y="1492"/>
                    </a:cubicBezTo>
                    <a:cubicBezTo>
                      <a:pt x="286" y="1492"/>
                      <a:pt x="315" y="1481"/>
                      <a:pt x="342" y="1459"/>
                    </a:cubicBezTo>
                    <a:cubicBezTo>
                      <a:pt x="531" y="1295"/>
                      <a:pt x="571" y="1040"/>
                      <a:pt x="622" y="809"/>
                    </a:cubicBezTo>
                    <a:cubicBezTo>
                      <a:pt x="667" y="603"/>
                      <a:pt x="793" y="275"/>
                      <a:pt x="670" y="86"/>
                    </a:cubicBezTo>
                    <a:cubicBezTo>
                      <a:pt x="642" y="40"/>
                      <a:pt x="585" y="0"/>
                      <a:pt x="528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3404" name="Google Shape;3404;p20"/>
            <p:cNvGrpSpPr/>
            <p:nvPr/>
          </p:nvGrpSpPr>
          <p:grpSpPr>
            <a:xfrm>
              <a:off x="6178388" y="4603875"/>
              <a:ext cx="142923" cy="130526"/>
              <a:chOff x="178100" y="3904645"/>
              <a:chExt cx="142923" cy="130526"/>
            </a:xfrm>
          </p:grpSpPr>
          <p:sp>
            <p:nvSpPr>
              <p:cNvPr id="3405" name="Google Shape;3405;p20"/>
              <p:cNvSpPr/>
              <p:nvPr/>
            </p:nvSpPr>
            <p:spPr>
              <a:xfrm>
                <a:off x="178100" y="3936863"/>
                <a:ext cx="40843" cy="98308"/>
              </a:xfrm>
              <a:custGeom>
                <a:avLst/>
                <a:gdLst/>
                <a:ahLst/>
                <a:cxnLst/>
                <a:rect l="l" t="t" r="r" b="b"/>
                <a:pathLst>
                  <a:path w="715" h="1721" extrusionOk="0">
                    <a:moveTo>
                      <a:pt x="237" y="1"/>
                    </a:moveTo>
                    <a:cubicBezTo>
                      <a:pt x="157" y="1"/>
                      <a:pt x="77" y="54"/>
                      <a:pt x="49" y="139"/>
                    </a:cubicBezTo>
                    <a:cubicBezTo>
                      <a:pt x="1" y="283"/>
                      <a:pt x="37" y="436"/>
                      <a:pt x="59" y="582"/>
                    </a:cubicBezTo>
                    <a:cubicBezTo>
                      <a:pt x="76" y="711"/>
                      <a:pt x="98" y="838"/>
                      <a:pt x="120" y="966"/>
                    </a:cubicBezTo>
                    <a:cubicBezTo>
                      <a:pt x="142" y="1093"/>
                      <a:pt x="158" y="1223"/>
                      <a:pt x="193" y="1347"/>
                    </a:cubicBezTo>
                    <a:cubicBezTo>
                      <a:pt x="234" y="1488"/>
                      <a:pt x="302" y="1592"/>
                      <a:pt x="413" y="1688"/>
                    </a:cubicBezTo>
                    <a:cubicBezTo>
                      <a:pt x="438" y="1709"/>
                      <a:pt x="467" y="1720"/>
                      <a:pt x="496" y="1720"/>
                    </a:cubicBezTo>
                    <a:cubicBezTo>
                      <a:pt x="533" y="1720"/>
                      <a:pt x="570" y="1702"/>
                      <a:pt x="594" y="1665"/>
                    </a:cubicBezTo>
                    <a:cubicBezTo>
                      <a:pt x="672" y="1542"/>
                      <a:pt x="715" y="1424"/>
                      <a:pt x="707" y="1275"/>
                    </a:cubicBezTo>
                    <a:cubicBezTo>
                      <a:pt x="700" y="1133"/>
                      <a:pt x="672" y="990"/>
                      <a:pt x="643" y="848"/>
                    </a:cubicBezTo>
                    <a:cubicBezTo>
                      <a:pt x="592" y="595"/>
                      <a:pt x="554" y="244"/>
                      <a:pt x="362" y="51"/>
                    </a:cubicBezTo>
                    <a:cubicBezTo>
                      <a:pt x="326" y="16"/>
                      <a:pt x="281" y="1"/>
                      <a:pt x="237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406" name="Google Shape;3406;p20"/>
              <p:cNvSpPr/>
              <p:nvPr/>
            </p:nvSpPr>
            <p:spPr>
              <a:xfrm>
                <a:off x="230654" y="3904645"/>
                <a:ext cx="37187" cy="110589"/>
              </a:xfrm>
              <a:custGeom>
                <a:avLst/>
                <a:gdLst/>
                <a:ahLst/>
                <a:cxnLst/>
                <a:rect l="l" t="t" r="r" b="b"/>
                <a:pathLst>
                  <a:path w="651" h="1936" extrusionOk="0">
                    <a:moveTo>
                      <a:pt x="399" y="0"/>
                    </a:moveTo>
                    <a:cubicBezTo>
                      <a:pt x="364" y="0"/>
                      <a:pt x="331" y="13"/>
                      <a:pt x="305" y="45"/>
                    </a:cubicBezTo>
                    <a:cubicBezTo>
                      <a:pt x="124" y="270"/>
                      <a:pt x="142" y="647"/>
                      <a:pt x="102" y="921"/>
                    </a:cubicBezTo>
                    <a:cubicBezTo>
                      <a:pt x="57" y="1239"/>
                      <a:pt x="0" y="1544"/>
                      <a:pt x="117" y="1853"/>
                    </a:cubicBezTo>
                    <a:cubicBezTo>
                      <a:pt x="136" y="1902"/>
                      <a:pt x="182" y="1936"/>
                      <a:pt x="229" y="1936"/>
                    </a:cubicBezTo>
                    <a:cubicBezTo>
                      <a:pt x="255" y="1936"/>
                      <a:pt x="282" y="1925"/>
                      <a:pt x="305" y="1902"/>
                    </a:cubicBezTo>
                    <a:cubicBezTo>
                      <a:pt x="542" y="1660"/>
                      <a:pt x="598" y="1348"/>
                      <a:pt x="625" y="1020"/>
                    </a:cubicBezTo>
                    <a:cubicBezTo>
                      <a:pt x="637" y="862"/>
                      <a:pt x="650" y="703"/>
                      <a:pt x="643" y="545"/>
                    </a:cubicBezTo>
                    <a:cubicBezTo>
                      <a:pt x="637" y="392"/>
                      <a:pt x="640" y="203"/>
                      <a:pt x="542" y="75"/>
                    </a:cubicBezTo>
                    <a:cubicBezTo>
                      <a:pt x="511" y="33"/>
                      <a:pt x="454" y="0"/>
                      <a:pt x="399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407" name="Google Shape;3407;p20"/>
              <p:cNvSpPr/>
              <p:nvPr/>
            </p:nvSpPr>
            <p:spPr>
              <a:xfrm>
                <a:off x="275667" y="3947545"/>
                <a:ext cx="45355" cy="85284"/>
              </a:xfrm>
              <a:custGeom>
                <a:avLst/>
                <a:gdLst/>
                <a:ahLst/>
                <a:cxnLst/>
                <a:rect l="l" t="t" r="r" b="b"/>
                <a:pathLst>
                  <a:path w="794" h="1493" extrusionOk="0">
                    <a:moveTo>
                      <a:pt x="528" y="0"/>
                    </a:moveTo>
                    <a:cubicBezTo>
                      <a:pt x="514" y="0"/>
                      <a:pt x="500" y="3"/>
                      <a:pt x="486" y="9"/>
                    </a:cubicBezTo>
                    <a:cubicBezTo>
                      <a:pt x="246" y="103"/>
                      <a:pt x="170" y="438"/>
                      <a:pt x="116" y="669"/>
                    </a:cubicBezTo>
                    <a:cubicBezTo>
                      <a:pt x="56" y="916"/>
                      <a:pt x="1" y="1211"/>
                      <a:pt x="155" y="1435"/>
                    </a:cubicBezTo>
                    <a:cubicBezTo>
                      <a:pt x="182" y="1473"/>
                      <a:pt x="219" y="1492"/>
                      <a:pt x="257" y="1492"/>
                    </a:cubicBezTo>
                    <a:cubicBezTo>
                      <a:pt x="286" y="1492"/>
                      <a:pt x="315" y="1481"/>
                      <a:pt x="342" y="1459"/>
                    </a:cubicBezTo>
                    <a:cubicBezTo>
                      <a:pt x="531" y="1295"/>
                      <a:pt x="571" y="1040"/>
                      <a:pt x="622" y="809"/>
                    </a:cubicBezTo>
                    <a:cubicBezTo>
                      <a:pt x="667" y="603"/>
                      <a:pt x="793" y="275"/>
                      <a:pt x="670" y="86"/>
                    </a:cubicBezTo>
                    <a:cubicBezTo>
                      <a:pt x="642" y="40"/>
                      <a:pt x="585" y="0"/>
                      <a:pt x="528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3408" name="Google Shape;3408;p20"/>
            <p:cNvGrpSpPr/>
            <p:nvPr/>
          </p:nvGrpSpPr>
          <p:grpSpPr>
            <a:xfrm>
              <a:off x="5250150" y="4638600"/>
              <a:ext cx="142923" cy="130526"/>
              <a:chOff x="178100" y="3904645"/>
              <a:chExt cx="142923" cy="130526"/>
            </a:xfrm>
          </p:grpSpPr>
          <p:sp>
            <p:nvSpPr>
              <p:cNvPr id="3409" name="Google Shape;3409;p20"/>
              <p:cNvSpPr/>
              <p:nvPr/>
            </p:nvSpPr>
            <p:spPr>
              <a:xfrm>
                <a:off x="178100" y="3936863"/>
                <a:ext cx="40843" cy="98308"/>
              </a:xfrm>
              <a:custGeom>
                <a:avLst/>
                <a:gdLst/>
                <a:ahLst/>
                <a:cxnLst/>
                <a:rect l="l" t="t" r="r" b="b"/>
                <a:pathLst>
                  <a:path w="715" h="1721" extrusionOk="0">
                    <a:moveTo>
                      <a:pt x="237" y="1"/>
                    </a:moveTo>
                    <a:cubicBezTo>
                      <a:pt x="157" y="1"/>
                      <a:pt x="77" y="54"/>
                      <a:pt x="49" y="139"/>
                    </a:cubicBezTo>
                    <a:cubicBezTo>
                      <a:pt x="1" y="283"/>
                      <a:pt x="37" y="436"/>
                      <a:pt x="59" y="582"/>
                    </a:cubicBezTo>
                    <a:cubicBezTo>
                      <a:pt x="76" y="711"/>
                      <a:pt x="98" y="838"/>
                      <a:pt x="120" y="966"/>
                    </a:cubicBezTo>
                    <a:cubicBezTo>
                      <a:pt x="142" y="1093"/>
                      <a:pt x="158" y="1223"/>
                      <a:pt x="193" y="1347"/>
                    </a:cubicBezTo>
                    <a:cubicBezTo>
                      <a:pt x="234" y="1488"/>
                      <a:pt x="302" y="1592"/>
                      <a:pt x="413" y="1688"/>
                    </a:cubicBezTo>
                    <a:cubicBezTo>
                      <a:pt x="438" y="1709"/>
                      <a:pt x="467" y="1720"/>
                      <a:pt x="496" y="1720"/>
                    </a:cubicBezTo>
                    <a:cubicBezTo>
                      <a:pt x="533" y="1720"/>
                      <a:pt x="570" y="1702"/>
                      <a:pt x="594" y="1665"/>
                    </a:cubicBezTo>
                    <a:cubicBezTo>
                      <a:pt x="672" y="1542"/>
                      <a:pt x="715" y="1424"/>
                      <a:pt x="707" y="1275"/>
                    </a:cubicBezTo>
                    <a:cubicBezTo>
                      <a:pt x="700" y="1133"/>
                      <a:pt x="672" y="990"/>
                      <a:pt x="643" y="848"/>
                    </a:cubicBezTo>
                    <a:cubicBezTo>
                      <a:pt x="592" y="595"/>
                      <a:pt x="554" y="244"/>
                      <a:pt x="362" y="51"/>
                    </a:cubicBezTo>
                    <a:cubicBezTo>
                      <a:pt x="326" y="16"/>
                      <a:pt x="281" y="1"/>
                      <a:pt x="237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410" name="Google Shape;3410;p20"/>
              <p:cNvSpPr/>
              <p:nvPr/>
            </p:nvSpPr>
            <p:spPr>
              <a:xfrm>
                <a:off x="230654" y="3904645"/>
                <a:ext cx="37187" cy="110589"/>
              </a:xfrm>
              <a:custGeom>
                <a:avLst/>
                <a:gdLst/>
                <a:ahLst/>
                <a:cxnLst/>
                <a:rect l="l" t="t" r="r" b="b"/>
                <a:pathLst>
                  <a:path w="651" h="1936" extrusionOk="0">
                    <a:moveTo>
                      <a:pt x="399" y="0"/>
                    </a:moveTo>
                    <a:cubicBezTo>
                      <a:pt x="364" y="0"/>
                      <a:pt x="331" y="13"/>
                      <a:pt x="305" y="45"/>
                    </a:cubicBezTo>
                    <a:cubicBezTo>
                      <a:pt x="124" y="270"/>
                      <a:pt x="142" y="647"/>
                      <a:pt x="102" y="921"/>
                    </a:cubicBezTo>
                    <a:cubicBezTo>
                      <a:pt x="57" y="1239"/>
                      <a:pt x="0" y="1544"/>
                      <a:pt x="117" y="1853"/>
                    </a:cubicBezTo>
                    <a:cubicBezTo>
                      <a:pt x="136" y="1902"/>
                      <a:pt x="182" y="1936"/>
                      <a:pt x="229" y="1936"/>
                    </a:cubicBezTo>
                    <a:cubicBezTo>
                      <a:pt x="255" y="1936"/>
                      <a:pt x="282" y="1925"/>
                      <a:pt x="305" y="1902"/>
                    </a:cubicBezTo>
                    <a:cubicBezTo>
                      <a:pt x="542" y="1660"/>
                      <a:pt x="598" y="1348"/>
                      <a:pt x="625" y="1020"/>
                    </a:cubicBezTo>
                    <a:cubicBezTo>
                      <a:pt x="637" y="862"/>
                      <a:pt x="650" y="703"/>
                      <a:pt x="643" y="545"/>
                    </a:cubicBezTo>
                    <a:cubicBezTo>
                      <a:pt x="637" y="392"/>
                      <a:pt x="640" y="203"/>
                      <a:pt x="542" y="75"/>
                    </a:cubicBezTo>
                    <a:cubicBezTo>
                      <a:pt x="511" y="33"/>
                      <a:pt x="454" y="0"/>
                      <a:pt x="399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411" name="Google Shape;3411;p20"/>
              <p:cNvSpPr/>
              <p:nvPr/>
            </p:nvSpPr>
            <p:spPr>
              <a:xfrm>
                <a:off x="275667" y="3947545"/>
                <a:ext cx="45355" cy="85284"/>
              </a:xfrm>
              <a:custGeom>
                <a:avLst/>
                <a:gdLst/>
                <a:ahLst/>
                <a:cxnLst/>
                <a:rect l="l" t="t" r="r" b="b"/>
                <a:pathLst>
                  <a:path w="794" h="1493" extrusionOk="0">
                    <a:moveTo>
                      <a:pt x="528" y="0"/>
                    </a:moveTo>
                    <a:cubicBezTo>
                      <a:pt x="514" y="0"/>
                      <a:pt x="500" y="3"/>
                      <a:pt x="486" y="9"/>
                    </a:cubicBezTo>
                    <a:cubicBezTo>
                      <a:pt x="246" y="103"/>
                      <a:pt x="170" y="438"/>
                      <a:pt x="116" y="669"/>
                    </a:cubicBezTo>
                    <a:cubicBezTo>
                      <a:pt x="56" y="916"/>
                      <a:pt x="1" y="1211"/>
                      <a:pt x="155" y="1435"/>
                    </a:cubicBezTo>
                    <a:cubicBezTo>
                      <a:pt x="182" y="1473"/>
                      <a:pt x="219" y="1492"/>
                      <a:pt x="257" y="1492"/>
                    </a:cubicBezTo>
                    <a:cubicBezTo>
                      <a:pt x="286" y="1492"/>
                      <a:pt x="315" y="1481"/>
                      <a:pt x="342" y="1459"/>
                    </a:cubicBezTo>
                    <a:cubicBezTo>
                      <a:pt x="531" y="1295"/>
                      <a:pt x="571" y="1040"/>
                      <a:pt x="622" y="809"/>
                    </a:cubicBezTo>
                    <a:cubicBezTo>
                      <a:pt x="667" y="603"/>
                      <a:pt x="793" y="275"/>
                      <a:pt x="670" y="86"/>
                    </a:cubicBezTo>
                    <a:cubicBezTo>
                      <a:pt x="642" y="40"/>
                      <a:pt x="585" y="0"/>
                      <a:pt x="528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3412" name="Google Shape;3412;p20"/>
            <p:cNvGrpSpPr/>
            <p:nvPr/>
          </p:nvGrpSpPr>
          <p:grpSpPr>
            <a:xfrm flipH="1">
              <a:off x="3748221" y="4689922"/>
              <a:ext cx="88313" cy="132981"/>
              <a:chOff x="712664" y="3994329"/>
              <a:chExt cx="88313" cy="132981"/>
            </a:xfrm>
          </p:grpSpPr>
          <p:sp>
            <p:nvSpPr>
              <p:cNvPr id="3413" name="Google Shape;3413;p20"/>
              <p:cNvSpPr/>
              <p:nvPr/>
            </p:nvSpPr>
            <p:spPr>
              <a:xfrm>
                <a:off x="712664" y="4006439"/>
                <a:ext cx="44613" cy="91225"/>
              </a:xfrm>
              <a:custGeom>
                <a:avLst/>
                <a:gdLst/>
                <a:ahLst/>
                <a:cxnLst/>
                <a:rect l="l" t="t" r="r" b="b"/>
                <a:pathLst>
                  <a:path w="781" h="1597" extrusionOk="0">
                    <a:moveTo>
                      <a:pt x="221" y="1"/>
                    </a:moveTo>
                    <a:cubicBezTo>
                      <a:pt x="138" y="1"/>
                      <a:pt x="60" y="44"/>
                      <a:pt x="44" y="145"/>
                    </a:cubicBezTo>
                    <a:cubicBezTo>
                      <a:pt x="1" y="407"/>
                      <a:pt x="81" y="683"/>
                      <a:pt x="139" y="938"/>
                    </a:cubicBezTo>
                    <a:cubicBezTo>
                      <a:pt x="196" y="1187"/>
                      <a:pt x="264" y="1427"/>
                      <a:pt x="489" y="1579"/>
                    </a:cubicBezTo>
                    <a:cubicBezTo>
                      <a:pt x="506" y="1591"/>
                      <a:pt x="526" y="1596"/>
                      <a:pt x="546" y="1596"/>
                    </a:cubicBezTo>
                    <a:cubicBezTo>
                      <a:pt x="589" y="1596"/>
                      <a:pt x="632" y="1573"/>
                      <a:pt x="652" y="1535"/>
                    </a:cubicBezTo>
                    <a:cubicBezTo>
                      <a:pt x="780" y="1308"/>
                      <a:pt x="735" y="1060"/>
                      <a:pt x="674" y="820"/>
                    </a:cubicBezTo>
                    <a:cubicBezTo>
                      <a:pt x="614" y="582"/>
                      <a:pt x="569" y="295"/>
                      <a:pt x="422" y="97"/>
                    </a:cubicBezTo>
                    <a:cubicBezTo>
                      <a:pt x="377" y="36"/>
                      <a:pt x="297" y="1"/>
                      <a:pt x="221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414" name="Google Shape;3414;p20"/>
              <p:cNvSpPr/>
              <p:nvPr/>
            </p:nvSpPr>
            <p:spPr>
              <a:xfrm>
                <a:off x="767617" y="3994329"/>
                <a:ext cx="33360" cy="132981"/>
              </a:xfrm>
              <a:custGeom>
                <a:avLst/>
                <a:gdLst/>
                <a:ahLst/>
                <a:cxnLst/>
                <a:rect l="l" t="t" r="r" b="b"/>
                <a:pathLst>
                  <a:path w="584" h="2328" extrusionOk="0">
                    <a:moveTo>
                      <a:pt x="295" y="1"/>
                    </a:moveTo>
                    <a:cubicBezTo>
                      <a:pt x="171" y="1"/>
                      <a:pt x="45" y="86"/>
                      <a:pt x="30" y="255"/>
                    </a:cubicBezTo>
                    <a:cubicBezTo>
                      <a:pt x="0" y="597"/>
                      <a:pt x="2" y="946"/>
                      <a:pt x="6" y="1290"/>
                    </a:cubicBezTo>
                    <a:cubicBezTo>
                      <a:pt x="9" y="1631"/>
                      <a:pt x="24" y="1959"/>
                      <a:pt x="178" y="2270"/>
                    </a:cubicBezTo>
                    <a:cubicBezTo>
                      <a:pt x="198" y="2309"/>
                      <a:pt x="239" y="2328"/>
                      <a:pt x="281" y="2328"/>
                    </a:cubicBezTo>
                    <a:cubicBezTo>
                      <a:pt x="323" y="2328"/>
                      <a:pt x="365" y="2309"/>
                      <a:pt x="385" y="2270"/>
                    </a:cubicBezTo>
                    <a:cubicBezTo>
                      <a:pt x="543" y="1960"/>
                      <a:pt x="560" y="1631"/>
                      <a:pt x="569" y="1290"/>
                    </a:cubicBezTo>
                    <a:cubicBezTo>
                      <a:pt x="576" y="946"/>
                      <a:pt x="583" y="597"/>
                      <a:pt x="557" y="255"/>
                    </a:cubicBezTo>
                    <a:cubicBezTo>
                      <a:pt x="544" y="85"/>
                      <a:pt x="420" y="1"/>
                      <a:pt x="295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3415" name="Google Shape;3415;p20"/>
            <p:cNvGrpSpPr/>
            <p:nvPr/>
          </p:nvGrpSpPr>
          <p:grpSpPr>
            <a:xfrm flipH="1">
              <a:off x="5698684" y="4628872"/>
              <a:ext cx="88313" cy="132981"/>
              <a:chOff x="712664" y="3994329"/>
              <a:chExt cx="88313" cy="132981"/>
            </a:xfrm>
          </p:grpSpPr>
          <p:sp>
            <p:nvSpPr>
              <p:cNvPr id="3416" name="Google Shape;3416;p20"/>
              <p:cNvSpPr/>
              <p:nvPr/>
            </p:nvSpPr>
            <p:spPr>
              <a:xfrm>
                <a:off x="712664" y="4006439"/>
                <a:ext cx="44613" cy="91225"/>
              </a:xfrm>
              <a:custGeom>
                <a:avLst/>
                <a:gdLst/>
                <a:ahLst/>
                <a:cxnLst/>
                <a:rect l="l" t="t" r="r" b="b"/>
                <a:pathLst>
                  <a:path w="781" h="1597" extrusionOk="0">
                    <a:moveTo>
                      <a:pt x="221" y="1"/>
                    </a:moveTo>
                    <a:cubicBezTo>
                      <a:pt x="138" y="1"/>
                      <a:pt x="60" y="44"/>
                      <a:pt x="44" y="145"/>
                    </a:cubicBezTo>
                    <a:cubicBezTo>
                      <a:pt x="1" y="407"/>
                      <a:pt x="81" y="683"/>
                      <a:pt x="139" y="938"/>
                    </a:cubicBezTo>
                    <a:cubicBezTo>
                      <a:pt x="196" y="1187"/>
                      <a:pt x="264" y="1427"/>
                      <a:pt x="489" y="1579"/>
                    </a:cubicBezTo>
                    <a:cubicBezTo>
                      <a:pt x="506" y="1591"/>
                      <a:pt x="526" y="1596"/>
                      <a:pt x="546" y="1596"/>
                    </a:cubicBezTo>
                    <a:cubicBezTo>
                      <a:pt x="589" y="1596"/>
                      <a:pt x="632" y="1573"/>
                      <a:pt x="652" y="1535"/>
                    </a:cubicBezTo>
                    <a:cubicBezTo>
                      <a:pt x="780" y="1308"/>
                      <a:pt x="735" y="1060"/>
                      <a:pt x="674" y="820"/>
                    </a:cubicBezTo>
                    <a:cubicBezTo>
                      <a:pt x="614" y="582"/>
                      <a:pt x="569" y="295"/>
                      <a:pt x="422" y="97"/>
                    </a:cubicBezTo>
                    <a:cubicBezTo>
                      <a:pt x="377" y="36"/>
                      <a:pt x="297" y="1"/>
                      <a:pt x="221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417" name="Google Shape;3417;p20"/>
              <p:cNvSpPr/>
              <p:nvPr/>
            </p:nvSpPr>
            <p:spPr>
              <a:xfrm>
                <a:off x="767617" y="3994329"/>
                <a:ext cx="33360" cy="132981"/>
              </a:xfrm>
              <a:custGeom>
                <a:avLst/>
                <a:gdLst/>
                <a:ahLst/>
                <a:cxnLst/>
                <a:rect l="l" t="t" r="r" b="b"/>
                <a:pathLst>
                  <a:path w="584" h="2328" extrusionOk="0">
                    <a:moveTo>
                      <a:pt x="295" y="1"/>
                    </a:moveTo>
                    <a:cubicBezTo>
                      <a:pt x="171" y="1"/>
                      <a:pt x="45" y="86"/>
                      <a:pt x="30" y="255"/>
                    </a:cubicBezTo>
                    <a:cubicBezTo>
                      <a:pt x="0" y="597"/>
                      <a:pt x="2" y="946"/>
                      <a:pt x="6" y="1290"/>
                    </a:cubicBezTo>
                    <a:cubicBezTo>
                      <a:pt x="9" y="1631"/>
                      <a:pt x="24" y="1959"/>
                      <a:pt x="178" y="2270"/>
                    </a:cubicBezTo>
                    <a:cubicBezTo>
                      <a:pt x="198" y="2309"/>
                      <a:pt x="239" y="2328"/>
                      <a:pt x="281" y="2328"/>
                    </a:cubicBezTo>
                    <a:cubicBezTo>
                      <a:pt x="323" y="2328"/>
                      <a:pt x="365" y="2309"/>
                      <a:pt x="385" y="2270"/>
                    </a:cubicBezTo>
                    <a:cubicBezTo>
                      <a:pt x="543" y="1960"/>
                      <a:pt x="560" y="1631"/>
                      <a:pt x="569" y="1290"/>
                    </a:cubicBezTo>
                    <a:cubicBezTo>
                      <a:pt x="576" y="946"/>
                      <a:pt x="583" y="597"/>
                      <a:pt x="557" y="255"/>
                    </a:cubicBezTo>
                    <a:cubicBezTo>
                      <a:pt x="544" y="85"/>
                      <a:pt x="420" y="1"/>
                      <a:pt x="295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sp>
          <p:nvSpPr>
            <p:cNvPr id="3418" name="Google Shape;3418;p20"/>
            <p:cNvSpPr/>
            <p:nvPr/>
          </p:nvSpPr>
          <p:spPr>
            <a:xfrm flipH="1">
              <a:off x="4996151" y="4643980"/>
              <a:ext cx="33188" cy="102763"/>
            </a:xfrm>
            <a:custGeom>
              <a:avLst/>
              <a:gdLst/>
              <a:ahLst/>
              <a:cxnLst/>
              <a:rect l="l" t="t" r="r" b="b"/>
              <a:pathLst>
                <a:path w="581" h="1799" extrusionOk="0">
                  <a:moveTo>
                    <a:pt x="300" y="0"/>
                  </a:moveTo>
                  <a:cubicBezTo>
                    <a:pt x="224" y="0"/>
                    <a:pt x="148" y="46"/>
                    <a:pt x="114" y="137"/>
                  </a:cubicBezTo>
                  <a:cubicBezTo>
                    <a:pt x="22" y="389"/>
                    <a:pt x="32" y="700"/>
                    <a:pt x="16" y="968"/>
                  </a:cubicBezTo>
                  <a:cubicBezTo>
                    <a:pt x="0" y="1232"/>
                    <a:pt x="5" y="1500"/>
                    <a:pt x="120" y="1743"/>
                  </a:cubicBezTo>
                  <a:cubicBezTo>
                    <a:pt x="136" y="1778"/>
                    <a:pt x="178" y="1799"/>
                    <a:pt x="219" y="1799"/>
                  </a:cubicBezTo>
                  <a:cubicBezTo>
                    <a:pt x="248" y="1799"/>
                    <a:pt x="276" y="1788"/>
                    <a:pt x="293" y="1765"/>
                  </a:cubicBezTo>
                  <a:cubicBezTo>
                    <a:pt x="467" y="1544"/>
                    <a:pt x="522" y="1270"/>
                    <a:pt x="540" y="994"/>
                  </a:cubicBezTo>
                  <a:cubicBezTo>
                    <a:pt x="554" y="722"/>
                    <a:pt x="580" y="397"/>
                    <a:pt x="484" y="137"/>
                  </a:cubicBezTo>
                  <a:cubicBezTo>
                    <a:pt x="451" y="46"/>
                    <a:pt x="375" y="0"/>
                    <a:pt x="300" y="0"/>
                  </a:cubicBezTo>
                  <a:close/>
                </a:path>
              </a:pathLst>
            </a:custGeom>
            <a:solidFill>
              <a:srgbClr val="191919">
                <a:alpha val="59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19" name="Google Shape;3419;p20"/>
            <p:cNvSpPr/>
            <p:nvPr/>
          </p:nvSpPr>
          <p:spPr>
            <a:xfrm flipH="1">
              <a:off x="4154313" y="4643980"/>
              <a:ext cx="33188" cy="102763"/>
            </a:xfrm>
            <a:custGeom>
              <a:avLst/>
              <a:gdLst/>
              <a:ahLst/>
              <a:cxnLst/>
              <a:rect l="l" t="t" r="r" b="b"/>
              <a:pathLst>
                <a:path w="581" h="1799" extrusionOk="0">
                  <a:moveTo>
                    <a:pt x="300" y="0"/>
                  </a:moveTo>
                  <a:cubicBezTo>
                    <a:pt x="224" y="0"/>
                    <a:pt x="148" y="46"/>
                    <a:pt x="114" y="137"/>
                  </a:cubicBezTo>
                  <a:cubicBezTo>
                    <a:pt x="22" y="389"/>
                    <a:pt x="32" y="700"/>
                    <a:pt x="16" y="968"/>
                  </a:cubicBezTo>
                  <a:cubicBezTo>
                    <a:pt x="0" y="1232"/>
                    <a:pt x="5" y="1500"/>
                    <a:pt x="120" y="1743"/>
                  </a:cubicBezTo>
                  <a:cubicBezTo>
                    <a:pt x="136" y="1778"/>
                    <a:pt x="178" y="1799"/>
                    <a:pt x="219" y="1799"/>
                  </a:cubicBezTo>
                  <a:cubicBezTo>
                    <a:pt x="248" y="1799"/>
                    <a:pt x="276" y="1788"/>
                    <a:pt x="293" y="1765"/>
                  </a:cubicBezTo>
                  <a:cubicBezTo>
                    <a:pt x="467" y="1544"/>
                    <a:pt x="522" y="1270"/>
                    <a:pt x="540" y="994"/>
                  </a:cubicBezTo>
                  <a:cubicBezTo>
                    <a:pt x="554" y="722"/>
                    <a:pt x="580" y="397"/>
                    <a:pt x="484" y="137"/>
                  </a:cubicBezTo>
                  <a:cubicBezTo>
                    <a:pt x="451" y="46"/>
                    <a:pt x="375" y="0"/>
                    <a:pt x="300" y="0"/>
                  </a:cubicBezTo>
                  <a:close/>
                </a:path>
              </a:pathLst>
            </a:custGeom>
            <a:solidFill>
              <a:srgbClr val="191919">
                <a:alpha val="59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3420" name="Google Shape;3420;p20"/>
          <p:cNvSpPr txBox="1">
            <a:spLocks noGrp="1"/>
          </p:cNvSpPr>
          <p:nvPr>
            <p:ph type="subTitle" idx="1"/>
          </p:nvPr>
        </p:nvSpPr>
        <p:spPr>
          <a:xfrm>
            <a:off x="960000" y="3440667"/>
            <a:ext cx="3170000" cy="134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21" name="Google Shape;3421;p20"/>
          <p:cNvSpPr txBox="1">
            <a:spLocks noGrp="1"/>
          </p:cNvSpPr>
          <p:nvPr>
            <p:ph type="title"/>
          </p:nvPr>
        </p:nvSpPr>
        <p:spPr>
          <a:xfrm>
            <a:off x="960000" y="1957467"/>
            <a:ext cx="3170000" cy="1584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1196302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ndAc>
          <p:stSnd>
            <p:snd r:embed="rId1" name="chimes.wav"/>
          </p:stSnd>
        </p:sndAc>
      </p:transition>
    </mc:Choice>
    <mc:Fallback xmlns="">
      <p:transition spd="slow">
        <p:sndAc>
          <p:stSnd>
            <p:snd r:embed="rId3" name="chimes.wav"/>
          </p:stSnd>
        </p:sndAc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3">
  <p:cSld name="Title and text 3">
    <p:spTree>
      <p:nvGrpSpPr>
        <p:cNvPr id="1" name="Shape 34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23" name="Google Shape;3423;p21"/>
          <p:cNvSpPr/>
          <p:nvPr/>
        </p:nvSpPr>
        <p:spPr>
          <a:xfrm>
            <a:off x="0" y="377135"/>
            <a:ext cx="12192032" cy="1778056"/>
          </a:xfrm>
          <a:custGeom>
            <a:avLst/>
            <a:gdLst/>
            <a:ahLst/>
            <a:cxnLst/>
            <a:rect l="l" t="t" r="r" b="b"/>
            <a:pathLst>
              <a:path w="108932" h="14048" extrusionOk="0">
                <a:moveTo>
                  <a:pt x="80728" y="1"/>
                </a:moveTo>
                <a:cubicBezTo>
                  <a:pt x="80331" y="1"/>
                  <a:pt x="79935" y="4"/>
                  <a:pt x="79537" y="10"/>
                </a:cubicBezTo>
                <a:cubicBezTo>
                  <a:pt x="75180" y="77"/>
                  <a:pt x="70825" y="482"/>
                  <a:pt x="66618" y="1109"/>
                </a:cubicBezTo>
                <a:cubicBezTo>
                  <a:pt x="59747" y="2130"/>
                  <a:pt x="52880" y="3876"/>
                  <a:pt x="45692" y="3876"/>
                </a:cubicBezTo>
                <a:cubicBezTo>
                  <a:pt x="44695" y="3876"/>
                  <a:pt x="43691" y="3842"/>
                  <a:pt x="42680" y="3768"/>
                </a:cubicBezTo>
                <a:cubicBezTo>
                  <a:pt x="34944" y="3203"/>
                  <a:pt x="27985" y="934"/>
                  <a:pt x="20231" y="409"/>
                </a:cubicBezTo>
                <a:cubicBezTo>
                  <a:pt x="17945" y="255"/>
                  <a:pt x="15639" y="183"/>
                  <a:pt x="13328" y="183"/>
                </a:cubicBezTo>
                <a:cubicBezTo>
                  <a:pt x="8868" y="183"/>
                  <a:pt x="4389" y="451"/>
                  <a:pt x="1" y="911"/>
                </a:cubicBezTo>
                <a:lnTo>
                  <a:pt x="1" y="11965"/>
                </a:lnTo>
                <a:cubicBezTo>
                  <a:pt x="693" y="12163"/>
                  <a:pt x="1356" y="12396"/>
                  <a:pt x="2035" y="12608"/>
                </a:cubicBezTo>
                <a:cubicBezTo>
                  <a:pt x="3039" y="12921"/>
                  <a:pt x="4108" y="13106"/>
                  <a:pt x="5223" y="13255"/>
                </a:cubicBezTo>
                <a:cubicBezTo>
                  <a:pt x="7490" y="13555"/>
                  <a:pt x="9843" y="13699"/>
                  <a:pt x="12156" y="13848"/>
                </a:cubicBezTo>
                <a:cubicBezTo>
                  <a:pt x="14148" y="13976"/>
                  <a:pt x="16147" y="14047"/>
                  <a:pt x="18145" y="14047"/>
                </a:cubicBezTo>
                <a:cubicBezTo>
                  <a:pt x="20586" y="14047"/>
                  <a:pt x="23025" y="13941"/>
                  <a:pt x="25446" y="13707"/>
                </a:cubicBezTo>
                <a:cubicBezTo>
                  <a:pt x="29573" y="13306"/>
                  <a:pt x="33545" y="12458"/>
                  <a:pt x="37522" y="11746"/>
                </a:cubicBezTo>
                <a:cubicBezTo>
                  <a:pt x="41371" y="11057"/>
                  <a:pt x="45309" y="10436"/>
                  <a:pt x="49363" y="10306"/>
                </a:cubicBezTo>
                <a:cubicBezTo>
                  <a:pt x="49833" y="10291"/>
                  <a:pt x="50301" y="10284"/>
                  <a:pt x="50769" y="10284"/>
                </a:cubicBezTo>
                <a:cubicBezTo>
                  <a:pt x="54590" y="10284"/>
                  <a:pt x="58329" y="10766"/>
                  <a:pt x="61990" y="11370"/>
                </a:cubicBezTo>
                <a:cubicBezTo>
                  <a:pt x="64106" y="11720"/>
                  <a:pt x="66202" y="12105"/>
                  <a:pt x="68318" y="12455"/>
                </a:cubicBezTo>
                <a:cubicBezTo>
                  <a:pt x="70446" y="12804"/>
                  <a:pt x="72542" y="13102"/>
                  <a:pt x="74773" y="13131"/>
                </a:cubicBezTo>
                <a:cubicBezTo>
                  <a:pt x="74938" y="13133"/>
                  <a:pt x="75102" y="13134"/>
                  <a:pt x="75266" y="13134"/>
                </a:cubicBezTo>
                <a:cubicBezTo>
                  <a:pt x="79336" y="13134"/>
                  <a:pt x="83318" y="12504"/>
                  <a:pt x="87187" y="11856"/>
                </a:cubicBezTo>
                <a:cubicBezTo>
                  <a:pt x="89161" y="11523"/>
                  <a:pt x="91131" y="11175"/>
                  <a:pt x="93128" y="10884"/>
                </a:cubicBezTo>
                <a:cubicBezTo>
                  <a:pt x="94703" y="10655"/>
                  <a:pt x="96304" y="10493"/>
                  <a:pt x="97895" y="10303"/>
                </a:cubicBezTo>
                <a:cubicBezTo>
                  <a:pt x="100734" y="9967"/>
                  <a:pt x="103595" y="9619"/>
                  <a:pt x="106505" y="9556"/>
                </a:cubicBezTo>
                <a:cubicBezTo>
                  <a:pt x="106791" y="9550"/>
                  <a:pt x="107084" y="9546"/>
                  <a:pt x="107382" y="9546"/>
                </a:cubicBezTo>
                <a:cubicBezTo>
                  <a:pt x="107891" y="9546"/>
                  <a:pt x="108413" y="9557"/>
                  <a:pt x="108932" y="9586"/>
                </a:cubicBezTo>
                <a:lnTo>
                  <a:pt x="108932" y="2594"/>
                </a:lnTo>
                <a:cubicBezTo>
                  <a:pt x="103344" y="2458"/>
                  <a:pt x="97739" y="1482"/>
                  <a:pt x="92390" y="788"/>
                </a:cubicBezTo>
                <a:cubicBezTo>
                  <a:pt x="88561" y="292"/>
                  <a:pt x="84658" y="1"/>
                  <a:pt x="80728" y="1"/>
                </a:cubicBezTo>
                <a:close/>
              </a:path>
            </a:pathLst>
          </a:custGeom>
          <a:solidFill>
            <a:srgbClr val="FFFFFF">
              <a:alpha val="1183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424" name="Google Shape;3424;p21"/>
          <p:cNvSpPr/>
          <p:nvPr/>
        </p:nvSpPr>
        <p:spPr>
          <a:xfrm>
            <a:off x="0" y="2952383"/>
            <a:ext cx="12191920" cy="3905571"/>
          </a:xfrm>
          <a:custGeom>
            <a:avLst/>
            <a:gdLst/>
            <a:ahLst/>
            <a:cxnLst/>
            <a:rect l="l" t="t" r="r" b="b"/>
            <a:pathLst>
              <a:path w="108931" h="30857" extrusionOk="0">
                <a:moveTo>
                  <a:pt x="82499" y="1"/>
                </a:moveTo>
                <a:cubicBezTo>
                  <a:pt x="81172" y="1"/>
                  <a:pt x="79839" y="32"/>
                  <a:pt x="78497" y="104"/>
                </a:cubicBezTo>
                <a:cubicBezTo>
                  <a:pt x="74034" y="343"/>
                  <a:pt x="69646" y="895"/>
                  <a:pt x="65316" y="1531"/>
                </a:cubicBezTo>
                <a:cubicBezTo>
                  <a:pt x="56889" y="2768"/>
                  <a:pt x="48502" y="4367"/>
                  <a:pt x="39737" y="4645"/>
                </a:cubicBezTo>
                <a:cubicBezTo>
                  <a:pt x="38892" y="4672"/>
                  <a:pt x="38045" y="4687"/>
                  <a:pt x="37198" y="4687"/>
                </a:cubicBezTo>
                <a:cubicBezTo>
                  <a:pt x="35874" y="4687"/>
                  <a:pt x="34549" y="4652"/>
                  <a:pt x="33230" y="4578"/>
                </a:cubicBezTo>
                <a:cubicBezTo>
                  <a:pt x="30848" y="4446"/>
                  <a:pt x="28505" y="4157"/>
                  <a:pt x="26160" y="3899"/>
                </a:cubicBezTo>
                <a:cubicBezTo>
                  <a:pt x="21022" y="3331"/>
                  <a:pt x="15854" y="2758"/>
                  <a:pt x="10608" y="2649"/>
                </a:cubicBezTo>
                <a:cubicBezTo>
                  <a:pt x="10143" y="2639"/>
                  <a:pt x="9680" y="2634"/>
                  <a:pt x="9220" y="2634"/>
                </a:cubicBezTo>
                <a:cubicBezTo>
                  <a:pt x="6066" y="2634"/>
                  <a:pt x="3022" y="2868"/>
                  <a:pt x="1" y="3431"/>
                </a:cubicBezTo>
                <a:lnTo>
                  <a:pt x="1" y="30857"/>
                </a:lnTo>
                <a:lnTo>
                  <a:pt x="108931" y="30857"/>
                </a:lnTo>
                <a:lnTo>
                  <a:pt x="108931" y="1818"/>
                </a:lnTo>
                <a:cubicBezTo>
                  <a:pt x="103411" y="1531"/>
                  <a:pt x="97911" y="936"/>
                  <a:pt x="92446" y="480"/>
                </a:cubicBezTo>
                <a:cubicBezTo>
                  <a:pt x="89116" y="201"/>
                  <a:pt x="85824" y="1"/>
                  <a:pt x="82499" y="1"/>
                </a:cubicBezTo>
                <a:close/>
              </a:path>
            </a:pathLst>
          </a:custGeom>
          <a:solidFill>
            <a:srgbClr val="FFFFFF">
              <a:alpha val="1183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425" name="Google Shape;3425;p21"/>
          <p:cNvSpPr/>
          <p:nvPr/>
        </p:nvSpPr>
        <p:spPr>
          <a:xfrm>
            <a:off x="0" y="6007234"/>
            <a:ext cx="12191920" cy="850789"/>
          </a:xfrm>
          <a:custGeom>
            <a:avLst/>
            <a:gdLst/>
            <a:ahLst/>
            <a:cxnLst/>
            <a:rect l="l" t="t" r="r" b="b"/>
            <a:pathLst>
              <a:path w="108931" h="26651" extrusionOk="0">
                <a:moveTo>
                  <a:pt x="40719" y="0"/>
                </a:moveTo>
                <a:cubicBezTo>
                  <a:pt x="33414" y="0"/>
                  <a:pt x="26245" y="987"/>
                  <a:pt x="18963" y="1234"/>
                </a:cubicBezTo>
                <a:cubicBezTo>
                  <a:pt x="18864" y="1237"/>
                  <a:pt x="18725" y="1239"/>
                  <a:pt x="18553" y="1239"/>
                </a:cubicBezTo>
                <a:cubicBezTo>
                  <a:pt x="16979" y="1239"/>
                  <a:pt x="12628" y="1111"/>
                  <a:pt x="10787" y="1056"/>
                </a:cubicBezTo>
                <a:cubicBezTo>
                  <a:pt x="9808" y="1028"/>
                  <a:pt x="8585" y="1006"/>
                  <a:pt x="7253" y="1006"/>
                </a:cubicBezTo>
                <a:cubicBezTo>
                  <a:pt x="4920" y="1006"/>
                  <a:pt x="2256" y="1073"/>
                  <a:pt x="1" y="1289"/>
                </a:cubicBezTo>
                <a:lnTo>
                  <a:pt x="1" y="26651"/>
                </a:lnTo>
                <a:lnTo>
                  <a:pt x="108931" y="26651"/>
                </a:lnTo>
                <a:lnTo>
                  <a:pt x="108931" y="695"/>
                </a:lnTo>
                <a:cubicBezTo>
                  <a:pt x="107402" y="594"/>
                  <a:pt x="105851" y="561"/>
                  <a:pt x="104306" y="559"/>
                </a:cubicBezTo>
                <a:cubicBezTo>
                  <a:pt x="104260" y="559"/>
                  <a:pt x="104215" y="559"/>
                  <a:pt x="104169" y="559"/>
                </a:cubicBezTo>
                <a:cubicBezTo>
                  <a:pt x="102593" y="559"/>
                  <a:pt x="101017" y="580"/>
                  <a:pt x="99441" y="580"/>
                </a:cubicBezTo>
                <a:cubicBezTo>
                  <a:pt x="99197" y="580"/>
                  <a:pt x="98952" y="579"/>
                  <a:pt x="98708" y="578"/>
                </a:cubicBezTo>
                <a:cubicBezTo>
                  <a:pt x="96715" y="566"/>
                  <a:pt x="94741" y="470"/>
                  <a:pt x="92753" y="400"/>
                </a:cubicBezTo>
                <a:cubicBezTo>
                  <a:pt x="90733" y="330"/>
                  <a:pt x="88712" y="301"/>
                  <a:pt x="86691" y="301"/>
                </a:cubicBezTo>
                <a:cubicBezTo>
                  <a:pt x="80241" y="301"/>
                  <a:pt x="73791" y="592"/>
                  <a:pt x="67351" y="743"/>
                </a:cubicBezTo>
                <a:cubicBezTo>
                  <a:pt x="64953" y="800"/>
                  <a:pt x="62552" y="841"/>
                  <a:pt x="60151" y="841"/>
                </a:cubicBezTo>
                <a:cubicBezTo>
                  <a:pt x="58367" y="841"/>
                  <a:pt x="56584" y="818"/>
                  <a:pt x="54802" y="762"/>
                </a:cubicBezTo>
                <a:cubicBezTo>
                  <a:pt x="52809" y="698"/>
                  <a:pt x="50819" y="588"/>
                  <a:pt x="48844" y="425"/>
                </a:cubicBezTo>
                <a:cubicBezTo>
                  <a:pt x="46717" y="247"/>
                  <a:pt x="44612" y="69"/>
                  <a:pt x="42461" y="20"/>
                </a:cubicBezTo>
                <a:cubicBezTo>
                  <a:pt x="41879" y="7"/>
                  <a:pt x="41299" y="0"/>
                  <a:pt x="40719" y="0"/>
                </a:cubicBezTo>
                <a:close/>
              </a:path>
            </a:pathLst>
          </a:custGeom>
          <a:solidFill>
            <a:srgbClr val="99D46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3426" name="Google Shape;3426;p21"/>
          <p:cNvGrpSpPr/>
          <p:nvPr/>
        </p:nvGrpSpPr>
        <p:grpSpPr>
          <a:xfrm>
            <a:off x="137451" y="6118346"/>
            <a:ext cx="11970264" cy="661941"/>
            <a:chOff x="103088" y="4588759"/>
            <a:chExt cx="8977698" cy="496456"/>
          </a:xfrm>
        </p:grpSpPr>
        <p:sp>
          <p:nvSpPr>
            <p:cNvPr id="3427" name="Google Shape;3427;p21"/>
            <p:cNvSpPr/>
            <p:nvPr/>
          </p:nvSpPr>
          <p:spPr>
            <a:xfrm>
              <a:off x="555409" y="4603868"/>
              <a:ext cx="33188" cy="102763"/>
            </a:xfrm>
            <a:custGeom>
              <a:avLst/>
              <a:gdLst/>
              <a:ahLst/>
              <a:cxnLst/>
              <a:rect l="l" t="t" r="r" b="b"/>
              <a:pathLst>
                <a:path w="581" h="1799" extrusionOk="0">
                  <a:moveTo>
                    <a:pt x="300" y="0"/>
                  </a:moveTo>
                  <a:cubicBezTo>
                    <a:pt x="224" y="0"/>
                    <a:pt x="148" y="46"/>
                    <a:pt x="114" y="137"/>
                  </a:cubicBezTo>
                  <a:cubicBezTo>
                    <a:pt x="22" y="389"/>
                    <a:pt x="32" y="700"/>
                    <a:pt x="16" y="968"/>
                  </a:cubicBezTo>
                  <a:cubicBezTo>
                    <a:pt x="0" y="1232"/>
                    <a:pt x="5" y="1500"/>
                    <a:pt x="120" y="1743"/>
                  </a:cubicBezTo>
                  <a:cubicBezTo>
                    <a:pt x="136" y="1778"/>
                    <a:pt x="178" y="1799"/>
                    <a:pt x="219" y="1799"/>
                  </a:cubicBezTo>
                  <a:cubicBezTo>
                    <a:pt x="248" y="1799"/>
                    <a:pt x="276" y="1788"/>
                    <a:pt x="293" y="1765"/>
                  </a:cubicBezTo>
                  <a:cubicBezTo>
                    <a:pt x="467" y="1544"/>
                    <a:pt x="522" y="1270"/>
                    <a:pt x="540" y="994"/>
                  </a:cubicBezTo>
                  <a:cubicBezTo>
                    <a:pt x="554" y="722"/>
                    <a:pt x="580" y="397"/>
                    <a:pt x="484" y="137"/>
                  </a:cubicBezTo>
                  <a:cubicBezTo>
                    <a:pt x="451" y="46"/>
                    <a:pt x="375" y="0"/>
                    <a:pt x="300" y="0"/>
                  </a:cubicBezTo>
                  <a:close/>
                </a:path>
              </a:pathLst>
            </a:custGeom>
            <a:solidFill>
              <a:srgbClr val="191919">
                <a:alpha val="59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3428" name="Google Shape;3428;p21"/>
            <p:cNvGrpSpPr/>
            <p:nvPr/>
          </p:nvGrpSpPr>
          <p:grpSpPr>
            <a:xfrm>
              <a:off x="103087" y="4641588"/>
              <a:ext cx="142923" cy="130526"/>
              <a:chOff x="178100" y="3904645"/>
              <a:chExt cx="142923" cy="130526"/>
            </a:xfrm>
          </p:grpSpPr>
          <p:sp>
            <p:nvSpPr>
              <p:cNvPr id="3429" name="Google Shape;3429;p21"/>
              <p:cNvSpPr/>
              <p:nvPr/>
            </p:nvSpPr>
            <p:spPr>
              <a:xfrm>
                <a:off x="178100" y="3936863"/>
                <a:ext cx="40843" cy="98308"/>
              </a:xfrm>
              <a:custGeom>
                <a:avLst/>
                <a:gdLst/>
                <a:ahLst/>
                <a:cxnLst/>
                <a:rect l="l" t="t" r="r" b="b"/>
                <a:pathLst>
                  <a:path w="715" h="1721" extrusionOk="0">
                    <a:moveTo>
                      <a:pt x="237" y="1"/>
                    </a:moveTo>
                    <a:cubicBezTo>
                      <a:pt x="157" y="1"/>
                      <a:pt x="77" y="54"/>
                      <a:pt x="49" y="139"/>
                    </a:cubicBezTo>
                    <a:cubicBezTo>
                      <a:pt x="1" y="283"/>
                      <a:pt x="37" y="436"/>
                      <a:pt x="59" y="582"/>
                    </a:cubicBezTo>
                    <a:cubicBezTo>
                      <a:pt x="76" y="711"/>
                      <a:pt x="98" y="838"/>
                      <a:pt x="120" y="966"/>
                    </a:cubicBezTo>
                    <a:cubicBezTo>
                      <a:pt x="142" y="1093"/>
                      <a:pt x="158" y="1223"/>
                      <a:pt x="193" y="1347"/>
                    </a:cubicBezTo>
                    <a:cubicBezTo>
                      <a:pt x="234" y="1488"/>
                      <a:pt x="302" y="1592"/>
                      <a:pt x="413" y="1688"/>
                    </a:cubicBezTo>
                    <a:cubicBezTo>
                      <a:pt x="438" y="1709"/>
                      <a:pt x="467" y="1720"/>
                      <a:pt x="496" y="1720"/>
                    </a:cubicBezTo>
                    <a:cubicBezTo>
                      <a:pt x="533" y="1720"/>
                      <a:pt x="570" y="1702"/>
                      <a:pt x="594" y="1665"/>
                    </a:cubicBezTo>
                    <a:cubicBezTo>
                      <a:pt x="672" y="1542"/>
                      <a:pt x="715" y="1424"/>
                      <a:pt x="707" y="1275"/>
                    </a:cubicBezTo>
                    <a:cubicBezTo>
                      <a:pt x="700" y="1133"/>
                      <a:pt x="672" y="990"/>
                      <a:pt x="643" y="848"/>
                    </a:cubicBezTo>
                    <a:cubicBezTo>
                      <a:pt x="592" y="595"/>
                      <a:pt x="554" y="244"/>
                      <a:pt x="362" y="51"/>
                    </a:cubicBezTo>
                    <a:cubicBezTo>
                      <a:pt x="326" y="16"/>
                      <a:pt x="281" y="1"/>
                      <a:pt x="237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430" name="Google Shape;3430;p21"/>
              <p:cNvSpPr/>
              <p:nvPr/>
            </p:nvSpPr>
            <p:spPr>
              <a:xfrm>
                <a:off x="230654" y="3904645"/>
                <a:ext cx="37187" cy="110589"/>
              </a:xfrm>
              <a:custGeom>
                <a:avLst/>
                <a:gdLst/>
                <a:ahLst/>
                <a:cxnLst/>
                <a:rect l="l" t="t" r="r" b="b"/>
                <a:pathLst>
                  <a:path w="651" h="1936" extrusionOk="0">
                    <a:moveTo>
                      <a:pt x="399" y="0"/>
                    </a:moveTo>
                    <a:cubicBezTo>
                      <a:pt x="364" y="0"/>
                      <a:pt x="331" y="13"/>
                      <a:pt x="305" y="45"/>
                    </a:cubicBezTo>
                    <a:cubicBezTo>
                      <a:pt x="124" y="270"/>
                      <a:pt x="142" y="647"/>
                      <a:pt x="102" y="921"/>
                    </a:cubicBezTo>
                    <a:cubicBezTo>
                      <a:pt x="57" y="1239"/>
                      <a:pt x="0" y="1544"/>
                      <a:pt x="117" y="1853"/>
                    </a:cubicBezTo>
                    <a:cubicBezTo>
                      <a:pt x="136" y="1902"/>
                      <a:pt x="182" y="1936"/>
                      <a:pt x="229" y="1936"/>
                    </a:cubicBezTo>
                    <a:cubicBezTo>
                      <a:pt x="255" y="1936"/>
                      <a:pt x="282" y="1925"/>
                      <a:pt x="305" y="1902"/>
                    </a:cubicBezTo>
                    <a:cubicBezTo>
                      <a:pt x="542" y="1660"/>
                      <a:pt x="598" y="1348"/>
                      <a:pt x="625" y="1020"/>
                    </a:cubicBezTo>
                    <a:cubicBezTo>
                      <a:pt x="637" y="862"/>
                      <a:pt x="650" y="703"/>
                      <a:pt x="643" y="545"/>
                    </a:cubicBezTo>
                    <a:cubicBezTo>
                      <a:pt x="637" y="392"/>
                      <a:pt x="640" y="203"/>
                      <a:pt x="542" y="75"/>
                    </a:cubicBezTo>
                    <a:cubicBezTo>
                      <a:pt x="511" y="33"/>
                      <a:pt x="454" y="0"/>
                      <a:pt x="399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431" name="Google Shape;3431;p21"/>
              <p:cNvSpPr/>
              <p:nvPr/>
            </p:nvSpPr>
            <p:spPr>
              <a:xfrm>
                <a:off x="275667" y="3947545"/>
                <a:ext cx="45355" cy="85284"/>
              </a:xfrm>
              <a:custGeom>
                <a:avLst/>
                <a:gdLst/>
                <a:ahLst/>
                <a:cxnLst/>
                <a:rect l="l" t="t" r="r" b="b"/>
                <a:pathLst>
                  <a:path w="794" h="1493" extrusionOk="0">
                    <a:moveTo>
                      <a:pt x="528" y="0"/>
                    </a:moveTo>
                    <a:cubicBezTo>
                      <a:pt x="514" y="0"/>
                      <a:pt x="500" y="3"/>
                      <a:pt x="486" y="9"/>
                    </a:cubicBezTo>
                    <a:cubicBezTo>
                      <a:pt x="246" y="103"/>
                      <a:pt x="170" y="438"/>
                      <a:pt x="116" y="669"/>
                    </a:cubicBezTo>
                    <a:cubicBezTo>
                      <a:pt x="56" y="916"/>
                      <a:pt x="1" y="1211"/>
                      <a:pt x="155" y="1435"/>
                    </a:cubicBezTo>
                    <a:cubicBezTo>
                      <a:pt x="182" y="1473"/>
                      <a:pt x="219" y="1492"/>
                      <a:pt x="257" y="1492"/>
                    </a:cubicBezTo>
                    <a:cubicBezTo>
                      <a:pt x="286" y="1492"/>
                      <a:pt x="315" y="1481"/>
                      <a:pt x="342" y="1459"/>
                    </a:cubicBezTo>
                    <a:cubicBezTo>
                      <a:pt x="531" y="1295"/>
                      <a:pt x="571" y="1040"/>
                      <a:pt x="622" y="809"/>
                    </a:cubicBezTo>
                    <a:cubicBezTo>
                      <a:pt x="667" y="603"/>
                      <a:pt x="793" y="275"/>
                      <a:pt x="670" y="86"/>
                    </a:cubicBezTo>
                    <a:cubicBezTo>
                      <a:pt x="642" y="40"/>
                      <a:pt x="585" y="0"/>
                      <a:pt x="528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3432" name="Google Shape;3432;p21"/>
            <p:cNvGrpSpPr/>
            <p:nvPr/>
          </p:nvGrpSpPr>
          <p:grpSpPr>
            <a:xfrm>
              <a:off x="779951" y="4682022"/>
              <a:ext cx="88313" cy="132981"/>
              <a:chOff x="712664" y="4070529"/>
              <a:chExt cx="88313" cy="132981"/>
            </a:xfrm>
          </p:grpSpPr>
          <p:sp>
            <p:nvSpPr>
              <p:cNvPr id="3433" name="Google Shape;3433;p21"/>
              <p:cNvSpPr/>
              <p:nvPr/>
            </p:nvSpPr>
            <p:spPr>
              <a:xfrm>
                <a:off x="712664" y="4082639"/>
                <a:ext cx="44613" cy="91225"/>
              </a:xfrm>
              <a:custGeom>
                <a:avLst/>
                <a:gdLst/>
                <a:ahLst/>
                <a:cxnLst/>
                <a:rect l="l" t="t" r="r" b="b"/>
                <a:pathLst>
                  <a:path w="781" h="1597" extrusionOk="0">
                    <a:moveTo>
                      <a:pt x="221" y="1"/>
                    </a:moveTo>
                    <a:cubicBezTo>
                      <a:pt x="138" y="1"/>
                      <a:pt x="60" y="44"/>
                      <a:pt x="44" y="145"/>
                    </a:cubicBezTo>
                    <a:cubicBezTo>
                      <a:pt x="1" y="407"/>
                      <a:pt x="81" y="683"/>
                      <a:pt x="139" y="938"/>
                    </a:cubicBezTo>
                    <a:cubicBezTo>
                      <a:pt x="196" y="1187"/>
                      <a:pt x="264" y="1427"/>
                      <a:pt x="489" y="1579"/>
                    </a:cubicBezTo>
                    <a:cubicBezTo>
                      <a:pt x="506" y="1591"/>
                      <a:pt x="526" y="1596"/>
                      <a:pt x="546" y="1596"/>
                    </a:cubicBezTo>
                    <a:cubicBezTo>
                      <a:pt x="589" y="1596"/>
                      <a:pt x="632" y="1573"/>
                      <a:pt x="652" y="1535"/>
                    </a:cubicBezTo>
                    <a:cubicBezTo>
                      <a:pt x="780" y="1308"/>
                      <a:pt x="735" y="1060"/>
                      <a:pt x="674" y="820"/>
                    </a:cubicBezTo>
                    <a:cubicBezTo>
                      <a:pt x="614" y="582"/>
                      <a:pt x="569" y="295"/>
                      <a:pt x="422" y="97"/>
                    </a:cubicBezTo>
                    <a:cubicBezTo>
                      <a:pt x="377" y="36"/>
                      <a:pt x="297" y="1"/>
                      <a:pt x="221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434" name="Google Shape;3434;p21"/>
              <p:cNvSpPr/>
              <p:nvPr/>
            </p:nvSpPr>
            <p:spPr>
              <a:xfrm>
                <a:off x="767617" y="4070529"/>
                <a:ext cx="33360" cy="132981"/>
              </a:xfrm>
              <a:custGeom>
                <a:avLst/>
                <a:gdLst/>
                <a:ahLst/>
                <a:cxnLst/>
                <a:rect l="l" t="t" r="r" b="b"/>
                <a:pathLst>
                  <a:path w="584" h="2328" extrusionOk="0">
                    <a:moveTo>
                      <a:pt x="295" y="1"/>
                    </a:moveTo>
                    <a:cubicBezTo>
                      <a:pt x="171" y="1"/>
                      <a:pt x="45" y="86"/>
                      <a:pt x="30" y="255"/>
                    </a:cubicBezTo>
                    <a:cubicBezTo>
                      <a:pt x="0" y="597"/>
                      <a:pt x="2" y="946"/>
                      <a:pt x="6" y="1290"/>
                    </a:cubicBezTo>
                    <a:cubicBezTo>
                      <a:pt x="9" y="1631"/>
                      <a:pt x="24" y="1959"/>
                      <a:pt x="178" y="2270"/>
                    </a:cubicBezTo>
                    <a:cubicBezTo>
                      <a:pt x="198" y="2309"/>
                      <a:pt x="239" y="2328"/>
                      <a:pt x="281" y="2328"/>
                    </a:cubicBezTo>
                    <a:cubicBezTo>
                      <a:pt x="323" y="2328"/>
                      <a:pt x="365" y="2309"/>
                      <a:pt x="385" y="2270"/>
                    </a:cubicBezTo>
                    <a:cubicBezTo>
                      <a:pt x="543" y="1960"/>
                      <a:pt x="560" y="1631"/>
                      <a:pt x="569" y="1290"/>
                    </a:cubicBezTo>
                    <a:cubicBezTo>
                      <a:pt x="576" y="946"/>
                      <a:pt x="583" y="597"/>
                      <a:pt x="557" y="255"/>
                    </a:cubicBezTo>
                    <a:cubicBezTo>
                      <a:pt x="544" y="85"/>
                      <a:pt x="420" y="1"/>
                      <a:pt x="295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3435" name="Google Shape;3435;p21"/>
            <p:cNvGrpSpPr/>
            <p:nvPr/>
          </p:nvGrpSpPr>
          <p:grpSpPr>
            <a:xfrm>
              <a:off x="432325" y="4835818"/>
              <a:ext cx="148749" cy="138123"/>
              <a:chOff x="417563" y="4145250"/>
              <a:chExt cx="148749" cy="138123"/>
            </a:xfrm>
          </p:grpSpPr>
          <p:sp>
            <p:nvSpPr>
              <p:cNvPr id="3436" name="Google Shape;3436;p21"/>
              <p:cNvSpPr/>
              <p:nvPr/>
            </p:nvSpPr>
            <p:spPr>
              <a:xfrm>
                <a:off x="417563" y="4179924"/>
                <a:ext cx="39186" cy="103449"/>
              </a:xfrm>
              <a:custGeom>
                <a:avLst/>
                <a:gdLst/>
                <a:ahLst/>
                <a:cxnLst/>
                <a:rect l="l" t="t" r="r" b="b"/>
                <a:pathLst>
                  <a:path w="686" h="1811" extrusionOk="0">
                    <a:moveTo>
                      <a:pt x="283" y="1"/>
                    </a:moveTo>
                    <a:cubicBezTo>
                      <a:pt x="215" y="1"/>
                      <a:pt x="148" y="32"/>
                      <a:pt x="118" y="96"/>
                    </a:cubicBezTo>
                    <a:cubicBezTo>
                      <a:pt x="0" y="348"/>
                      <a:pt x="83" y="703"/>
                      <a:pt x="102" y="970"/>
                    </a:cubicBezTo>
                    <a:cubicBezTo>
                      <a:pt x="112" y="1123"/>
                      <a:pt x="118" y="1280"/>
                      <a:pt x="141" y="1432"/>
                    </a:cubicBezTo>
                    <a:cubicBezTo>
                      <a:pt x="163" y="1569"/>
                      <a:pt x="227" y="1672"/>
                      <a:pt x="315" y="1777"/>
                    </a:cubicBezTo>
                    <a:cubicBezTo>
                      <a:pt x="333" y="1800"/>
                      <a:pt x="363" y="1811"/>
                      <a:pt x="394" y="1811"/>
                    </a:cubicBezTo>
                    <a:cubicBezTo>
                      <a:pt x="425" y="1811"/>
                      <a:pt x="456" y="1799"/>
                      <a:pt x="475" y="1777"/>
                    </a:cubicBezTo>
                    <a:cubicBezTo>
                      <a:pt x="685" y="1537"/>
                      <a:pt x="670" y="1245"/>
                      <a:pt x="647" y="944"/>
                    </a:cubicBezTo>
                    <a:cubicBezTo>
                      <a:pt x="625" y="670"/>
                      <a:pt x="621" y="266"/>
                      <a:pt x="421" y="56"/>
                    </a:cubicBezTo>
                    <a:cubicBezTo>
                      <a:pt x="386" y="19"/>
                      <a:pt x="334" y="1"/>
                      <a:pt x="283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437" name="Google Shape;3437;p21"/>
              <p:cNvSpPr/>
              <p:nvPr/>
            </p:nvSpPr>
            <p:spPr>
              <a:xfrm>
                <a:off x="469888" y="4145250"/>
                <a:ext cx="42556" cy="117101"/>
              </a:xfrm>
              <a:custGeom>
                <a:avLst/>
                <a:gdLst/>
                <a:ahLst/>
                <a:cxnLst/>
                <a:rect l="l" t="t" r="r" b="b"/>
                <a:pathLst>
                  <a:path w="745" h="2050" extrusionOk="0">
                    <a:moveTo>
                      <a:pt x="476" y="0"/>
                    </a:moveTo>
                    <a:cubicBezTo>
                      <a:pt x="449" y="0"/>
                      <a:pt x="419" y="8"/>
                      <a:pt x="384" y="23"/>
                    </a:cubicBezTo>
                    <a:cubicBezTo>
                      <a:pt x="243" y="88"/>
                      <a:pt x="219" y="278"/>
                      <a:pt x="192" y="415"/>
                    </a:cubicBezTo>
                    <a:cubicBezTo>
                      <a:pt x="158" y="589"/>
                      <a:pt x="132" y="764"/>
                      <a:pt x="104" y="936"/>
                    </a:cubicBezTo>
                    <a:cubicBezTo>
                      <a:pt x="47" y="1281"/>
                      <a:pt x="1" y="1611"/>
                      <a:pt x="84" y="1954"/>
                    </a:cubicBezTo>
                    <a:cubicBezTo>
                      <a:pt x="99" y="2020"/>
                      <a:pt x="150" y="2049"/>
                      <a:pt x="204" y="2049"/>
                    </a:cubicBezTo>
                    <a:cubicBezTo>
                      <a:pt x="250" y="2049"/>
                      <a:pt x="298" y="2027"/>
                      <a:pt x="327" y="1988"/>
                    </a:cubicBezTo>
                    <a:cubicBezTo>
                      <a:pt x="568" y="1660"/>
                      <a:pt x="617" y="1267"/>
                      <a:pt x="652" y="870"/>
                    </a:cubicBezTo>
                    <a:cubicBezTo>
                      <a:pt x="666" y="718"/>
                      <a:pt x="745" y="0"/>
                      <a:pt x="476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438" name="Google Shape;3438;p21"/>
              <p:cNvSpPr/>
              <p:nvPr/>
            </p:nvSpPr>
            <p:spPr>
              <a:xfrm>
                <a:off x="528840" y="4206144"/>
                <a:ext cx="37472" cy="75173"/>
              </a:xfrm>
              <a:custGeom>
                <a:avLst/>
                <a:gdLst/>
                <a:ahLst/>
                <a:cxnLst/>
                <a:rect l="l" t="t" r="r" b="b"/>
                <a:pathLst>
                  <a:path w="656" h="1316" extrusionOk="0">
                    <a:moveTo>
                      <a:pt x="371" y="0"/>
                    </a:moveTo>
                    <a:cubicBezTo>
                      <a:pt x="302" y="0"/>
                      <a:pt x="231" y="34"/>
                      <a:pt x="180" y="103"/>
                    </a:cubicBezTo>
                    <a:cubicBezTo>
                      <a:pt x="57" y="271"/>
                      <a:pt x="44" y="533"/>
                      <a:pt x="23" y="733"/>
                    </a:cubicBezTo>
                    <a:cubicBezTo>
                      <a:pt x="1" y="928"/>
                      <a:pt x="15" y="1125"/>
                      <a:pt x="152" y="1281"/>
                    </a:cubicBezTo>
                    <a:cubicBezTo>
                      <a:pt x="172" y="1303"/>
                      <a:pt x="205" y="1315"/>
                      <a:pt x="238" y="1315"/>
                    </a:cubicBezTo>
                    <a:cubicBezTo>
                      <a:pt x="259" y="1315"/>
                      <a:pt x="281" y="1310"/>
                      <a:pt x="298" y="1298"/>
                    </a:cubicBezTo>
                    <a:cubicBezTo>
                      <a:pt x="470" y="1186"/>
                      <a:pt x="536" y="999"/>
                      <a:pt x="566" y="805"/>
                    </a:cubicBezTo>
                    <a:cubicBezTo>
                      <a:pt x="598" y="604"/>
                      <a:pt x="655" y="349"/>
                      <a:pt x="581" y="154"/>
                    </a:cubicBezTo>
                    <a:cubicBezTo>
                      <a:pt x="541" y="53"/>
                      <a:pt x="457" y="0"/>
                      <a:pt x="371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sp>
          <p:nvSpPr>
            <p:cNvPr id="3439" name="Google Shape;3439;p21"/>
            <p:cNvSpPr/>
            <p:nvPr/>
          </p:nvSpPr>
          <p:spPr>
            <a:xfrm>
              <a:off x="1206009" y="4964780"/>
              <a:ext cx="33188" cy="102763"/>
            </a:xfrm>
            <a:custGeom>
              <a:avLst/>
              <a:gdLst/>
              <a:ahLst/>
              <a:cxnLst/>
              <a:rect l="l" t="t" r="r" b="b"/>
              <a:pathLst>
                <a:path w="581" h="1799" extrusionOk="0">
                  <a:moveTo>
                    <a:pt x="300" y="0"/>
                  </a:moveTo>
                  <a:cubicBezTo>
                    <a:pt x="224" y="0"/>
                    <a:pt x="148" y="46"/>
                    <a:pt x="114" y="137"/>
                  </a:cubicBezTo>
                  <a:cubicBezTo>
                    <a:pt x="22" y="389"/>
                    <a:pt x="32" y="700"/>
                    <a:pt x="16" y="968"/>
                  </a:cubicBezTo>
                  <a:cubicBezTo>
                    <a:pt x="0" y="1232"/>
                    <a:pt x="5" y="1500"/>
                    <a:pt x="120" y="1743"/>
                  </a:cubicBezTo>
                  <a:cubicBezTo>
                    <a:pt x="136" y="1778"/>
                    <a:pt x="178" y="1799"/>
                    <a:pt x="219" y="1799"/>
                  </a:cubicBezTo>
                  <a:cubicBezTo>
                    <a:pt x="248" y="1799"/>
                    <a:pt x="276" y="1788"/>
                    <a:pt x="293" y="1765"/>
                  </a:cubicBezTo>
                  <a:cubicBezTo>
                    <a:pt x="467" y="1544"/>
                    <a:pt x="522" y="1270"/>
                    <a:pt x="540" y="994"/>
                  </a:cubicBezTo>
                  <a:cubicBezTo>
                    <a:pt x="554" y="722"/>
                    <a:pt x="580" y="397"/>
                    <a:pt x="484" y="137"/>
                  </a:cubicBezTo>
                  <a:cubicBezTo>
                    <a:pt x="451" y="46"/>
                    <a:pt x="375" y="0"/>
                    <a:pt x="300" y="0"/>
                  </a:cubicBezTo>
                  <a:close/>
                </a:path>
              </a:pathLst>
            </a:custGeom>
            <a:solidFill>
              <a:srgbClr val="191919">
                <a:alpha val="59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3440" name="Google Shape;3440;p21"/>
            <p:cNvGrpSpPr/>
            <p:nvPr/>
          </p:nvGrpSpPr>
          <p:grpSpPr>
            <a:xfrm>
              <a:off x="834763" y="4933213"/>
              <a:ext cx="142923" cy="130526"/>
              <a:chOff x="178100" y="3904645"/>
              <a:chExt cx="142923" cy="130526"/>
            </a:xfrm>
          </p:grpSpPr>
          <p:sp>
            <p:nvSpPr>
              <p:cNvPr id="3441" name="Google Shape;3441;p21"/>
              <p:cNvSpPr/>
              <p:nvPr/>
            </p:nvSpPr>
            <p:spPr>
              <a:xfrm>
                <a:off x="178100" y="3936863"/>
                <a:ext cx="40843" cy="98308"/>
              </a:xfrm>
              <a:custGeom>
                <a:avLst/>
                <a:gdLst/>
                <a:ahLst/>
                <a:cxnLst/>
                <a:rect l="l" t="t" r="r" b="b"/>
                <a:pathLst>
                  <a:path w="715" h="1721" extrusionOk="0">
                    <a:moveTo>
                      <a:pt x="237" y="1"/>
                    </a:moveTo>
                    <a:cubicBezTo>
                      <a:pt x="157" y="1"/>
                      <a:pt x="77" y="54"/>
                      <a:pt x="49" y="139"/>
                    </a:cubicBezTo>
                    <a:cubicBezTo>
                      <a:pt x="1" y="283"/>
                      <a:pt x="37" y="436"/>
                      <a:pt x="59" y="582"/>
                    </a:cubicBezTo>
                    <a:cubicBezTo>
                      <a:pt x="76" y="711"/>
                      <a:pt x="98" y="838"/>
                      <a:pt x="120" y="966"/>
                    </a:cubicBezTo>
                    <a:cubicBezTo>
                      <a:pt x="142" y="1093"/>
                      <a:pt x="158" y="1223"/>
                      <a:pt x="193" y="1347"/>
                    </a:cubicBezTo>
                    <a:cubicBezTo>
                      <a:pt x="234" y="1488"/>
                      <a:pt x="302" y="1592"/>
                      <a:pt x="413" y="1688"/>
                    </a:cubicBezTo>
                    <a:cubicBezTo>
                      <a:pt x="438" y="1709"/>
                      <a:pt x="467" y="1720"/>
                      <a:pt x="496" y="1720"/>
                    </a:cubicBezTo>
                    <a:cubicBezTo>
                      <a:pt x="533" y="1720"/>
                      <a:pt x="570" y="1702"/>
                      <a:pt x="594" y="1665"/>
                    </a:cubicBezTo>
                    <a:cubicBezTo>
                      <a:pt x="672" y="1542"/>
                      <a:pt x="715" y="1424"/>
                      <a:pt x="707" y="1275"/>
                    </a:cubicBezTo>
                    <a:cubicBezTo>
                      <a:pt x="700" y="1133"/>
                      <a:pt x="672" y="990"/>
                      <a:pt x="643" y="848"/>
                    </a:cubicBezTo>
                    <a:cubicBezTo>
                      <a:pt x="592" y="595"/>
                      <a:pt x="554" y="244"/>
                      <a:pt x="362" y="51"/>
                    </a:cubicBezTo>
                    <a:cubicBezTo>
                      <a:pt x="326" y="16"/>
                      <a:pt x="281" y="1"/>
                      <a:pt x="237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442" name="Google Shape;3442;p21"/>
              <p:cNvSpPr/>
              <p:nvPr/>
            </p:nvSpPr>
            <p:spPr>
              <a:xfrm>
                <a:off x="230654" y="3904645"/>
                <a:ext cx="37187" cy="110589"/>
              </a:xfrm>
              <a:custGeom>
                <a:avLst/>
                <a:gdLst/>
                <a:ahLst/>
                <a:cxnLst/>
                <a:rect l="l" t="t" r="r" b="b"/>
                <a:pathLst>
                  <a:path w="651" h="1936" extrusionOk="0">
                    <a:moveTo>
                      <a:pt x="399" y="0"/>
                    </a:moveTo>
                    <a:cubicBezTo>
                      <a:pt x="364" y="0"/>
                      <a:pt x="331" y="13"/>
                      <a:pt x="305" y="45"/>
                    </a:cubicBezTo>
                    <a:cubicBezTo>
                      <a:pt x="124" y="270"/>
                      <a:pt x="142" y="647"/>
                      <a:pt x="102" y="921"/>
                    </a:cubicBezTo>
                    <a:cubicBezTo>
                      <a:pt x="57" y="1239"/>
                      <a:pt x="0" y="1544"/>
                      <a:pt x="117" y="1853"/>
                    </a:cubicBezTo>
                    <a:cubicBezTo>
                      <a:pt x="136" y="1902"/>
                      <a:pt x="182" y="1936"/>
                      <a:pt x="229" y="1936"/>
                    </a:cubicBezTo>
                    <a:cubicBezTo>
                      <a:pt x="255" y="1936"/>
                      <a:pt x="282" y="1925"/>
                      <a:pt x="305" y="1902"/>
                    </a:cubicBezTo>
                    <a:cubicBezTo>
                      <a:pt x="542" y="1660"/>
                      <a:pt x="598" y="1348"/>
                      <a:pt x="625" y="1020"/>
                    </a:cubicBezTo>
                    <a:cubicBezTo>
                      <a:pt x="637" y="862"/>
                      <a:pt x="650" y="703"/>
                      <a:pt x="643" y="545"/>
                    </a:cubicBezTo>
                    <a:cubicBezTo>
                      <a:pt x="637" y="392"/>
                      <a:pt x="640" y="203"/>
                      <a:pt x="542" y="75"/>
                    </a:cubicBezTo>
                    <a:cubicBezTo>
                      <a:pt x="511" y="33"/>
                      <a:pt x="454" y="0"/>
                      <a:pt x="399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443" name="Google Shape;3443;p21"/>
              <p:cNvSpPr/>
              <p:nvPr/>
            </p:nvSpPr>
            <p:spPr>
              <a:xfrm>
                <a:off x="275667" y="3947545"/>
                <a:ext cx="45355" cy="85284"/>
              </a:xfrm>
              <a:custGeom>
                <a:avLst/>
                <a:gdLst/>
                <a:ahLst/>
                <a:cxnLst/>
                <a:rect l="l" t="t" r="r" b="b"/>
                <a:pathLst>
                  <a:path w="794" h="1493" extrusionOk="0">
                    <a:moveTo>
                      <a:pt x="528" y="0"/>
                    </a:moveTo>
                    <a:cubicBezTo>
                      <a:pt x="514" y="0"/>
                      <a:pt x="500" y="3"/>
                      <a:pt x="486" y="9"/>
                    </a:cubicBezTo>
                    <a:cubicBezTo>
                      <a:pt x="246" y="103"/>
                      <a:pt x="170" y="438"/>
                      <a:pt x="116" y="669"/>
                    </a:cubicBezTo>
                    <a:cubicBezTo>
                      <a:pt x="56" y="916"/>
                      <a:pt x="1" y="1211"/>
                      <a:pt x="155" y="1435"/>
                    </a:cubicBezTo>
                    <a:cubicBezTo>
                      <a:pt x="182" y="1473"/>
                      <a:pt x="219" y="1492"/>
                      <a:pt x="257" y="1492"/>
                    </a:cubicBezTo>
                    <a:cubicBezTo>
                      <a:pt x="286" y="1492"/>
                      <a:pt x="315" y="1481"/>
                      <a:pt x="342" y="1459"/>
                    </a:cubicBezTo>
                    <a:cubicBezTo>
                      <a:pt x="531" y="1295"/>
                      <a:pt x="571" y="1040"/>
                      <a:pt x="622" y="809"/>
                    </a:cubicBezTo>
                    <a:cubicBezTo>
                      <a:pt x="667" y="603"/>
                      <a:pt x="793" y="275"/>
                      <a:pt x="670" y="86"/>
                    </a:cubicBezTo>
                    <a:cubicBezTo>
                      <a:pt x="642" y="40"/>
                      <a:pt x="585" y="0"/>
                      <a:pt x="528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3444" name="Google Shape;3444;p21"/>
            <p:cNvGrpSpPr/>
            <p:nvPr/>
          </p:nvGrpSpPr>
          <p:grpSpPr>
            <a:xfrm>
              <a:off x="5901800" y="4851518"/>
              <a:ext cx="148749" cy="138123"/>
              <a:chOff x="417563" y="4145250"/>
              <a:chExt cx="148749" cy="138123"/>
            </a:xfrm>
          </p:grpSpPr>
          <p:sp>
            <p:nvSpPr>
              <p:cNvPr id="3445" name="Google Shape;3445;p21"/>
              <p:cNvSpPr/>
              <p:nvPr/>
            </p:nvSpPr>
            <p:spPr>
              <a:xfrm>
                <a:off x="417563" y="4179924"/>
                <a:ext cx="39186" cy="103449"/>
              </a:xfrm>
              <a:custGeom>
                <a:avLst/>
                <a:gdLst/>
                <a:ahLst/>
                <a:cxnLst/>
                <a:rect l="l" t="t" r="r" b="b"/>
                <a:pathLst>
                  <a:path w="686" h="1811" extrusionOk="0">
                    <a:moveTo>
                      <a:pt x="283" y="1"/>
                    </a:moveTo>
                    <a:cubicBezTo>
                      <a:pt x="215" y="1"/>
                      <a:pt x="148" y="32"/>
                      <a:pt x="118" y="96"/>
                    </a:cubicBezTo>
                    <a:cubicBezTo>
                      <a:pt x="0" y="348"/>
                      <a:pt x="83" y="703"/>
                      <a:pt x="102" y="970"/>
                    </a:cubicBezTo>
                    <a:cubicBezTo>
                      <a:pt x="112" y="1123"/>
                      <a:pt x="118" y="1280"/>
                      <a:pt x="141" y="1432"/>
                    </a:cubicBezTo>
                    <a:cubicBezTo>
                      <a:pt x="163" y="1569"/>
                      <a:pt x="227" y="1672"/>
                      <a:pt x="315" y="1777"/>
                    </a:cubicBezTo>
                    <a:cubicBezTo>
                      <a:pt x="333" y="1800"/>
                      <a:pt x="363" y="1811"/>
                      <a:pt x="394" y="1811"/>
                    </a:cubicBezTo>
                    <a:cubicBezTo>
                      <a:pt x="425" y="1811"/>
                      <a:pt x="456" y="1799"/>
                      <a:pt x="475" y="1777"/>
                    </a:cubicBezTo>
                    <a:cubicBezTo>
                      <a:pt x="685" y="1537"/>
                      <a:pt x="670" y="1245"/>
                      <a:pt x="647" y="944"/>
                    </a:cubicBezTo>
                    <a:cubicBezTo>
                      <a:pt x="625" y="670"/>
                      <a:pt x="621" y="266"/>
                      <a:pt x="421" y="56"/>
                    </a:cubicBezTo>
                    <a:cubicBezTo>
                      <a:pt x="386" y="19"/>
                      <a:pt x="334" y="1"/>
                      <a:pt x="283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446" name="Google Shape;3446;p21"/>
              <p:cNvSpPr/>
              <p:nvPr/>
            </p:nvSpPr>
            <p:spPr>
              <a:xfrm>
                <a:off x="469888" y="4145250"/>
                <a:ext cx="42556" cy="117101"/>
              </a:xfrm>
              <a:custGeom>
                <a:avLst/>
                <a:gdLst/>
                <a:ahLst/>
                <a:cxnLst/>
                <a:rect l="l" t="t" r="r" b="b"/>
                <a:pathLst>
                  <a:path w="745" h="2050" extrusionOk="0">
                    <a:moveTo>
                      <a:pt x="476" y="0"/>
                    </a:moveTo>
                    <a:cubicBezTo>
                      <a:pt x="449" y="0"/>
                      <a:pt x="419" y="8"/>
                      <a:pt x="384" y="23"/>
                    </a:cubicBezTo>
                    <a:cubicBezTo>
                      <a:pt x="243" y="88"/>
                      <a:pt x="219" y="278"/>
                      <a:pt x="192" y="415"/>
                    </a:cubicBezTo>
                    <a:cubicBezTo>
                      <a:pt x="158" y="589"/>
                      <a:pt x="132" y="764"/>
                      <a:pt x="104" y="936"/>
                    </a:cubicBezTo>
                    <a:cubicBezTo>
                      <a:pt x="47" y="1281"/>
                      <a:pt x="1" y="1611"/>
                      <a:pt x="84" y="1954"/>
                    </a:cubicBezTo>
                    <a:cubicBezTo>
                      <a:pt x="99" y="2020"/>
                      <a:pt x="150" y="2049"/>
                      <a:pt x="204" y="2049"/>
                    </a:cubicBezTo>
                    <a:cubicBezTo>
                      <a:pt x="250" y="2049"/>
                      <a:pt x="298" y="2027"/>
                      <a:pt x="327" y="1988"/>
                    </a:cubicBezTo>
                    <a:cubicBezTo>
                      <a:pt x="568" y="1660"/>
                      <a:pt x="617" y="1267"/>
                      <a:pt x="652" y="870"/>
                    </a:cubicBezTo>
                    <a:cubicBezTo>
                      <a:pt x="666" y="718"/>
                      <a:pt x="745" y="0"/>
                      <a:pt x="476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447" name="Google Shape;3447;p21"/>
              <p:cNvSpPr/>
              <p:nvPr/>
            </p:nvSpPr>
            <p:spPr>
              <a:xfrm>
                <a:off x="528840" y="4206144"/>
                <a:ext cx="37472" cy="75173"/>
              </a:xfrm>
              <a:custGeom>
                <a:avLst/>
                <a:gdLst/>
                <a:ahLst/>
                <a:cxnLst/>
                <a:rect l="l" t="t" r="r" b="b"/>
                <a:pathLst>
                  <a:path w="656" h="1316" extrusionOk="0">
                    <a:moveTo>
                      <a:pt x="371" y="0"/>
                    </a:moveTo>
                    <a:cubicBezTo>
                      <a:pt x="302" y="0"/>
                      <a:pt x="231" y="34"/>
                      <a:pt x="180" y="103"/>
                    </a:cubicBezTo>
                    <a:cubicBezTo>
                      <a:pt x="57" y="271"/>
                      <a:pt x="44" y="533"/>
                      <a:pt x="23" y="733"/>
                    </a:cubicBezTo>
                    <a:cubicBezTo>
                      <a:pt x="1" y="928"/>
                      <a:pt x="15" y="1125"/>
                      <a:pt x="152" y="1281"/>
                    </a:cubicBezTo>
                    <a:cubicBezTo>
                      <a:pt x="172" y="1303"/>
                      <a:pt x="205" y="1315"/>
                      <a:pt x="238" y="1315"/>
                    </a:cubicBezTo>
                    <a:cubicBezTo>
                      <a:pt x="259" y="1315"/>
                      <a:pt x="281" y="1310"/>
                      <a:pt x="298" y="1298"/>
                    </a:cubicBezTo>
                    <a:cubicBezTo>
                      <a:pt x="470" y="1186"/>
                      <a:pt x="536" y="999"/>
                      <a:pt x="566" y="805"/>
                    </a:cubicBezTo>
                    <a:cubicBezTo>
                      <a:pt x="598" y="604"/>
                      <a:pt x="655" y="349"/>
                      <a:pt x="581" y="154"/>
                    </a:cubicBezTo>
                    <a:cubicBezTo>
                      <a:pt x="541" y="53"/>
                      <a:pt x="457" y="0"/>
                      <a:pt x="371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sp>
          <p:nvSpPr>
            <p:cNvPr id="3448" name="Google Shape;3448;p21"/>
            <p:cNvSpPr/>
            <p:nvPr/>
          </p:nvSpPr>
          <p:spPr>
            <a:xfrm>
              <a:off x="3194946" y="4869205"/>
              <a:ext cx="33188" cy="102763"/>
            </a:xfrm>
            <a:custGeom>
              <a:avLst/>
              <a:gdLst/>
              <a:ahLst/>
              <a:cxnLst/>
              <a:rect l="l" t="t" r="r" b="b"/>
              <a:pathLst>
                <a:path w="581" h="1799" extrusionOk="0">
                  <a:moveTo>
                    <a:pt x="300" y="0"/>
                  </a:moveTo>
                  <a:cubicBezTo>
                    <a:pt x="224" y="0"/>
                    <a:pt x="148" y="46"/>
                    <a:pt x="114" y="137"/>
                  </a:cubicBezTo>
                  <a:cubicBezTo>
                    <a:pt x="22" y="389"/>
                    <a:pt x="32" y="700"/>
                    <a:pt x="16" y="968"/>
                  </a:cubicBezTo>
                  <a:cubicBezTo>
                    <a:pt x="0" y="1232"/>
                    <a:pt x="5" y="1500"/>
                    <a:pt x="120" y="1743"/>
                  </a:cubicBezTo>
                  <a:cubicBezTo>
                    <a:pt x="136" y="1778"/>
                    <a:pt x="178" y="1799"/>
                    <a:pt x="219" y="1799"/>
                  </a:cubicBezTo>
                  <a:cubicBezTo>
                    <a:pt x="248" y="1799"/>
                    <a:pt x="276" y="1788"/>
                    <a:pt x="293" y="1765"/>
                  </a:cubicBezTo>
                  <a:cubicBezTo>
                    <a:pt x="467" y="1544"/>
                    <a:pt x="522" y="1270"/>
                    <a:pt x="540" y="994"/>
                  </a:cubicBezTo>
                  <a:cubicBezTo>
                    <a:pt x="554" y="722"/>
                    <a:pt x="580" y="397"/>
                    <a:pt x="484" y="137"/>
                  </a:cubicBezTo>
                  <a:cubicBezTo>
                    <a:pt x="451" y="46"/>
                    <a:pt x="375" y="0"/>
                    <a:pt x="300" y="0"/>
                  </a:cubicBezTo>
                  <a:close/>
                </a:path>
              </a:pathLst>
            </a:custGeom>
            <a:solidFill>
              <a:srgbClr val="191919">
                <a:alpha val="59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3449" name="Google Shape;3449;p21"/>
            <p:cNvGrpSpPr/>
            <p:nvPr/>
          </p:nvGrpSpPr>
          <p:grpSpPr>
            <a:xfrm>
              <a:off x="1088463" y="4638600"/>
              <a:ext cx="142923" cy="130526"/>
              <a:chOff x="178100" y="3904645"/>
              <a:chExt cx="142923" cy="130526"/>
            </a:xfrm>
          </p:grpSpPr>
          <p:sp>
            <p:nvSpPr>
              <p:cNvPr id="3450" name="Google Shape;3450;p21"/>
              <p:cNvSpPr/>
              <p:nvPr/>
            </p:nvSpPr>
            <p:spPr>
              <a:xfrm>
                <a:off x="178100" y="3936863"/>
                <a:ext cx="40843" cy="98308"/>
              </a:xfrm>
              <a:custGeom>
                <a:avLst/>
                <a:gdLst/>
                <a:ahLst/>
                <a:cxnLst/>
                <a:rect l="l" t="t" r="r" b="b"/>
                <a:pathLst>
                  <a:path w="715" h="1721" extrusionOk="0">
                    <a:moveTo>
                      <a:pt x="237" y="1"/>
                    </a:moveTo>
                    <a:cubicBezTo>
                      <a:pt x="157" y="1"/>
                      <a:pt x="77" y="54"/>
                      <a:pt x="49" y="139"/>
                    </a:cubicBezTo>
                    <a:cubicBezTo>
                      <a:pt x="1" y="283"/>
                      <a:pt x="37" y="436"/>
                      <a:pt x="59" y="582"/>
                    </a:cubicBezTo>
                    <a:cubicBezTo>
                      <a:pt x="76" y="711"/>
                      <a:pt x="98" y="838"/>
                      <a:pt x="120" y="966"/>
                    </a:cubicBezTo>
                    <a:cubicBezTo>
                      <a:pt x="142" y="1093"/>
                      <a:pt x="158" y="1223"/>
                      <a:pt x="193" y="1347"/>
                    </a:cubicBezTo>
                    <a:cubicBezTo>
                      <a:pt x="234" y="1488"/>
                      <a:pt x="302" y="1592"/>
                      <a:pt x="413" y="1688"/>
                    </a:cubicBezTo>
                    <a:cubicBezTo>
                      <a:pt x="438" y="1709"/>
                      <a:pt x="467" y="1720"/>
                      <a:pt x="496" y="1720"/>
                    </a:cubicBezTo>
                    <a:cubicBezTo>
                      <a:pt x="533" y="1720"/>
                      <a:pt x="570" y="1702"/>
                      <a:pt x="594" y="1665"/>
                    </a:cubicBezTo>
                    <a:cubicBezTo>
                      <a:pt x="672" y="1542"/>
                      <a:pt x="715" y="1424"/>
                      <a:pt x="707" y="1275"/>
                    </a:cubicBezTo>
                    <a:cubicBezTo>
                      <a:pt x="700" y="1133"/>
                      <a:pt x="672" y="990"/>
                      <a:pt x="643" y="848"/>
                    </a:cubicBezTo>
                    <a:cubicBezTo>
                      <a:pt x="592" y="595"/>
                      <a:pt x="554" y="244"/>
                      <a:pt x="362" y="51"/>
                    </a:cubicBezTo>
                    <a:cubicBezTo>
                      <a:pt x="326" y="16"/>
                      <a:pt x="281" y="1"/>
                      <a:pt x="237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451" name="Google Shape;3451;p21"/>
              <p:cNvSpPr/>
              <p:nvPr/>
            </p:nvSpPr>
            <p:spPr>
              <a:xfrm>
                <a:off x="230654" y="3904645"/>
                <a:ext cx="37187" cy="110589"/>
              </a:xfrm>
              <a:custGeom>
                <a:avLst/>
                <a:gdLst/>
                <a:ahLst/>
                <a:cxnLst/>
                <a:rect l="l" t="t" r="r" b="b"/>
                <a:pathLst>
                  <a:path w="651" h="1936" extrusionOk="0">
                    <a:moveTo>
                      <a:pt x="399" y="0"/>
                    </a:moveTo>
                    <a:cubicBezTo>
                      <a:pt x="364" y="0"/>
                      <a:pt x="331" y="13"/>
                      <a:pt x="305" y="45"/>
                    </a:cubicBezTo>
                    <a:cubicBezTo>
                      <a:pt x="124" y="270"/>
                      <a:pt x="142" y="647"/>
                      <a:pt x="102" y="921"/>
                    </a:cubicBezTo>
                    <a:cubicBezTo>
                      <a:pt x="57" y="1239"/>
                      <a:pt x="0" y="1544"/>
                      <a:pt x="117" y="1853"/>
                    </a:cubicBezTo>
                    <a:cubicBezTo>
                      <a:pt x="136" y="1902"/>
                      <a:pt x="182" y="1936"/>
                      <a:pt x="229" y="1936"/>
                    </a:cubicBezTo>
                    <a:cubicBezTo>
                      <a:pt x="255" y="1936"/>
                      <a:pt x="282" y="1925"/>
                      <a:pt x="305" y="1902"/>
                    </a:cubicBezTo>
                    <a:cubicBezTo>
                      <a:pt x="542" y="1660"/>
                      <a:pt x="598" y="1348"/>
                      <a:pt x="625" y="1020"/>
                    </a:cubicBezTo>
                    <a:cubicBezTo>
                      <a:pt x="637" y="862"/>
                      <a:pt x="650" y="703"/>
                      <a:pt x="643" y="545"/>
                    </a:cubicBezTo>
                    <a:cubicBezTo>
                      <a:pt x="637" y="392"/>
                      <a:pt x="640" y="203"/>
                      <a:pt x="542" y="75"/>
                    </a:cubicBezTo>
                    <a:cubicBezTo>
                      <a:pt x="511" y="33"/>
                      <a:pt x="454" y="0"/>
                      <a:pt x="399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452" name="Google Shape;3452;p21"/>
              <p:cNvSpPr/>
              <p:nvPr/>
            </p:nvSpPr>
            <p:spPr>
              <a:xfrm>
                <a:off x="275667" y="3947545"/>
                <a:ext cx="45355" cy="85284"/>
              </a:xfrm>
              <a:custGeom>
                <a:avLst/>
                <a:gdLst/>
                <a:ahLst/>
                <a:cxnLst/>
                <a:rect l="l" t="t" r="r" b="b"/>
                <a:pathLst>
                  <a:path w="794" h="1493" extrusionOk="0">
                    <a:moveTo>
                      <a:pt x="528" y="0"/>
                    </a:moveTo>
                    <a:cubicBezTo>
                      <a:pt x="514" y="0"/>
                      <a:pt x="500" y="3"/>
                      <a:pt x="486" y="9"/>
                    </a:cubicBezTo>
                    <a:cubicBezTo>
                      <a:pt x="246" y="103"/>
                      <a:pt x="170" y="438"/>
                      <a:pt x="116" y="669"/>
                    </a:cubicBezTo>
                    <a:cubicBezTo>
                      <a:pt x="56" y="916"/>
                      <a:pt x="1" y="1211"/>
                      <a:pt x="155" y="1435"/>
                    </a:cubicBezTo>
                    <a:cubicBezTo>
                      <a:pt x="182" y="1473"/>
                      <a:pt x="219" y="1492"/>
                      <a:pt x="257" y="1492"/>
                    </a:cubicBezTo>
                    <a:cubicBezTo>
                      <a:pt x="286" y="1492"/>
                      <a:pt x="315" y="1481"/>
                      <a:pt x="342" y="1459"/>
                    </a:cubicBezTo>
                    <a:cubicBezTo>
                      <a:pt x="531" y="1295"/>
                      <a:pt x="571" y="1040"/>
                      <a:pt x="622" y="809"/>
                    </a:cubicBezTo>
                    <a:cubicBezTo>
                      <a:pt x="667" y="603"/>
                      <a:pt x="793" y="275"/>
                      <a:pt x="670" y="86"/>
                    </a:cubicBezTo>
                    <a:cubicBezTo>
                      <a:pt x="642" y="40"/>
                      <a:pt x="585" y="0"/>
                      <a:pt x="528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3453" name="Google Shape;3453;p21"/>
            <p:cNvGrpSpPr/>
            <p:nvPr/>
          </p:nvGrpSpPr>
          <p:grpSpPr>
            <a:xfrm>
              <a:off x="1631214" y="4654247"/>
              <a:ext cx="88313" cy="132981"/>
              <a:chOff x="712664" y="3994329"/>
              <a:chExt cx="88313" cy="132981"/>
            </a:xfrm>
          </p:grpSpPr>
          <p:sp>
            <p:nvSpPr>
              <p:cNvPr id="3454" name="Google Shape;3454;p21"/>
              <p:cNvSpPr/>
              <p:nvPr/>
            </p:nvSpPr>
            <p:spPr>
              <a:xfrm>
                <a:off x="712664" y="4006439"/>
                <a:ext cx="44613" cy="91225"/>
              </a:xfrm>
              <a:custGeom>
                <a:avLst/>
                <a:gdLst/>
                <a:ahLst/>
                <a:cxnLst/>
                <a:rect l="l" t="t" r="r" b="b"/>
                <a:pathLst>
                  <a:path w="781" h="1597" extrusionOk="0">
                    <a:moveTo>
                      <a:pt x="221" y="1"/>
                    </a:moveTo>
                    <a:cubicBezTo>
                      <a:pt x="138" y="1"/>
                      <a:pt x="60" y="44"/>
                      <a:pt x="44" y="145"/>
                    </a:cubicBezTo>
                    <a:cubicBezTo>
                      <a:pt x="1" y="407"/>
                      <a:pt x="81" y="683"/>
                      <a:pt x="139" y="938"/>
                    </a:cubicBezTo>
                    <a:cubicBezTo>
                      <a:pt x="196" y="1187"/>
                      <a:pt x="264" y="1427"/>
                      <a:pt x="489" y="1579"/>
                    </a:cubicBezTo>
                    <a:cubicBezTo>
                      <a:pt x="506" y="1591"/>
                      <a:pt x="526" y="1596"/>
                      <a:pt x="546" y="1596"/>
                    </a:cubicBezTo>
                    <a:cubicBezTo>
                      <a:pt x="589" y="1596"/>
                      <a:pt x="632" y="1573"/>
                      <a:pt x="652" y="1535"/>
                    </a:cubicBezTo>
                    <a:cubicBezTo>
                      <a:pt x="780" y="1308"/>
                      <a:pt x="735" y="1060"/>
                      <a:pt x="674" y="820"/>
                    </a:cubicBezTo>
                    <a:cubicBezTo>
                      <a:pt x="614" y="582"/>
                      <a:pt x="569" y="295"/>
                      <a:pt x="422" y="97"/>
                    </a:cubicBezTo>
                    <a:cubicBezTo>
                      <a:pt x="377" y="36"/>
                      <a:pt x="297" y="1"/>
                      <a:pt x="221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455" name="Google Shape;3455;p21"/>
              <p:cNvSpPr/>
              <p:nvPr/>
            </p:nvSpPr>
            <p:spPr>
              <a:xfrm>
                <a:off x="767617" y="3994329"/>
                <a:ext cx="33360" cy="132981"/>
              </a:xfrm>
              <a:custGeom>
                <a:avLst/>
                <a:gdLst/>
                <a:ahLst/>
                <a:cxnLst/>
                <a:rect l="l" t="t" r="r" b="b"/>
                <a:pathLst>
                  <a:path w="584" h="2328" extrusionOk="0">
                    <a:moveTo>
                      <a:pt x="295" y="1"/>
                    </a:moveTo>
                    <a:cubicBezTo>
                      <a:pt x="171" y="1"/>
                      <a:pt x="45" y="86"/>
                      <a:pt x="30" y="255"/>
                    </a:cubicBezTo>
                    <a:cubicBezTo>
                      <a:pt x="0" y="597"/>
                      <a:pt x="2" y="946"/>
                      <a:pt x="6" y="1290"/>
                    </a:cubicBezTo>
                    <a:cubicBezTo>
                      <a:pt x="9" y="1631"/>
                      <a:pt x="24" y="1959"/>
                      <a:pt x="178" y="2270"/>
                    </a:cubicBezTo>
                    <a:cubicBezTo>
                      <a:pt x="198" y="2309"/>
                      <a:pt x="239" y="2328"/>
                      <a:pt x="281" y="2328"/>
                    </a:cubicBezTo>
                    <a:cubicBezTo>
                      <a:pt x="323" y="2328"/>
                      <a:pt x="365" y="2309"/>
                      <a:pt x="385" y="2270"/>
                    </a:cubicBezTo>
                    <a:cubicBezTo>
                      <a:pt x="543" y="1960"/>
                      <a:pt x="560" y="1631"/>
                      <a:pt x="569" y="1290"/>
                    </a:cubicBezTo>
                    <a:cubicBezTo>
                      <a:pt x="576" y="946"/>
                      <a:pt x="583" y="597"/>
                      <a:pt x="557" y="255"/>
                    </a:cubicBezTo>
                    <a:cubicBezTo>
                      <a:pt x="544" y="85"/>
                      <a:pt x="420" y="1"/>
                      <a:pt x="295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3456" name="Google Shape;3456;p21"/>
            <p:cNvGrpSpPr/>
            <p:nvPr/>
          </p:nvGrpSpPr>
          <p:grpSpPr>
            <a:xfrm>
              <a:off x="1430650" y="4814993"/>
              <a:ext cx="148749" cy="138123"/>
              <a:chOff x="417563" y="4145250"/>
              <a:chExt cx="148749" cy="138123"/>
            </a:xfrm>
          </p:grpSpPr>
          <p:sp>
            <p:nvSpPr>
              <p:cNvPr id="3457" name="Google Shape;3457;p21"/>
              <p:cNvSpPr/>
              <p:nvPr/>
            </p:nvSpPr>
            <p:spPr>
              <a:xfrm>
                <a:off x="417563" y="4179924"/>
                <a:ext cx="39186" cy="103449"/>
              </a:xfrm>
              <a:custGeom>
                <a:avLst/>
                <a:gdLst/>
                <a:ahLst/>
                <a:cxnLst/>
                <a:rect l="l" t="t" r="r" b="b"/>
                <a:pathLst>
                  <a:path w="686" h="1811" extrusionOk="0">
                    <a:moveTo>
                      <a:pt x="283" y="1"/>
                    </a:moveTo>
                    <a:cubicBezTo>
                      <a:pt x="215" y="1"/>
                      <a:pt x="148" y="32"/>
                      <a:pt x="118" y="96"/>
                    </a:cubicBezTo>
                    <a:cubicBezTo>
                      <a:pt x="0" y="348"/>
                      <a:pt x="83" y="703"/>
                      <a:pt x="102" y="970"/>
                    </a:cubicBezTo>
                    <a:cubicBezTo>
                      <a:pt x="112" y="1123"/>
                      <a:pt x="118" y="1280"/>
                      <a:pt x="141" y="1432"/>
                    </a:cubicBezTo>
                    <a:cubicBezTo>
                      <a:pt x="163" y="1569"/>
                      <a:pt x="227" y="1672"/>
                      <a:pt x="315" y="1777"/>
                    </a:cubicBezTo>
                    <a:cubicBezTo>
                      <a:pt x="333" y="1800"/>
                      <a:pt x="363" y="1811"/>
                      <a:pt x="394" y="1811"/>
                    </a:cubicBezTo>
                    <a:cubicBezTo>
                      <a:pt x="425" y="1811"/>
                      <a:pt x="456" y="1799"/>
                      <a:pt x="475" y="1777"/>
                    </a:cubicBezTo>
                    <a:cubicBezTo>
                      <a:pt x="685" y="1537"/>
                      <a:pt x="670" y="1245"/>
                      <a:pt x="647" y="944"/>
                    </a:cubicBezTo>
                    <a:cubicBezTo>
                      <a:pt x="625" y="670"/>
                      <a:pt x="621" y="266"/>
                      <a:pt x="421" y="56"/>
                    </a:cubicBezTo>
                    <a:cubicBezTo>
                      <a:pt x="386" y="19"/>
                      <a:pt x="334" y="1"/>
                      <a:pt x="283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458" name="Google Shape;3458;p21"/>
              <p:cNvSpPr/>
              <p:nvPr/>
            </p:nvSpPr>
            <p:spPr>
              <a:xfrm>
                <a:off x="469888" y="4145250"/>
                <a:ext cx="42556" cy="117101"/>
              </a:xfrm>
              <a:custGeom>
                <a:avLst/>
                <a:gdLst/>
                <a:ahLst/>
                <a:cxnLst/>
                <a:rect l="l" t="t" r="r" b="b"/>
                <a:pathLst>
                  <a:path w="745" h="2050" extrusionOk="0">
                    <a:moveTo>
                      <a:pt x="476" y="0"/>
                    </a:moveTo>
                    <a:cubicBezTo>
                      <a:pt x="449" y="0"/>
                      <a:pt x="419" y="8"/>
                      <a:pt x="384" y="23"/>
                    </a:cubicBezTo>
                    <a:cubicBezTo>
                      <a:pt x="243" y="88"/>
                      <a:pt x="219" y="278"/>
                      <a:pt x="192" y="415"/>
                    </a:cubicBezTo>
                    <a:cubicBezTo>
                      <a:pt x="158" y="589"/>
                      <a:pt x="132" y="764"/>
                      <a:pt x="104" y="936"/>
                    </a:cubicBezTo>
                    <a:cubicBezTo>
                      <a:pt x="47" y="1281"/>
                      <a:pt x="1" y="1611"/>
                      <a:pt x="84" y="1954"/>
                    </a:cubicBezTo>
                    <a:cubicBezTo>
                      <a:pt x="99" y="2020"/>
                      <a:pt x="150" y="2049"/>
                      <a:pt x="204" y="2049"/>
                    </a:cubicBezTo>
                    <a:cubicBezTo>
                      <a:pt x="250" y="2049"/>
                      <a:pt x="298" y="2027"/>
                      <a:pt x="327" y="1988"/>
                    </a:cubicBezTo>
                    <a:cubicBezTo>
                      <a:pt x="568" y="1660"/>
                      <a:pt x="617" y="1267"/>
                      <a:pt x="652" y="870"/>
                    </a:cubicBezTo>
                    <a:cubicBezTo>
                      <a:pt x="666" y="718"/>
                      <a:pt x="745" y="0"/>
                      <a:pt x="476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459" name="Google Shape;3459;p21"/>
              <p:cNvSpPr/>
              <p:nvPr/>
            </p:nvSpPr>
            <p:spPr>
              <a:xfrm>
                <a:off x="528840" y="4206144"/>
                <a:ext cx="37472" cy="75173"/>
              </a:xfrm>
              <a:custGeom>
                <a:avLst/>
                <a:gdLst/>
                <a:ahLst/>
                <a:cxnLst/>
                <a:rect l="l" t="t" r="r" b="b"/>
                <a:pathLst>
                  <a:path w="656" h="1316" extrusionOk="0">
                    <a:moveTo>
                      <a:pt x="371" y="0"/>
                    </a:moveTo>
                    <a:cubicBezTo>
                      <a:pt x="302" y="0"/>
                      <a:pt x="231" y="34"/>
                      <a:pt x="180" y="103"/>
                    </a:cubicBezTo>
                    <a:cubicBezTo>
                      <a:pt x="57" y="271"/>
                      <a:pt x="44" y="533"/>
                      <a:pt x="23" y="733"/>
                    </a:cubicBezTo>
                    <a:cubicBezTo>
                      <a:pt x="1" y="928"/>
                      <a:pt x="15" y="1125"/>
                      <a:pt x="152" y="1281"/>
                    </a:cubicBezTo>
                    <a:cubicBezTo>
                      <a:pt x="172" y="1303"/>
                      <a:pt x="205" y="1315"/>
                      <a:pt x="238" y="1315"/>
                    </a:cubicBezTo>
                    <a:cubicBezTo>
                      <a:pt x="259" y="1315"/>
                      <a:pt x="281" y="1310"/>
                      <a:pt x="298" y="1298"/>
                    </a:cubicBezTo>
                    <a:cubicBezTo>
                      <a:pt x="470" y="1186"/>
                      <a:pt x="536" y="999"/>
                      <a:pt x="566" y="805"/>
                    </a:cubicBezTo>
                    <a:cubicBezTo>
                      <a:pt x="598" y="604"/>
                      <a:pt x="655" y="349"/>
                      <a:pt x="581" y="154"/>
                    </a:cubicBezTo>
                    <a:cubicBezTo>
                      <a:pt x="541" y="53"/>
                      <a:pt x="457" y="0"/>
                      <a:pt x="371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3460" name="Google Shape;3460;p21"/>
            <p:cNvGrpSpPr/>
            <p:nvPr/>
          </p:nvGrpSpPr>
          <p:grpSpPr>
            <a:xfrm>
              <a:off x="2621688" y="4908138"/>
              <a:ext cx="142923" cy="130526"/>
              <a:chOff x="178100" y="3904645"/>
              <a:chExt cx="142923" cy="130526"/>
            </a:xfrm>
          </p:grpSpPr>
          <p:sp>
            <p:nvSpPr>
              <p:cNvPr id="3461" name="Google Shape;3461;p21"/>
              <p:cNvSpPr/>
              <p:nvPr/>
            </p:nvSpPr>
            <p:spPr>
              <a:xfrm>
                <a:off x="178100" y="3936863"/>
                <a:ext cx="40843" cy="98308"/>
              </a:xfrm>
              <a:custGeom>
                <a:avLst/>
                <a:gdLst/>
                <a:ahLst/>
                <a:cxnLst/>
                <a:rect l="l" t="t" r="r" b="b"/>
                <a:pathLst>
                  <a:path w="715" h="1721" extrusionOk="0">
                    <a:moveTo>
                      <a:pt x="237" y="1"/>
                    </a:moveTo>
                    <a:cubicBezTo>
                      <a:pt x="157" y="1"/>
                      <a:pt x="77" y="54"/>
                      <a:pt x="49" y="139"/>
                    </a:cubicBezTo>
                    <a:cubicBezTo>
                      <a:pt x="1" y="283"/>
                      <a:pt x="37" y="436"/>
                      <a:pt x="59" y="582"/>
                    </a:cubicBezTo>
                    <a:cubicBezTo>
                      <a:pt x="76" y="711"/>
                      <a:pt x="98" y="838"/>
                      <a:pt x="120" y="966"/>
                    </a:cubicBezTo>
                    <a:cubicBezTo>
                      <a:pt x="142" y="1093"/>
                      <a:pt x="158" y="1223"/>
                      <a:pt x="193" y="1347"/>
                    </a:cubicBezTo>
                    <a:cubicBezTo>
                      <a:pt x="234" y="1488"/>
                      <a:pt x="302" y="1592"/>
                      <a:pt x="413" y="1688"/>
                    </a:cubicBezTo>
                    <a:cubicBezTo>
                      <a:pt x="438" y="1709"/>
                      <a:pt x="467" y="1720"/>
                      <a:pt x="496" y="1720"/>
                    </a:cubicBezTo>
                    <a:cubicBezTo>
                      <a:pt x="533" y="1720"/>
                      <a:pt x="570" y="1702"/>
                      <a:pt x="594" y="1665"/>
                    </a:cubicBezTo>
                    <a:cubicBezTo>
                      <a:pt x="672" y="1542"/>
                      <a:pt x="715" y="1424"/>
                      <a:pt x="707" y="1275"/>
                    </a:cubicBezTo>
                    <a:cubicBezTo>
                      <a:pt x="700" y="1133"/>
                      <a:pt x="672" y="990"/>
                      <a:pt x="643" y="848"/>
                    </a:cubicBezTo>
                    <a:cubicBezTo>
                      <a:pt x="592" y="595"/>
                      <a:pt x="554" y="244"/>
                      <a:pt x="362" y="51"/>
                    </a:cubicBezTo>
                    <a:cubicBezTo>
                      <a:pt x="326" y="16"/>
                      <a:pt x="281" y="1"/>
                      <a:pt x="237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462" name="Google Shape;3462;p21"/>
              <p:cNvSpPr/>
              <p:nvPr/>
            </p:nvSpPr>
            <p:spPr>
              <a:xfrm>
                <a:off x="230654" y="3904645"/>
                <a:ext cx="37187" cy="110589"/>
              </a:xfrm>
              <a:custGeom>
                <a:avLst/>
                <a:gdLst/>
                <a:ahLst/>
                <a:cxnLst/>
                <a:rect l="l" t="t" r="r" b="b"/>
                <a:pathLst>
                  <a:path w="651" h="1936" extrusionOk="0">
                    <a:moveTo>
                      <a:pt x="399" y="0"/>
                    </a:moveTo>
                    <a:cubicBezTo>
                      <a:pt x="364" y="0"/>
                      <a:pt x="331" y="13"/>
                      <a:pt x="305" y="45"/>
                    </a:cubicBezTo>
                    <a:cubicBezTo>
                      <a:pt x="124" y="270"/>
                      <a:pt x="142" y="647"/>
                      <a:pt x="102" y="921"/>
                    </a:cubicBezTo>
                    <a:cubicBezTo>
                      <a:pt x="57" y="1239"/>
                      <a:pt x="0" y="1544"/>
                      <a:pt x="117" y="1853"/>
                    </a:cubicBezTo>
                    <a:cubicBezTo>
                      <a:pt x="136" y="1902"/>
                      <a:pt x="182" y="1936"/>
                      <a:pt x="229" y="1936"/>
                    </a:cubicBezTo>
                    <a:cubicBezTo>
                      <a:pt x="255" y="1936"/>
                      <a:pt x="282" y="1925"/>
                      <a:pt x="305" y="1902"/>
                    </a:cubicBezTo>
                    <a:cubicBezTo>
                      <a:pt x="542" y="1660"/>
                      <a:pt x="598" y="1348"/>
                      <a:pt x="625" y="1020"/>
                    </a:cubicBezTo>
                    <a:cubicBezTo>
                      <a:pt x="637" y="862"/>
                      <a:pt x="650" y="703"/>
                      <a:pt x="643" y="545"/>
                    </a:cubicBezTo>
                    <a:cubicBezTo>
                      <a:pt x="637" y="392"/>
                      <a:pt x="640" y="203"/>
                      <a:pt x="542" y="75"/>
                    </a:cubicBezTo>
                    <a:cubicBezTo>
                      <a:pt x="511" y="33"/>
                      <a:pt x="454" y="0"/>
                      <a:pt x="399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463" name="Google Shape;3463;p21"/>
              <p:cNvSpPr/>
              <p:nvPr/>
            </p:nvSpPr>
            <p:spPr>
              <a:xfrm>
                <a:off x="275667" y="3947545"/>
                <a:ext cx="45355" cy="85284"/>
              </a:xfrm>
              <a:custGeom>
                <a:avLst/>
                <a:gdLst/>
                <a:ahLst/>
                <a:cxnLst/>
                <a:rect l="l" t="t" r="r" b="b"/>
                <a:pathLst>
                  <a:path w="794" h="1493" extrusionOk="0">
                    <a:moveTo>
                      <a:pt x="528" y="0"/>
                    </a:moveTo>
                    <a:cubicBezTo>
                      <a:pt x="514" y="0"/>
                      <a:pt x="500" y="3"/>
                      <a:pt x="486" y="9"/>
                    </a:cubicBezTo>
                    <a:cubicBezTo>
                      <a:pt x="246" y="103"/>
                      <a:pt x="170" y="438"/>
                      <a:pt x="116" y="669"/>
                    </a:cubicBezTo>
                    <a:cubicBezTo>
                      <a:pt x="56" y="916"/>
                      <a:pt x="1" y="1211"/>
                      <a:pt x="155" y="1435"/>
                    </a:cubicBezTo>
                    <a:cubicBezTo>
                      <a:pt x="182" y="1473"/>
                      <a:pt x="219" y="1492"/>
                      <a:pt x="257" y="1492"/>
                    </a:cubicBezTo>
                    <a:cubicBezTo>
                      <a:pt x="286" y="1492"/>
                      <a:pt x="315" y="1481"/>
                      <a:pt x="342" y="1459"/>
                    </a:cubicBezTo>
                    <a:cubicBezTo>
                      <a:pt x="531" y="1295"/>
                      <a:pt x="571" y="1040"/>
                      <a:pt x="622" y="809"/>
                    </a:cubicBezTo>
                    <a:cubicBezTo>
                      <a:pt x="667" y="603"/>
                      <a:pt x="793" y="275"/>
                      <a:pt x="670" y="86"/>
                    </a:cubicBezTo>
                    <a:cubicBezTo>
                      <a:pt x="642" y="40"/>
                      <a:pt x="585" y="0"/>
                      <a:pt x="528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3464" name="Google Shape;3464;p21"/>
            <p:cNvGrpSpPr/>
            <p:nvPr/>
          </p:nvGrpSpPr>
          <p:grpSpPr>
            <a:xfrm>
              <a:off x="4349951" y="4706647"/>
              <a:ext cx="88313" cy="132981"/>
              <a:chOff x="712664" y="3994329"/>
              <a:chExt cx="88313" cy="132981"/>
            </a:xfrm>
          </p:grpSpPr>
          <p:sp>
            <p:nvSpPr>
              <p:cNvPr id="3465" name="Google Shape;3465;p21"/>
              <p:cNvSpPr/>
              <p:nvPr/>
            </p:nvSpPr>
            <p:spPr>
              <a:xfrm>
                <a:off x="712664" y="4006439"/>
                <a:ext cx="44613" cy="91225"/>
              </a:xfrm>
              <a:custGeom>
                <a:avLst/>
                <a:gdLst/>
                <a:ahLst/>
                <a:cxnLst/>
                <a:rect l="l" t="t" r="r" b="b"/>
                <a:pathLst>
                  <a:path w="781" h="1597" extrusionOk="0">
                    <a:moveTo>
                      <a:pt x="221" y="1"/>
                    </a:moveTo>
                    <a:cubicBezTo>
                      <a:pt x="138" y="1"/>
                      <a:pt x="60" y="44"/>
                      <a:pt x="44" y="145"/>
                    </a:cubicBezTo>
                    <a:cubicBezTo>
                      <a:pt x="1" y="407"/>
                      <a:pt x="81" y="683"/>
                      <a:pt x="139" y="938"/>
                    </a:cubicBezTo>
                    <a:cubicBezTo>
                      <a:pt x="196" y="1187"/>
                      <a:pt x="264" y="1427"/>
                      <a:pt x="489" y="1579"/>
                    </a:cubicBezTo>
                    <a:cubicBezTo>
                      <a:pt x="506" y="1591"/>
                      <a:pt x="526" y="1596"/>
                      <a:pt x="546" y="1596"/>
                    </a:cubicBezTo>
                    <a:cubicBezTo>
                      <a:pt x="589" y="1596"/>
                      <a:pt x="632" y="1573"/>
                      <a:pt x="652" y="1535"/>
                    </a:cubicBezTo>
                    <a:cubicBezTo>
                      <a:pt x="780" y="1308"/>
                      <a:pt x="735" y="1060"/>
                      <a:pt x="674" y="820"/>
                    </a:cubicBezTo>
                    <a:cubicBezTo>
                      <a:pt x="614" y="582"/>
                      <a:pt x="569" y="295"/>
                      <a:pt x="422" y="97"/>
                    </a:cubicBezTo>
                    <a:cubicBezTo>
                      <a:pt x="377" y="36"/>
                      <a:pt x="297" y="1"/>
                      <a:pt x="221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466" name="Google Shape;3466;p21"/>
              <p:cNvSpPr/>
              <p:nvPr/>
            </p:nvSpPr>
            <p:spPr>
              <a:xfrm>
                <a:off x="767617" y="3994329"/>
                <a:ext cx="33360" cy="132981"/>
              </a:xfrm>
              <a:custGeom>
                <a:avLst/>
                <a:gdLst/>
                <a:ahLst/>
                <a:cxnLst/>
                <a:rect l="l" t="t" r="r" b="b"/>
                <a:pathLst>
                  <a:path w="584" h="2328" extrusionOk="0">
                    <a:moveTo>
                      <a:pt x="295" y="1"/>
                    </a:moveTo>
                    <a:cubicBezTo>
                      <a:pt x="171" y="1"/>
                      <a:pt x="45" y="86"/>
                      <a:pt x="30" y="255"/>
                    </a:cubicBezTo>
                    <a:cubicBezTo>
                      <a:pt x="0" y="597"/>
                      <a:pt x="2" y="946"/>
                      <a:pt x="6" y="1290"/>
                    </a:cubicBezTo>
                    <a:cubicBezTo>
                      <a:pt x="9" y="1631"/>
                      <a:pt x="24" y="1959"/>
                      <a:pt x="178" y="2270"/>
                    </a:cubicBezTo>
                    <a:cubicBezTo>
                      <a:pt x="198" y="2309"/>
                      <a:pt x="239" y="2328"/>
                      <a:pt x="281" y="2328"/>
                    </a:cubicBezTo>
                    <a:cubicBezTo>
                      <a:pt x="323" y="2328"/>
                      <a:pt x="365" y="2309"/>
                      <a:pt x="385" y="2270"/>
                    </a:cubicBezTo>
                    <a:cubicBezTo>
                      <a:pt x="543" y="1960"/>
                      <a:pt x="560" y="1631"/>
                      <a:pt x="569" y="1290"/>
                    </a:cubicBezTo>
                    <a:cubicBezTo>
                      <a:pt x="576" y="946"/>
                      <a:pt x="583" y="597"/>
                      <a:pt x="557" y="255"/>
                    </a:cubicBezTo>
                    <a:cubicBezTo>
                      <a:pt x="544" y="85"/>
                      <a:pt x="420" y="1"/>
                      <a:pt x="295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sp>
          <p:nvSpPr>
            <p:cNvPr id="3467" name="Google Shape;3467;p21"/>
            <p:cNvSpPr/>
            <p:nvPr/>
          </p:nvSpPr>
          <p:spPr>
            <a:xfrm>
              <a:off x="2301421" y="4697130"/>
              <a:ext cx="33188" cy="102763"/>
            </a:xfrm>
            <a:custGeom>
              <a:avLst/>
              <a:gdLst/>
              <a:ahLst/>
              <a:cxnLst/>
              <a:rect l="l" t="t" r="r" b="b"/>
              <a:pathLst>
                <a:path w="581" h="1799" extrusionOk="0">
                  <a:moveTo>
                    <a:pt x="300" y="0"/>
                  </a:moveTo>
                  <a:cubicBezTo>
                    <a:pt x="224" y="0"/>
                    <a:pt x="148" y="46"/>
                    <a:pt x="114" y="137"/>
                  </a:cubicBezTo>
                  <a:cubicBezTo>
                    <a:pt x="22" y="389"/>
                    <a:pt x="32" y="700"/>
                    <a:pt x="16" y="968"/>
                  </a:cubicBezTo>
                  <a:cubicBezTo>
                    <a:pt x="0" y="1232"/>
                    <a:pt x="5" y="1500"/>
                    <a:pt x="120" y="1743"/>
                  </a:cubicBezTo>
                  <a:cubicBezTo>
                    <a:pt x="136" y="1778"/>
                    <a:pt x="178" y="1799"/>
                    <a:pt x="219" y="1799"/>
                  </a:cubicBezTo>
                  <a:cubicBezTo>
                    <a:pt x="248" y="1799"/>
                    <a:pt x="276" y="1788"/>
                    <a:pt x="293" y="1765"/>
                  </a:cubicBezTo>
                  <a:cubicBezTo>
                    <a:pt x="467" y="1544"/>
                    <a:pt x="522" y="1270"/>
                    <a:pt x="540" y="994"/>
                  </a:cubicBezTo>
                  <a:cubicBezTo>
                    <a:pt x="554" y="722"/>
                    <a:pt x="580" y="397"/>
                    <a:pt x="484" y="137"/>
                  </a:cubicBezTo>
                  <a:cubicBezTo>
                    <a:pt x="451" y="46"/>
                    <a:pt x="375" y="0"/>
                    <a:pt x="300" y="0"/>
                  </a:cubicBezTo>
                  <a:close/>
                </a:path>
              </a:pathLst>
            </a:custGeom>
            <a:solidFill>
              <a:srgbClr val="191919">
                <a:alpha val="59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3468" name="Google Shape;3468;p21"/>
            <p:cNvGrpSpPr/>
            <p:nvPr/>
          </p:nvGrpSpPr>
          <p:grpSpPr>
            <a:xfrm>
              <a:off x="1927025" y="4603875"/>
              <a:ext cx="142923" cy="130526"/>
              <a:chOff x="178100" y="3904645"/>
              <a:chExt cx="142923" cy="130526"/>
            </a:xfrm>
          </p:grpSpPr>
          <p:sp>
            <p:nvSpPr>
              <p:cNvPr id="3469" name="Google Shape;3469;p21"/>
              <p:cNvSpPr/>
              <p:nvPr/>
            </p:nvSpPr>
            <p:spPr>
              <a:xfrm>
                <a:off x="178100" y="3936863"/>
                <a:ext cx="40843" cy="98308"/>
              </a:xfrm>
              <a:custGeom>
                <a:avLst/>
                <a:gdLst/>
                <a:ahLst/>
                <a:cxnLst/>
                <a:rect l="l" t="t" r="r" b="b"/>
                <a:pathLst>
                  <a:path w="715" h="1721" extrusionOk="0">
                    <a:moveTo>
                      <a:pt x="237" y="1"/>
                    </a:moveTo>
                    <a:cubicBezTo>
                      <a:pt x="157" y="1"/>
                      <a:pt x="77" y="54"/>
                      <a:pt x="49" y="139"/>
                    </a:cubicBezTo>
                    <a:cubicBezTo>
                      <a:pt x="1" y="283"/>
                      <a:pt x="37" y="436"/>
                      <a:pt x="59" y="582"/>
                    </a:cubicBezTo>
                    <a:cubicBezTo>
                      <a:pt x="76" y="711"/>
                      <a:pt x="98" y="838"/>
                      <a:pt x="120" y="966"/>
                    </a:cubicBezTo>
                    <a:cubicBezTo>
                      <a:pt x="142" y="1093"/>
                      <a:pt x="158" y="1223"/>
                      <a:pt x="193" y="1347"/>
                    </a:cubicBezTo>
                    <a:cubicBezTo>
                      <a:pt x="234" y="1488"/>
                      <a:pt x="302" y="1592"/>
                      <a:pt x="413" y="1688"/>
                    </a:cubicBezTo>
                    <a:cubicBezTo>
                      <a:pt x="438" y="1709"/>
                      <a:pt x="467" y="1720"/>
                      <a:pt x="496" y="1720"/>
                    </a:cubicBezTo>
                    <a:cubicBezTo>
                      <a:pt x="533" y="1720"/>
                      <a:pt x="570" y="1702"/>
                      <a:pt x="594" y="1665"/>
                    </a:cubicBezTo>
                    <a:cubicBezTo>
                      <a:pt x="672" y="1542"/>
                      <a:pt x="715" y="1424"/>
                      <a:pt x="707" y="1275"/>
                    </a:cubicBezTo>
                    <a:cubicBezTo>
                      <a:pt x="700" y="1133"/>
                      <a:pt x="672" y="990"/>
                      <a:pt x="643" y="848"/>
                    </a:cubicBezTo>
                    <a:cubicBezTo>
                      <a:pt x="592" y="595"/>
                      <a:pt x="554" y="244"/>
                      <a:pt x="362" y="51"/>
                    </a:cubicBezTo>
                    <a:cubicBezTo>
                      <a:pt x="326" y="16"/>
                      <a:pt x="281" y="1"/>
                      <a:pt x="237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470" name="Google Shape;3470;p21"/>
              <p:cNvSpPr/>
              <p:nvPr/>
            </p:nvSpPr>
            <p:spPr>
              <a:xfrm>
                <a:off x="230654" y="3904645"/>
                <a:ext cx="37187" cy="110589"/>
              </a:xfrm>
              <a:custGeom>
                <a:avLst/>
                <a:gdLst/>
                <a:ahLst/>
                <a:cxnLst/>
                <a:rect l="l" t="t" r="r" b="b"/>
                <a:pathLst>
                  <a:path w="651" h="1936" extrusionOk="0">
                    <a:moveTo>
                      <a:pt x="399" y="0"/>
                    </a:moveTo>
                    <a:cubicBezTo>
                      <a:pt x="364" y="0"/>
                      <a:pt x="331" y="13"/>
                      <a:pt x="305" y="45"/>
                    </a:cubicBezTo>
                    <a:cubicBezTo>
                      <a:pt x="124" y="270"/>
                      <a:pt x="142" y="647"/>
                      <a:pt x="102" y="921"/>
                    </a:cubicBezTo>
                    <a:cubicBezTo>
                      <a:pt x="57" y="1239"/>
                      <a:pt x="0" y="1544"/>
                      <a:pt x="117" y="1853"/>
                    </a:cubicBezTo>
                    <a:cubicBezTo>
                      <a:pt x="136" y="1902"/>
                      <a:pt x="182" y="1936"/>
                      <a:pt x="229" y="1936"/>
                    </a:cubicBezTo>
                    <a:cubicBezTo>
                      <a:pt x="255" y="1936"/>
                      <a:pt x="282" y="1925"/>
                      <a:pt x="305" y="1902"/>
                    </a:cubicBezTo>
                    <a:cubicBezTo>
                      <a:pt x="542" y="1660"/>
                      <a:pt x="598" y="1348"/>
                      <a:pt x="625" y="1020"/>
                    </a:cubicBezTo>
                    <a:cubicBezTo>
                      <a:pt x="637" y="862"/>
                      <a:pt x="650" y="703"/>
                      <a:pt x="643" y="545"/>
                    </a:cubicBezTo>
                    <a:cubicBezTo>
                      <a:pt x="637" y="392"/>
                      <a:pt x="640" y="203"/>
                      <a:pt x="542" y="75"/>
                    </a:cubicBezTo>
                    <a:cubicBezTo>
                      <a:pt x="511" y="33"/>
                      <a:pt x="454" y="0"/>
                      <a:pt x="399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471" name="Google Shape;3471;p21"/>
              <p:cNvSpPr/>
              <p:nvPr/>
            </p:nvSpPr>
            <p:spPr>
              <a:xfrm>
                <a:off x="275667" y="3947545"/>
                <a:ext cx="45355" cy="85284"/>
              </a:xfrm>
              <a:custGeom>
                <a:avLst/>
                <a:gdLst/>
                <a:ahLst/>
                <a:cxnLst/>
                <a:rect l="l" t="t" r="r" b="b"/>
                <a:pathLst>
                  <a:path w="794" h="1493" extrusionOk="0">
                    <a:moveTo>
                      <a:pt x="528" y="0"/>
                    </a:moveTo>
                    <a:cubicBezTo>
                      <a:pt x="514" y="0"/>
                      <a:pt x="500" y="3"/>
                      <a:pt x="486" y="9"/>
                    </a:cubicBezTo>
                    <a:cubicBezTo>
                      <a:pt x="246" y="103"/>
                      <a:pt x="170" y="438"/>
                      <a:pt x="116" y="669"/>
                    </a:cubicBezTo>
                    <a:cubicBezTo>
                      <a:pt x="56" y="916"/>
                      <a:pt x="1" y="1211"/>
                      <a:pt x="155" y="1435"/>
                    </a:cubicBezTo>
                    <a:cubicBezTo>
                      <a:pt x="182" y="1473"/>
                      <a:pt x="219" y="1492"/>
                      <a:pt x="257" y="1492"/>
                    </a:cubicBezTo>
                    <a:cubicBezTo>
                      <a:pt x="286" y="1492"/>
                      <a:pt x="315" y="1481"/>
                      <a:pt x="342" y="1459"/>
                    </a:cubicBezTo>
                    <a:cubicBezTo>
                      <a:pt x="531" y="1295"/>
                      <a:pt x="571" y="1040"/>
                      <a:pt x="622" y="809"/>
                    </a:cubicBezTo>
                    <a:cubicBezTo>
                      <a:pt x="667" y="603"/>
                      <a:pt x="793" y="275"/>
                      <a:pt x="670" y="86"/>
                    </a:cubicBezTo>
                    <a:cubicBezTo>
                      <a:pt x="642" y="40"/>
                      <a:pt x="585" y="0"/>
                      <a:pt x="528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3472" name="Google Shape;3472;p21"/>
            <p:cNvGrpSpPr/>
            <p:nvPr/>
          </p:nvGrpSpPr>
          <p:grpSpPr>
            <a:xfrm>
              <a:off x="2464539" y="4706647"/>
              <a:ext cx="88313" cy="132981"/>
              <a:chOff x="712664" y="3994329"/>
              <a:chExt cx="88313" cy="132981"/>
            </a:xfrm>
          </p:grpSpPr>
          <p:sp>
            <p:nvSpPr>
              <p:cNvPr id="3473" name="Google Shape;3473;p21"/>
              <p:cNvSpPr/>
              <p:nvPr/>
            </p:nvSpPr>
            <p:spPr>
              <a:xfrm>
                <a:off x="712664" y="4006439"/>
                <a:ext cx="44613" cy="91225"/>
              </a:xfrm>
              <a:custGeom>
                <a:avLst/>
                <a:gdLst/>
                <a:ahLst/>
                <a:cxnLst/>
                <a:rect l="l" t="t" r="r" b="b"/>
                <a:pathLst>
                  <a:path w="781" h="1597" extrusionOk="0">
                    <a:moveTo>
                      <a:pt x="221" y="1"/>
                    </a:moveTo>
                    <a:cubicBezTo>
                      <a:pt x="138" y="1"/>
                      <a:pt x="60" y="44"/>
                      <a:pt x="44" y="145"/>
                    </a:cubicBezTo>
                    <a:cubicBezTo>
                      <a:pt x="1" y="407"/>
                      <a:pt x="81" y="683"/>
                      <a:pt x="139" y="938"/>
                    </a:cubicBezTo>
                    <a:cubicBezTo>
                      <a:pt x="196" y="1187"/>
                      <a:pt x="264" y="1427"/>
                      <a:pt x="489" y="1579"/>
                    </a:cubicBezTo>
                    <a:cubicBezTo>
                      <a:pt x="506" y="1591"/>
                      <a:pt x="526" y="1596"/>
                      <a:pt x="546" y="1596"/>
                    </a:cubicBezTo>
                    <a:cubicBezTo>
                      <a:pt x="589" y="1596"/>
                      <a:pt x="632" y="1573"/>
                      <a:pt x="652" y="1535"/>
                    </a:cubicBezTo>
                    <a:cubicBezTo>
                      <a:pt x="780" y="1308"/>
                      <a:pt x="735" y="1060"/>
                      <a:pt x="674" y="820"/>
                    </a:cubicBezTo>
                    <a:cubicBezTo>
                      <a:pt x="614" y="582"/>
                      <a:pt x="569" y="295"/>
                      <a:pt x="422" y="97"/>
                    </a:cubicBezTo>
                    <a:cubicBezTo>
                      <a:pt x="377" y="36"/>
                      <a:pt x="297" y="1"/>
                      <a:pt x="221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474" name="Google Shape;3474;p21"/>
              <p:cNvSpPr/>
              <p:nvPr/>
            </p:nvSpPr>
            <p:spPr>
              <a:xfrm>
                <a:off x="767617" y="3994329"/>
                <a:ext cx="33360" cy="132981"/>
              </a:xfrm>
              <a:custGeom>
                <a:avLst/>
                <a:gdLst/>
                <a:ahLst/>
                <a:cxnLst/>
                <a:rect l="l" t="t" r="r" b="b"/>
                <a:pathLst>
                  <a:path w="584" h="2328" extrusionOk="0">
                    <a:moveTo>
                      <a:pt x="295" y="1"/>
                    </a:moveTo>
                    <a:cubicBezTo>
                      <a:pt x="171" y="1"/>
                      <a:pt x="45" y="86"/>
                      <a:pt x="30" y="255"/>
                    </a:cubicBezTo>
                    <a:cubicBezTo>
                      <a:pt x="0" y="597"/>
                      <a:pt x="2" y="946"/>
                      <a:pt x="6" y="1290"/>
                    </a:cubicBezTo>
                    <a:cubicBezTo>
                      <a:pt x="9" y="1631"/>
                      <a:pt x="24" y="1959"/>
                      <a:pt x="178" y="2270"/>
                    </a:cubicBezTo>
                    <a:cubicBezTo>
                      <a:pt x="198" y="2309"/>
                      <a:pt x="239" y="2328"/>
                      <a:pt x="281" y="2328"/>
                    </a:cubicBezTo>
                    <a:cubicBezTo>
                      <a:pt x="323" y="2328"/>
                      <a:pt x="365" y="2309"/>
                      <a:pt x="385" y="2270"/>
                    </a:cubicBezTo>
                    <a:cubicBezTo>
                      <a:pt x="543" y="1960"/>
                      <a:pt x="560" y="1631"/>
                      <a:pt x="569" y="1290"/>
                    </a:cubicBezTo>
                    <a:cubicBezTo>
                      <a:pt x="576" y="946"/>
                      <a:pt x="583" y="597"/>
                      <a:pt x="557" y="255"/>
                    </a:cubicBezTo>
                    <a:cubicBezTo>
                      <a:pt x="544" y="85"/>
                      <a:pt x="420" y="1"/>
                      <a:pt x="295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3475" name="Google Shape;3475;p21"/>
            <p:cNvGrpSpPr/>
            <p:nvPr/>
          </p:nvGrpSpPr>
          <p:grpSpPr>
            <a:xfrm>
              <a:off x="1995663" y="4835818"/>
              <a:ext cx="148749" cy="138123"/>
              <a:chOff x="417563" y="4145250"/>
              <a:chExt cx="148749" cy="138123"/>
            </a:xfrm>
          </p:grpSpPr>
          <p:sp>
            <p:nvSpPr>
              <p:cNvPr id="3476" name="Google Shape;3476;p21"/>
              <p:cNvSpPr/>
              <p:nvPr/>
            </p:nvSpPr>
            <p:spPr>
              <a:xfrm>
                <a:off x="417563" y="4179924"/>
                <a:ext cx="39186" cy="103449"/>
              </a:xfrm>
              <a:custGeom>
                <a:avLst/>
                <a:gdLst/>
                <a:ahLst/>
                <a:cxnLst/>
                <a:rect l="l" t="t" r="r" b="b"/>
                <a:pathLst>
                  <a:path w="686" h="1811" extrusionOk="0">
                    <a:moveTo>
                      <a:pt x="283" y="1"/>
                    </a:moveTo>
                    <a:cubicBezTo>
                      <a:pt x="215" y="1"/>
                      <a:pt x="148" y="32"/>
                      <a:pt x="118" y="96"/>
                    </a:cubicBezTo>
                    <a:cubicBezTo>
                      <a:pt x="0" y="348"/>
                      <a:pt x="83" y="703"/>
                      <a:pt x="102" y="970"/>
                    </a:cubicBezTo>
                    <a:cubicBezTo>
                      <a:pt x="112" y="1123"/>
                      <a:pt x="118" y="1280"/>
                      <a:pt x="141" y="1432"/>
                    </a:cubicBezTo>
                    <a:cubicBezTo>
                      <a:pt x="163" y="1569"/>
                      <a:pt x="227" y="1672"/>
                      <a:pt x="315" y="1777"/>
                    </a:cubicBezTo>
                    <a:cubicBezTo>
                      <a:pt x="333" y="1800"/>
                      <a:pt x="363" y="1811"/>
                      <a:pt x="394" y="1811"/>
                    </a:cubicBezTo>
                    <a:cubicBezTo>
                      <a:pt x="425" y="1811"/>
                      <a:pt x="456" y="1799"/>
                      <a:pt x="475" y="1777"/>
                    </a:cubicBezTo>
                    <a:cubicBezTo>
                      <a:pt x="685" y="1537"/>
                      <a:pt x="670" y="1245"/>
                      <a:pt x="647" y="944"/>
                    </a:cubicBezTo>
                    <a:cubicBezTo>
                      <a:pt x="625" y="670"/>
                      <a:pt x="621" y="266"/>
                      <a:pt x="421" y="56"/>
                    </a:cubicBezTo>
                    <a:cubicBezTo>
                      <a:pt x="386" y="19"/>
                      <a:pt x="334" y="1"/>
                      <a:pt x="283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477" name="Google Shape;3477;p21"/>
              <p:cNvSpPr/>
              <p:nvPr/>
            </p:nvSpPr>
            <p:spPr>
              <a:xfrm>
                <a:off x="469888" y="4145250"/>
                <a:ext cx="42556" cy="117101"/>
              </a:xfrm>
              <a:custGeom>
                <a:avLst/>
                <a:gdLst/>
                <a:ahLst/>
                <a:cxnLst/>
                <a:rect l="l" t="t" r="r" b="b"/>
                <a:pathLst>
                  <a:path w="745" h="2050" extrusionOk="0">
                    <a:moveTo>
                      <a:pt x="476" y="0"/>
                    </a:moveTo>
                    <a:cubicBezTo>
                      <a:pt x="449" y="0"/>
                      <a:pt x="419" y="8"/>
                      <a:pt x="384" y="23"/>
                    </a:cubicBezTo>
                    <a:cubicBezTo>
                      <a:pt x="243" y="88"/>
                      <a:pt x="219" y="278"/>
                      <a:pt x="192" y="415"/>
                    </a:cubicBezTo>
                    <a:cubicBezTo>
                      <a:pt x="158" y="589"/>
                      <a:pt x="132" y="764"/>
                      <a:pt x="104" y="936"/>
                    </a:cubicBezTo>
                    <a:cubicBezTo>
                      <a:pt x="47" y="1281"/>
                      <a:pt x="1" y="1611"/>
                      <a:pt x="84" y="1954"/>
                    </a:cubicBezTo>
                    <a:cubicBezTo>
                      <a:pt x="99" y="2020"/>
                      <a:pt x="150" y="2049"/>
                      <a:pt x="204" y="2049"/>
                    </a:cubicBezTo>
                    <a:cubicBezTo>
                      <a:pt x="250" y="2049"/>
                      <a:pt x="298" y="2027"/>
                      <a:pt x="327" y="1988"/>
                    </a:cubicBezTo>
                    <a:cubicBezTo>
                      <a:pt x="568" y="1660"/>
                      <a:pt x="617" y="1267"/>
                      <a:pt x="652" y="870"/>
                    </a:cubicBezTo>
                    <a:cubicBezTo>
                      <a:pt x="666" y="718"/>
                      <a:pt x="745" y="0"/>
                      <a:pt x="476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478" name="Google Shape;3478;p21"/>
              <p:cNvSpPr/>
              <p:nvPr/>
            </p:nvSpPr>
            <p:spPr>
              <a:xfrm>
                <a:off x="528840" y="4206144"/>
                <a:ext cx="37472" cy="75173"/>
              </a:xfrm>
              <a:custGeom>
                <a:avLst/>
                <a:gdLst/>
                <a:ahLst/>
                <a:cxnLst/>
                <a:rect l="l" t="t" r="r" b="b"/>
                <a:pathLst>
                  <a:path w="656" h="1316" extrusionOk="0">
                    <a:moveTo>
                      <a:pt x="371" y="0"/>
                    </a:moveTo>
                    <a:cubicBezTo>
                      <a:pt x="302" y="0"/>
                      <a:pt x="231" y="34"/>
                      <a:pt x="180" y="103"/>
                    </a:cubicBezTo>
                    <a:cubicBezTo>
                      <a:pt x="57" y="271"/>
                      <a:pt x="44" y="533"/>
                      <a:pt x="23" y="733"/>
                    </a:cubicBezTo>
                    <a:cubicBezTo>
                      <a:pt x="1" y="928"/>
                      <a:pt x="15" y="1125"/>
                      <a:pt x="152" y="1281"/>
                    </a:cubicBezTo>
                    <a:cubicBezTo>
                      <a:pt x="172" y="1303"/>
                      <a:pt x="205" y="1315"/>
                      <a:pt x="238" y="1315"/>
                    </a:cubicBezTo>
                    <a:cubicBezTo>
                      <a:pt x="259" y="1315"/>
                      <a:pt x="281" y="1310"/>
                      <a:pt x="298" y="1298"/>
                    </a:cubicBezTo>
                    <a:cubicBezTo>
                      <a:pt x="470" y="1186"/>
                      <a:pt x="536" y="999"/>
                      <a:pt x="566" y="805"/>
                    </a:cubicBezTo>
                    <a:cubicBezTo>
                      <a:pt x="598" y="604"/>
                      <a:pt x="655" y="349"/>
                      <a:pt x="581" y="154"/>
                    </a:cubicBezTo>
                    <a:cubicBezTo>
                      <a:pt x="541" y="53"/>
                      <a:pt x="457" y="0"/>
                      <a:pt x="371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3479" name="Google Shape;3479;p21"/>
            <p:cNvGrpSpPr/>
            <p:nvPr/>
          </p:nvGrpSpPr>
          <p:grpSpPr>
            <a:xfrm>
              <a:off x="1735864" y="4896184"/>
              <a:ext cx="88313" cy="132981"/>
              <a:chOff x="712664" y="3994329"/>
              <a:chExt cx="88313" cy="132981"/>
            </a:xfrm>
          </p:grpSpPr>
          <p:sp>
            <p:nvSpPr>
              <p:cNvPr id="3480" name="Google Shape;3480;p21"/>
              <p:cNvSpPr/>
              <p:nvPr/>
            </p:nvSpPr>
            <p:spPr>
              <a:xfrm>
                <a:off x="712664" y="4006439"/>
                <a:ext cx="44613" cy="91225"/>
              </a:xfrm>
              <a:custGeom>
                <a:avLst/>
                <a:gdLst/>
                <a:ahLst/>
                <a:cxnLst/>
                <a:rect l="l" t="t" r="r" b="b"/>
                <a:pathLst>
                  <a:path w="781" h="1597" extrusionOk="0">
                    <a:moveTo>
                      <a:pt x="221" y="1"/>
                    </a:moveTo>
                    <a:cubicBezTo>
                      <a:pt x="138" y="1"/>
                      <a:pt x="60" y="44"/>
                      <a:pt x="44" y="145"/>
                    </a:cubicBezTo>
                    <a:cubicBezTo>
                      <a:pt x="1" y="407"/>
                      <a:pt x="81" y="683"/>
                      <a:pt x="139" y="938"/>
                    </a:cubicBezTo>
                    <a:cubicBezTo>
                      <a:pt x="196" y="1187"/>
                      <a:pt x="264" y="1427"/>
                      <a:pt x="489" y="1579"/>
                    </a:cubicBezTo>
                    <a:cubicBezTo>
                      <a:pt x="506" y="1591"/>
                      <a:pt x="526" y="1596"/>
                      <a:pt x="546" y="1596"/>
                    </a:cubicBezTo>
                    <a:cubicBezTo>
                      <a:pt x="589" y="1596"/>
                      <a:pt x="632" y="1573"/>
                      <a:pt x="652" y="1535"/>
                    </a:cubicBezTo>
                    <a:cubicBezTo>
                      <a:pt x="780" y="1308"/>
                      <a:pt x="735" y="1060"/>
                      <a:pt x="674" y="820"/>
                    </a:cubicBezTo>
                    <a:cubicBezTo>
                      <a:pt x="614" y="582"/>
                      <a:pt x="569" y="295"/>
                      <a:pt x="422" y="97"/>
                    </a:cubicBezTo>
                    <a:cubicBezTo>
                      <a:pt x="377" y="36"/>
                      <a:pt x="297" y="1"/>
                      <a:pt x="221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481" name="Google Shape;3481;p21"/>
              <p:cNvSpPr/>
              <p:nvPr/>
            </p:nvSpPr>
            <p:spPr>
              <a:xfrm>
                <a:off x="767617" y="3994329"/>
                <a:ext cx="33360" cy="132981"/>
              </a:xfrm>
              <a:custGeom>
                <a:avLst/>
                <a:gdLst/>
                <a:ahLst/>
                <a:cxnLst/>
                <a:rect l="l" t="t" r="r" b="b"/>
                <a:pathLst>
                  <a:path w="584" h="2328" extrusionOk="0">
                    <a:moveTo>
                      <a:pt x="295" y="1"/>
                    </a:moveTo>
                    <a:cubicBezTo>
                      <a:pt x="171" y="1"/>
                      <a:pt x="45" y="86"/>
                      <a:pt x="30" y="255"/>
                    </a:cubicBezTo>
                    <a:cubicBezTo>
                      <a:pt x="0" y="597"/>
                      <a:pt x="2" y="946"/>
                      <a:pt x="6" y="1290"/>
                    </a:cubicBezTo>
                    <a:cubicBezTo>
                      <a:pt x="9" y="1631"/>
                      <a:pt x="24" y="1959"/>
                      <a:pt x="178" y="2270"/>
                    </a:cubicBezTo>
                    <a:cubicBezTo>
                      <a:pt x="198" y="2309"/>
                      <a:pt x="239" y="2328"/>
                      <a:pt x="281" y="2328"/>
                    </a:cubicBezTo>
                    <a:cubicBezTo>
                      <a:pt x="323" y="2328"/>
                      <a:pt x="365" y="2309"/>
                      <a:pt x="385" y="2270"/>
                    </a:cubicBezTo>
                    <a:cubicBezTo>
                      <a:pt x="543" y="1960"/>
                      <a:pt x="560" y="1631"/>
                      <a:pt x="569" y="1290"/>
                    </a:cubicBezTo>
                    <a:cubicBezTo>
                      <a:pt x="576" y="946"/>
                      <a:pt x="583" y="597"/>
                      <a:pt x="557" y="255"/>
                    </a:cubicBezTo>
                    <a:cubicBezTo>
                      <a:pt x="544" y="85"/>
                      <a:pt x="420" y="1"/>
                      <a:pt x="295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3482" name="Google Shape;3482;p21"/>
            <p:cNvGrpSpPr/>
            <p:nvPr/>
          </p:nvGrpSpPr>
          <p:grpSpPr>
            <a:xfrm>
              <a:off x="140200" y="4947093"/>
              <a:ext cx="148749" cy="138123"/>
              <a:chOff x="417563" y="4145250"/>
              <a:chExt cx="148749" cy="138123"/>
            </a:xfrm>
          </p:grpSpPr>
          <p:sp>
            <p:nvSpPr>
              <p:cNvPr id="3483" name="Google Shape;3483;p21"/>
              <p:cNvSpPr/>
              <p:nvPr/>
            </p:nvSpPr>
            <p:spPr>
              <a:xfrm>
                <a:off x="417563" y="4179924"/>
                <a:ext cx="39186" cy="103449"/>
              </a:xfrm>
              <a:custGeom>
                <a:avLst/>
                <a:gdLst/>
                <a:ahLst/>
                <a:cxnLst/>
                <a:rect l="l" t="t" r="r" b="b"/>
                <a:pathLst>
                  <a:path w="686" h="1811" extrusionOk="0">
                    <a:moveTo>
                      <a:pt x="283" y="1"/>
                    </a:moveTo>
                    <a:cubicBezTo>
                      <a:pt x="215" y="1"/>
                      <a:pt x="148" y="32"/>
                      <a:pt x="118" y="96"/>
                    </a:cubicBezTo>
                    <a:cubicBezTo>
                      <a:pt x="0" y="348"/>
                      <a:pt x="83" y="703"/>
                      <a:pt x="102" y="970"/>
                    </a:cubicBezTo>
                    <a:cubicBezTo>
                      <a:pt x="112" y="1123"/>
                      <a:pt x="118" y="1280"/>
                      <a:pt x="141" y="1432"/>
                    </a:cubicBezTo>
                    <a:cubicBezTo>
                      <a:pt x="163" y="1569"/>
                      <a:pt x="227" y="1672"/>
                      <a:pt x="315" y="1777"/>
                    </a:cubicBezTo>
                    <a:cubicBezTo>
                      <a:pt x="333" y="1800"/>
                      <a:pt x="363" y="1811"/>
                      <a:pt x="394" y="1811"/>
                    </a:cubicBezTo>
                    <a:cubicBezTo>
                      <a:pt x="425" y="1811"/>
                      <a:pt x="456" y="1799"/>
                      <a:pt x="475" y="1777"/>
                    </a:cubicBezTo>
                    <a:cubicBezTo>
                      <a:pt x="685" y="1537"/>
                      <a:pt x="670" y="1245"/>
                      <a:pt x="647" y="944"/>
                    </a:cubicBezTo>
                    <a:cubicBezTo>
                      <a:pt x="625" y="670"/>
                      <a:pt x="621" y="266"/>
                      <a:pt x="421" y="56"/>
                    </a:cubicBezTo>
                    <a:cubicBezTo>
                      <a:pt x="386" y="19"/>
                      <a:pt x="334" y="1"/>
                      <a:pt x="283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484" name="Google Shape;3484;p21"/>
              <p:cNvSpPr/>
              <p:nvPr/>
            </p:nvSpPr>
            <p:spPr>
              <a:xfrm>
                <a:off x="469888" y="4145250"/>
                <a:ext cx="42556" cy="117101"/>
              </a:xfrm>
              <a:custGeom>
                <a:avLst/>
                <a:gdLst/>
                <a:ahLst/>
                <a:cxnLst/>
                <a:rect l="l" t="t" r="r" b="b"/>
                <a:pathLst>
                  <a:path w="745" h="2050" extrusionOk="0">
                    <a:moveTo>
                      <a:pt x="476" y="0"/>
                    </a:moveTo>
                    <a:cubicBezTo>
                      <a:pt x="449" y="0"/>
                      <a:pt x="419" y="8"/>
                      <a:pt x="384" y="23"/>
                    </a:cubicBezTo>
                    <a:cubicBezTo>
                      <a:pt x="243" y="88"/>
                      <a:pt x="219" y="278"/>
                      <a:pt x="192" y="415"/>
                    </a:cubicBezTo>
                    <a:cubicBezTo>
                      <a:pt x="158" y="589"/>
                      <a:pt x="132" y="764"/>
                      <a:pt x="104" y="936"/>
                    </a:cubicBezTo>
                    <a:cubicBezTo>
                      <a:pt x="47" y="1281"/>
                      <a:pt x="1" y="1611"/>
                      <a:pt x="84" y="1954"/>
                    </a:cubicBezTo>
                    <a:cubicBezTo>
                      <a:pt x="99" y="2020"/>
                      <a:pt x="150" y="2049"/>
                      <a:pt x="204" y="2049"/>
                    </a:cubicBezTo>
                    <a:cubicBezTo>
                      <a:pt x="250" y="2049"/>
                      <a:pt x="298" y="2027"/>
                      <a:pt x="327" y="1988"/>
                    </a:cubicBezTo>
                    <a:cubicBezTo>
                      <a:pt x="568" y="1660"/>
                      <a:pt x="617" y="1267"/>
                      <a:pt x="652" y="870"/>
                    </a:cubicBezTo>
                    <a:cubicBezTo>
                      <a:pt x="666" y="718"/>
                      <a:pt x="745" y="0"/>
                      <a:pt x="476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485" name="Google Shape;3485;p21"/>
              <p:cNvSpPr/>
              <p:nvPr/>
            </p:nvSpPr>
            <p:spPr>
              <a:xfrm>
                <a:off x="528840" y="4206144"/>
                <a:ext cx="37472" cy="75173"/>
              </a:xfrm>
              <a:custGeom>
                <a:avLst/>
                <a:gdLst/>
                <a:ahLst/>
                <a:cxnLst/>
                <a:rect l="l" t="t" r="r" b="b"/>
                <a:pathLst>
                  <a:path w="656" h="1316" extrusionOk="0">
                    <a:moveTo>
                      <a:pt x="371" y="0"/>
                    </a:moveTo>
                    <a:cubicBezTo>
                      <a:pt x="302" y="0"/>
                      <a:pt x="231" y="34"/>
                      <a:pt x="180" y="103"/>
                    </a:cubicBezTo>
                    <a:cubicBezTo>
                      <a:pt x="57" y="271"/>
                      <a:pt x="44" y="533"/>
                      <a:pt x="23" y="733"/>
                    </a:cubicBezTo>
                    <a:cubicBezTo>
                      <a:pt x="1" y="928"/>
                      <a:pt x="15" y="1125"/>
                      <a:pt x="152" y="1281"/>
                    </a:cubicBezTo>
                    <a:cubicBezTo>
                      <a:pt x="172" y="1303"/>
                      <a:pt x="205" y="1315"/>
                      <a:pt x="238" y="1315"/>
                    </a:cubicBezTo>
                    <a:cubicBezTo>
                      <a:pt x="259" y="1315"/>
                      <a:pt x="281" y="1310"/>
                      <a:pt x="298" y="1298"/>
                    </a:cubicBezTo>
                    <a:cubicBezTo>
                      <a:pt x="470" y="1186"/>
                      <a:pt x="536" y="999"/>
                      <a:pt x="566" y="805"/>
                    </a:cubicBezTo>
                    <a:cubicBezTo>
                      <a:pt x="598" y="604"/>
                      <a:pt x="655" y="349"/>
                      <a:pt x="581" y="154"/>
                    </a:cubicBezTo>
                    <a:cubicBezTo>
                      <a:pt x="541" y="53"/>
                      <a:pt x="457" y="0"/>
                      <a:pt x="371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sp>
          <p:nvSpPr>
            <p:cNvPr id="3486" name="Google Shape;3486;p21"/>
            <p:cNvSpPr/>
            <p:nvPr/>
          </p:nvSpPr>
          <p:spPr>
            <a:xfrm flipH="1">
              <a:off x="8573276" y="4655480"/>
              <a:ext cx="33188" cy="102763"/>
            </a:xfrm>
            <a:custGeom>
              <a:avLst/>
              <a:gdLst/>
              <a:ahLst/>
              <a:cxnLst/>
              <a:rect l="l" t="t" r="r" b="b"/>
              <a:pathLst>
                <a:path w="581" h="1799" extrusionOk="0">
                  <a:moveTo>
                    <a:pt x="300" y="0"/>
                  </a:moveTo>
                  <a:cubicBezTo>
                    <a:pt x="224" y="0"/>
                    <a:pt x="148" y="46"/>
                    <a:pt x="114" y="137"/>
                  </a:cubicBezTo>
                  <a:cubicBezTo>
                    <a:pt x="22" y="389"/>
                    <a:pt x="32" y="700"/>
                    <a:pt x="16" y="968"/>
                  </a:cubicBezTo>
                  <a:cubicBezTo>
                    <a:pt x="0" y="1232"/>
                    <a:pt x="5" y="1500"/>
                    <a:pt x="120" y="1743"/>
                  </a:cubicBezTo>
                  <a:cubicBezTo>
                    <a:pt x="136" y="1778"/>
                    <a:pt x="178" y="1799"/>
                    <a:pt x="219" y="1799"/>
                  </a:cubicBezTo>
                  <a:cubicBezTo>
                    <a:pt x="248" y="1799"/>
                    <a:pt x="276" y="1788"/>
                    <a:pt x="293" y="1765"/>
                  </a:cubicBezTo>
                  <a:cubicBezTo>
                    <a:pt x="467" y="1544"/>
                    <a:pt x="522" y="1270"/>
                    <a:pt x="540" y="994"/>
                  </a:cubicBezTo>
                  <a:cubicBezTo>
                    <a:pt x="554" y="722"/>
                    <a:pt x="580" y="397"/>
                    <a:pt x="484" y="137"/>
                  </a:cubicBezTo>
                  <a:cubicBezTo>
                    <a:pt x="451" y="46"/>
                    <a:pt x="375" y="0"/>
                    <a:pt x="300" y="0"/>
                  </a:cubicBezTo>
                  <a:close/>
                </a:path>
              </a:pathLst>
            </a:custGeom>
            <a:solidFill>
              <a:srgbClr val="191919">
                <a:alpha val="59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3487" name="Google Shape;3487;p21"/>
            <p:cNvGrpSpPr/>
            <p:nvPr/>
          </p:nvGrpSpPr>
          <p:grpSpPr>
            <a:xfrm flipH="1">
              <a:off x="8761575" y="4655463"/>
              <a:ext cx="142923" cy="130526"/>
              <a:chOff x="178100" y="3904645"/>
              <a:chExt cx="142923" cy="130526"/>
            </a:xfrm>
          </p:grpSpPr>
          <p:sp>
            <p:nvSpPr>
              <p:cNvPr id="3488" name="Google Shape;3488;p21"/>
              <p:cNvSpPr/>
              <p:nvPr/>
            </p:nvSpPr>
            <p:spPr>
              <a:xfrm>
                <a:off x="178100" y="3936863"/>
                <a:ext cx="40843" cy="98308"/>
              </a:xfrm>
              <a:custGeom>
                <a:avLst/>
                <a:gdLst/>
                <a:ahLst/>
                <a:cxnLst/>
                <a:rect l="l" t="t" r="r" b="b"/>
                <a:pathLst>
                  <a:path w="715" h="1721" extrusionOk="0">
                    <a:moveTo>
                      <a:pt x="237" y="1"/>
                    </a:moveTo>
                    <a:cubicBezTo>
                      <a:pt x="157" y="1"/>
                      <a:pt x="77" y="54"/>
                      <a:pt x="49" y="139"/>
                    </a:cubicBezTo>
                    <a:cubicBezTo>
                      <a:pt x="1" y="283"/>
                      <a:pt x="37" y="436"/>
                      <a:pt x="59" y="582"/>
                    </a:cubicBezTo>
                    <a:cubicBezTo>
                      <a:pt x="76" y="711"/>
                      <a:pt x="98" y="838"/>
                      <a:pt x="120" y="966"/>
                    </a:cubicBezTo>
                    <a:cubicBezTo>
                      <a:pt x="142" y="1093"/>
                      <a:pt x="158" y="1223"/>
                      <a:pt x="193" y="1347"/>
                    </a:cubicBezTo>
                    <a:cubicBezTo>
                      <a:pt x="234" y="1488"/>
                      <a:pt x="302" y="1592"/>
                      <a:pt x="413" y="1688"/>
                    </a:cubicBezTo>
                    <a:cubicBezTo>
                      <a:pt x="438" y="1709"/>
                      <a:pt x="467" y="1720"/>
                      <a:pt x="496" y="1720"/>
                    </a:cubicBezTo>
                    <a:cubicBezTo>
                      <a:pt x="533" y="1720"/>
                      <a:pt x="570" y="1702"/>
                      <a:pt x="594" y="1665"/>
                    </a:cubicBezTo>
                    <a:cubicBezTo>
                      <a:pt x="672" y="1542"/>
                      <a:pt x="715" y="1424"/>
                      <a:pt x="707" y="1275"/>
                    </a:cubicBezTo>
                    <a:cubicBezTo>
                      <a:pt x="700" y="1133"/>
                      <a:pt x="672" y="990"/>
                      <a:pt x="643" y="848"/>
                    </a:cubicBezTo>
                    <a:cubicBezTo>
                      <a:pt x="592" y="595"/>
                      <a:pt x="554" y="244"/>
                      <a:pt x="362" y="51"/>
                    </a:cubicBezTo>
                    <a:cubicBezTo>
                      <a:pt x="326" y="16"/>
                      <a:pt x="281" y="1"/>
                      <a:pt x="237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489" name="Google Shape;3489;p21"/>
              <p:cNvSpPr/>
              <p:nvPr/>
            </p:nvSpPr>
            <p:spPr>
              <a:xfrm>
                <a:off x="230654" y="3904645"/>
                <a:ext cx="37187" cy="110589"/>
              </a:xfrm>
              <a:custGeom>
                <a:avLst/>
                <a:gdLst/>
                <a:ahLst/>
                <a:cxnLst/>
                <a:rect l="l" t="t" r="r" b="b"/>
                <a:pathLst>
                  <a:path w="651" h="1936" extrusionOk="0">
                    <a:moveTo>
                      <a:pt x="399" y="0"/>
                    </a:moveTo>
                    <a:cubicBezTo>
                      <a:pt x="364" y="0"/>
                      <a:pt x="331" y="13"/>
                      <a:pt x="305" y="45"/>
                    </a:cubicBezTo>
                    <a:cubicBezTo>
                      <a:pt x="124" y="270"/>
                      <a:pt x="142" y="647"/>
                      <a:pt x="102" y="921"/>
                    </a:cubicBezTo>
                    <a:cubicBezTo>
                      <a:pt x="57" y="1239"/>
                      <a:pt x="0" y="1544"/>
                      <a:pt x="117" y="1853"/>
                    </a:cubicBezTo>
                    <a:cubicBezTo>
                      <a:pt x="136" y="1902"/>
                      <a:pt x="182" y="1936"/>
                      <a:pt x="229" y="1936"/>
                    </a:cubicBezTo>
                    <a:cubicBezTo>
                      <a:pt x="255" y="1936"/>
                      <a:pt x="282" y="1925"/>
                      <a:pt x="305" y="1902"/>
                    </a:cubicBezTo>
                    <a:cubicBezTo>
                      <a:pt x="542" y="1660"/>
                      <a:pt x="598" y="1348"/>
                      <a:pt x="625" y="1020"/>
                    </a:cubicBezTo>
                    <a:cubicBezTo>
                      <a:pt x="637" y="862"/>
                      <a:pt x="650" y="703"/>
                      <a:pt x="643" y="545"/>
                    </a:cubicBezTo>
                    <a:cubicBezTo>
                      <a:pt x="637" y="392"/>
                      <a:pt x="640" y="203"/>
                      <a:pt x="542" y="75"/>
                    </a:cubicBezTo>
                    <a:cubicBezTo>
                      <a:pt x="511" y="33"/>
                      <a:pt x="454" y="0"/>
                      <a:pt x="399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490" name="Google Shape;3490;p21"/>
              <p:cNvSpPr/>
              <p:nvPr/>
            </p:nvSpPr>
            <p:spPr>
              <a:xfrm>
                <a:off x="275667" y="3947545"/>
                <a:ext cx="45355" cy="85284"/>
              </a:xfrm>
              <a:custGeom>
                <a:avLst/>
                <a:gdLst/>
                <a:ahLst/>
                <a:cxnLst/>
                <a:rect l="l" t="t" r="r" b="b"/>
                <a:pathLst>
                  <a:path w="794" h="1493" extrusionOk="0">
                    <a:moveTo>
                      <a:pt x="528" y="0"/>
                    </a:moveTo>
                    <a:cubicBezTo>
                      <a:pt x="514" y="0"/>
                      <a:pt x="500" y="3"/>
                      <a:pt x="486" y="9"/>
                    </a:cubicBezTo>
                    <a:cubicBezTo>
                      <a:pt x="246" y="103"/>
                      <a:pt x="170" y="438"/>
                      <a:pt x="116" y="669"/>
                    </a:cubicBezTo>
                    <a:cubicBezTo>
                      <a:pt x="56" y="916"/>
                      <a:pt x="1" y="1211"/>
                      <a:pt x="155" y="1435"/>
                    </a:cubicBezTo>
                    <a:cubicBezTo>
                      <a:pt x="182" y="1473"/>
                      <a:pt x="219" y="1492"/>
                      <a:pt x="257" y="1492"/>
                    </a:cubicBezTo>
                    <a:cubicBezTo>
                      <a:pt x="286" y="1492"/>
                      <a:pt x="315" y="1481"/>
                      <a:pt x="342" y="1459"/>
                    </a:cubicBezTo>
                    <a:cubicBezTo>
                      <a:pt x="531" y="1295"/>
                      <a:pt x="571" y="1040"/>
                      <a:pt x="622" y="809"/>
                    </a:cubicBezTo>
                    <a:cubicBezTo>
                      <a:pt x="667" y="603"/>
                      <a:pt x="793" y="275"/>
                      <a:pt x="670" y="86"/>
                    </a:cubicBezTo>
                    <a:cubicBezTo>
                      <a:pt x="642" y="40"/>
                      <a:pt x="585" y="0"/>
                      <a:pt x="528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3491" name="Google Shape;3491;p21"/>
            <p:cNvGrpSpPr/>
            <p:nvPr/>
          </p:nvGrpSpPr>
          <p:grpSpPr>
            <a:xfrm flipH="1">
              <a:off x="8309559" y="4588759"/>
              <a:ext cx="88313" cy="132981"/>
              <a:chOff x="712664" y="3994329"/>
              <a:chExt cx="88313" cy="132981"/>
            </a:xfrm>
          </p:grpSpPr>
          <p:sp>
            <p:nvSpPr>
              <p:cNvPr id="3492" name="Google Shape;3492;p21"/>
              <p:cNvSpPr/>
              <p:nvPr/>
            </p:nvSpPr>
            <p:spPr>
              <a:xfrm>
                <a:off x="712664" y="4006439"/>
                <a:ext cx="44613" cy="91225"/>
              </a:xfrm>
              <a:custGeom>
                <a:avLst/>
                <a:gdLst/>
                <a:ahLst/>
                <a:cxnLst/>
                <a:rect l="l" t="t" r="r" b="b"/>
                <a:pathLst>
                  <a:path w="781" h="1597" extrusionOk="0">
                    <a:moveTo>
                      <a:pt x="221" y="1"/>
                    </a:moveTo>
                    <a:cubicBezTo>
                      <a:pt x="138" y="1"/>
                      <a:pt x="60" y="44"/>
                      <a:pt x="44" y="145"/>
                    </a:cubicBezTo>
                    <a:cubicBezTo>
                      <a:pt x="1" y="407"/>
                      <a:pt x="81" y="683"/>
                      <a:pt x="139" y="938"/>
                    </a:cubicBezTo>
                    <a:cubicBezTo>
                      <a:pt x="196" y="1187"/>
                      <a:pt x="264" y="1427"/>
                      <a:pt x="489" y="1579"/>
                    </a:cubicBezTo>
                    <a:cubicBezTo>
                      <a:pt x="506" y="1591"/>
                      <a:pt x="526" y="1596"/>
                      <a:pt x="546" y="1596"/>
                    </a:cubicBezTo>
                    <a:cubicBezTo>
                      <a:pt x="589" y="1596"/>
                      <a:pt x="632" y="1573"/>
                      <a:pt x="652" y="1535"/>
                    </a:cubicBezTo>
                    <a:cubicBezTo>
                      <a:pt x="780" y="1308"/>
                      <a:pt x="735" y="1060"/>
                      <a:pt x="674" y="820"/>
                    </a:cubicBezTo>
                    <a:cubicBezTo>
                      <a:pt x="614" y="582"/>
                      <a:pt x="569" y="295"/>
                      <a:pt x="422" y="97"/>
                    </a:cubicBezTo>
                    <a:cubicBezTo>
                      <a:pt x="377" y="36"/>
                      <a:pt x="297" y="1"/>
                      <a:pt x="221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493" name="Google Shape;3493;p21"/>
              <p:cNvSpPr/>
              <p:nvPr/>
            </p:nvSpPr>
            <p:spPr>
              <a:xfrm>
                <a:off x="767617" y="3994329"/>
                <a:ext cx="33360" cy="132981"/>
              </a:xfrm>
              <a:custGeom>
                <a:avLst/>
                <a:gdLst/>
                <a:ahLst/>
                <a:cxnLst/>
                <a:rect l="l" t="t" r="r" b="b"/>
                <a:pathLst>
                  <a:path w="584" h="2328" extrusionOk="0">
                    <a:moveTo>
                      <a:pt x="295" y="1"/>
                    </a:moveTo>
                    <a:cubicBezTo>
                      <a:pt x="171" y="1"/>
                      <a:pt x="45" y="86"/>
                      <a:pt x="30" y="255"/>
                    </a:cubicBezTo>
                    <a:cubicBezTo>
                      <a:pt x="0" y="597"/>
                      <a:pt x="2" y="946"/>
                      <a:pt x="6" y="1290"/>
                    </a:cubicBezTo>
                    <a:cubicBezTo>
                      <a:pt x="9" y="1631"/>
                      <a:pt x="24" y="1959"/>
                      <a:pt x="178" y="2270"/>
                    </a:cubicBezTo>
                    <a:cubicBezTo>
                      <a:pt x="198" y="2309"/>
                      <a:pt x="239" y="2328"/>
                      <a:pt x="281" y="2328"/>
                    </a:cubicBezTo>
                    <a:cubicBezTo>
                      <a:pt x="323" y="2328"/>
                      <a:pt x="365" y="2309"/>
                      <a:pt x="385" y="2270"/>
                    </a:cubicBezTo>
                    <a:cubicBezTo>
                      <a:pt x="543" y="1960"/>
                      <a:pt x="560" y="1631"/>
                      <a:pt x="569" y="1290"/>
                    </a:cubicBezTo>
                    <a:cubicBezTo>
                      <a:pt x="576" y="946"/>
                      <a:pt x="583" y="597"/>
                      <a:pt x="557" y="255"/>
                    </a:cubicBezTo>
                    <a:cubicBezTo>
                      <a:pt x="544" y="85"/>
                      <a:pt x="420" y="1"/>
                      <a:pt x="295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3494" name="Google Shape;3494;p21"/>
            <p:cNvGrpSpPr/>
            <p:nvPr/>
          </p:nvGrpSpPr>
          <p:grpSpPr>
            <a:xfrm flipH="1">
              <a:off x="8475836" y="4893605"/>
              <a:ext cx="148749" cy="138123"/>
              <a:chOff x="417563" y="4145250"/>
              <a:chExt cx="148749" cy="138123"/>
            </a:xfrm>
          </p:grpSpPr>
          <p:sp>
            <p:nvSpPr>
              <p:cNvPr id="3495" name="Google Shape;3495;p21"/>
              <p:cNvSpPr/>
              <p:nvPr/>
            </p:nvSpPr>
            <p:spPr>
              <a:xfrm>
                <a:off x="417563" y="4179924"/>
                <a:ext cx="39186" cy="103449"/>
              </a:xfrm>
              <a:custGeom>
                <a:avLst/>
                <a:gdLst/>
                <a:ahLst/>
                <a:cxnLst/>
                <a:rect l="l" t="t" r="r" b="b"/>
                <a:pathLst>
                  <a:path w="686" h="1811" extrusionOk="0">
                    <a:moveTo>
                      <a:pt x="283" y="1"/>
                    </a:moveTo>
                    <a:cubicBezTo>
                      <a:pt x="215" y="1"/>
                      <a:pt x="148" y="32"/>
                      <a:pt x="118" y="96"/>
                    </a:cubicBezTo>
                    <a:cubicBezTo>
                      <a:pt x="0" y="348"/>
                      <a:pt x="83" y="703"/>
                      <a:pt x="102" y="970"/>
                    </a:cubicBezTo>
                    <a:cubicBezTo>
                      <a:pt x="112" y="1123"/>
                      <a:pt x="118" y="1280"/>
                      <a:pt x="141" y="1432"/>
                    </a:cubicBezTo>
                    <a:cubicBezTo>
                      <a:pt x="163" y="1569"/>
                      <a:pt x="227" y="1672"/>
                      <a:pt x="315" y="1777"/>
                    </a:cubicBezTo>
                    <a:cubicBezTo>
                      <a:pt x="333" y="1800"/>
                      <a:pt x="363" y="1811"/>
                      <a:pt x="394" y="1811"/>
                    </a:cubicBezTo>
                    <a:cubicBezTo>
                      <a:pt x="425" y="1811"/>
                      <a:pt x="456" y="1799"/>
                      <a:pt x="475" y="1777"/>
                    </a:cubicBezTo>
                    <a:cubicBezTo>
                      <a:pt x="685" y="1537"/>
                      <a:pt x="670" y="1245"/>
                      <a:pt x="647" y="944"/>
                    </a:cubicBezTo>
                    <a:cubicBezTo>
                      <a:pt x="625" y="670"/>
                      <a:pt x="621" y="266"/>
                      <a:pt x="421" y="56"/>
                    </a:cubicBezTo>
                    <a:cubicBezTo>
                      <a:pt x="386" y="19"/>
                      <a:pt x="334" y="1"/>
                      <a:pt x="283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496" name="Google Shape;3496;p21"/>
              <p:cNvSpPr/>
              <p:nvPr/>
            </p:nvSpPr>
            <p:spPr>
              <a:xfrm>
                <a:off x="469888" y="4145250"/>
                <a:ext cx="42556" cy="117101"/>
              </a:xfrm>
              <a:custGeom>
                <a:avLst/>
                <a:gdLst/>
                <a:ahLst/>
                <a:cxnLst/>
                <a:rect l="l" t="t" r="r" b="b"/>
                <a:pathLst>
                  <a:path w="745" h="2050" extrusionOk="0">
                    <a:moveTo>
                      <a:pt x="476" y="0"/>
                    </a:moveTo>
                    <a:cubicBezTo>
                      <a:pt x="449" y="0"/>
                      <a:pt x="419" y="8"/>
                      <a:pt x="384" y="23"/>
                    </a:cubicBezTo>
                    <a:cubicBezTo>
                      <a:pt x="243" y="88"/>
                      <a:pt x="219" y="278"/>
                      <a:pt x="192" y="415"/>
                    </a:cubicBezTo>
                    <a:cubicBezTo>
                      <a:pt x="158" y="589"/>
                      <a:pt x="132" y="764"/>
                      <a:pt x="104" y="936"/>
                    </a:cubicBezTo>
                    <a:cubicBezTo>
                      <a:pt x="47" y="1281"/>
                      <a:pt x="1" y="1611"/>
                      <a:pt x="84" y="1954"/>
                    </a:cubicBezTo>
                    <a:cubicBezTo>
                      <a:pt x="99" y="2020"/>
                      <a:pt x="150" y="2049"/>
                      <a:pt x="204" y="2049"/>
                    </a:cubicBezTo>
                    <a:cubicBezTo>
                      <a:pt x="250" y="2049"/>
                      <a:pt x="298" y="2027"/>
                      <a:pt x="327" y="1988"/>
                    </a:cubicBezTo>
                    <a:cubicBezTo>
                      <a:pt x="568" y="1660"/>
                      <a:pt x="617" y="1267"/>
                      <a:pt x="652" y="870"/>
                    </a:cubicBezTo>
                    <a:cubicBezTo>
                      <a:pt x="666" y="718"/>
                      <a:pt x="745" y="0"/>
                      <a:pt x="476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497" name="Google Shape;3497;p21"/>
              <p:cNvSpPr/>
              <p:nvPr/>
            </p:nvSpPr>
            <p:spPr>
              <a:xfrm>
                <a:off x="528840" y="4206144"/>
                <a:ext cx="37472" cy="75173"/>
              </a:xfrm>
              <a:custGeom>
                <a:avLst/>
                <a:gdLst/>
                <a:ahLst/>
                <a:cxnLst/>
                <a:rect l="l" t="t" r="r" b="b"/>
                <a:pathLst>
                  <a:path w="656" h="1316" extrusionOk="0">
                    <a:moveTo>
                      <a:pt x="371" y="0"/>
                    </a:moveTo>
                    <a:cubicBezTo>
                      <a:pt x="302" y="0"/>
                      <a:pt x="231" y="34"/>
                      <a:pt x="180" y="103"/>
                    </a:cubicBezTo>
                    <a:cubicBezTo>
                      <a:pt x="57" y="271"/>
                      <a:pt x="44" y="533"/>
                      <a:pt x="23" y="733"/>
                    </a:cubicBezTo>
                    <a:cubicBezTo>
                      <a:pt x="1" y="928"/>
                      <a:pt x="15" y="1125"/>
                      <a:pt x="152" y="1281"/>
                    </a:cubicBezTo>
                    <a:cubicBezTo>
                      <a:pt x="172" y="1303"/>
                      <a:pt x="205" y="1315"/>
                      <a:pt x="238" y="1315"/>
                    </a:cubicBezTo>
                    <a:cubicBezTo>
                      <a:pt x="259" y="1315"/>
                      <a:pt x="281" y="1310"/>
                      <a:pt x="298" y="1298"/>
                    </a:cubicBezTo>
                    <a:cubicBezTo>
                      <a:pt x="470" y="1186"/>
                      <a:pt x="536" y="999"/>
                      <a:pt x="566" y="805"/>
                    </a:cubicBezTo>
                    <a:cubicBezTo>
                      <a:pt x="598" y="604"/>
                      <a:pt x="655" y="349"/>
                      <a:pt x="581" y="154"/>
                    </a:cubicBezTo>
                    <a:cubicBezTo>
                      <a:pt x="541" y="53"/>
                      <a:pt x="457" y="0"/>
                      <a:pt x="371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sp>
          <p:nvSpPr>
            <p:cNvPr id="3498" name="Google Shape;3498;p21"/>
            <p:cNvSpPr/>
            <p:nvPr/>
          </p:nvSpPr>
          <p:spPr>
            <a:xfrm flipH="1">
              <a:off x="7858763" y="4947105"/>
              <a:ext cx="33188" cy="102763"/>
            </a:xfrm>
            <a:custGeom>
              <a:avLst/>
              <a:gdLst/>
              <a:ahLst/>
              <a:cxnLst/>
              <a:rect l="l" t="t" r="r" b="b"/>
              <a:pathLst>
                <a:path w="581" h="1799" extrusionOk="0">
                  <a:moveTo>
                    <a:pt x="300" y="0"/>
                  </a:moveTo>
                  <a:cubicBezTo>
                    <a:pt x="224" y="0"/>
                    <a:pt x="148" y="46"/>
                    <a:pt x="114" y="137"/>
                  </a:cubicBezTo>
                  <a:cubicBezTo>
                    <a:pt x="22" y="389"/>
                    <a:pt x="32" y="700"/>
                    <a:pt x="16" y="968"/>
                  </a:cubicBezTo>
                  <a:cubicBezTo>
                    <a:pt x="0" y="1232"/>
                    <a:pt x="5" y="1500"/>
                    <a:pt x="120" y="1743"/>
                  </a:cubicBezTo>
                  <a:cubicBezTo>
                    <a:pt x="136" y="1778"/>
                    <a:pt x="178" y="1799"/>
                    <a:pt x="219" y="1799"/>
                  </a:cubicBezTo>
                  <a:cubicBezTo>
                    <a:pt x="248" y="1799"/>
                    <a:pt x="276" y="1788"/>
                    <a:pt x="293" y="1765"/>
                  </a:cubicBezTo>
                  <a:cubicBezTo>
                    <a:pt x="467" y="1544"/>
                    <a:pt x="522" y="1270"/>
                    <a:pt x="540" y="994"/>
                  </a:cubicBezTo>
                  <a:cubicBezTo>
                    <a:pt x="554" y="722"/>
                    <a:pt x="580" y="397"/>
                    <a:pt x="484" y="137"/>
                  </a:cubicBezTo>
                  <a:cubicBezTo>
                    <a:pt x="451" y="46"/>
                    <a:pt x="375" y="0"/>
                    <a:pt x="300" y="0"/>
                  </a:cubicBezTo>
                  <a:close/>
                </a:path>
              </a:pathLst>
            </a:custGeom>
            <a:solidFill>
              <a:srgbClr val="191919">
                <a:alpha val="59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99" name="Google Shape;3499;p21"/>
            <p:cNvSpPr/>
            <p:nvPr/>
          </p:nvSpPr>
          <p:spPr>
            <a:xfrm flipH="1">
              <a:off x="7690888" y="4652480"/>
              <a:ext cx="33188" cy="102763"/>
            </a:xfrm>
            <a:custGeom>
              <a:avLst/>
              <a:gdLst/>
              <a:ahLst/>
              <a:cxnLst/>
              <a:rect l="l" t="t" r="r" b="b"/>
              <a:pathLst>
                <a:path w="581" h="1799" extrusionOk="0">
                  <a:moveTo>
                    <a:pt x="300" y="0"/>
                  </a:moveTo>
                  <a:cubicBezTo>
                    <a:pt x="224" y="0"/>
                    <a:pt x="148" y="46"/>
                    <a:pt x="114" y="137"/>
                  </a:cubicBezTo>
                  <a:cubicBezTo>
                    <a:pt x="22" y="389"/>
                    <a:pt x="32" y="700"/>
                    <a:pt x="16" y="968"/>
                  </a:cubicBezTo>
                  <a:cubicBezTo>
                    <a:pt x="0" y="1232"/>
                    <a:pt x="5" y="1500"/>
                    <a:pt x="120" y="1743"/>
                  </a:cubicBezTo>
                  <a:cubicBezTo>
                    <a:pt x="136" y="1778"/>
                    <a:pt x="178" y="1799"/>
                    <a:pt x="219" y="1799"/>
                  </a:cubicBezTo>
                  <a:cubicBezTo>
                    <a:pt x="248" y="1799"/>
                    <a:pt x="276" y="1788"/>
                    <a:pt x="293" y="1765"/>
                  </a:cubicBezTo>
                  <a:cubicBezTo>
                    <a:pt x="467" y="1544"/>
                    <a:pt x="522" y="1270"/>
                    <a:pt x="540" y="994"/>
                  </a:cubicBezTo>
                  <a:cubicBezTo>
                    <a:pt x="554" y="722"/>
                    <a:pt x="580" y="397"/>
                    <a:pt x="484" y="137"/>
                  </a:cubicBezTo>
                  <a:cubicBezTo>
                    <a:pt x="451" y="46"/>
                    <a:pt x="375" y="0"/>
                    <a:pt x="300" y="0"/>
                  </a:cubicBezTo>
                  <a:close/>
                </a:path>
              </a:pathLst>
            </a:custGeom>
            <a:solidFill>
              <a:srgbClr val="191919">
                <a:alpha val="59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3500" name="Google Shape;3500;p21"/>
            <p:cNvGrpSpPr/>
            <p:nvPr/>
          </p:nvGrpSpPr>
          <p:grpSpPr>
            <a:xfrm flipH="1">
              <a:off x="8078788" y="4799888"/>
              <a:ext cx="142923" cy="130526"/>
              <a:chOff x="178100" y="3904645"/>
              <a:chExt cx="142923" cy="130526"/>
            </a:xfrm>
          </p:grpSpPr>
          <p:sp>
            <p:nvSpPr>
              <p:cNvPr id="3501" name="Google Shape;3501;p21"/>
              <p:cNvSpPr/>
              <p:nvPr/>
            </p:nvSpPr>
            <p:spPr>
              <a:xfrm>
                <a:off x="178100" y="3936863"/>
                <a:ext cx="40843" cy="98308"/>
              </a:xfrm>
              <a:custGeom>
                <a:avLst/>
                <a:gdLst/>
                <a:ahLst/>
                <a:cxnLst/>
                <a:rect l="l" t="t" r="r" b="b"/>
                <a:pathLst>
                  <a:path w="715" h="1721" extrusionOk="0">
                    <a:moveTo>
                      <a:pt x="237" y="1"/>
                    </a:moveTo>
                    <a:cubicBezTo>
                      <a:pt x="157" y="1"/>
                      <a:pt x="77" y="54"/>
                      <a:pt x="49" y="139"/>
                    </a:cubicBezTo>
                    <a:cubicBezTo>
                      <a:pt x="1" y="283"/>
                      <a:pt x="37" y="436"/>
                      <a:pt x="59" y="582"/>
                    </a:cubicBezTo>
                    <a:cubicBezTo>
                      <a:pt x="76" y="711"/>
                      <a:pt x="98" y="838"/>
                      <a:pt x="120" y="966"/>
                    </a:cubicBezTo>
                    <a:cubicBezTo>
                      <a:pt x="142" y="1093"/>
                      <a:pt x="158" y="1223"/>
                      <a:pt x="193" y="1347"/>
                    </a:cubicBezTo>
                    <a:cubicBezTo>
                      <a:pt x="234" y="1488"/>
                      <a:pt x="302" y="1592"/>
                      <a:pt x="413" y="1688"/>
                    </a:cubicBezTo>
                    <a:cubicBezTo>
                      <a:pt x="438" y="1709"/>
                      <a:pt x="467" y="1720"/>
                      <a:pt x="496" y="1720"/>
                    </a:cubicBezTo>
                    <a:cubicBezTo>
                      <a:pt x="533" y="1720"/>
                      <a:pt x="570" y="1702"/>
                      <a:pt x="594" y="1665"/>
                    </a:cubicBezTo>
                    <a:cubicBezTo>
                      <a:pt x="672" y="1542"/>
                      <a:pt x="715" y="1424"/>
                      <a:pt x="707" y="1275"/>
                    </a:cubicBezTo>
                    <a:cubicBezTo>
                      <a:pt x="700" y="1133"/>
                      <a:pt x="672" y="990"/>
                      <a:pt x="643" y="848"/>
                    </a:cubicBezTo>
                    <a:cubicBezTo>
                      <a:pt x="592" y="595"/>
                      <a:pt x="554" y="244"/>
                      <a:pt x="362" y="51"/>
                    </a:cubicBezTo>
                    <a:cubicBezTo>
                      <a:pt x="326" y="16"/>
                      <a:pt x="281" y="1"/>
                      <a:pt x="237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502" name="Google Shape;3502;p21"/>
              <p:cNvSpPr/>
              <p:nvPr/>
            </p:nvSpPr>
            <p:spPr>
              <a:xfrm>
                <a:off x="230654" y="3904645"/>
                <a:ext cx="37187" cy="110589"/>
              </a:xfrm>
              <a:custGeom>
                <a:avLst/>
                <a:gdLst/>
                <a:ahLst/>
                <a:cxnLst/>
                <a:rect l="l" t="t" r="r" b="b"/>
                <a:pathLst>
                  <a:path w="651" h="1936" extrusionOk="0">
                    <a:moveTo>
                      <a:pt x="399" y="0"/>
                    </a:moveTo>
                    <a:cubicBezTo>
                      <a:pt x="364" y="0"/>
                      <a:pt x="331" y="13"/>
                      <a:pt x="305" y="45"/>
                    </a:cubicBezTo>
                    <a:cubicBezTo>
                      <a:pt x="124" y="270"/>
                      <a:pt x="142" y="647"/>
                      <a:pt x="102" y="921"/>
                    </a:cubicBezTo>
                    <a:cubicBezTo>
                      <a:pt x="57" y="1239"/>
                      <a:pt x="0" y="1544"/>
                      <a:pt x="117" y="1853"/>
                    </a:cubicBezTo>
                    <a:cubicBezTo>
                      <a:pt x="136" y="1902"/>
                      <a:pt x="182" y="1936"/>
                      <a:pt x="229" y="1936"/>
                    </a:cubicBezTo>
                    <a:cubicBezTo>
                      <a:pt x="255" y="1936"/>
                      <a:pt x="282" y="1925"/>
                      <a:pt x="305" y="1902"/>
                    </a:cubicBezTo>
                    <a:cubicBezTo>
                      <a:pt x="542" y="1660"/>
                      <a:pt x="598" y="1348"/>
                      <a:pt x="625" y="1020"/>
                    </a:cubicBezTo>
                    <a:cubicBezTo>
                      <a:pt x="637" y="862"/>
                      <a:pt x="650" y="703"/>
                      <a:pt x="643" y="545"/>
                    </a:cubicBezTo>
                    <a:cubicBezTo>
                      <a:pt x="637" y="392"/>
                      <a:pt x="640" y="203"/>
                      <a:pt x="542" y="75"/>
                    </a:cubicBezTo>
                    <a:cubicBezTo>
                      <a:pt x="511" y="33"/>
                      <a:pt x="454" y="0"/>
                      <a:pt x="399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503" name="Google Shape;3503;p21"/>
              <p:cNvSpPr/>
              <p:nvPr/>
            </p:nvSpPr>
            <p:spPr>
              <a:xfrm>
                <a:off x="275667" y="3947545"/>
                <a:ext cx="45355" cy="85284"/>
              </a:xfrm>
              <a:custGeom>
                <a:avLst/>
                <a:gdLst/>
                <a:ahLst/>
                <a:cxnLst/>
                <a:rect l="l" t="t" r="r" b="b"/>
                <a:pathLst>
                  <a:path w="794" h="1493" extrusionOk="0">
                    <a:moveTo>
                      <a:pt x="528" y="0"/>
                    </a:moveTo>
                    <a:cubicBezTo>
                      <a:pt x="514" y="0"/>
                      <a:pt x="500" y="3"/>
                      <a:pt x="486" y="9"/>
                    </a:cubicBezTo>
                    <a:cubicBezTo>
                      <a:pt x="246" y="103"/>
                      <a:pt x="170" y="438"/>
                      <a:pt x="116" y="669"/>
                    </a:cubicBezTo>
                    <a:cubicBezTo>
                      <a:pt x="56" y="916"/>
                      <a:pt x="1" y="1211"/>
                      <a:pt x="155" y="1435"/>
                    </a:cubicBezTo>
                    <a:cubicBezTo>
                      <a:pt x="182" y="1473"/>
                      <a:pt x="219" y="1492"/>
                      <a:pt x="257" y="1492"/>
                    </a:cubicBezTo>
                    <a:cubicBezTo>
                      <a:pt x="286" y="1492"/>
                      <a:pt x="315" y="1481"/>
                      <a:pt x="342" y="1459"/>
                    </a:cubicBezTo>
                    <a:cubicBezTo>
                      <a:pt x="531" y="1295"/>
                      <a:pt x="571" y="1040"/>
                      <a:pt x="622" y="809"/>
                    </a:cubicBezTo>
                    <a:cubicBezTo>
                      <a:pt x="667" y="603"/>
                      <a:pt x="793" y="275"/>
                      <a:pt x="670" y="86"/>
                    </a:cubicBezTo>
                    <a:cubicBezTo>
                      <a:pt x="642" y="40"/>
                      <a:pt x="585" y="0"/>
                      <a:pt x="528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3504" name="Google Shape;3504;p21"/>
            <p:cNvGrpSpPr/>
            <p:nvPr/>
          </p:nvGrpSpPr>
          <p:grpSpPr>
            <a:xfrm flipH="1">
              <a:off x="7317309" y="4602647"/>
              <a:ext cx="88313" cy="132981"/>
              <a:chOff x="712664" y="3994329"/>
              <a:chExt cx="88313" cy="132981"/>
            </a:xfrm>
          </p:grpSpPr>
          <p:sp>
            <p:nvSpPr>
              <p:cNvPr id="3505" name="Google Shape;3505;p21"/>
              <p:cNvSpPr/>
              <p:nvPr/>
            </p:nvSpPr>
            <p:spPr>
              <a:xfrm>
                <a:off x="712664" y="4006439"/>
                <a:ext cx="44613" cy="91225"/>
              </a:xfrm>
              <a:custGeom>
                <a:avLst/>
                <a:gdLst/>
                <a:ahLst/>
                <a:cxnLst/>
                <a:rect l="l" t="t" r="r" b="b"/>
                <a:pathLst>
                  <a:path w="781" h="1597" extrusionOk="0">
                    <a:moveTo>
                      <a:pt x="221" y="1"/>
                    </a:moveTo>
                    <a:cubicBezTo>
                      <a:pt x="138" y="1"/>
                      <a:pt x="60" y="44"/>
                      <a:pt x="44" y="145"/>
                    </a:cubicBezTo>
                    <a:cubicBezTo>
                      <a:pt x="1" y="407"/>
                      <a:pt x="81" y="683"/>
                      <a:pt x="139" y="938"/>
                    </a:cubicBezTo>
                    <a:cubicBezTo>
                      <a:pt x="196" y="1187"/>
                      <a:pt x="264" y="1427"/>
                      <a:pt x="489" y="1579"/>
                    </a:cubicBezTo>
                    <a:cubicBezTo>
                      <a:pt x="506" y="1591"/>
                      <a:pt x="526" y="1596"/>
                      <a:pt x="546" y="1596"/>
                    </a:cubicBezTo>
                    <a:cubicBezTo>
                      <a:pt x="589" y="1596"/>
                      <a:pt x="632" y="1573"/>
                      <a:pt x="652" y="1535"/>
                    </a:cubicBezTo>
                    <a:cubicBezTo>
                      <a:pt x="780" y="1308"/>
                      <a:pt x="735" y="1060"/>
                      <a:pt x="674" y="820"/>
                    </a:cubicBezTo>
                    <a:cubicBezTo>
                      <a:pt x="614" y="582"/>
                      <a:pt x="569" y="295"/>
                      <a:pt x="422" y="97"/>
                    </a:cubicBezTo>
                    <a:cubicBezTo>
                      <a:pt x="377" y="36"/>
                      <a:pt x="297" y="1"/>
                      <a:pt x="221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506" name="Google Shape;3506;p21"/>
              <p:cNvSpPr/>
              <p:nvPr/>
            </p:nvSpPr>
            <p:spPr>
              <a:xfrm>
                <a:off x="767617" y="3994329"/>
                <a:ext cx="33360" cy="132981"/>
              </a:xfrm>
              <a:custGeom>
                <a:avLst/>
                <a:gdLst/>
                <a:ahLst/>
                <a:cxnLst/>
                <a:rect l="l" t="t" r="r" b="b"/>
                <a:pathLst>
                  <a:path w="584" h="2328" extrusionOk="0">
                    <a:moveTo>
                      <a:pt x="295" y="1"/>
                    </a:moveTo>
                    <a:cubicBezTo>
                      <a:pt x="171" y="1"/>
                      <a:pt x="45" y="86"/>
                      <a:pt x="30" y="255"/>
                    </a:cubicBezTo>
                    <a:cubicBezTo>
                      <a:pt x="0" y="597"/>
                      <a:pt x="2" y="946"/>
                      <a:pt x="6" y="1290"/>
                    </a:cubicBezTo>
                    <a:cubicBezTo>
                      <a:pt x="9" y="1631"/>
                      <a:pt x="24" y="1959"/>
                      <a:pt x="178" y="2270"/>
                    </a:cubicBezTo>
                    <a:cubicBezTo>
                      <a:pt x="198" y="2309"/>
                      <a:pt x="239" y="2328"/>
                      <a:pt x="281" y="2328"/>
                    </a:cubicBezTo>
                    <a:cubicBezTo>
                      <a:pt x="323" y="2328"/>
                      <a:pt x="365" y="2309"/>
                      <a:pt x="385" y="2270"/>
                    </a:cubicBezTo>
                    <a:cubicBezTo>
                      <a:pt x="543" y="1960"/>
                      <a:pt x="560" y="1631"/>
                      <a:pt x="569" y="1290"/>
                    </a:cubicBezTo>
                    <a:cubicBezTo>
                      <a:pt x="576" y="946"/>
                      <a:pt x="583" y="597"/>
                      <a:pt x="557" y="255"/>
                    </a:cubicBezTo>
                    <a:cubicBezTo>
                      <a:pt x="544" y="85"/>
                      <a:pt x="420" y="1"/>
                      <a:pt x="295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3507" name="Google Shape;3507;p21"/>
            <p:cNvGrpSpPr/>
            <p:nvPr/>
          </p:nvGrpSpPr>
          <p:grpSpPr>
            <a:xfrm flipH="1">
              <a:off x="7434236" y="4851518"/>
              <a:ext cx="148749" cy="138123"/>
              <a:chOff x="417563" y="4145250"/>
              <a:chExt cx="148749" cy="138123"/>
            </a:xfrm>
          </p:grpSpPr>
          <p:sp>
            <p:nvSpPr>
              <p:cNvPr id="3508" name="Google Shape;3508;p21"/>
              <p:cNvSpPr/>
              <p:nvPr/>
            </p:nvSpPr>
            <p:spPr>
              <a:xfrm>
                <a:off x="417563" y="4179924"/>
                <a:ext cx="39186" cy="103449"/>
              </a:xfrm>
              <a:custGeom>
                <a:avLst/>
                <a:gdLst/>
                <a:ahLst/>
                <a:cxnLst/>
                <a:rect l="l" t="t" r="r" b="b"/>
                <a:pathLst>
                  <a:path w="686" h="1811" extrusionOk="0">
                    <a:moveTo>
                      <a:pt x="283" y="1"/>
                    </a:moveTo>
                    <a:cubicBezTo>
                      <a:pt x="215" y="1"/>
                      <a:pt x="148" y="32"/>
                      <a:pt x="118" y="96"/>
                    </a:cubicBezTo>
                    <a:cubicBezTo>
                      <a:pt x="0" y="348"/>
                      <a:pt x="83" y="703"/>
                      <a:pt x="102" y="970"/>
                    </a:cubicBezTo>
                    <a:cubicBezTo>
                      <a:pt x="112" y="1123"/>
                      <a:pt x="118" y="1280"/>
                      <a:pt x="141" y="1432"/>
                    </a:cubicBezTo>
                    <a:cubicBezTo>
                      <a:pt x="163" y="1569"/>
                      <a:pt x="227" y="1672"/>
                      <a:pt x="315" y="1777"/>
                    </a:cubicBezTo>
                    <a:cubicBezTo>
                      <a:pt x="333" y="1800"/>
                      <a:pt x="363" y="1811"/>
                      <a:pt x="394" y="1811"/>
                    </a:cubicBezTo>
                    <a:cubicBezTo>
                      <a:pt x="425" y="1811"/>
                      <a:pt x="456" y="1799"/>
                      <a:pt x="475" y="1777"/>
                    </a:cubicBezTo>
                    <a:cubicBezTo>
                      <a:pt x="685" y="1537"/>
                      <a:pt x="670" y="1245"/>
                      <a:pt x="647" y="944"/>
                    </a:cubicBezTo>
                    <a:cubicBezTo>
                      <a:pt x="625" y="670"/>
                      <a:pt x="621" y="266"/>
                      <a:pt x="421" y="56"/>
                    </a:cubicBezTo>
                    <a:cubicBezTo>
                      <a:pt x="386" y="19"/>
                      <a:pt x="334" y="1"/>
                      <a:pt x="283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509" name="Google Shape;3509;p21"/>
              <p:cNvSpPr/>
              <p:nvPr/>
            </p:nvSpPr>
            <p:spPr>
              <a:xfrm>
                <a:off x="469888" y="4145250"/>
                <a:ext cx="42556" cy="117101"/>
              </a:xfrm>
              <a:custGeom>
                <a:avLst/>
                <a:gdLst/>
                <a:ahLst/>
                <a:cxnLst/>
                <a:rect l="l" t="t" r="r" b="b"/>
                <a:pathLst>
                  <a:path w="745" h="2050" extrusionOk="0">
                    <a:moveTo>
                      <a:pt x="476" y="0"/>
                    </a:moveTo>
                    <a:cubicBezTo>
                      <a:pt x="449" y="0"/>
                      <a:pt x="419" y="8"/>
                      <a:pt x="384" y="23"/>
                    </a:cubicBezTo>
                    <a:cubicBezTo>
                      <a:pt x="243" y="88"/>
                      <a:pt x="219" y="278"/>
                      <a:pt x="192" y="415"/>
                    </a:cubicBezTo>
                    <a:cubicBezTo>
                      <a:pt x="158" y="589"/>
                      <a:pt x="132" y="764"/>
                      <a:pt x="104" y="936"/>
                    </a:cubicBezTo>
                    <a:cubicBezTo>
                      <a:pt x="47" y="1281"/>
                      <a:pt x="1" y="1611"/>
                      <a:pt x="84" y="1954"/>
                    </a:cubicBezTo>
                    <a:cubicBezTo>
                      <a:pt x="99" y="2020"/>
                      <a:pt x="150" y="2049"/>
                      <a:pt x="204" y="2049"/>
                    </a:cubicBezTo>
                    <a:cubicBezTo>
                      <a:pt x="250" y="2049"/>
                      <a:pt x="298" y="2027"/>
                      <a:pt x="327" y="1988"/>
                    </a:cubicBezTo>
                    <a:cubicBezTo>
                      <a:pt x="568" y="1660"/>
                      <a:pt x="617" y="1267"/>
                      <a:pt x="652" y="870"/>
                    </a:cubicBezTo>
                    <a:cubicBezTo>
                      <a:pt x="666" y="718"/>
                      <a:pt x="745" y="0"/>
                      <a:pt x="476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510" name="Google Shape;3510;p21"/>
              <p:cNvSpPr/>
              <p:nvPr/>
            </p:nvSpPr>
            <p:spPr>
              <a:xfrm>
                <a:off x="528840" y="4206144"/>
                <a:ext cx="37472" cy="75173"/>
              </a:xfrm>
              <a:custGeom>
                <a:avLst/>
                <a:gdLst/>
                <a:ahLst/>
                <a:cxnLst/>
                <a:rect l="l" t="t" r="r" b="b"/>
                <a:pathLst>
                  <a:path w="656" h="1316" extrusionOk="0">
                    <a:moveTo>
                      <a:pt x="371" y="0"/>
                    </a:moveTo>
                    <a:cubicBezTo>
                      <a:pt x="302" y="0"/>
                      <a:pt x="231" y="34"/>
                      <a:pt x="180" y="103"/>
                    </a:cubicBezTo>
                    <a:cubicBezTo>
                      <a:pt x="57" y="271"/>
                      <a:pt x="44" y="533"/>
                      <a:pt x="23" y="733"/>
                    </a:cubicBezTo>
                    <a:cubicBezTo>
                      <a:pt x="1" y="928"/>
                      <a:pt x="15" y="1125"/>
                      <a:pt x="152" y="1281"/>
                    </a:cubicBezTo>
                    <a:cubicBezTo>
                      <a:pt x="172" y="1303"/>
                      <a:pt x="205" y="1315"/>
                      <a:pt x="238" y="1315"/>
                    </a:cubicBezTo>
                    <a:cubicBezTo>
                      <a:pt x="259" y="1315"/>
                      <a:pt x="281" y="1310"/>
                      <a:pt x="298" y="1298"/>
                    </a:cubicBezTo>
                    <a:cubicBezTo>
                      <a:pt x="470" y="1186"/>
                      <a:pt x="536" y="999"/>
                      <a:pt x="566" y="805"/>
                    </a:cubicBezTo>
                    <a:cubicBezTo>
                      <a:pt x="598" y="604"/>
                      <a:pt x="655" y="349"/>
                      <a:pt x="581" y="154"/>
                    </a:cubicBezTo>
                    <a:cubicBezTo>
                      <a:pt x="541" y="53"/>
                      <a:pt x="457" y="0"/>
                      <a:pt x="371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sp>
          <p:nvSpPr>
            <p:cNvPr id="3511" name="Google Shape;3511;p21"/>
            <p:cNvSpPr/>
            <p:nvPr/>
          </p:nvSpPr>
          <p:spPr>
            <a:xfrm flipH="1">
              <a:off x="6268101" y="4911293"/>
              <a:ext cx="33188" cy="102763"/>
            </a:xfrm>
            <a:custGeom>
              <a:avLst/>
              <a:gdLst/>
              <a:ahLst/>
              <a:cxnLst/>
              <a:rect l="l" t="t" r="r" b="b"/>
              <a:pathLst>
                <a:path w="581" h="1799" extrusionOk="0">
                  <a:moveTo>
                    <a:pt x="300" y="0"/>
                  </a:moveTo>
                  <a:cubicBezTo>
                    <a:pt x="224" y="0"/>
                    <a:pt x="148" y="46"/>
                    <a:pt x="114" y="137"/>
                  </a:cubicBezTo>
                  <a:cubicBezTo>
                    <a:pt x="22" y="389"/>
                    <a:pt x="32" y="700"/>
                    <a:pt x="16" y="968"/>
                  </a:cubicBezTo>
                  <a:cubicBezTo>
                    <a:pt x="0" y="1232"/>
                    <a:pt x="5" y="1500"/>
                    <a:pt x="120" y="1743"/>
                  </a:cubicBezTo>
                  <a:cubicBezTo>
                    <a:pt x="136" y="1778"/>
                    <a:pt x="178" y="1799"/>
                    <a:pt x="219" y="1799"/>
                  </a:cubicBezTo>
                  <a:cubicBezTo>
                    <a:pt x="248" y="1799"/>
                    <a:pt x="276" y="1788"/>
                    <a:pt x="293" y="1765"/>
                  </a:cubicBezTo>
                  <a:cubicBezTo>
                    <a:pt x="467" y="1544"/>
                    <a:pt x="522" y="1270"/>
                    <a:pt x="540" y="994"/>
                  </a:cubicBezTo>
                  <a:cubicBezTo>
                    <a:pt x="554" y="722"/>
                    <a:pt x="580" y="397"/>
                    <a:pt x="484" y="137"/>
                  </a:cubicBezTo>
                  <a:cubicBezTo>
                    <a:pt x="451" y="46"/>
                    <a:pt x="375" y="0"/>
                    <a:pt x="300" y="0"/>
                  </a:cubicBezTo>
                  <a:close/>
                </a:path>
              </a:pathLst>
            </a:custGeom>
            <a:solidFill>
              <a:srgbClr val="191919">
                <a:alpha val="59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3512" name="Google Shape;3512;p21"/>
            <p:cNvGrpSpPr/>
            <p:nvPr/>
          </p:nvGrpSpPr>
          <p:grpSpPr>
            <a:xfrm flipH="1">
              <a:off x="5467046" y="4869472"/>
              <a:ext cx="88313" cy="132981"/>
              <a:chOff x="712664" y="3994329"/>
              <a:chExt cx="88313" cy="132981"/>
            </a:xfrm>
          </p:grpSpPr>
          <p:sp>
            <p:nvSpPr>
              <p:cNvPr id="3513" name="Google Shape;3513;p21"/>
              <p:cNvSpPr/>
              <p:nvPr/>
            </p:nvSpPr>
            <p:spPr>
              <a:xfrm>
                <a:off x="712664" y="4006439"/>
                <a:ext cx="44613" cy="91225"/>
              </a:xfrm>
              <a:custGeom>
                <a:avLst/>
                <a:gdLst/>
                <a:ahLst/>
                <a:cxnLst/>
                <a:rect l="l" t="t" r="r" b="b"/>
                <a:pathLst>
                  <a:path w="781" h="1597" extrusionOk="0">
                    <a:moveTo>
                      <a:pt x="221" y="1"/>
                    </a:moveTo>
                    <a:cubicBezTo>
                      <a:pt x="138" y="1"/>
                      <a:pt x="60" y="44"/>
                      <a:pt x="44" y="145"/>
                    </a:cubicBezTo>
                    <a:cubicBezTo>
                      <a:pt x="1" y="407"/>
                      <a:pt x="81" y="683"/>
                      <a:pt x="139" y="938"/>
                    </a:cubicBezTo>
                    <a:cubicBezTo>
                      <a:pt x="196" y="1187"/>
                      <a:pt x="264" y="1427"/>
                      <a:pt x="489" y="1579"/>
                    </a:cubicBezTo>
                    <a:cubicBezTo>
                      <a:pt x="506" y="1591"/>
                      <a:pt x="526" y="1596"/>
                      <a:pt x="546" y="1596"/>
                    </a:cubicBezTo>
                    <a:cubicBezTo>
                      <a:pt x="589" y="1596"/>
                      <a:pt x="632" y="1573"/>
                      <a:pt x="652" y="1535"/>
                    </a:cubicBezTo>
                    <a:cubicBezTo>
                      <a:pt x="780" y="1308"/>
                      <a:pt x="735" y="1060"/>
                      <a:pt x="674" y="820"/>
                    </a:cubicBezTo>
                    <a:cubicBezTo>
                      <a:pt x="614" y="582"/>
                      <a:pt x="569" y="295"/>
                      <a:pt x="422" y="97"/>
                    </a:cubicBezTo>
                    <a:cubicBezTo>
                      <a:pt x="377" y="36"/>
                      <a:pt x="297" y="1"/>
                      <a:pt x="221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514" name="Google Shape;3514;p21"/>
              <p:cNvSpPr/>
              <p:nvPr/>
            </p:nvSpPr>
            <p:spPr>
              <a:xfrm>
                <a:off x="767617" y="3994329"/>
                <a:ext cx="33360" cy="132981"/>
              </a:xfrm>
              <a:custGeom>
                <a:avLst/>
                <a:gdLst/>
                <a:ahLst/>
                <a:cxnLst/>
                <a:rect l="l" t="t" r="r" b="b"/>
                <a:pathLst>
                  <a:path w="584" h="2328" extrusionOk="0">
                    <a:moveTo>
                      <a:pt x="295" y="1"/>
                    </a:moveTo>
                    <a:cubicBezTo>
                      <a:pt x="171" y="1"/>
                      <a:pt x="45" y="86"/>
                      <a:pt x="30" y="255"/>
                    </a:cubicBezTo>
                    <a:cubicBezTo>
                      <a:pt x="0" y="597"/>
                      <a:pt x="2" y="946"/>
                      <a:pt x="6" y="1290"/>
                    </a:cubicBezTo>
                    <a:cubicBezTo>
                      <a:pt x="9" y="1631"/>
                      <a:pt x="24" y="1959"/>
                      <a:pt x="178" y="2270"/>
                    </a:cubicBezTo>
                    <a:cubicBezTo>
                      <a:pt x="198" y="2309"/>
                      <a:pt x="239" y="2328"/>
                      <a:pt x="281" y="2328"/>
                    </a:cubicBezTo>
                    <a:cubicBezTo>
                      <a:pt x="323" y="2328"/>
                      <a:pt x="365" y="2309"/>
                      <a:pt x="385" y="2270"/>
                    </a:cubicBezTo>
                    <a:cubicBezTo>
                      <a:pt x="543" y="1960"/>
                      <a:pt x="560" y="1631"/>
                      <a:pt x="569" y="1290"/>
                    </a:cubicBezTo>
                    <a:cubicBezTo>
                      <a:pt x="576" y="946"/>
                      <a:pt x="583" y="597"/>
                      <a:pt x="557" y="255"/>
                    </a:cubicBezTo>
                    <a:cubicBezTo>
                      <a:pt x="544" y="85"/>
                      <a:pt x="420" y="1"/>
                      <a:pt x="295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sp>
          <p:nvSpPr>
            <p:cNvPr id="3515" name="Google Shape;3515;p21"/>
            <p:cNvSpPr/>
            <p:nvPr/>
          </p:nvSpPr>
          <p:spPr>
            <a:xfrm flipH="1">
              <a:off x="6834713" y="4617755"/>
              <a:ext cx="33188" cy="102763"/>
            </a:xfrm>
            <a:custGeom>
              <a:avLst/>
              <a:gdLst/>
              <a:ahLst/>
              <a:cxnLst/>
              <a:rect l="l" t="t" r="r" b="b"/>
              <a:pathLst>
                <a:path w="581" h="1799" extrusionOk="0">
                  <a:moveTo>
                    <a:pt x="300" y="0"/>
                  </a:moveTo>
                  <a:cubicBezTo>
                    <a:pt x="224" y="0"/>
                    <a:pt x="148" y="46"/>
                    <a:pt x="114" y="137"/>
                  </a:cubicBezTo>
                  <a:cubicBezTo>
                    <a:pt x="22" y="389"/>
                    <a:pt x="32" y="700"/>
                    <a:pt x="16" y="968"/>
                  </a:cubicBezTo>
                  <a:cubicBezTo>
                    <a:pt x="0" y="1232"/>
                    <a:pt x="5" y="1500"/>
                    <a:pt x="120" y="1743"/>
                  </a:cubicBezTo>
                  <a:cubicBezTo>
                    <a:pt x="136" y="1778"/>
                    <a:pt x="178" y="1799"/>
                    <a:pt x="219" y="1799"/>
                  </a:cubicBezTo>
                  <a:cubicBezTo>
                    <a:pt x="248" y="1799"/>
                    <a:pt x="276" y="1788"/>
                    <a:pt x="293" y="1765"/>
                  </a:cubicBezTo>
                  <a:cubicBezTo>
                    <a:pt x="467" y="1544"/>
                    <a:pt x="522" y="1270"/>
                    <a:pt x="540" y="994"/>
                  </a:cubicBezTo>
                  <a:cubicBezTo>
                    <a:pt x="554" y="722"/>
                    <a:pt x="580" y="397"/>
                    <a:pt x="484" y="137"/>
                  </a:cubicBezTo>
                  <a:cubicBezTo>
                    <a:pt x="451" y="46"/>
                    <a:pt x="375" y="0"/>
                    <a:pt x="300" y="0"/>
                  </a:cubicBezTo>
                  <a:close/>
                </a:path>
              </a:pathLst>
            </a:custGeom>
            <a:solidFill>
              <a:srgbClr val="191919">
                <a:alpha val="59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3516" name="Google Shape;3516;p21"/>
            <p:cNvGrpSpPr/>
            <p:nvPr/>
          </p:nvGrpSpPr>
          <p:grpSpPr>
            <a:xfrm flipH="1">
              <a:off x="7047313" y="4735613"/>
              <a:ext cx="142923" cy="130526"/>
              <a:chOff x="178100" y="3904645"/>
              <a:chExt cx="142923" cy="130526"/>
            </a:xfrm>
          </p:grpSpPr>
          <p:sp>
            <p:nvSpPr>
              <p:cNvPr id="3517" name="Google Shape;3517;p21"/>
              <p:cNvSpPr/>
              <p:nvPr/>
            </p:nvSpPr>
            <p:spPr>
              <a:xfrm>
                <a:off x="178100" y="3936863"/>
                <a:ext cx="40843" cy="98308"/>
              </a:xfrm>
              <a:custGeom>
                <a:avLst/>
                <a:gdLst/>
                <a:ahLst/>
                <a:cxnLst/>
                <a:rect l="l" t="t" r="r" b="b"/>
                <a:pathLst>
                  <a:path w="715" h="1721" extrusionOk="0">
                    <a:moveTo>
                      <a:pt x="237" y="1"/>
                    </a:moveTo>
                    <a:cubicBezTo>
                      <a:pt x="157" y="1"/>
                      <a:pt x="77" y="54"/>
                      <a:pt x="49" y="139"/>
                    </a:cubicBezTo>
                    <a:cubicBezTo>
                      <a:pt x="1" y="283"/>
                      <a:pt x="37" y="436"/>
                      <a:pt x="59" y="582"/>
                    </a:cubicBezTo>
                    <a:cubicBezTo>
                      <a:pt x="76" y="711"/>
                      <a:pt x="98" y="838"/>
                      <a:pt x="120" y="966"/>
                    </a:cubicBezTo>
                    <a:cubicBezTo>
                      <a:pt x="142" y="1093"/>
                      <a:pt x="158" y="1223"/>
                      <a:pt x="193" y="1347"/>
                    </a:cubicBezTo>
                    <a:cubicBezTo>
                      <a:pt x="234" y="1488"/>
                      <a:pt x="302" y="1592"/>
                      <a:pt x="413" y="1688"/>
                    </a:cubicBezTo>
                    <a:cubicBezTo>
                      <a:pt x="438" y="1709"/>
                      <a:pt x="467" y="1720"/>
                      <a:pt x="496" y="1720"/>
                    </a:cubicBezTo>
                    <a:cubicBezTo>
                      <a:pt x="533" y="1720"/>
                      <a:pt x="570" y="1702"/>
                      <a:pt x="594" y="1665"/>
                    </a:cubicBezTo>
                    <a:cubicBezTo>
                      <a:pt x="672" y="1542"/>
                      <a:pt x="715" y="1424"/>
                      <a:pt x="707" y="1275"/>
                    </a:cubicBezTo>
                    <a:cubicBezTo>
                      <a:pt x="700" y="1133"/>
                      <a:pt x="672" y="990"/>
                      <a:pt x="643" y="848"/>
                    </a:cubicBezTo>
                    <a:cubicBezTo>
                      <a:pt x="592" y="595"/>
                      <a:pt x="554" y="244"/>
                      <a:pt x="362" y="51"/>
                    </a:cubicBezTo>
                    <a:cubicBezTo>
                      <a:pt x="326" y="16"/>
                      <a:pt x="281" y="1"/>
                      <a:pt x="237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518" name="Google Shape;3518;p21"/>
              <p:cNvSpPr/>
              <p:nvPr/>
            </p:nvSpPr>
            <p:spPr>
              <a:xfrm>
                <a:off x="230654" y="3904645"/>
                <a:ext cx="37187" cy="110589"/>
              </a:xfrm>
              <a:custGeom>
                <a:avLst/>
                <a:gdLst/>
                <a:ahLst/>
                <a:cxnLst/>
                <a:rect l="l" t="t" r="r" b="b"/>
                <a:pathLst>
                  <a:path w="651" h="1936" extrusionOk="0">
                    <a:moveTo>
                      <a:pt x="399" y="0"/>
                    </a:moveTo>
                    <a:cubicBezTo>
                      <a:pt x="364" y="0"/>
                      <a:pt x="331" y="13"/>
                      <a:pt x="305" y="45"/>
                    </a:cubicBezTo>
                    <a:cubicBezTo>
                      <a:pt x="124" y="270"/>
                      <a:pt x="142" y="647"/>
                      <a:pt x="102" y="921"/>
                    </a:cubicBezTo>
                    <a:cubicBezTo>
                      <a:pt x="57" y="1239"/>
                      <a:pt x="0" y="1544"/>
                      <a:pt x="117" y="1853"/>
                    </a:cubicBezTo>
                    <a:cubicBezTo>
                      <a:pt x="136" y="1902"/>
                      <a:pt x="182" y="1936"/>
                      <a:pt x="229" y="1936"/>
                    </a:cubicBezTo>
                    <a:cubicBezTo>
                      <a:pt x="255" y="1936"/>
                      <a:pt x="282" y="1925"/>
                      <a:pt x="305" y="1902"/>
                    </a:cubicBezTo>
                    <a:cubicBezTo>
                      <a:pt x="542" y="1660"/>
                      <a:pt x="598" y="1348"/>
                      <a:pt x="625" y="1020"/>
                    </a:cubicBezTo>
                    <a:cubicBezTo>
                      <a:pt x="637" y="862"/>
                      <a:pt x="650" y="703"/>
                      <a:pt x="643" y="545"/>
                    </a:cubicBezTo>
                    <a:cubicBezTo>
                      <a:pt x="637" y="392"/>
                      <a:pt x="640" y="203"/>
                      <a:pt x="542" y="75"/>
                    </a:cubicBezTo>
                    <a:cubicBezTo>
                      <a:pt x="511" y="33"/>
                      <a:pt x="454" y="0"/>
                      <a:pt x="399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519" name="Google Shape;3519;p21"/>
              <p:cNvSpPr/>
              <p:nvPr/>
            </p:nvSpPr>
            <p:spPr>
              <a:xfrm>
                <a:off x="275667" y="3947545"/>
                <a:ext cx="45355" cy="85284"/>
              </a:xfrm>
              <a:custGeom>
                <a:avLst/>
                <a:gdLst/>
                <a:ahLst/>
                <a:cxnLst/>
                <a:rect l="l" t="t" r="r" b="b"/>
                <a:pathLst>
                  <a:path w="794" h="1493" extrusionOk="0">
                    <a:moveTo>
                      <a:pt x="528" y="0"/>
                    </a:moveTo>
                    <a:cubicBezTo>
                      <a:pt x="514" y="0"/>
                      <a:pt x="500" y="3"/>
                      <a:pt x="486" y="9"/>
                    </a:cubicBezTo>
                    <a:cubicBezTo>
                      <a:pt x="246" y="103"/>
                      <a:pt x="170" y="438"/>
                      <a:pt x="116" y="669"/>
                    </a:cubicBezTo>
                    <a:cubicBezTo>
                      <a:pt x="56" y="916"/>
                      <a:pt x="1" y="1211"/>
                      <a:pt x="155" y="1435"/>
                    </a:cubicBezTo>
                    <a:cubicBezTo>
                      <a:pt x="182" y="1473"/>
                      <a:pt x="219" y="1492"/>
                      <a:pt x="257" y="1492"/>
                    </a:cubicBezTo>
                    <a:cubicBezTo>
                      <a:pt x="286" y="1492"/>
                      <a:pt x="315" y="1481"/>
                      <a:pt x="342" y="1459"/>
                    </a:cubicBezTo>
                    <a:cubicBezTo>
                      <a:pt x="531" y="1295"/>
                      <a:pt x="571" y="1040"/>
                      <a:pt x="622" y="809"/>
                    </a:cubicBezTo>
                    <a:cubicBezTo>
                      <a:pt x="667" y="603"/>
                      <a:pt x="793" y="275"/>
                      <a:pt x="670" y="86"/>
                    </a:cubicBezTo>
                    <a:cubicBezTo>
                      <a:pt x="642" y="40"/>
                      <a:pt x="585" y="0"/>
                      <a:pt x="528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3520" name="Google Shape;3520;p21"/>
            <p:cNvGrpSpPr/>
            <p:nvPr/>
          </p:nvGrpSpPr>
          <p:grpSpPr>
            <a:xfrm flipH="1">
              <a:off x="6533859" y="4689922"/>
              <a:ext cx="88313" cy="132981"/>
              <a:chOff x="712664" y="3994329"/>
              <a:chExt cx="88313" cy="132981"/>
            </a:xfrm>
          </p:grpSpPr>
          <p:sp>
            <p:nvSpPr>
              <p:cNvPr id="3521" name="Google Shape;3521;p21"/>
              <p:cNvSpPr/>
              <p:nvPr/>
            </p:nvSpPr>
            <p:spPr>
              <a:xfrm>
                <a:off x="712664" y="4006439"/>
                <a:ext cx="44613" cy="91225"/>
              </a:xfrm>
              <a:custGeom>
                <a:avLst/>
                <a:gdLst/>
                <a:ahLst/>
                <a:cxnLst/>
                <a:rect l="l" t="t" r="r" b="b"/>
                <a:pathLst>
                  <a:path w="781" h="1597" extrusionOk="0">
                    <a:moveTo>
                      <a:pt x="221" y="1"/>
                    </a:moveTo>
                    <a:cubicBezTo>
                      <a:pt x="138" y="1"/>
                      <a:pt x="60" y="44"/>
                      <a:pt x="44" y="145"/>
                    </a:cubicBezTo>
                    <a:cubicBezTo>
                      <a:pt x="1" y="407"/>
                      <a:pt x="81" y="683"/>
                      <a:pt x="139" y="938"/>
                    </a:cubicBezTo>
                    <a:cubicBezTo>
                      <a:pt x="196" y="1187"/>
                      <a:pt x="264" y="1427"/>
                      <a:pt x="489" y="1579"/>
                    </a:cubicBezTo>
                    <a:cubicBezTo>
                      <a:pt x="506" y="1591"/>
                      <a:pt x="526" y="1596"/>
                      <a:pt x="546" y="1596"/>
                    </a:cubicBezTo>
                    <a:cubicBezTo>
                      <a:pt x="589" y="1596"/>
                      <a:pt x="632" y="1573"/>
                      <a:pt x="652" y="1535"/>
                    </a:cubicBezTo>
                    <a:cubicBezTo>
                      <a:pt x="780" y="1308"/>
                      <a:pt x="735" y="1060"/>
                      <a:pt x="674" y="820"/>
                    </a:cubicBezTo>
                    <a:cubicBezTo>
                      <a:pt x="614" y="582"/>
                      <a:pt x="569" y="295"/>
                      <a:pt x="422" y="97"/>
                    </a:cubicBezTo>
                    <a:cubicBezTo>
                      <a:pt x="377" y="36"/>
                      <a:pt x="297" y="1"/>
                      <a:pt x="221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522" name="Google Shape;3522;p21"/>
              <p:cNvSpPr/>
              <p:nvPr/>
            </p:nvSpPr>
            <p:spPr>
              <a:xfrm>
                <a:off x="767617" y="3994329"/>
                <a:ext cx="33360" cy="132981"/>
              </a:xfrm>
              <a:custGeom>
                <a:avLst/>
                <a:gdLst/>
                <a:ahLst/>
                <a:cxnLst/>
                <a:rect l="l" t="t" r="r" b="b"/>
                <a:pathLst>
                  <a:path w="584" h="2328" extrusionOk="0">
                    <a:moveTo>
                      <a:pt x="295" y="1"/>
                    </a:moveTo>
                    <a:cubicBezTo>
                      <a:pt x="171" y="1"/>
                      <a:pt x="45" y="86"/>
                      <a:pt x="30" y="255"/>
                    </a:cubicBezTo>
                    <a:cubicBezTo>
                      <a:pt x="0" y="597"/>
                      <a:pt x="2" y="946"/>
                      <a:pt x="6" y="1290"/>
                    </a:cubicBezTo>
                    <a:cubicBezTo>
                      <a:pt x="9" y="1631"/>
                      <a:pt x="24" y="1959"/>
                      <a:pt x="178" y="2270"/>
                    </a:cubicBezTo>
                    <a:cubicBezTo>
                      <a:pt x="198" y="2309"/>
                      <a:pt x="239" y="2328"/>
                      <a:pt x="281" y="2328"/>
                    </a:cubicBezTo>
                    <a:cubicBezTo>
                      <a:pt x="323" y="2328"/>
                      <a:pt x="365" y="2309"/>
                      <a:pt x="385" y="2270"/>
                    </a:cubicBezTo>
                    <a:cubicBezTo>
                      <a:pt x="543" y="1960"/>
                      <a:pt x="560" y="1631"/>
                      <a:pt x="569" y="1290"/>
                    </a:cubicBezTo>
                    <a:cubicBezTo>
                      <a:pt x="576" y="946"/>
                      <a:pt x="583" y="597"/>
                      <a:pt x="557" y="255"/>
                    </a:cubicBezTo>
                    <a:cubicBezTo>
                      <a:pt x="544" y="85"/>
                      <a:pt x="420" y="1"/>
                      <a:pt x="295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3523" name="Google Shape;3523;p21"/>
            <p:cNvGrpSpPr/>
            <p:nvPr/>
          </p:nvGrpSpPr>
          <p:grpSpPr>
            <a:xfrm flipH="1">
              <a:off x="6789661" y="4866893"/>
              <a:ext cx="148749" cy="138123"/>
              <a:chOff x="417563" y="4145250"/>
              <a:chExt cx="148749" cy="138123"/>
            </a:xfrm>
          </p:grpSpPr>
          <p:sp>
            <p:nvSpPr>
              <p:cNvPr id="3524" name="Google Shape;3524;p21"/>
              <p:cNvSpPr/>
              <p:nvPr/>
            </p:nvSpPr>
            <p:spPr>
              <a:xfrm>
                <a:off x="417563" y="4179924"/>
                <a:ext cx="39186" cy="103449"/>
              </a:xfrm>
              <a:custGeom>
                <a:avLst/>
                <a:gdLst/>
                <a:ahLst/>
                <a:cxnLst/>
                <a:rect l="l" t="t" r="r" b="b"/>
                <a:pathLst>
                  <a:path w="686" h="1811" extrusionOk="0">
                    <a:moveTo>
                      <a:pt x="283" y="1"/>
                    </a:moveTo>
                    <a:cubicBezTo>
                      <a:pt x="215" y="1"/>
                      <a:pt x="148" y="32"/>
                      <a:pt x="118" y="96"/>
                    </a:cubicBezTo>
                    <a:cubicBezTo>
                      <a:pt x="0" y="348"/>
                      <a:pt x="83" y="703"/>
                      <a:pt x="102" y="970"/>
                    </a:cubicBezTo>
                    <a:cubicBezTo>
                      <a:pt x="112" y="1123"/>
                      <a:pt x="118" y="1280"/>
                      <a:pt x="141" y="1432"/>
                    </a:cubicBezTo>
                    <a:cubicBezTo>
                      <a:pt x="163" y="1569"/>
                      <a:pt x="227" y="1672"/>
                      <a:pt x="315" y="1777"/>
                    </a:cubicBezTo>
                    <a:cubicBezTo>
                      <a:pt x="333" y="1800"/>
                      <a:pt x="363" y="1811"/>
                      <a:pt x="394" y="1811"/>
                    </a:cubicBezTo>
                    <a:cubicBezTo>
                      <a:pt x="425" y="1811"/>
                      <a:pt x="456" y="1799"/>
                      <a:pt x="475" y="1777"/>
                    </a:cubicBezTo>
                    <a:cubicBezTo>
                      <a:pt x="685" y="1537"/>
                      <a:pt x="670" y="1245"/>
                      <a:pt x="647" y="944"/>
                    </a:cubicBezTo>
                    <a:cubicBezTo>
                      <a:pt x="625" y="670"/>
                      <a:pt x="621" y="266"/>
                      <a:pt x="421" y="56"/>
                    </a:cubicBezTo>
                    <a:cubicBezTo>
                      <a:pt x="386" y="19"/>
                      <a:pt x="334" y="1"/>
                      <a:pt x="283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525" name="Google Shape;3525;p21"/>
              <p:cNvSpPr/>
              <p:nvPr/>
            </p:nvSpPr>
            <p:spPr>
              <a:xfrm>
                <a:off x="469888" y="4145250"/>
                <a:ext cx="42556" cy="117101"/>
              </a:xfrm>
              <a:custGeom>
                <a:avLst/>
                <a:gdLst/>
                <a:ahLst/>
                <a:cxnLst/>
                <a:rect l="l" t="t" r="r" b="b"/>
                <a:pathLst>
                  <a:path w="745" h="2050" extrusionOk="0">
                    <a:moveTo>
                      <a:pt x="476" y="0"/>
                    </a:moveTo>
                    <a:cubicBezTo>
                      <a:pt x="449" y="0"/>
                      <a:pt x="419" y="8"/>
                      <a:pt x="384" y="23"/>
                    </a:cubicBezTo>
                    <a:cubicBezTo>
                      <a:pt x="243" y="88"/>
                      <a:pt x="219" y="278"/>
                      <a:pt x="192" y="415"/>
                    </a:cubicBezTo>
                    <a:cubicBezTo>
                      <a:pt x="158" y="589"/>
                      <a:pt x="132" y="764"/>
                      <a:pt x="104" y="936"/>
                    </a:cubicBezTo>
                    <a:cubicBezTo>
                      <a:pt x="47" y="1281"/>
                      <a:pt x="1" y="1611"/>
                      <a:pt x="84" y="1954"/>
                    </a:cubicBezTo>
                    <a:cubicBezTo>
                      <a:pt x="99" y="2020"/>
                      <a:pt x="150" y="2049"/>
                      <a:pt x="204" y="2049"/>
                    </a:cubicBezTo>
                    <a:cubicBezTo>
                      <a:pt x="250" y="2049"/>
                      <a:pt x="298" y="2027"/>
                      <a:pt x="327" y="1988"/>
                    </a:cubicBezTo>
                    <a:cubicBezTo>
                      <a:pt x="568" y="1660"/>
                      <a:pt x="617" y="1267"/>
                      <a:pt x="652" y="870"/>
                    </a:cubicBezTo>
                    <a:cubicBezTo>
                      <a:pt x="666" y="718"/>
                      <a:pt x="745" y="0"/>
                      <a:pt x="476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526" name="Google Shape;3526;p21"/>
              <p:cNvSpPr/>
              <p:nvPr/>
            </p:nvSpPr>
            <p:spPr>
              <a:xfrm>
                <a:off x="528840" y="4206144"/>
                <a:ext cx="37472" cy="75173"/>
              </a:xfrm>
              <a:custGeom>
                <a:avLst/>
                <a:gdLst/>
                <a:ahLst/>
                <a:cxnLst/>
                <a:rect l="l" t="t" r="r" b="b"/>
                <a:pathLst>
                  <a:path w="656" h="1316" extrusionOk="0">
                    <a:moveTo>
                      <a:pt x="371" y="0"/>
                    </a:moveTo>
                    <a:cubicBezTo>
                      <a:pt x="302" y="0"/>
                      <a:pt x="231" y="34"/>
                      <a:pt x="180" y="103"/>
                    </a:cubicBezTo>
                    <a:cubicBezTo>
                      <a:pt x="57" y="271"/>
                      <a:pt x="44" y="533"/>
                      <a:pt x="23" y="733"/>
                    </a:cubicBezTo>
                    <a:cubicBezTo>
                      <a:pt x="1" y="928"/>
                      <a:pt x="15" y="1125"/>
                      <a:pt x="152" y="1281"/>
                    </a:cubicBezTo>
                    <a:cubicBezTo>
                      <a:pt x="172" y="1303"/>
                      <a:pt x="205" y="1315"/>
                      <a:pt x="238" y="1315"/>
                    </a:cubicBezTo>
                    <a:cubicBezTo>
                      <a:pt x="259" y="1315"/>
                      <a:pt x="281" y="1310"/>
                      <a:pt x="298" y="1298"/>
                    </a:cubicBezTo>
                    <a:cubicBezTo>
                      <a:pt x="470" y="1186"/>
                      <a:pt x="536" y="999"/>
                      <a:pt x="566" y="805"/>
                    </a:cubicBezTo>
                    <a:cubicBezTo>
                      <a:pt x="598" y="604"/>
                      <a:pt x="655" y="349"/>
                      <a:pt x="581" y="154"/>
                    </a:cubicBezTo>
                    <a:cubicBezTo>
                      <a:pt x="541" y="53"/>
                      <a:pt x="457" y="0"/>
                      <a:pt x="371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sp>
          <p:nvSpPr>
            <p:cNvPr id="3527" name="Google Shape;3527;p21"/>
            <p:cNvSpPr/>
            <p:nvPr/>
          </p:nvSpPr>
          <p:spPr>
            <a:xfrm flipH="1">
              <a:off x="4278663" y="4922030"/>
              <a:ext cx="33188" cy="102763"/>
            </a:xfrm>
            <a:custGeom>
              <a:avLst/>
              <a:gdLst/>
              <a:ahLst/>
              <a:cxnLst/>
              <a:rect l="l" t="t" r="r" b="b"/>
              <a:pathLst>
                <a:path w="581" h="1799" extrusionOk="0">
                  <a:moveTo>
                    <a:pt x="300" y="0"/>
                  </a:moveTo>
                  <a:cubicBezTo>
                    <a:pt x="224" y="0"/>
                    <a:pt x="148" y="46"/>
                    <a:pt x="114" y="137"/>
                  </a:cubicBezTo>
                  <a:cubicBezTo>
                    <a:pt x="22" y="389"/>
                    <a:pt x="32" y="700"/>
                    <a:pt x="16" y="968"/>
                  </a:cubicBezTo>
                  <a:cubicBezTo>
                    <a:pt x="0" y="1232"/>
                    <a:pt x="5" y="1500"/>
                    <a:pt x="120" y="1743"/>
                  </a:cubicBezTo>
                  <a:cubicBezTo>
                    <a:pt x="136" y="1778"/>
                    <a:pt x="178" y="1799"/>
                    <a:pt x="219" y="1799"/>
                  </a:cubicBezTo>
                  <a:cubicBezTo>
                    <a:pt x="248" y="1799"/>
                    <a:pt x="276" y="1788"/>
                    <a:pt x="293" y="1765"/>
                  </a:cubicBezTo>
                  <a:cubicBezTo>
                    <a:pt x="467" y="1544"/>
                    <a:pt x="522" y="1270"/>
                    <a:pt x="540" y="994"/>
                  </a:cubicBezTo>
                  <a:cubicBezTo>
                    <a:pt x="554" y="722"/>
                    <a:pt x="580" y="397"/>
                    <a:pt x="484" y="137"/>
                  </a:cubicBezTo>
                  <a:cubicBezTo>
                    <a:pt x="451" y="46"/>
                    <a:pt x="375" y="0"/>
                    <a:pt x="300" y="0"/>
                  </a:cubicBezTo>
                  <a:close/>
                </a:path>
              </a:pathLst>
            </a:custGeom>
            <a:solidFill>
              <a:srgbClr val="191919">
                <a:alpha val="59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3528" name="Google Shape;3528;p21"/>
            <p:cNvGrpSpPr/>
            <p:nvPr/>
          </p:nvGrpSpPr>
          <p:grpSpPr>
            <a:xfrm flipH="1">
              <a:off x="8932036" y="4851518"/>
              <a:ext cx="148749" cy="138123"/>
              <a:chOff x="417563" y="4145250"/>
              <a:chExt cx="148749" cy="138123"/>
            </a:xfrm>
          </p:grpSpPr>
          <p:sp>
            <p:nvSpPr>
              <p:cNvPr id="3529" name="Google Shape;3529;p21"/>
              <p:cNvSpPr/>
              <p:nvPr/>
            </p:nvSpPr>
            <p:spPr>
              <a:xfrm>
                <a:off x="417563" y="4179924"/>
                <a:ext cx="39186" cy="103449"/>
              </a:xfrm>
              <a:custGeom>
                <a:avLst/>
                <a:gdLst/>
                <a:ahLst/>
                <a:cxnLst/>
                <a:rect l="l" t="t" r="r" b="b"/>
                <a:pathLst>
                  <a:path w="686" h="1811" extrusionOk="0">
                    <a:moveTo>
                      <a:pt x="283" y="1"/>
                    </a:moveTo>
                    <a:cubicBezTo>
                      <a:pt x="215" y="1"/>
                      <a:pt x="148" y="32"/>
                      <a:pt x="118" y="96"/>
                    </a:cubicBezTo>
                    <a:cubicBezTo>
                      <a:pt x="0" y="348"/>
                      <a:pt x="83" y="703"/>
                      <a:pt x="102" y="970"/>
                    </a:cubicBezTo>
                    <a:cubicBezTo>
                      <a:pt x="112" y="1123"/>
                      <a:pt x="118" y="1280"/>
                      <a:pt x="141" y="1432"/>
                    </a:cubicBezTo>
                    <a:cubicBezTo>
                      <a:pt x="163" y="1569"/>
                      <a:pt x="227" y="1672"/>
                      <a:pt x="315" y="1777"/>
                    </a:cubicBezTo>
                    <a:cubicBezTo>
                      <a:pt x="333" y="1800"/>
                      <a:pt x="363" y="1811"/>
                      <a:pt x="394" y="1811"/>
                    </a:cubicBezTo>
                    <a:cubicBezTo>
                      <a:pt x="425" y="1811"/>
                      <a:pt x="456" y="1799"/>
                      <a:pt x="475" y="1777"/>
                    </a:cubicBezTo>
                    <a:cubicBezTo>
                      <a:pt x="685" y="1537"/>
                      <a:pt x="670" y="1245"/>
                      <a:pt x="647" y="944"/>
                    </a:cubicBezTo>
                    <a:cubicBezTo>
                      <a:pt x="625" y="670"/>
                      <a:pt x="621" y="266"/>
                      <a:pt x="421" y="56"/>
                    </a:cubicBezTo>
                    <a:cubicBezTo>
                      <a:pt x="386" y="19"/>
                      <a:pt x="334" y="1"/>
                      <a:pt x="283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530" name="Google Shape;3530;p21"/>
              <p:cNvSpPr/>
              <p:nvPr/>
            </p:nvSpPr>
            <p:spPr>
              <a:xfrm>
                <a:off x="469888" y="4145250"/>
                <a:ext cx="42556" cy="117101"/>
              </a:xfrm>
              <a:custGeom>
                <a:avLst/>
                <a:gdLst/>
                <a:ahLst/>
                <a:cxnLst/>
                <a:rect l="l" t="t" r="r" b="b"/>
                <a:pathLst>
                  <a:path w="745" h="2050" extrusionOk="0">
                    <a:moveTo>
                      <a:pt x="476" y="0"/>
                    </a:moveTo>
                    <a:cubicBezTo>
                      <a:pt x="449" y="0"/>
                      <a:pt x="419" y="8"/>
                      <a:pt x="384" y="23"/>
                    </a:cubicBezTo>
                    <a:cubicBezTo>
                      <a:pt x="243" y="88"/>
                      <a:pt x="219" y="278"/>
                      <a:pt x="192" y="415"/>
                    </a:cubicBezTo>
                    <a:cubicBezTo>
                      <a:pt x="158" y="589"/>
                      <a:pt x="132" y="764"/>
                      <a:pt x="104" y="936"/>
                    </a:cubicBezTo>
                    <a:cubicBezTo>
                      <a:pt x="47" y="1281"/>
                      <a:pt x="1" y="1611"/>
                      <a:pt x="84" y="1954"/>
                    </a:cubicBezTo>
                    <a:cubicBezTo>
                      <a:pt x="99" y="2020"/>
                      <a:pt x="150" y="2049"/>
                      <a:pt x="204" y="2049"/>
                    </a:cubicBezTo>
                    <a:cubicBezTo>
                      <a:pt x="250" y="2049"/>
                      <a:pt x="298" y="2027"/>
                      <a:pt x="327" y="1988"/>
                    </a:cubicBezTo>
                    <a:cubicBezTo>
                      <a:pt x="568" y="1660"/>
                      <a:pt x="617" y="1267"/>
                      <a:pt x="652" y="870"/>
                    </a:cubicBezTo>
                    <a:cubicBezTo>
                      <a:pt x="666" y="718"/>
                      <a:pt x="745" y="0"/>
                      <a:pt x="476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531" name="Google Shape;3531;p21"/>
              <p:cNvSpPr/>
              <p:nvPr/>
            </p:nvSpPr>
            <p:spPr>
              <a:xfrm>
                <a:off x="528840" y="4206144"/>
                <a:ext cx="37472" cy="75173"/>
              </a:xfrm>
              <a:custGeom>
                <a:avLst/>
                <a:gdLst/>
                <a:ahLst/>
                <a:cxnLst/>
                <a:rect l="l" t="t" r="r" b="b"/>
                <a:pathLst>
                  <a:path w="656" h="1316" extrusionOk="0">
                    <a:moveTo>
                      <a:pt x="371" y="0"/>
                    </a:moveTo>
                    <a:cubicBezTo>
                      <a:pt x="302" y="0"/>
                      <a:pt x="231" y="34"/>
                      <a:pt x="180" y="103"/>
                    </a:cubicBezTo>
                    <a:cubicBezTo>
                      <a:pt x="57" y="271"/>
                      <a:pt x="44" y="533"/>
                      <a:pt x="23" y="733"/>
                    </a:cubicBezTo>
                    <a:cubicBezTo>
                      <a:pt x="1" y="928"/>
                      <a:pt x="15" y="1125"/>
                      <a:pt x="152" y="1281"/>
                    </a:cubicBezTo>
                    <a:cubicBezTo>
                      <a:pt x="172" y="1303"/>
                      <a:pt x="205" y="1315"/>
                      <a:pt x="238" y="1315"/>
                    </a:cubicBezTo>
                    <a:cubicBezTo>
                      <a:pt x="259" y="1315"/>
                      <a:pt x="281" y="1310"/>
                      <a:pt x="298" y="1298"/>
                    </a:cubicBezTo>
                    <a:cubicBezTo>
                      <a:pt x="470" y="1186"/>
                      <a:pt x="536" y="999"/>
                      <a:pt x="566" y="805"/>
                    </a:cubicBezTo>
                    <a:cubicBezTo>
                      <a:pt x="598" y="604"/>
                      <a:pt x="655" y="349"/>
                      <a:pt x="581" y="154"/>
                    </a:cubicBezTo>
                    <a:cubicBezTo>
                      <a:pt x="541" y="53"/>
                      <a:pt x="457" y="0"/>
                      <a:pt x="371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3532" name="Google Shape;3532;p21"/>
            <p:cNvGrpSpPr/>
            <p:nvPr/>
          </p:nvGrpSpPr>
          <p:grpSpPr>
            <a:xfrm flipH="1">
              <a:off x="3504875" y="4870688"/>
              <a:ext cx="142923" cy="130526"/>
              <a:chOff x="178100" y="3904645"/>
              <a:chExt cx="142923" cy="130526"/>
            </a:xfrm>
          </p:grpSpPr>
          <p:sp>
            <p:nvSpPr>
              <p:cNvPr id="3533" name="Google Shape;3533;p21"/>
              <p:cNvSpPr/>
              <p:nvPr/>
            </p:nvSpPr>
            <p:spPr>
              <a:xfrm>
                <a:off x="178100" y="3936863"/>
                <a:ext cx="40843" cy="98308"/>
              </a:xfrm>
              <a:custGeom>
                <a:avLst/>
                <a:gdLst/>
                <a:ahLst/>
                <a:cxnLst/>
                <a:rect l="l" t="t" r="r" b="b"/>
                <a:pathLst>
                  <a:path w="715" h="1721" extrusionOk="0">
                    <a:moveTo>
                      <a:pt x="237" y="1"/>
                    </a:moveTo>
                    <a:cubicBezTo>
                      <a:pt x="157" y="1"/>
                      <a:pt x="77" y="54"/>
                      <a:pt x="49" y="139"/>
                    </a:cubicBezTo>
                    <a:cubicBezTo>
                      <a:pt x="1" y="283"/>
                      <a:pt x="37" y="436"/>
                      <a:pt x="59" y="582"/>
                    </a:cubicBezTo>
                    <a:cubicBezTo>
                      <a:pt x="76" y="711"/>
                      <a:pt x="98" y="838"/>
                      <a:pt x="120" y="966"/>
                    </a:cubicBezTo>
                    <a:cubicBezTo>
                      <a:pt x="142" y="1093"/>
                      <a:pt x="158" y="1223"/>
                      <a:pt x="193" y="1347"/>
                    </a:cubicBezTo>
                    <a:cubicBezTo>
                      <a:pt x="234" y="1488"/>
                      <a:pt x="302" y="1592"/>
                      <a:pt x="413" y="1688"/>
                    </a:cubicBezTo>
                    <a:cubicBezTo>
                      <a:pt x="438" y="1709"/>
                      <a:pt x="467" y="1720"/>
                      <a:pt x="496" y="1720"/>
                    </a:cubicBezTo>
                    <a:cubicBezTo>
                      <a:pt x="533" y="1720"/>
                      <a:pt x="570" y="1702"/>
                      <a:pt x="594" y="1665"/>
                    </a:cubicBezTo>
                    <a:cubicBezTo>
                      <a:pt x="672" y="1542"/>
                      <a:pt x="715" y="1424"/>
                      <a:pt x="707" y="1275"/>
                    </a:cubicBezTo>
                    <a:cubicBezTo>
                      <a:pt x="700" y="1133"/>
                      <a:pt x="672" y="990"/>
                      <a:pt x="643" y="848"/>
                    </a:cubicBezTo>
                    <a:cubicBezTo>
                      <a:pt x="592" y="595"/>
                      <a:pt x="554" y="244"/>
                      <a:pt x="362" y="51"/>
                    </a:cubicBezTo>
                    <a:cubicBezTo>
                      <a:pt x="326" y="16"/>
                      <a:pt x="281" y="1"/>
                      <a:pt x="237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534" name="Google Shape;3534;p21"/>
              <p:cNvSpPr/>
              <p:nvPr/>
            </p:nvSpPr>
            <p:spPr>
              <a:xfrm>
                <a:off x="230654" y="3904645"/>
                <a:ext cx="37187" cy="110589"/>
              </a:xfrm>
              <a:custGeom>
                <a:avLst/>
                <a:gdLst/>
                <a:ahLst/>
                <a:cxnLst/>
                <a:rect l="l" t="t" r="r" b="b"/>
                <a:pathLst>
                  <a:path w="651" h="1936" extrusionOk="0">
                    <a:moveTo>
                      <a:pt x="399" y="0"/>
                    </a:moveTo>
                    <a:cubicBezTo>
                      <a:pt x="364" y="0"/>
                      <a:pt x="331" y="13"/>
                      <a:pt x="305" y="45"/>
                    </a:cubicBezTo>
                    <a:cubicBezTo>
                      <a:pt x="124" y="270"/>
                      <a:pt x="142" y="647"/>
                      <a:pt x="102" y="921"/>
                    </a:cubicBezTo>
                    <a:cubicBezTo>
                      <a:pt x="57" y="1239"/>
                      <a:pt x="0" y="1544"/>
                      <a:pt x="117" y="1853"/>
                    </a:cubicBezTo>
                    <a:cubicBezTo>
                      <a:pt x="136" y="1902"/>
                      <a:pt x="182" y="1936"/>
                      <a:pt x="229" y="1936"/>
                    </a:cubicBezTo>
                    <a:cubicBezTo>
                      <a:pt x="255" y="1936"/>
                      <a:pt x="282" y="1925"/>
                      <a:pt x="305" y="1902"/>
                    </a:cubicBezTo>
                    <a:cubicBezTo>
                      <a:pt x="542" y="1660"/>
                      <a:pt x="598" y="1348"/>
                      <a:pt x="625" y="1020"/>
                    </a:cubicBezTo>
                    <a:cubicBezTo>
                      <a:pt x="637" y="862"/>
                      <a:pt x="650" y="703"/>
                      <a:pt x="643" y="545"/>
                    </a:cubicBezTo>
                    <a:cubicBezTo>
                      <a:pt x="637" y="392"/>
                      <a:pt x="640" y="203"/>
                      <a:pt x="542" y="75"/>
                    </a:cubicBezTo>
                    <a:cubicBezTo>
                      <a:pt x="511" y="33"/>
                      <a:pt x="454" y="0"/>
                      <a:pt x="399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535" name="Google Shape;3535;p21"/>
              <p:cNvSpPr/>
              <p:nvPr/>
            </p:nvSpPr>
            <p:spPr>
              <a:xfrm>
                <a:off x="275667" y="3947545"/>
                <a:ext cx="45355" cy="85284"/>
              </a:xfrm>
              <a:custGeom>
                <a:avLst/>
                <a:gdLst/>
                <a:ahLst/>
                <a:cxnLst/>
                <a:rect l="l" t="t" r="r" b="b"/>
                <a:pathLst>
                  <a:path w="794" h="1493" extrusionOk="0">
                    <a:moveTo>
                      <a:pt x="528" y="0"/>
                    </a:moveTo>
                    <a:cubicBezTo>
                      <a:pt x="514" y="0"/>
                      <a:pt x="500" y="3"/>
                      <a:pt x="486" y="9"/>
                    </a:cubicBezTo>
                    <a:cubicBezTo>
                      <a:pt x="246" y="103"/>
                      <a:pt x="170" y="438"/>
                      <a:pt x="116" y="669"/>
                    </a:cubicBezTo>
                    <a:cubicBezTo>
                      <a:pt x="56" y="916"/>
                      <a:pt x="1" y="1211"/>
                      <a:pt x="155" y="1435"/>
                    </a:cubicBezTo>
                    <a:cubicBezTo>
                      <a:pt x="182" y="1473"/>
                      <a:pt x="219" y="1492"/>
                      <a:pt x="257" y="1492"/>
                    </a:cubicBezTo>
                    <a:cubicBezTo>
                      <a:pt x="286" y="1492"/>
                      <a:pt x="315" y="1481"/>
                      <a:pt x="342" y="1459"/>
                    </a:cubicBezTo>
                    <a:cubicBezTo>
                      <a:pt x="531" y="1295"/>
                      <a:pt x="571" y="1040"/>
                      <a:pt x="622" y="809"/>
                    </a:cubicBezTo>
                    <a:cubicBezTo>
                      <a:pt x="667" y="603"/>
                      <a:pt x="793" y="275"/>
                      <a:pt x="670" y="86"/>
                    </a:cubicBezTo>
                    <a:cubicBezTo>
                      <a:pt x="642" y="40"/>
                      <a:pt x="585" y="0"/>
                      <a:pt x="528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3536" name="Google Shape;3536;p21"/>
            <p:cNvGrpSpPr/>
            <p:nvPr/>
          </p:nvGrpSpPr>
          <p:grpSpPr>
            <a:xfrm flipH="1">
              <a:off x="4736159" y="4869472"/>
              <a:ext cx="88313" cy="132981"/>
              <a:chOff x="712664" y="3994329"/>
              <a:chExt cx="88313" cy="132981"/>
            </a:xfrm>
          </p:grpSpPr>
          <p:sp>
            <p:nvSpPr>
              <p:cNvPr id="3537" name="Google Shape;3537;p21"/>
              <p:cNvSpPr/>
              <p:nvPr/>
            </p:nvSpPr>
            <p:spPr>
              <a:xfrm>
                <a:off x="712664" y="4006439"/>
                <a:ext cx="44613" cy="91225"/>
              </a:xfrm>
              <a:custGeom>
                <a:avLst/>
                <a:gdLst/>
                <a:ahLst/>
                <a:cxnLst/>
                <a:rect l="l" t="t" r="r" b="b"/>
                <a:pathLst>
                  <a:path w="781" h="1597" extrusionOk="0">
                    <a:moveTo>
                      <a:pt x="221" y="1"/>
                    </a:moveTo>
                    <a:cubicBezTo>
                      <a:pt x="138" y="1"/>
                      <a:pt x="60" y="44"/>
                      <a:pt x="44" y="145"/>
                    </a:cubicBezTo>
                    <a:cubicBezTo>
                      <a:pt x="1" y="407"/>
                      <a:pt x="81" y="683"/>
                      <a:pt x="139" y="938"/>
                    </a:cubicBezTo>
                    <a:cubicBezTo>
                      <a:pt x="196" y="1187"/>
                      <a:pt x="264" y="1427"/>
                      <a:pt x="489" y="1579"/>
                    </a:cubicBezTo>
                    <a:cubicBezTo>
                      <a:pt x="506" y="1591"/>
                      <a:pt x="526" y="1596"/>
                      <a:pt x="546" y="1596"/>
                    </a:cubicBezTo>
                    <a:cubicBezTo>
                      <a:pt x="589" y="1596"/>
                      <a:pt x="632" y="1573"/>
                      <a:pt x="652" y="1535"/>
                    </a:cubicBezTo>
                    <a:cubicBezTo>
                      <a:pt x="780" y="1308"/>
                      <a:pt x="735" y="1060"/>
                      <a:pt x="674" y="820"/>
                    </a:cubicBezTo>
                    <a:cubicBezTo>
                      <a:pt x="614" y="582"/>
                      <a:pt x="569" y="295"/>
                      <a:pt x="422" y="97"/>
                    </a:cubicBezTo>
                    <a:cubicBezTo>
                      <a:pt x="377" y="36"/>
                      <a:pt x="297" y="1"/>
                      <a:pt x="221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538" name="Google Shape;3538;p21"/>
              <p:cNvSpPr/>
              <p:nvPr/>
            </p:nvSpPr>
            <p:spPr>
              <a:xfrm>
                <a:off x="767617" y="3994329"/>
                <a:ext cx="33360" cy="132981"/>
              </a:xfrm>
              <a:custGeom>
                <a:avLst/>
                <a:gdLst/>
                <a:ahLst/>
                <a:cxnLst/>
                <a:rect l="l" t="t" r="r" b="b"/>
                <a:pathLst>
                  <a:path w="584" h="2328" extrusionOk="0">
                    <a:moveTo>
                      <a:pt x="295" y="1"/>
                    </a:moveTo>
                    <a:cubicBezTo>
                      <a:pt x="171" y="1"/>
                      <a:pt x="45" y="86"/>
                      <a:pt x="30" y="255"/>
                    </a:cubicBezTo>
                    <a:cubicBezTo>
                      <a:pt x="0" y="597"/>
                      <a:pt x="2" y="946"/>
                      <a:pt x="6" y="1290"/>
                    </a:cubicBezTo>
                    <a:cubicBezTo>
                      <a:pt x="9" y="1631"/>
                      <a:pt x="24" y="1959"/>
                      <a:pt x="178" y="2270"/>
                    </a:cubicBezTo>
                    <a:cubicBezTo>
                      <a:pt x="198" y="2309"/>
                      <a:pt x="239" y="2328"/>
                      <a:pt x="281" y="2328"/>
                    </a:cubicBezTo>
                    <a:cubicBezTo>
                      <a:pt x="323" y="2328"/>
                      <a:pt x="365" y="2309"/>
                      <a:pt x="385" y="2270"/>
                    </a:cubicBezTo>
                    <a:cubicBezTo>
                      <a:pt x="543" y="1960"/>
                      <a:pt x="560" y="1631"/>
                      <a:pt x="569" y="1290"/>
                    </a:cubicBezTo>
                    <a:cubicBezTo>
                      <a:pt x="576" y="946"/>
                      <a:pt x="583" y="597"/>
                      <a:pt x="557" y="255"/>
                    </a:cubicBezTo>
                    <a:cubicBezTo>
                      <a:pt x="544" y="85"/>
                      <a:pt x="420" y="1"/>
                      <a:pt x="295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3539" name="Google Shape;3539;p21"/>
            <p:cNvGrpSpPr/>
            <p:nvPr/>
          </p:nvGrpSpPr>
          <p:grpSpPr>
            <a:xfrm flipH="1">
              <a:off x="3950663" y="4855325"/>
              <a:ext cx="142923" cy="130526"/>
              <a:chOff x="178100" y="3904645"/>
              <a:chExt cx="142923" cy="130526"/>
            </a:xfrm>
          </p:grpSpPr>
          <p:sp>
            <p:nvSpPr>
              <p:cNvPr id="3540" name="Google Shape;3540;p21"/>
              <p:cNvSpPr/>
              <p:nvPr/>
            </p:nvSpPr>
            <p:spPr>
              <a:xfrm>
                <a:off x="178100" y="3936863"/>
                <a:ext cx="40843" cy="98308"/>
              </a:xfrm>
              <a:custGeom>
                <a:avLst/>
                <a:gdLst/>
                <a:ahLst/>
                <a:cxnLst/>
                <a:rect l="l" t="t" r="r" b="b"/>
                <a:pathLst>
                  <a:path w="715" h="1721" extrusionOk="0">
                    <a:moveTo>
                      <a:pt x="237" y="1"/>
                    </a:moveTo>
                    <a:cubicBezTo>
                      <a:pt x="157" y="1"/>
                      <a:pt x="77" y="54"/>
                      <a:pt x="49" y="139"/>
                    </a:cubicBezTo>
                    <a:cubicBezTo>
                      <a:pt x="1" y="283"/>
                      <a:pt x="37" y="436"/>
                      <a:pt x="59" y="582"/>
                    </a:cubicBezTo>
                    <a:cubicBezTo>
                      <a:pt x="76" y="711"/>
                      <a:pt x="98" y="838"/>
                      <a:pt x="120" y="966"/>
                    </a:cubicBezTo>
                    <a:cubicBezTo>
                      <a:pt x="142" y="1093"/>
                      <a:pt x="158" y="1223"/>
                      <a:pt x="193" y="1347"/>
                    </a:cubicBezTo>
                    <a:cubicBezTo>
                      <a:pt x="234" y="1488"/>
                      <a:pt x="302" y="1592"/>
                      <a:pt x="413" y="1688"/>
                    </a:cubicBezTo>
                    <a:cubicBezTo>
                      <a:pt x="438" y="1709"/>
                      <a:pt x="467" y="1720"/>
                      <a:pt x="496" y="1720"/>
                    </a:cubicBezTo>
                    <a:cubicBezTo>
                      <a:pt x="533" y="1720"/>
                      <a:pt x="570" y="1702"/>
                      <a:pt x="594" y="1665"/>
                    </a:cubicBezTo>
                    <a:cubicBezTo>
                      <a:pt x="672" y="1542"/>
                      <a:pt x="715" y="1424"/>
                      <a:pt x="707" y="1275"/>
                    </a:cubicBezTo>
                    <a:cubicBezTo>
                      <a:pt x="700" y="1133"/>
                      <a:pt x="672" y="990"/>
                      <a:pt x="643" y="848"/>
                    </a:cubicBezTo>
                    <a:cubicBezTo>
                      <a:pt x="592" y="595"/>
                      <a:pt x="554" y="244"/>
                      <a:pt x="362" y="51"/>
                    </a:cubicBezTo>
                    <a:cubicBezTo>
                      <a:pt x="326" y="16"/>
                      <a:pt x="281" y="1"/>
                      <a:pt x="237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541" name="Google Shape;3541;p21"/>
              <p:cNvSpPr/>
              <p:nvPr/>
            </p:nvSpPr>
            <p:spPr>
              <a:xfrm>
                <a:off x="230654" y="3904645"/>
                <a:ext cx="37187" cy="110589"/>
              </a:xfrm>
              <a:custGeom>
                <a:avLst/>
                <a:gdLst/>
                <a:ahLst/>
                <a:cxnLst/>
                <a:rect l="l" t="t" r="r" b="b"/>
                <a:pathLst>
                  <a:path w="651" h="1936" extrusionOk="0">
                    <a:moveTo>
                      <a:pt x="399" y="0"/>
                    </a:moveTo>
                    <a:cubicBezTo>
                      <a:pt x="364" y="0"/>
                      <a:pt x="331" y="13"/>
                      <a:pt x="305" y="45"/>
                    </a:cubicBezTo>
                    <a:cubicBezTo>
                      <a:pt x="124" y="270"/>
                      <a:pt x="142" y="647"/>
                      <a:pt x="102" y="921"/>
                    </a:cubicBezTo>
                    <a:cubicBezTo>
                      <a:pt x="57" y="1239"/>
                      <a:pt x="0" y="1544"/>
                      <a:pt x="117" y="1853"/>
                    </a:cubicBezTo>
                    <a:cubicBezTo>
                      <a:pt x="136" y="1902"/>
                      <a:pt x="182" y="1936"/>
                      <a:pt x="229" y="1936"/>
                    </a:cubicBezTo>
                    <a:cubicBezTo>
                      <a:pt x="255" y="1936"/>
                      <a:pt x="282" y="1925"/>
                      <a:pt x="305" y="1902"/>
                    </a:cubicBezTo>
                    <a:cubicBezTo>
                      <a:pt x="542" y="1660"/>
                      <a:pt x="598" y="1348"/>
                      <a:pt x="625" y="1020"/>
                    </a:cubicBezTo>
                    <a:cubicBezTo>
                      <a:pt x="637" y="862"/>
                      <a:pt x="650" y="703"/>
                      <a:pt x="643" y="545"/>
                    </a:cubicBezTo>
                    <a:cubicBezTo>
                      <a:pt x="637" y="392"/>
                      <a:pt x="640" y="203"/>
                      <a:pt x="542" y="75"/>
                    </a:cubicBezTo>
                    <a:cubicBezTo>
                      <a:pt x="511" y="33"/>
                      <a:pt x="454" y="0"/>
                      <a:pt x="399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542" name="Google Shape;3542;p21"/>
              <p:cNvSpPr/>
              <p:nvPr/>
            </p:nvSpPr>
            <p:spPr>
              <a:xfrm>
                <a:off x="275667" y="3947545"/>
                <a:ext cx="45355" cy="85284"/>
              </a:xfrm>
              <a:custGeom>
                <a:avLst/>
                <a:gdLst/>
                <a:ahLst/>
                <a:cxnLst/>
                <a:rect l="l" t="t" r="r" b="b"/>
                <a:pathLst>
                  <a:path w="794" h="1493" extrusionOk="0">
                    <a:moveTo>
                      <a:pt x="528" y="0"/>
                    </a:moveTo>
                    <a:cubicBezTo>
                      <a:pt x="514" y="0"/>
                      <a:pt x="500" y="3"/>
                      <a:pt x="486" y="9"/>
                    </a:cubicBezTo>
                    <a:cubicBezTo>
                      <a:pt x="246" y="103"/>
                      <a:pt x="170" y="438"/>
                      <a:pt x="116" y="669"/>
                    </a:cubicBezTo>
                    <a:cubicBezTo>
                      <a:pt x="56" y="916"/>
                      <a:pt x="1" y="1211"/>
                      <a:pt x="155" y="1435"/>
                    </a:cubicBezTo>
                    <a:cubicBezTo>
                      <a:pt x="182" y="1473"/>
                      <a:pt x="219" y="1492"/>
                      <a:pt x="257" y="1492"/>
                    </a:cubicBezTo>
                    <a:cubicBezTo>
                      <a:pt x="286" y="1492"/>
                      <a:pt x="315" y="1481"/>
                      <a:pt x="342" y="1459"/>
                    </a:cubicBezTo>
                    <a:cubicBezTo>
                      <a:pt x="531" y="1295"/>
                      <a:pt x="571" y="1040"/>
                      <a:pt x="622" y="809"/>
                    </a:cubicBezTo>
                    <a:cubicBezTo>
                      <a:pt x="667" y="603"/>
                      <a:pt x="793" y="275"/>
                      <a:pt x="670" y="86"/>
                    </a:cubicBezTo>
                    <a:cubicBezTo>
                      <a:pt x="642" y="40"/>
                      <a:pt x="585" y="0"/>
                      <a:pt x="528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3543" name="Google Shape;3543;p21"/>
            <p:cNvGrpSpPr/>
            <p:nvPr/>
          </p:nvGrpSpPr>
          <p:grpSpPr>
            <a:xfrm flipH="1">
              <a:off x="2932009" y="4854097"/>
              <a:ext cx="88313" cy="132981"/>
              <a:chOff x="712664" y="3994329"/>
              <a:chExt cx="88313" cy="132981"/>
            </a:xfrm>
          </p:grpSpPr>
          <p:sp>
            <p:nvSpPr>
              <p:cNvPr id="3544" name="Google Shape;3544;p21"/>
              <p:cNvSpPr/>
              <p:nvPr/>
            </p:nvSpPr>
            <p:spPr>
              <a:xfrm>
                <a:off x="712664" y="4006439"/>
                <a:ext cx="44613" cy="91225"/>
              </a:xfrm>
              <a:custGeom>
                <a:avLst/>
                <a:gdLst/>
                <a:ahLst/>
                <a:cxnLst/>
                <a:rect l="l" t="t" r="r" b="b"/>
                <a:pathLst>
                  <a:path w="781" h="1597" extrusionOk="0">
                    <a:moveTo>
                      <a:pt x="221" y="1"/>
                    </a:moveTo>
                    <a:cubicBezTo>
                      <a:pt x="138" y="1"/>
                      <a:pt x="60" y="44"/>
                      <a:pt x="44" y="145"/>
                    </a:cubicBezTo>
                    <a:cubicBezTo>
                      <a:pt x="1" y="407"/>
                      <a:pt x="81" y="683"/>
                      <a:pt x="139" y="938"/>
                    </a:cubicBezTo>
                    <a:cubicBezTo>
                      <a:pt x="196" y="1187"/>
                      <a:pt x="264" y="1427"/>
                      <a:pt x="489" y="1579"/>
                    </a:cubicBezTo>
                    <a:cubicBezTo>
                      <a:pt x="506" y="1591"/>
                      <a:pt x="526" y="1596"/>
                      <a:pt x="546" y="1596"/>
                    </a:cubicBezTo>
                    <a:cubicBezTo>
                      <a:pt x="589" y="1596"/>
                      <a:pt x="632" y="1573"/>
                      <a:pt x="652" y="1535"/>
                    </a:cubicBezTo>
                    <a:cubicBezTo>
                      <a:pt x="780" y="1308"/>
                      <a:pt x="735" y="1060"/>
                      <a:pt x="674" y="820"/>
                    </a:cubicBezTo>
                    <a:cubicBezTo>
                      <a:pt x="614" y="582"/>
                      <a:pt x="569" y="295"/>
                      <a:pt x="422" y="97"/>
                    </a:cubicBezTo>
                    <a:cubicBezTo>
                      <a:pt x="377" y="36"/>
                      <a:pt x="297" y="1"/>
                      <a:pt x="221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545" name="Google Shape;3545;p21"/>
              <p:cNvSpPr/>
              <p:nvPr/>
            </p:nvSpPr>
            <p:spPr>
              <a:xfrm>
                <a:off x="767617" y="3994329"/>
                <a:ext cx="33360" cy="132981"/>
              </a:xfrm>
              <a:custGeom>
                <a:avLst/>
                <a:gdLst/>
                <a:ahLst/>
                <a:cxnLst/>
                <a:rect l="l" t="t" r="r" b="b"/>
                <a:pathLst>
                  <a:path w="584" h="2328" extrusionOk="0">
                    <a:moveTo>
                      <a:pt x="295" y="1"/>
                    </a:moveTo>
                    <a:cubicBezTo>
                      <a:pt x="171" y="1"/>
                      <a:pt x="45" y="86"/>
                      <a:pt x="30" y="255"/>
                    </a:cubicBezTo>
                    <a:cubicBezTo>
                      <a:pt x="0" y="597"/>
                      <a:pt x="2" y="946"/>
                      <a:pt x="6" y="1290"/>
                    </a:cubicBezTo>
                    <a:cubicBezTo>
                      <a:pt x="9" y="1631"/>
                      <a:pt x="24" y="1959"/>
                      <a:pt x="178" y="2270"/>
                    </a:cubicBezTo>
                    <a:cubicBezTo>
                      <a:pt x="198" y="2309"/>
                      <a:pt x="239" y="2328"/>
                      <a:pt x="281" y="2328"/>
                    </a:cubicBezTo>
                    <a:cubicBezTo>
                      <a:pt x="323" y="2328"/>
                      <a:pt x="365" y="2309"/>
                      <a:pt x="385" y="2270"/>
                    </a:cubicBezTo>
                    <a:cubicBezTo>
                      <a:pt x="543" y="1960"/>
                      <a:pt x="560" y="1631"/>
                      <a:pt x="569" y="1290"/>
                    </a:cubicBezTo>
                    <a:cubicBezTo>
                      <a:pt x="576" y="946"/>
                      <a:pt x="583" y="597"/>
                      <a:pt x="557" y="255"/>
                    </a:cubicBezTo>
                    <a:cubicBezTo>
                      <a:pt x="544" y="85"/>
                      <a:pt x="420" y="1"/>
                      <a:pt x="295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3546" name="Google Shape;3546;p21"/>
            <p:cNvGrpSpPr/>
            <p:nvPr/>
          </p:nvGrpSpPr>
          <p:grpSpPr>
            <a:xfrm flipH="1">
              <a:off x="5023923" y="4866905"/>
              <a:ext cx="148749" cy="138123"/>
              <a:chOff x="417563" y="4145250"/>
              <a:chExt cx="148749" cy="138123"/>
            </a:xfrm>
          </p:grpSpPr>
          <p:sp>
            <p:nvSpPr>
              <p:cNvPr id="3547" name="Google Shape;3547;p21"/>
              <p:cNvSpPr/>
              <p:nvPr/>
            </p:nvSpPr>
            <p:spPr>
              <a:xfrm>
                <a:off x="417563" y="4179924"/>
                <a:ext cx="39186" cy="103449"/>
              </a:xfrm>
              <a:custGeom>
                <a:avLst/>
                <a:gdLst/>
                <a:ahLst/>
                <a:cxnLst/>
                <a:rect l="l" t="t" r="r" b="b"/>
                <a:pathLst>
                  <a:path w="686" h="1811" extrusionOk="0">
                    <a:moveTo>
                      <a:pt x="283" y="1"/>
                    </a:moveTo>
                    <a:cubicBezTo>
                      <a:pt x="215" y="1"/>
                      <a:pt x="148" y="32"/>
                      <a:pt x="118" y="96"/>
                    </a:cubicBezTo>
                    <a:cubicBezTo>
                      <a:pt x="0" y="348"/>
                      <a:pt x="83" y="703"/>
                      <a:pt x="102" y="970"/>
                    </a:cubicBezTo>
                    <a:cubicBezTo>
                      <a:pt x="112" y="1123"/>
                      <a:pt x="118" y="1280"/>
                      <a:pt x="141" y="1432"/>
                    </a:cubicBezTo>
                    <a:cubicBezTo>
                      <a:pt x="163" y="1569"/>
                      <a:pt x="227" y="1672"/>
                      <a:pt x="315" y="1777"/>
                    </a:cubicBezTo>
                    <a:cubicBezTo>
                      <a:pt x="333" y="1800"/>
                      <a:pt x="363" y="1811"/>
                      <a:pt x="394" y="1811"/>
                    </a:cubicBezTo>
                    <a:cubicBezTo>
                      <a:pt x="425" y="1811"/>
                      <a:pt x="456" y="1799"/>
                      <a:pt x="475" y="1777"/>
                    </a:cubicBezTo>
                    <a:cubicBezTo>
                      <a:pt x="685" y="1537"/>
                      <a:pt x="670" y="1245"/>
                      <a:pt x="647" y="944"/>
                    </a:cubicBezTo>
                    <a:cubicBezTo>
                      <a:pt x="625" y="670"/>
                      <a:pt x="621" y="266"/>
                      <a:pt x="421" y="56"/>
                    </a:cubicBezTo>
                    <a:cubicBezTo>
                      <a:pt x="386" y="19"/>
                      <a:pt x="334" y="1"/>
                      <a:pt x="283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548" name="Google Shape;3548;p21"/>
              <p:cNvSpPr/>
              <p:nvPr/>
            </p:nvSpPr>
            <p:spPr>
              <a:xfrm>
                <a:off x="469888" y="4145250"/>
                <a:ext cx="42556" cy="117101"/>
              </a:xfrm>
              <a:custGeom>
                <a:avLst/>
                <a:gdLst/>
                <a:ahLst/>
                <a:cxnLst/>
                <a:rect l="l" t="t" r="r" b="b"/>
                <a:pathLst>
                  <a:path w="745" h="2050" extrusionOk="0">
                    <a:moveTo>
                      <a:pt x="476" y="0"/>
                    </a:moveTo>
                    <a:cubicBezTo>
                      <a:pt x="449" y="0"/>
                      <a:pt x="419" y="8"/>
                      <a:pt x="384" y="23"/>
                    </a:cubicBezTo>
                    <a:cubicBezTo>
                      <a:pt x="243" y="88"/>
                      <a:pt x="219" y="278"/>
                      <a:pt x="192" y="415"/>
                    </a:cubicBezTo>
                    <a:cubicBezTo>
                      <a:pt x="158" y="589"/>
                      <a:pt x="132" y="764"/>
                      <a:pt x="104" y="936"/>
                    </a:cubicBezTo>
                    <a:cubicBezTo>
                      <a:pt x="47" y="1281"/>
                      <a:pt x="1" y="1611"/>
                      <a:pt x="84" y="1954"/>
                    </a:cubicBezTo>
                    <a:cubicBezTo>
                      <a:pt x="99" y="2020"/>
                      <a:pt x="150" y="2049"/>
                      <a:pt x="204" y="2049"/>
                    </a:cubicBezTo>
                    <a:cubicBezTo>
                      <a:pt x="250" y="2049"/>
                      <a:pt x="298" y="2027"/>
                      <a:pt x="327" y="1988"/>
                    </a:cubicBezTo>
                    <a:cubicBezTo>
                      <a:pt x="568" y="1660"/>
                      <a:pt x="617" y="1267"/>
                      <a:pt x="652" y="870"/>
                    </a:cubicBezTo>
                    <a:cubicBezTo>
                      <a:pt x="666" y="718"/>
                      <a:pt x="745" y="0"/>
                      <a:pt x="476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549" name="Google Shape;3549;p21"/>
              <p:cNvSpPr/>
              <p:nvPr/>
            </p:nvSpPr>
            <p:spPr>
              <a:xfrm>
                <a:off x="528840" y="4206144"/>
                <a:ext cx="37472" cy="75173"/>
              </a:xfrm>
              <a:custGeom>
                <a:avLst/>
                <a:gdLst/>
                <a:ahLst/>
                <a:cxnLst/>
                <a:rect l="l" t="t" r="r" b="b"/>
                <a:pathLst>
                  <a:path w="656" h="1316" extrusionOk="0">
                    <a:moveTo>
                      <a:pt x="371" y="0"/>
                    </a:moveTo>
                    <a:cubicBezTo>
                      <a:pt x="302" y="0"/>
                      <a:pt x="231" y="34"/>
                      <a:pt x="180" y="103"/>
                    </a:cubicBezTo>
                    <a:cubicBezTo>
                      <a:pt x="57" y="271"/>
                      <a:pt x="44" y="533"/>
                      <a:pt x="23" y="733"/>
                    </a:cubicBezTo>
                    <a:cubicBezTo>
                      <a:pt x="1" y="928"/>
                      <a:pt x="15" y="1125"/>
                      <a:pt x="152" y="1281"/>
                    </a:cubicBezTo>
                    <a:cubicBezTo>
                      <a:pt x="172" y="1303"/>
                      <a:pt x="205" y="1315"/>
                      <a:pt x="238" y="1315"/>
                    </a:cubicBezTo>
                    <a:cubicBezTo>
                      <a:pt x="259" y="1315"/>
                      <a:pt x="281" y="1310"/>
                      <a:pt x="298" y="1298"/>
                    </a:cubicBezTo>
                    <a:cubicBezTo>
                      <a:pt x="470" y="1186"/>
                      <a:pt x="536" y="999"/>
                      <a:pt x="566" y="805"/>
                    </a:cubicBezTo>
                    <a:cubicBezTo>
                      <a:pt x="598" y="604"/>
                      <a:pt x="655" y="349"/>
                      <a:pt x="581" y="154"/>
                    </a:cubicBezTo>
                    <a:cubicBezTo>
                      <a:pt x="541" y="53"/>
                      <a:pt x="457" y="0"/>
                      <a:pt x="371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3550" name="Google Shape;3550;p21"/>
            <p:cNvGrpSpPr/>
            <p:nvPr/>
          </p:nvGrpSpPr>
          <p:grpSpPr>
            <a:xfrm flipH="1">
              <a:off x="7857534" y="4654247"/>
              <a:ext cx="88313" cy="132981"/>
              <a:chOff x="712664" y="3994329"/>
              <a:chExt cx="88313" cy="132981"/>
            </a:xfrm>
          </p:grpSpPr>
          <p:sp>
            <p:nvSpPr>
              <p:cNvPr id="3551" name="Google Shape;3551;p21"/>
              <p:cNvSpPr/>
              <p:nvPr/>
            </p:nvSpPr>
            <p:spPr>
              <a:xfrm>
                <a:off x="712664" y="4006439"/>
                <a:ext cx="44613" cy="91225"/>
              </a:xfrm>
              <a:custGeom>
                <a:avLst/>
                <a:gdLst/>
                <a:ahLst/>
                <a:cxnLst/>
                <a:rect l="l" t="t" r="r" b="b"/>
                <a:pathLst>
                  <a:path w="781" h="1597" extrusionOk="0">
                    <a:moveTo>
                      <a:pt x="221" y="1"/>
                    </a:moveTo>
                    <a:cubicBezTo>
                      <a:pt x="138" y="1"/>
                      <a:pt x="60" y="44"/>
                      <a:pt x="44" y="145"/>
                    </a:cubicBezTo>
                    <a:cubicBezTo>
                      <a:pt x="1" y="407"/>
                      <a:pt x="81" y="683"/>
                      <a:pt x="139" y="938"/>
                    </a:cubicBezTo>
                    <a:cubicBezTo>
                      <a:pt x="196" y="1187"/>
                      <a:pt x="264" y="1427"/>
                      <a:pt x="489" y="1579"/>
                    </a:cubicBezTo>
                    <a:cubicBezTo>
                      <a:pt x="506" y="1591"/>
                      <a:pt x="526" y="1596"/>
                      <a:pt x="546" y="1596"/>
                    </a:cubicBezTo>
                    <a:cubicBezTo>
                      <a:pt x="589" y="1596"/>
                      <a:pt x="632" y="1573"/>
                      <a:pt x="652" y="1535"/>
                    </a:cubicBezTo>
                    <a:cubicBezTo>
                      <a:pt x="780" y="1308"/>
                      <a:pt x="735" y="1060"/>
                      <a:pt x="674" y="820"/>
                    </a:cubicBezTo>
                    <a:cubicBezTo>
                      <a:pt x="614" y="582"/>
                      <a:pt x="569" y="295"/>
                      <a:pt x="422" y="97"/>
                    </a:cubicBezTo>
                    <a:cubicBezTo>
                      <a:pt x="377" y="36"/>
                      <a:pt x="297" y="1"/>
                      <a:pt x="221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552" name="Google Shape;3552;p21"/>
              <p:cNvSpPr/>
              <p:nvPr/>
            </p:nvSpPr>
            <p:spPr>
              <a:xfrm>
                <a:off x="767617" y="3994329"/>
                <a:ext cx="33360" cy="132981"/>
              </a:xfrm>
              <a:custGeom>
                <a:avLst/>
                <a:gdLst/>
                <a:ahLst/>
                <a:cxnLst/>
                <a:rect l="l" t="t" r="r" b="b"/>
                <a:pathLst>
                  <a:path w="584" h="2328" extrusionOk="0">
                    <a:moveTo>
                      <a:pt x="295" y="1"/>
                    </a:moveTo>
                    <a:cubicBezTo>
                      <a:pt x="171" y="1"/>
                      <a:pt x="45" y="86"/>
                      <a:pt x="30" y="255"/>
                    </a:cubicBezTo>
                    <a:cubicBezTo>
                      <a:pt x="0" y="597"/>
                      <a:pt x="2" y="946"/>
                      <a:pt x="6" y="1290"/>
                    </a:cubicBezTo>
                    <a:cubicBezTo>
                      <a:pt x="9" y="1631"/>
                      <a:pt x="24" y="1959"/>
                      <a:pt x="178" y="2270"/>
                    </a:cubicBezTo>
                    <a:cubicBezTo>
                      <a:pt x="198" y="2309"/>
                      <a:pt x="239" y="2328"/>
                      <a:pt x="281" y="2328"/>
                    </a:cubicBezTo>
                    <a:cubicBezTo>
                      <a:pt x="323" y="2328"/>
                      <a:pt x="365" y="2309"/>
                      <a:pt x="385" y="2270"/>
                    </a:cubicBezTo>
                    <a:cubicBezTo>
                      <a:pt x="543" y="1960"/>
                      <a:pt x="560" y="1631"/>
                      <a:pt x="569" y="1290"/>
                    </a:cubicBezTo>
                    <a:cubicBezTo>
                      <a:pt x="576" y="946"/>
                      <a:pt x="583" y="597"/>
                      <a:pt x="557" y="255"/>
                    </a:cubicBezTo>
                    <a:cubicBezTo>
                      <a:pt x="544" y="85"/>
                      <a:pt x="420" y="1"/>
                      <a:pt x="295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3553" name="Google Shape;3553;p21"/>
            <p:cNvGrpSpPr/>
            <p:nvPr/>
          </p:nvGrpSpPr>
          <p:grpSpPr>
            <a:xfrm>
              <a:off x="2916488" y="4589988"/>
              <a:ext cx="142923" cy="130526"/>
              <a:chOff x="178100" y="3904645"/>
              <a:chExt cx="142923" cy="130526"/>
            </a:xfrm>
          </p:grpSpPr>
          <p:sp>
            <p:nvSpPr>
              <p:cNvPr id="3554" name="Google Shape;3554;p21"/>
              <p:cNvSpPr/>
              <p:nvPr/>
            </p:nvSpPr>
            <p:spPr>
              <a:xfrm>
                <a:off x="178100" y="3936863"/>
                <a:ext cx="40843" cy="98308"/>
              </a:xfrm>
              <a:custGeom>
                <a:avLst/>
                <a:gdLst/>
                <a:ahLst/>
                <a:cxnLst/>
                <a:rect l="l" t="t" r="r" b="b"/>
                <a:pathLst>
                  <a:path w="715" h="1721" extrusionOk="0">
                    <a:moveTo>
                      <a:pt x="237" y="1"/>
                    </a:moveTo>
                    <a:cubicBezTo>
                      <a:pt x="157" y="1"/>
                      <a:pt x="77" y="54"/>
                      <a:pt x="49" y="139"/>
                    </a:cubicBezTo>
                    <a:cubicBezTo>
                      <a:pt x="1" y="283"/>
                      <a:pt x="37" y="436"/>
                      <a:pt x="59" y="582"/>
                    </a:cubicBezTo>
                    <a:cubicBezTo>
                      <a:pt x="76" y="711"/>
                      <a:pt x="98" y="838"/>
                      <a:pt x="120" y="966"/>
                    </a:cubicBezTo>
                    <a:cubicBezTo>
                      <a:pt x="142" y="1093"/>
                      <a:pt x="158" y="1223"/>
                      <a:pt x="193" y="1347"/>
                    </a:cubicBezTo>
                    <a:cubicBezTo>
                      <a:pt x="234" y="1488"/>
                      <a:pt x="302" y="1592"/>
                      <a:pt x="413" y="1688"/>
                    </a:cubicBezTo>
                    <a:cubicBezTo>
                      <a:pt x="438" y="1709"/>
                      <a:pt x="467" y="1720"/>
                      <a:pt x="496" y="1720"/>
                    </a:cubicBezTo>
                    <a:cubicBezTo>
                      <a:pt x="533" y="1720"/>
                      <a:pt x="570" y="1702"/>
                      <a:pt x="594" y="1665"/>
                    </a:cubicBezTo>
                    <a:cubicBezTo>
                      <a:pt x="672" y="1542"/>
                      <a:pt x="715" y="1424"/>
                      <a:pt x="707" y="1275"/>
                    </a:cubicBezTo>
                    <a:cubicBezTo>
                      <a:pt x="700" y="1133"/>
                      <a:pt x="672" y="990"/>
                      <a:pt x="643" y="848"/>
                    </a:cubicBezTo>
                    <a:cubicBezTo>
                      <a:pt x="592" y="595"/>
                      <a:pt x="554" y="244"/>
                      <a:pt x="362" y="51"/>
                    </a:cubicBezTo>
                    <a:cubicBezTo>
                      <a:pt x="326" y="16"/>
                      <a:pt x="281" y="1"/>
                      <a:pt x="237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555" name="Google Shape;3555;p21"/>
              <p:cNvSpPr/>
              <p:nvPr/>
            </p:nvSpPr>
            <p:spPr>
              <a:xfrm>
                <a:off x="230654" y="3904645"/>
                <a:ext cx="37187" cy="110589"/>
              </a:xfrm>
              <a:custGeom>
                <a:avLst/>
                <a:gdLst/>
                <a:ahLst/>
                <a:cxnLst/>
                <a:rect l="l" t="t" r="r" b="b"/>
                <a:pathLst>
                  <a:path w="651" h="1936" extrusionOk="0">
                    <a:moveTo>
                      <a:pt x="399" y="0"/>
                    </a:moveTo>
                    <a:cubicBezTo>
                      <a:pt x="364" y="0"/>
                      <a:pt x="331" y="13"/>
                      <a:pt x="305" y="45"/>
                    </a:cubicBezTo>
                    <a:cubicBezTo>
                      <a:pt x="124" y="270"/>
                      <a:pt x="142" y="647"/>
                      <a:pt x="102" y="921"/>
                    </a:cubicBezTo>
                    <a:cubicBezTo>
                      <a:pt x="57" y="1239"/>
                      <a:pt x="0" y="1544"/>
                      <a:pt x="117" y="1853"/>
                    </a:cubicBezTo>
                    <a:cubicBezTo>
                      <a:pt x="136" y="1902"/>
                      <a:pt x="182" y="1936"/>
                      <a:pt x="229" y="1936"/>
                    </a:cubicBezTo>
                    <a:cubicBezTo>
                      <a:pt x="255" y="1936"/>
                      <a:pt x="282" y="1925"/>
                      <a:pt x="305" y="1902"/>
                    </a:cubicBezTo>
                    <a:cubicBezTo>
                      <a:pt x="542" y="1660"/>
                      <a:pt x="598" y="1348"/>
                      <a:pt x="625" y="1020"/>
                    </a:cubicBezTo>
                    <a:cubicBezTo>
                      <a:pt x="637" y="862"/>
                      <a:pt x="650" y="703"/>
                      <a:pt x="643" y="545"/>
                    </a:cubicBezTo>
                    <a:cubicBezTo>
                      <a:pt x="637" y="392"/>
                      <a:pt x="640" y="203"/>
                      <a:pt x="542" y="75"/>
                    </a:cubicBezTo>
                    <a:cubicBezTo>
                      <a:pt x="511" y="33"/>
                      <a:pt x="454" y="0"/>
                      <a:pt x="399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556" name="Google Shape;3556;p21"/>
              <p:cNvSpPr/>
              <p:nvPr/>
            </p:nvSpPr>
            <p:spPr>
              <a:xfrm>
                <a:off x="275667" y="3947545"/>
                <a:ext cx="45355" cy="85284"/>
              </a:xfrm>
              <a:custGeom>
                <a:avLst/>
                <a:gdLst/>
                <a:ahLst/>
                <a:cxnLst/>
                <a:rect l="l" t="t" r="r" b="b"/>
                <a:pathLst>
                  <a:path w="794" h="1493" extrusionOk="0">
                    <a:moveTo>
                      <a:pt x="528" y="0"/>
                    </a:moveTo>
                    <a:cubicBezTo>
                      <a:pt x="514" y="0"/>
                      <a:pt x="500" y="3"/>
                      <a:pt x="486" y="9"/>
                    </a:cubicBezTo>
                    <a:cubicBezTo>
                      <a:pt x="246" y="103"/>
                      <a:pt x="170" y="438"/>
                      <a:pt x="116" y="669"/>
                    </a:cubicBezTo>
                    <a:cubicBezTo>
                      <a:pt x="56" y="916"/>
                      <a:pt x="1" y="1211"/>
                      <a:pt x="155" y="1435"/>
                    </a:cubicBezTo>
                    <a:cubicBezTo>
                      <a:pt x="182" y="1473"/>
                      <a:pt x="219" y="1492"/>
                      <a:pt x="257" y="1492"/>
                    </a:cubicBezTo>
                    <a:cubicBezTo>
                      <a:pt x="286" y="1492"/>
                      <a:pt x="315" y="1481"/>
                      <a:pt x="342" y="1459"/>
                    </a:cubicBezTo>
                    <a:cubicBezTo>
                      <a:pt x="531" y="1295"/>
                      <a:pt x="571" y="1040"/>
                      <a:pt x="622" y="809"/>
                    </a:cubicBezTo>
                    <a:cubicBezTo>
                      <a:pt x="667" y="603"/>
                      <a:pt x="793" y="275"/>
                      <a:pt x="670" y="86"/>
                    </a:cubicBezTo>
                    <a:cubicBezTo>
                      <a:pt x="642" y="40"/>
                      <a:pt x="585" y="0"/>
                      <a:pt x="528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3557" name="Google Shape;3557;p21"/>
            <p:cNvGrpSpPr/>
            <p:nvPr/>
          </p:nvGrpSpPr>
          <p:grpSpPr>
            <a:xfrm flipH="1">
              <a:off x="3339346" y="4654247"/>
              <a:ext cx="88313" cy="132981"/>
              <a:chOff x="712664" y="3994329"/>
              <a:chExt cx="88313" cy="132981"/>
            </a:xfrm>
          </p:grpSpPr>
          <p:sp>
            <p:nvSpPr>
              <p:cNvPr id="3558" name="Google Shape;3558;p21"/>
              <p:cNvSpPr/>
              <p:nvPr/>
            </p:nvSpPr>
            <p:spPr>
              <a:xfrm>
                <a:off x="712664" y="4006439"/>
                <a:ext cx="44613" cy="91225"/>
              </a:xfrm>
              <a:custGeom>
                <a:avLst/>
                <a:gdLst/>
                <a:ahLst/>
                <a:cxnLst/>
                <a:rect l="l" t="t" r="r" b="b"/>
                <a:pathLst>
                  <a:path w="781" h="1597" extrusionOk="0">
                    <a:moveTo>
                      <a:pt x="221" y="1"/>
                    </a:moveTo>
                    <a:cubicBezTo>
                      <a:pt x="138" y="1"/>
                      <a:pt x="60" y="44"/>
                      <a:pt x="44" y="145"/>
                    </a:cubicBezTo>
                    <a:cubicBezTo>
                      <a:pt x="1" y="407"/>
                      <a:pt x="81" y="683"/>
                      <a:pt x="139" y="938"/>
                    </a:cubicBezTo>
                    <a:cubicBezTo>
                      <a:pt x="196" y="1187"/>
                      <a:pt x="264" y="1427"/>
                      <a:pt x="489" y="1579"/>
                    </a:cubicBezTo>
                    <a:cubicBezTo>
                      <a:pt x="506" y="1591"/>
                      <a:pt x="526" y="1596"/>
                      <a:pt x="546" y="1596"/>
                    </a:cubicBezTo>
                    <a:cubicBezTo>
                      <a:pt x="589" y="1596"/>
                      <a:pt x="632" y="1573"/>
                      <a:pt x="652" y="1535"/>
                    </a:cubicBezTo>
                    <a:cubicBezTo>
                      <a:pt x="780" y="1308"/>
                      <a:pt x="735" y="1060"/>
                      <a:pt x="674" y="820"/>
                    </a:cubicBezTo>
                    <a:cubicBezTo>
                      <a:pt x="614" y="582"/>
                      <a:pt x="569" y="295"/>
                      <a:pt x="422" y="97"/>
                    </a:cubicBezTo>
                    <a:cubicBezTo>
                      <a:pt x="377" y="36"/>
                      <a:pt x="297" y="1"/>
                      <a:pt x="221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559" name="Google Shape;3559;p21"/>
              <p:cNvSpPr/>
              <p:nvPr/>
            </p:nvSpPr>
            <p:spPr>
              <a:xfrm>
                <a:off x="767617" y="3994329"/>
                <a:ext cx="33360" cy="132981"/>
              </a:xfrm>
              <a:custGeom>
                <a:avLst/>
                <a:gdLst/>
                <a:ahLst/>
                <a:cxnLst/>
                <a:rect l="l" t="t" r="r" b="b"/>
                <a:pathLst>
                  <a:path w="584" h="2328" extrusionOk="0">
                    <a:moveTo>
                      <a:pt x="295" y="1"/>
                    </a:moveTo>
                    <a:cubicBezTo>
                      <a:pt x="171" y="1"/>
                      <a:pt x="45" y="86"/>
                      <a:pt x="30" y="255"/>
                    </a:cubicBezTo>
                    <a:cubicBezTo>
                      <a:pt x="0" y="597"/>
                      <a:pt x="2" y="946"/>
                      <a:pt x="6" y="1290"/>
                    </a:cubicBezTo>
                    <a:cubicBezTo>
                      <a:pt x="9" y="1631"/>
                      <a:pt x="24" y="1959"/>
                      <a:pt x="178" y="2270"/>
                    </a:cubicBezTo>
                    <a:cubicBezTo>
                      <a:pt x="198" y="2309"/>
                      <a:pt x="239" y="2328"/>
                      <a:pt x="281" y="2328"/>
                    </a:cubicBezTo>
                    <a:cubicBezTo>
                      <a:pt x="323" y="2328"/>
                      <a:pt x="365" y="2309"/>
                      <a:pt x="385" y="2270"/>
                    </a:cubicBezTo>
                    <a:cubicBezTo>
                      <a:pt x="543" y="1960"/>
                      <a:pt x="560" y="1631"/>
                      <a:pt x="569" y="1290"/>
                    </a:cubicBezTo>
                    <a:cubicBezTo>
                      <a:pt x="576" y="946"/>
                      <a:pt x="583" y="597"/>
                      <a:pt x="557" y="255"/>
                    </a:cubicBezTo>
                    <a:cubicBezTo>
                      <a:pt x="544" y="85"/>
                      <a:pt x="420" y="1"/>
                      <a:pt x="295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sp>
          <p:nvSpPr>
            <p:cNvPr id="3560" name="Google Shape;3560;p21"/>
            <p:cNvSpPr/>
            <p:nvPr/>
          </p:nvSpPr>
          <p:spPr>
            <a:xfrm>
              <a:off x="3576059" y="4617755"/>
              <a:ext cx="33188" cy="102763"/>
            </a:xfrm>
            <a:custGeom>
              <a:avLst/>
              <a:gdLst/>
              <a:ahLst/>
              <a:cxnLst/>
              <a:rect l="l" t="t" r="r" b="b"/>
              <a:pathLst>
                <a:path w="581" h="1799" extrusionOk="0">
                  <a:moveTo>
                    <a:pt x="300" y="0"/>
                  </a:moveTo>
                  <a:cubicBezTo>
                    <a:pt x="224" y="0"/>
                    <a:pt x="148" y="46"/>
                    <a:pt x="114" y="137"/>
                  </a:cubicBezTo>
                  <a:cubicBezTo>
                    <a:pt x="22" y="389"/>
                    <a:pt x="32" y="700"/>
                    <a:pt x="16" y="968"/>
                  </a:cubicBezTo>
                  <a:cubicBezTo>
                    <a:pt x="0" y="1232"/>
                    <a:pt x="5" y="1500"/>
                    <a:pt x="120" y="1743"/>
                  </a:cubicBezTo>
                  <a:cubicBezTo>
                    <a:pt x="136" y="1778"/>
                    <a:pt x="178" y="1799"/>
                    <a:pt x="219" y="1799"/>
                  </a:cubicBezTo>
                  <a:cubicBezTo>
                    <a:pt x="248" y="1799"/>
                    <a:pt x="276" y="1788"/>
                    <a:pt x="293" y="1765"/>
                  </a:cubicBezTo>
                  <a:cubicBezTo>
                    <a:pt x="467" y="1544"/>
                    <a:pt x="522" y="1270"/>
                    <a:pt x="540" y="994"/>
                  </a:cubicBezTo>
                  <a:cubicBezTo>
                    <a:pt x="554" y="722"/>
                    <a:pt x="580" y="397"/>
                    <a:pt x="484" y="137"/>
                  </a:cubicBezTo>
                  <a:cubicBezTo>
                    <a:pt x="451" y="46"/>
                    <a:pt x="375" y="0"/>
                    <a:pt x="300" y="0"/>
                  </a:cubicBezTo>
                  <a:close/>
                </a:path>
              </a:pathLst>
            </a:custGeom>
            <a:solidFill>
              <a:srgbClr val="191919">
                <a:alpha val="59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3561" name="Google Shape;3561;p21"/>
            <p:cNvGrpSpPr/>
            <p:nvPr/>
          </p:nvGrpSpPr>
          <p:grpSpPr>
            <a:xfrm>
              <a:off x="4632438" y="4603875"/>
              <a:ext cx="142923" cy="130526"/>
              <a:chOff x="178100" y="3904645"/>
              <a:chExt cx="142923" cy="130526"/>
            </a:xfrm>
          </p:grpSpPr>
          <p:sp>
            <p:nvSpPr>
              <p:cNvPr id="3562" name="Google Shape;3562;p21"/>
              <p:cNvSpPr/>
              <p:nvPr/>
            </p:nvSpPr>
            <p:spPr>
              <a:xfrm>
                <a:off x="178100" y="3936863"/>
                <a:ext cx="40843" cy="98308"/>
              </a:xfrm>
              <a:custGeom>
                <a:avLst/>
                <a:gdLst/>
                <a:ahLst/>
                <a:cxnLst/>
                <a:rect l="l" t="t" r="r" b="b"/>
                <a:pathLst>
                  <a:path w="715" h="1721" extrusionOk="0">
                    <a:moveTo>
                      <a:pt x="237" y="1"/>
                    </a:moveTo>
                    <a:cubicBezTo>
                      <a:pt x="157" y="1"/>
                      <a:pt x="77" y="54"/>
                      <a:pt x="49" y="139"/>
                    </a:cubicBezTo>
                    <a:cubicBezTo>
                      <a:pt x="1" y="283"/>
                      <a:pt x="37" y="436"/>
                      <a:pt x="59" y="582"/>
                    </a:cubicBezTo>
                    <a:cubicBezTo>
                      <a:pt x="76" y="711"/>
                      <a:pt x="98" y="838"/>
                      <a:pt x="120" y="966"/>
                    </a:cubicBezTo>
                    <a:cubicBezTo>
                      <a:pt x="142" y="1093"/>
                      <a:pt x="158" y="1223"/>
                      <a:pt x="193" y="1347"/>
                    </a:cubicBezTo>
                    <a:cubicBezTo>
                      <a:pt x="234" y="1488"/>
                      <a:pt x="302" y="1592"/>
                      <a:pt x="413" y="1688"/>
                    </a:cubicBezTo>
                    <a:cubicBezTo>
                      <a:pt x="438" y="1709"/>
                      <a:pt x="467" y="1720"/>
                      <a:pt x="496" y="1720"/>
                    </a:cubicBezTo>
                    <a:cubicBezTo>
                      <a:pt x="533" y="1720"/>
                      <a:pt x="570" y="1702"/>
                      <a:pt x="594" y="1665"/>
                    </a:cubicBezTo>
                    <a:cubicBezTo>
                      <a:pt x="672" y="1542"/>
                      <a:pt x="715" y="1424"/>
                      <a:pt x="707" y="1275"/>
                    </a:cubicBezTo>
                    <a:cubicBezTo>
                      <a:pt x="700" y="1133"/>
                      <a:pt x="672" y="990"/>
                      <a:pt x="643" y="848"/>
                    </a:cubicBezTo>
                    <a:cubicBezTo>
                      <a:pt x="592" y="595"/>
                      <a:pt x="554" y="244"/>
                      <a:pt x="362" y="51"/>
                    </a:cubicBezTo>
                    <a:cubicBezTo>
                      <a:pt x="326" y="16"/>
                      <a:pt x="281" y="1"/>
                      <a:pt x="237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563" name="Google Shape;3563;p21"/>
              <p:cNvSpPr/>
              <p:nvPr/>
            </p:nvSpPr>
            <p:spPr>
              <a:xfrm>
                <a:off x="230654" y="3904645"/>
                <a:ext cx="37187" cy="110589"/>
              </a:xfrm>
              <a:custGeom>
                <a:avLst/>
                <a:gdLst/>
                <a:ahLst/>
                <a:cxnLst/>
                <a:rect l="l" t="t" r="r" b="b"/>
                <a:pathLst>
                  <a:path w="651" h="1936" extrusionOk="0">
                    <a:moveTo>
                      <a:pt x="399" y="0"/>
                    </a:moveTo>
                    <a:cubicBezTo>
                      <a:pt x="364" y="0"/>
                      <a:pt x="331" y="13"/>
                      <a:pt x="305" y="45"/>
                    </a:cubicBezTo>
                    <a:cubicBezTo>
                      <a:pt x="124" y="270"/>
                      <a:pt x="142" y="647"/>
                      <a:pt x="102" y="921"/>
                    </a:cubicBezTo>
                    <a:cubicBezTo>
                      <a:pt x="57" y="1239"/>
                      <a:pt x="0" y="1544"/>
                      <a:pt x="117" y="1853"/>
                    </a:cubicBezTo>
                    <a:cubicBezTo>
                      <a:pt x="136" y="1902"/>
                      <a:pt x="182" y="1936"/>
                      <a:pt x="229" y="1936"/>
                    </a:cubicBezTo>
                    <a:cubicBezTo>
                      <a:pt x="255" y="1936"/>
                      <a:pt x="282" y="1925"/>
                      <a:pt x="305" y="1902"/>
                    </a:cubicBezTo>
                    <a:cubicBezTo>
                      <a:pt x="542" y="1660"/>
                      <a:pt x="598" y="1348"/>
                      <a:pt x="625" y="1020"/>
                    </a:cubicBezTo>
                    <a:cubicBezTo>
                      <a:pt x="637" y="862"/>
                      <a:pt x="650" y="703"/>
                      <a:pt x="643" y="545"/>
                    </a:cubicBezTo>
                    <a:cubicBezTo>
                      <a:pt x="637" y="392"/>
                      <a:pt x="640" y="203"/>
                      <a:pt x="542" y="75"/>
                    </a:cubicBezTo>
                    <a:cubicBezTo>
                      <a:pt x="511" y="33"/>
                      <a:pt x="454" y="0"/>
                      <a:pt x="399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564" name="Google Shape;3564;p21"/>
              <p:cNvSpPr/>
              <p:nvPr/>
            </p:nvSpPr>
            <p:spPr>
              <a:xfrm>
                <a:off x="275667" y="3947545"/>
                <a:ext cx="45355" cy="85284"/>
              </a:xfrm>
              <a:custGeom>
                <a:avLst/>
                <a:gdLst/>
                <a:ahLst/>
                <a:cxnLst/>
                <a:rect l="l" t="t" r="r" b="b"/>
                <a:pathLst>
                  <a:path w="794" h="1493" extrusionOk="0">
                    <a:moveTo>
                      <a:pt x="528" y="0"/>
                    </a:moveTo>
                    <a:cubicBezTo>
                      <a:pt x="514" y="0"/>
                      <a:pt x="500" y="3"/>
                      <a:pt x="486" y="9"/>
                    </a:cubicBezTo>
                    <a:cubicBezTo>
                      <a:pt x="246" y="103"/>
                      <a:pt x="170" y="438"/>
                      <a:pt x="116" y="669"/>
                    </a:cubicBezTo>
                    <a:cubicBezTo>
                      <a:pt x="56" y="916"/>
                      <a:pt x="1" y="1211"/>
                      <a:pt x="155" y="1435"/>
                    </a:cubicBezTo>
                    <a:cubicBezTo>
                      <a:pt x="182" y="1473"/>
                      <a:pt x="219" y="1492"/>
                      <a:pt x="257" y="1492"/>
                    </a:cubicBezTo>
                    <a:cubicBezTo>
                      <a:pt x="286" y="1492"/>
                      <a:pt x="315" y="1481"/>
                      <a:pt x="342" y="1459"/>
                    </a:cubicBezTo>
                    <a:cubicBezTo>
                      <a:pt x="531" y="1295"/>
                      <a:pt x="571" y="1040"/>
                      <a:pt x="622" y="809"/>
                    </a:cubicBezTo>
                    <a:cubicBezTo>
                      <a:pt x="667" y="603"/>
                      <a:pt x="793" y="275"/>
                      <a:pt x="670" y="86"/>
                    </a:cubicBezTo>
                    <a:cubicBezTo>
                      <a:pt x="642" y="40"/>
                      <a:pt x="585" y="0"/>
                      <a:pt x="528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3565" name="Google Shape;3565;p21"/>
            <p:cNvGrpSpPr/>
            <p:nvPr/>
          </p:nvGrpSpPr>
          <p:grpSpPr>
            <a:xfrm>
              <a:off x="6178388" y="4603875"/>
              <a:ext cx="142923" cy="130526"/>
              <a:chOff x="178100" y="3904645"/>
              <a:chExt cx="142923" cy="130526"/>
            </a:xfrm>
          </p:grpSpPr>
          <p:sp>
            <p:nvSpPr>
              <p:cNvPr id="3566" name="Google Shape;3566;p21"/>
              <p:cNvSpPr/>
              <p:nvPr/>
            </p:nvSpPr>
            <p:spPr>
              <a:xfrm>
                <a:off x="178100" y="3936863"/>
                <a:ext cx="40843" cy="98308"/>
              </a:xfrm>
              <a:custGeom>
                <a:avLst/>
                <a:gdLst/>
                <a:ahLst/>
                <a:cxnLst/>
                <a:rect l="l" t="t" r="r" b="b"/>
                <a:pathLst>
                  <a:path w="715" h="1721" extrusionOk="0">
                    <a:moveTo>
                      <a:pt x="237" y="1"/>
                    </a:moveTo>
                    <a:cubicBezTo>
                      <a:pt x="157" y="1"/>
                      <a:pt x="77" y="54"/>
                      <a:pt x="49" y="139"/>
                    </a:cubicBezTo>
                    <a:cubicBezTo>
                      <a:pt x="1" y="283"/>
                      <a:pt x="37" y="436"/>
                      <a:pt x="59" y="582"/>
                    </a:cubicBezTo>
                    <a:cubicBezTo>
                      <a:pt x="76" y="711"/>
                      <a:pt x="98" y="838"/>
                      <a:pt x="120" y="966"/>
                    </a:cubicBezTo>
                    <a:cubicBezTo>
                      <a:pt x="142" y="1093"/>
                      <a:pt x="158" y="1223"/>
                      <a:pt x="193" y="1347"/>
                    </a:cubicBezTo>
                    <a:cubicBezTo>
                      <a:pt x="234" y="1488"/>
                      <a:pt x="302" y="1592"/>
                      <a:pt x="413" y="1688"/>
                    </a:cubicBezTo>
                    <a:cubicBezTo>
                      <a:pt x="438" y="1709"/>
                      <a:pt x="467" y="1720"/>
                      <a:pt x="496" y="1720"/>
                    </a:cubicBezTo>
                    <a:cubicBezTo>
                      <a:pt x="533" y="1720"/>
                      <a:pt x="570" y="1702"/>
                      <a:pt x="594" y="1665"/>
                    </a:cubicBezTo>
                    <a:cubicBezTo>
                      <a:pt x="672" y="1542"/>
                      <a:pt x="715" y="1424"/>
                      <a:pt x="707" y="1275"/>
                    </a:cubicBezTo>
                    <a:cubicBezTo>
                      <a:pt x="700" y="1133"/>
                      <a:pt x="672" y="990"/>
                      <a:pt x="643" y="848"/>
                    </a:cubicBezTo>
                    <a:cubicBezTo>
                      <a:pt x="592" y="595"/>
                      <a:pt x="554" y="244"/>
                      <a:pt x="362" y="51"/>
                    </a:cubicBezTo>
                    <a:cubicBezTo>
                      <a:pt x="326" y="16"/>
                      <a:pt x="281" y="1"/>
                      <a:pt x="237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567" name="Google Shape;3567;p21"/>
              <p:cNvSpPr/>
              <p:nvPr/>
            </p:nvSpPr>
            <p:spPr>
              <a:xfrm>
                <a:off x="230654" y="3904645"/>
                <a:ext cx="37187" cy="110589"/>
              </a:xfrm>
              <a:custGeom>
                <a:avLst/>
                <a:gdLst/>
                <a:ahLst/>
                <a:cxnLst/>
                <a:rect l="l" t="t" r="r" b="b"/>
                <a:pathLst>
                  <a:path w="651" h="1936" extrusionOk="0">
                    <a:moveTo>
                      <a:pt x="399" y="0"/>
                    </a:moveTo>
                    <a:cubicBezTo>
                      <a:pt x="364" y="0"/>
                      <a:pt x="331" y="13"/>
                      <a:pt x="305" y="45"/>
                    </a:cubicBezTo>
                    <a:cubicBezTo>
                      <a:pt x="124" y="270"/>
                      <a:pt x="142" y="647"/>
                      <a:pt x="102" y="921"/>
                    </a:cubicBezTo>
                    <a:cubicBezTo>
                      <a:pt x="57" y="1239"/>
                      <a:pt x="0" y="1544"/>
                      <a:pt x="117" y="1853"/>
                    </a:cubicBezTo>
                    <a:cubicBezTo>
                      <a:pt x="136" y="1902"/>
                      <a:pt x="182" y="1936"/>
                      <a:pt x="229" y="1936"/>
                    </a:cubicBezTo>
                    <a:cubicBezTo>
                      <a:pt x="255" y="1936"/>
                      <a:pt x="282" y="1925"/>
                      <a:pt x="305" y="1902"/>
                    </a:cubicBezTo>
                    <a:cubicBezTo>
                      <a:pt x="542" y="1660"/>
                      <a:pt x="598" y="1348"/>
                      <a:pt x="625" y="1020"/>
                    </a:cubicBezTo>
                    <a:cubicBezTo>
                      <a:pt x="637" y="862"/>
                      <a:pt x="650" y="703"/>
                      <a:pt x="643" y="545"/>
                    </a:cubicBezTo>
                    <a:cubicBezTo>
                      <a:pt x="637" y="392"/>
                      <a:pt x="640" y="203"/>
                      <a:pt x="542" y="75"/>
                    </a:cubicBezTo>
                    <a:cubicBezTo>
                      <a:pt x="511" y="33"/>
                      <a:pt x="454" y="0"/>
                      <a:pt x="399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568" name="Google Shape;3568;p21"/>
              <p:cNvSpPr/>
              <p:nvPr/>
            </p:nvSpPr>
            <p:spPr>
              <a:xfrm>
                <a:off x="275667" y="3947545"/>
                <a:ext cx="45355" cy="85284"/>
              </a:xfrm>
              <a:custGeom>
                <a:avLst/>
                <a:gdLst/>
                <a:ahLst/>
                <a:cxnLst/>
                <a:rect l="l" t="t" r="r" b="b"/>
                <a:pathLst>
                  <a:path w="794" h="1493" extrusionOk="0">
                    <a:moveTo>
                      <a:pt x="528" y="0"/>
                    </a:moveTo>
                    <a:cubicBezTo>
                      <a:pt x="514" y="0"/>
                      <a:pt x="500" y="3"/>
                      <a:pt x="486" y="9"/>
                    </a:cubicBezTo>
                    <a:cubicBezTo>
                      <a:pt x="246" y="103"/>
                      <a:pt x="170" y="438"/>
                      <a:pt x="116" y="669"/>
                    </a:cubicBezTo>
                    <a:cubicBezTo>
                      <a:pt x="56" y="916"/>
                      <a:pt x="1" y="1211"/>
                      <a:pt x="155" y="1435"/>
                    </a:cubicBezTo>
                    <a:cubicBezTo>
                      <a:pt x="182" y="1473"/>
                      <a:pt x="219" y="1492"/>
                      <a:pt x="257" y="1492"/>
                    </a:cubicBezTo>
                    <a:cubicBezTo>
                      <a:pt x="286" y="1492"/>
                      <a:pt x="315" y="1481"/>
                      <a:pt x="342" y="1459"/>
                    </a:cubicBezTo>
                    <a:cubicBezTo>
                      <a:pt x="531" y="1295"/>
                      <a:pt x="571" y="1040"/>
                      <a:pt x="622" y="809"/>
                    </a:cubicBezTo>
                    <a:cubicBezTo>
                      <a:pt x="667" y="603"/>
                      <a:pt x="793" y="275"/>
                      <a:pt x="670" y="86"/>
                    </a:cubicBezTo>
                    <a:cubicBezTo>
                      <a:pt x="642" y="40"/>
                      <a:pt x="585" y="0"/>
                      <a:pt x="528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3569" name="Google Shape;3569;p21"/>
            <p:cNvGrpSpPr/>
            <p:nvPr/>
          </p:nvGrpSpPr>
          <p:grpSpPr>
            <a:xfrm>
              <a:off x="5250150" y="4638600"/>
              <a:ext cx="142923" cy="130526"/>
              <a:chOff x="178100" y="3904645"/>
              <a:chExt cx="142923" cy="130526"/>
            </a:xfrm>
          </p:grpSpPr>
          <p:sp>
            <p:nvSpPr>
              <p:cNvPr id="3570" name="Google Shape;3570;p21"/>
              <p:cNvSpPr/>
              <p:nvPr/>
            </p:nvSpPr>
            <p:spPr>
              <a:xfrm>
                <a:off x="178100" y="3936863"/>
                <a:ext cx="40843" cy="98308"/>
              </a:xfrm>
              <a:custGeom>
                <a:avLst/>
                <a:gdLst/>
                <a:ahLst/>
                <a:cxnLst/>
                <a:rect l="l" t="t" r="r" b="b"/>
                <a:pathLst>
                  <a:path w="715" h="1721" extrusionOk="0">
                    <a:moveTo>
                      <a:pt x="237" y="1"/>
                    </a:moveTo>
                    <a:cubicBezTo>
                      <a:pt x="157" y="1"/>
                      <a:pt x="77" y="54"/>
                      <a:pt x="49" y="139"/>
                    </a:cubicBezTo>
                    <a:cubicBezTo>
                      <a:pt x="1" y="283"/>
                      <a:pt x="37" y="436"/>
                      <a:pt x="59" y="582"/>
                    </a:cubicBezTo>
                    <a:cubicBezTo>
                      <a:pt x="76" y="711"/>
                      <a:pt x="98" y="838"/>
                      <a:pt x="120" y="966"/>
                    </a:cubicBezTo>
                    <a:cubicBezTo>
                      <a:pt x="142" y="1093"/>
                      <a:pt x="158" y="1223"/>
                      <a:pt x="193" y="1347"/>
                    </a:cubicBezTo>
                    <a:cubicBezTo>
                      <a:pt x="234" y="1488"/>
                      <a:pt x="302" y="1592"/>
                      <a:pt x="413" y="1688"/>
                    </a:cubicBezTo>
                    <a:cubicBezTo>
                      <a:pt x="438" y="1709"/>
                      <a:pt x="467" y="1720"/>
                      <a:pt x="496" y="1720"/>
                    </a:cubicBezTo>
                    <a:cubicBezTo>
                      <a:pt x="533" y="1720"/>
                      <a:pt x="570" y="1702"/>
                      <a:pt x="594" y="1665"/>
                    </a:cubicBezTo>
                    <a:cubicBezTo>
                      <a:pt x="672" y="1542"/>
                      <a:pt x="715" y="1424"/>
                      <a:pt x="707" y="1275"/>
                    </a:cubicBezTo>
                    <a:cubicBezTo>
                      <a:pt x="700" y="1133"/>
                      <a:pt x="672" y="990"/>
                      <a:pt x="643" y="848"/>
                    </a:cubicBezTo>
                    <a:cubicBezTo>
                      <a:pt x="592" y="595"/>
                      <a:pt x="554" y="244"/>
                      <a:pt x="362" y="51"/>
                    </a:cubicBezTo>
                    <a:cubicBezTo>
                      <a:pt x="326" y="16"/>
                      <a:pt x="281" y="1"/>
                      <a:pt x="237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571" name="Google Shape;3571;p21"/>
              <p:cNvSpPr/>
              <p:nvPr/>
            </p:nvSpPr>
            <p:spPr>
              <a:xfrm>
                <a:off x="230654" y="3904645"/>
                <a:ext cx="37187" cy="110589"/>
              </a:xfrm>
              <a:custGeom>
                <a:avLst/>
                <a:gdLst/>
                <a:ahLst/>
                <a:cxnLst/>
                <a:rect l="l" t="t" r="r" b="b"/>
                <a:pathLst>
                  <a:path w="651" h="1936" extrusionOk="0">
                    <a:moveTo>
                      <a:pt x="399" y="0"/>
                    </a:moveTo>
                    <a:cubicBezTo>
                      <a:pt x="364" y="0"/>
                      <a:pt x="331" y="13"/>
                      <a:pt x="305" y="45"/>
                    </a:cubicBezTo>
                    <a:cubicBezTo>
                      <a:pt x="124" y="270"/>
                      <a:pt x="142" y="647"/>
                      <a:pt x="102" y="921"/>
                    </a:cubicBezTo>
                    <a:cubicBezTo>
                      <a:pt x="57" y="1239"/>
                      <a:pt x="0" y="1544"/>
                      <a:pt x="117" y="1853"/>
                    </a:cubicBezTo>
                    <a:cubicBezTo>
                      <a:pt x="136" y="1902"/>
                      <a:pt x="182" y="1936"/>
                      <a:pt x="229" y="1936"/>
                    </a:cubicBezTo>
                    <a:cubicBezTo>
                      <a:pt x="255" y="1936"/>
                      <a:pt x="282" y="1925"/>
                      <a:pt x="305" y="1902"/>
                    </a:cubicBezTo>
                    <a:cubicBezTo>
                      <a:pt x="542" y="1660"/>
                      <a:pt x="598" y="1348"/>
                      <a:pt x="625" y="1020"/>
                    </a:cubicBezTo>
                    <a:cubicBezTo>
                      <a:pt x="637" y="862"/>
                      <a:pt x="650" y="703"/>
                      <a:pt x="643" y="545"/>
                    </a:cubicBezTo>
                    <a:cubicBezTo>
                      <a:pt x="637" y="392"/>
                      <a:pt x="640" y="203"/>
                      <a:pt x="542" y="75"/>
                    </a:cubicBezTo>
                    <a:cubicBezTo>
                      <a:pt x="511" y="33"/>
                      <a:pt x="454" y="0"/>
                      <a:pt x="399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572" name="Google Shape;3572;p21"/>
              <p:cNvSpPr/>
              <p:nvPr/>
            </p:nvSpPr>
            <p:spPr>
              <a:xfrm>
                <a:off x="275667" y="3947545"/>
                <a:ext cx="45355" cy="85284"/>
              </a:xfrm>
              <a:custGeom>
                <a:avLst/>
                <a:gdLst/>
                <a:ahLst/>
                <a:cxnLst/>
                <a:rect l="l" t="t" r="r" b="b"/>
                <a:pathLst>
                  <a:path w="794" h="1493" extrusionOk="0">
                    <a:moveTo>
                      <a:pt x="528" y="0"/>
                    </a:moveTo>
                    <a:cubicBezTo>
                      <a:pt x="514" y="0"/>
                      <a:pt x="500" y="3"/>
                      <a:pt x="486" y="9"/>
                    </a:cubicBezTo>
                    <a:cubicBezTo>
                      <a:pt x="246" y="103"/>
                      <a:pt x="170" y="438"/>
                      <a:pt x="116" y="669"/>
                    </a:cubicBezTo>
                    <a:cubicBezTo>
                      <a:pt x="56" y="916"/>
                      <a:pt x="1" y="1211"/>
                      <a:pt x="155" y="1435"/>
                    </a:cubicBezTo>
                    <a:cubicBezTo>
                      <a:pt x="182" y="1473"/>
                      <a:pt x="219" y="1492"/>
                      <a:pt x="257" y="1492"/>
                    </a:cubicBezTo>
                    <a:cubicBezTo>
                      <a:pt x="286" y="1492"/>
                      <a:pt x="315" y="1481"/>
                      <a:pt x="342" y="1459"/>
                    </a:cubicBezTo>
                    <a:cubicBezTo>
                      <a:pt x="531" y="1295"/>
                      <a:pt x="571" y="1040"/>
                      <a:pt x="622" y="809"/>
                    </a:cubicBezTo>
                    <a:cubicBezTo>
                      <a:pt x="667" y="603"/>
                      <a:pt x="793" y="275"/>
                      <a:pt x="670" y="86"/>
                    </a:cubicBezTo>
                    <a:cubicBezTo>
                      <a:pt x="642" y="40"/>
                      <a:pt x="585" y="0"/>
                      <a:pt x="528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3573" name="Google Shape;3573;p21"/>
            <p:cNvGrpSpPr/>
            <p:nvPr/>
          </p:nvGrpSpPr>
          <p:grpSpPr>
            <a:xfrm flipH="1">
              <a:off x="3748221" y="4689922"/>
              <a:ext cx="88313" cy="132981"/>
              <a:chOff x="712664" y="3994329"/>
              <a:chExt cx="88313" cy="132981"/>
            </a:xfrm>
          </p:grpSpPr>
          <p:sp>
            <p:nvSpPr>
              <p:cNvPr id="3574" name="Google Shape;3574;p21"/>
              <p:cNvSpPr/>
              <p:nvPr/>
            </p:nvSpPr>
            <p:spPr>
              <a:xfrm>
                <a:off x="712664" y="4006439"/>
                <a:ext cx="44613" cy="91225"/>
              </a:xfrm>
              <a:custGeom>
                <a:avLst/>
                <a:gdLst/>
                <a:ahLst/>
                <a:cxnLst/>
                <a:rect l="l" t="t" r="r" b="b"/>
                <a:pathLst>
                  <a:path w="781" h="1597" extrusionOk="0">
                    <a:moveTo>
                      <a:pt x="221" y="1"/>
                    </a:moveTo>
                    <a:cubicBezTo>
                      <a:pt x="138" y="1"/>
                      <a:pt x="60" y="44"/>
                      <a:pt x="44" y="145"/>
                    </a:cubicBezTo>
                    <a:cubicBezTo>
                      <a:pt x="1" y="407"/>
                      <a:pt x="81" y="683"/>
                      <a:pt x="139" y="938"/>
                    </a:cubicBezTo>
                    <a:cubicBezTo>
                      <a:pt x="196" y="1187"/>
                      <a:pt x="264" y="1427"/>
                      <a:pt x="489" y="1579"/>
                    </a:cubicBezTo>
                    <a:cubicBezTo>
                      <a:pt x="506" y="1591"/>
                      <a:pt x="526" y="1596"/>
                      <a:pt x="546" y="1596"/>
                    </a:cubicBezTo>
                    <a:cubicBezTo>
                      <a:pt x="589" y="1596"/>
                      <a:pt x="632" y="1573"/>
                      <a:pt x="652" y="1535"/>
                    </a:cubicBezTo>
                    <a:cubicBezTo>
                      <a:pt x="780" y="1308"/>
                      <a:pt x="735" y="1060"/>
                      <a:pt x="674" y="820"/>
                    </a:cubicBezTo>
                    <a:cubicBezTo>
                      <a:pt x="614" y="582"/>
                      <a:pt x="569" y="295"/>
                      <a:pt x="422" y="97"/>
                    </a:cubicBezTo>
                    <a:cubicBezTo>
                      <a:pt x="377" y="36"/>
                      <a:pt x="297" y="1"/>
                      <a:pt x="221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575" name="Google Shape;3575;p21"/>
              <p:cNvSpPr/>
              <p:nvPr/>
            </p:nvSpPr>
            <p:spPr>
              <a:xfrm>
                <a:off x="767617" y="3994329"/>
                <a:ext cx="33360" cy="132981"/>
              </a:xfrm>
              <a:custGeom>
                <a:avLst/>
                <a:gdLst/>
                <a:ahLst/>
                <a:cxnLst/>
                <a:rect l="l" t="t" r="r" b="b"/>
                <a:pathLst>
                  <a:path w="584" h="2328" extrusionOk="0">
                    <a:moveTo>
                      <a:pt x="295" y="1"/>
                    </a:moveTo>
                    <a:cubicBezTo>
                      <a:pt x="171" y="1"/>
                      <a:pt x="45" y="86"/>
                      <a:pt x="30" y="255"/>
                    </a:cubicBezTo>
                    <a:cubicBezTo>
                      <a:pt x="0" y="597"/>
                      <a:pt x="2" y="946"/>
                      <a:pt x="6" y="1290"/>
                    </a:cubicBezTo>
                    <a:cubicBezTo>
                      <a:pt x="9" y="1631"/>
                      <a:pt x="24" y="1959"/>
                      <a:pt x="178" y="2270"/>
                    </a:cubicBezTo>
                    <a:cubicBezTo>
                      <a:pt x="198" y="2309"/>
                      <a:pt x="239" y="2328"/>
                      <a:pt x="281" y="2328"/>
                    </a:cubicBezTo>
                    <a:cubicBezTo>
                      <a:pt x="323" y="2328"/>
                      <a:pt x="365" y="2309"/>
                      <a:pt x="385" y="2270"/>
                    </a:cubicBezTo>
                    <a:cubicBezTo>
                      <a:pt x="543" y="1960"/>
                      <a:pt x="560" y="1631"/>
                      <a:pt x="569" y="1290"/>
                    </a:cubicBezTo>
                    <a:cubicBezTo>
                      <a:pt x="576" y="946"/>
                      <a:pt x="583" y="597"/>
                      <a:pt x="557" y="255"/>
                    </a:cubicBezTo>
                    <a:cubicBezTo>
                      <a:pt x="544" y="85"/>
                      <a:pt x="420" y="1"/>
                      <a:pt x="295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3576" name="Google Shape;3576;p21"/>
            <p:cNvGrpSpPr/>
            <p:nvPr/>
          </p:nvGrpSpPr>
          <p:grpSpPr>
            <a:xfrm flipH="1">
              <a:off x="5698684" y="4628872"/>
              <a:ext cx="88313" cy="132981"/>
              <a:chOff x="712664" y="3994329"/>
              <a:chExt cx="88313" cy="132981"/>
            </a:xfrm>
          </p:grpSpPr>
          <p:sp>
            <p:nvSpPr>
              <p:cNvPr id="3577" name="Google Shape;3577;p21"/>
              <p:cNvSpPr/>
              <p:nvPr/>
            </p:nvSpPr>
            <p:spPr>
              <a:xfrm>
                <a:off x="712664" y="4006439"/>
                <a:ext cx="44613" cy="91225"/>
              </a:xfrm>
              <a:custGeom>
                <a:avLst/>
                <a:gdLst/>
                <a:ahLst/>
                <a:cxnLst/>
                <a:rect l="l" t="t" r="r" b="b"/>
                <a:pathLst>
                  <a:path w="781" h="1597" extrusionOk="0">
                    <a:moveTo>
                      <a:pt x="221" y="1"/>
                    </a:moveTo>
                    <a:cubicBezTo>
                      <a:pt x="138" y="1"/>
                      <a:pt x="60" y="44"/>
                      <a:pt x="44" y="145"/>
                    </a:cubicBezTo>
                    <a:cubicBezTo>
                      <a:pt x="1" y="407"/>
                      <a:pt x="81" y="683"/>
                      <a:pt x="139" y="938"/>
                    </a:cubicBezTo>
                    <a:cubicBezTo>
                      <a:pt x="196" y="1187"/>
                      <a:pt x="264" y="1427"/>
                      <a:pt x="489" y="1579"/>
                    </a:cubicBezTo>
                    <a:cubicBezTo>
                      <a:pt x="506" y="1591"/>
                      <a:pt x="526" y="1596"/>
                      <a:pt x="546" y="1596"/>
                    </a:cubicBezTo>
                    <a:cubicBezTo>
                      <a:pt x="589" y="1596"/>
                      <a:pt x="632" y="1573"/>
                      <a:pt x="652" y="1535"/>
                    </a:cubicBezTo>
                    <a:cubicBezTo>
                      <a:pt x="780" y="1308"/>
                      <a:pt x="735" y="1060"/>
                      <a:pt x="674" y="820"/>
                    </a:cubicBezTo>
                    <a:cubicBezTo>
                      <a:pt x="614" y="582"/>
                      <a:pt x="569" y="295"/>
                      <a:pt x="422" y="97"/>
                    </a:cubicBezTo>
                    <a:cubicBezTo>
                      <a:pt x="377" y="36"/>
                      <a:pt x="297" y="1"/>
                      <a:pt x="221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578" name="Google Shape;3578;p21"/>
              <p:cNvSpPr/>
              <p:nvPr/>
            </p:nvSpPr>
            <p:spPr>
              <a:xfrm>
                <a:off x="767617" y="3994329"/>
                <a:ext cx="33360" cy="132981"/>
              </a:xfrm>
              <a:custGeom>
                <a:avLst/>
                <a:gdLst/>
                <a:ahLst/>
                <a:cxnLst/>
                <a:rect l="l" t="t" r="r" b="b"/>
                <a:pathLst>
                  <a:path w="584" h="2328" extrusionOk="0">
                    <a:moveTo>
                      <a:pt x="295" y="1"/>
                    </a:moveTo>
                    <a:cubicBezTo>
                      <a:pt x="171" y="1"/>
                      <a:pt x="45" y="86"/>
                      <a:pt x="30" y="255"/>
                    </a:cubicBezTo>
                    <a:cubicBezTo>
                      <a:pt x="0" y="597"/>
                      <a:pt x="2" y="946"/>
                      <a:pt x="6" y="1290"/>
                    </a:cubicBezTo>
                    <a:cubicBezTo>
                      <a:pt x="9" y="1631"/>
                      <a:pt x="24" y="1959"/>
                      <a:pt x="178" y="2270"/>
                    </a:cubicBezTo>
                    <a:cubicBezTo>
                      <a:pt x="198" y="2309"/>
                      <a:pt x="239" y="2328"/>
                      <a:pt x="281" y="2328"/>
                    </a:cubicBezTo>
                    <a:cubicBezTo>
                      <a:pt x="323" y="2328"/>
                      <a:pt x="365" y="2309"/>
                      <a:pt x="385" y="2270"/>
                    </a:cubicBezTo>
                    <a:cubicBezTo>
                      <a:pt x="543" y="1960"/>
                      <a:pt x="560" y="1631"/>
                      <a:pt x="569" y="1290"/>
                    </a:cubicBezTo>
                    <a:cubicBezTo>
                      <a:pt x="576" y="946"/>
                      <a:pt x="583" y="597"/>
                      <a:pt x="557" y="255"/>
                    </a:cubicBezTo>
                    <a:cubicBezTo>
                      <a:pt x="544" y="85"/>
                      <a:pt x="420" y="1"/>
                      <a:pt x="295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sp>
          <p:nvSpPr>
            <p:cNvPr id="3579" name="Google Shape;3579;p21"/>
            <p:cNvSpPr/>
            <p:nvPr/>
          </p:nvSpPr>
          <p:spPr>
            <a:xfrm flipH="1">
              <a:off x="4996151" y="4643980"/>
              <a:ext cx="33188" cy="102763"/>
            </a:xfrm>
            <a:custGeom>
              <a:avLst/>
              <a:gdLst/>
              <a:ahLst/>
              <a:cxnLst/>
              <a:rect l="l" t="t" r="r" b="b"/>
              <a:pathLst>
                <a:path w="581" h="1799" extrusionOk="0">
                  <a:moveTo>
                    <a:pt x="300" y="0"/>
                  </a:moveTo>
                  <a:cubicBezTo>
                    <a:pt x="224" y="0"/>
                    <a:pt x="148" y="46"/>
                    <a:pt x="114" y="137"/>
                  </a:cubicBezTo>
                  <a:cubicBezTo>
                    <a:pt x="22" y="389"/>
                    <a:pt x="32" y="700"/>
                    <a:pt x="16" y="968"/>
                  </a:cubicBezTo>
                  <a:cubicBezTo>
                    <a:pt x="0" y="1232"/>
                    <a:pt x="5" y="1500"/>
                    <a:pt x="120" y="1743"/>
                  </a:cubicBezTo>
                  <a:cubicBezTo>
                    <a:pt x="136" y="1778"/>
                    <a:pt x="178" y="1799"/>
                    <a:pt x="219" y="1799"/>
                  </a:cubicBezTo>
                  <a:cubicBezTo>
                    <a:pt x="248" y="1799"/>
                    <a:pt x="276" y="1788"/>
                    <a:pt x="293" y="1765"/>
                  </a:cubicBezTo>
                  <a:cubicBezTo>
                    <a:pt x="467" y="1544"/>
                    <a:pt x="522" y="1270"/>
                    <a:pt x="540" y="994"/>
                  </a:cubicBezTo>
                  <a:cubicBezTo>
                    <a:pt x="554" y="722"/>
                    <a:pt x="580" y="397"/>
                    <a:pt x="484" y="137"/>
                  </a:cubicBezTo>
                  <a:cubicBezTo>
                    <a:pt x="451" y="46"/>
                    <a:pt x="375" y="0"/>
                    <a:pt x="300" y="0"/>
                  </a:cubicBezTo>
                  <a:close/>
                </a:path>
              </a:pathLst>
            </a:custGeom>
            <a:solidFill>
              <a:srgbClr val="191919">
                <a:alpha val="59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80" name="Google Shape;3580;p21"/>
            <p:cNvSpPr/>
            <p:nvPr/>
          </p:nvSpPr>
          <p:spPr>
            <a:xfrm flipH="1">
              <a:off x="4154313" y="4643980"/>
              <a:ext cx="33188" cy="102763"/>
            </a:xfrm>
            <a:custGeom>
              <a:avLst/>
              <a:gdLst/>
              <a:ahLst/>
              <a:cxnLst/>
              <a:rect l="l" t="t" r="r" b="b"/>
              <a:pathLst>
                <a:path w="581" h="1799" extrusionOk="0">
                  <a:moveTo>
                    <a:pt x="300" y="0"/>
                  </a:moveTo>
                  <a:cubicBezTo>
                    <a:pt x="224" y="0"/>
                    <a:pt x="148" y="46"/>
                    <a:pt x="114" y="137"/>
                  </a:cubicBezTo>
                  <a:cubicBezTo>
                    <a:pt x="22" y="389"/>
                    <a:pt x="32" y="700"/>
                    <a:pt x="16" y="968"/>
                  </a:cubicBezTo>
                  <a:cubicBezTo>
                    <a:pt x="0" y="1232"/>
                    <a:pt x="5" y="1500"/>
                    <a:pt x="120" y="1743"/>
                  </a:cubicBezTo>
                  <a:cubicBezTo>
                    <a:pt x="136" y="1778"/>
                    <a:pt x="178" y="1799"/>
                    <a:pt x="219" y="1799"/>
                  </a:cubicBezTo>
                  <a:cubicBezTo>
                    <a:pt x="248" y="1799"/>
                    <a:pt x="276" y="1788"/>
                    <a:pt x="293" y="1765"/>
                  </a:cubicBezTo>
                  <a:cubicBezTo>
                    <a:pt x="467" y="1544"/>
                    <a:pt x="522" y="1270"/>
                    <a:pt x="540" y="994"/>
                  </a:cubicBezTo>
                  <a:cubicBezTo>
                    <a:pt x="554" y="722"/>
                    <a:pt x="580" y="397"/>
                    <a:pt x="484" y="137"/>
                  </a:cubicBezTo>
                  <a:cubicBezTo>
                    <a:pt x="451" y="46"/>
                    <a:pt x="375" y="0"/>
                    <a:pt x="300" y="0"/>
                  </a:cubicBezTo>
                  <a:close/>
                </a:path>
              </a:pathLst>
            </a:custGeom>
            <a:solidFill>
              <a:srgbClr val="191919">
                <a:alpha val="59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3581" name="Google Shape;3581;p21"/>
          <p:cNvSpPr txBox="1">
            <a:spLocks noGrp="1"/>
          </p:cNvSpPr>
          <p:nvPr>
            <p:ph type="subTitle" idx="1"/>
          </p:nvPr>
        </p:nvSpPr>
        <p:spPr>
          <a:xfrm>
            <a:off x="4574633" y="3378200"/>
            <a:ext cx="6047600" cy="85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82" name="Google Shape;3582;p21"/>
          <p:cNvSpPr txBox="1">
            <a:spLocks noGrp="1"/>
          </p:cNvSpPr>
          <p:nvPr>
            <p:ph type="title"/>
          </p:nvPr>
        </p:nvSpPr>
        <p:spPr>
          <a:xfrm>
            <a:off x="4574633" y="2626200"/>
            <a:ext cx="6047600" cy="853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3583" name="Google Shape;3583;p21"/>
          <p:cNvSpPr/>
          <p:nvPr/>
        </p:nvSpPr>
        <p:spPr>
          <a:xfrm>
            <a:off x="8560566" y="938518"/>
            <a:ext cx="1333679" cy="820311"/>
          </a:xfrm>
          <a:custGeom>
            <a:avLst/>
            <a:gdLst/>
            <a:ahLst/>
            <a:cxnLst/>
            <a:rect l="l" t="t" r="r" b="b"/>
            <a:pathLst>
              <a:path w="11916" h="7291" extrusionOk="0">
                <a:moveTo>
                  <a:pt x="6303" y="1"/>
                </a:moveTo>
                <a:cubicBezTo>
                  <a:pt x="6187" y="1"/>
                  <a:pt x="6069" y="8"/>
                  <a:pt x="5950" y="24"/>
                </a:cubicBezTo>
                <a:cubicBezTo>
                  <a:pt x="4322" y="239"/>
                  <a:pt x="3324" y="1831"/>
                  <a:pt x="3679" y="3363"/>
                </a:cubicBezTo>
                <a:cubicBezTo>
                  <a:pt x="3308" y="3204"/>
                  <a:pt x="2893" y="3115"/>
                  <a:pt x="2485" y="3115"/>
                </a:cubicBezTo>
                <a:cubicBezTo>
                  <a:pt x="1812" y="3115"/>
                  <a:pt x="1156" y="3356"/>
                  <a:pt x="732" y="3922"/>
                </a:cubicBezTo>
                <a:cubicBezTo>
                  <a:pt x="1" y="4899"/>
                  <a:pt x="766" y="6006"/>
                  <a:pt x="1655" y="6535"/>
                </a:cubicBezTo>
                <a:cubicBezTo>
                  <a:pt x="2629" y="7114"/>
                  <a:pt x="3800" y="7291"/>
                  <a:pt x="4938" y="7291"/>
                </a:cubicBezTo>
                <a:cubicBezTo>
                  <a:pt x="5263" y="7291"/>
                  <a:pt x="5585" y="7276"/>
                  <a:pt x="5899" y="7253"/>
                </a:cubicBezTo>
                <a:cubicBezTo>
                  <a:pt x="7310" y="7148"/>
                  <a:pt x="9018" y="7035"/>
                  <a:pt x="10236" y="6253"/>
                </a:cubicBezTo>
                <a:cubicBezTo>
                  <a:pt x="11306" y="5566"/>
                  <a:pt x="11915" y="4153"/>
                  <a:pt x="11041" y="3070"/>
                </a:cubicBezTo>
                <a:cubicBezTo>
                  <a:pt x="11033" y="3061"/>
                  <a:pt x="11025" y="3048"/>
                  <a:pt x="11011" y="3035"/>
                </a:cubicBezTo>
                <a:cubicBezTo>
                  <a:pt x="11000" y="3020"/>
                  <a:pt x="10987" y="3010"/>
                  <a:pt x="10974" y="3003"/>
                </a:cubicBezTo>
                <a:cubicBezTo>
                  <a:pt x="10648" y="2716"/>
                  <a:pt x="10185" y="2548"/>
                  <a:pt x="9734" y="2548"/>
                </a:cubicBezTo>
                <a:cubicBezTo>
                  <a:pt x="9479" y="2548"/>
                  <a:pt x="9228" y="2601"/>
                  <a:pt x="9008" y="2717"/>
                </a:cubicBezTo>
                <a:cubicBezTo>
                  <a:pt x="8986" y="1234"/>
                  <a:pt x="7787" y="1"/>
                  <a:pt x="6303" y="1"/>
                </a:cubicBezTo>
                <a:close/>
              </a:path>
            </a:pathLst>
          </a:custGeom>
          <a:solidFill>
            <a:schemeClr val="lt1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584" name="Google Shape;3584;p21"/>
          <p:cNvSpPr/>
          <p:nvPr/>
        </p:nvSpPr>
        <p:spPr>
          <a:xfrm>
            <a:off x="6955186" y="491809"/>
            <a:ext cx="719108" cy="539936"/>
          </a:xfrm>
          <a:custGeom>
            <a:avLst/>
            <a:gdLst/>
            <a:ahLst/>
            <a:cxnLst/>
            <a:rect l="l" t="t" r="r" b="b"/>
            <a:pathLst>
              <a:path w="6425" h="4799" extrusionOk="0">
                <a:moveTo>
                  <a:pt x="4638" y="1"/>
                </a:moveTo>
                <a:cubicBezTo>
                  <a:pt x="4166" y="1"/>
                  <a:pt x="3715" y="320"/>
                  <a:pt x="3579" y="903"/>
                </a:cubicBezTo>
                <a:cubicBezTo>
                  <a:pt x="3124" y="416"/>
                  <a:pt x="2496" y="147"/>
                  <a:pt x="1878" y="147"/>
                </a:cubicBezTo>
                <a:cubicBezTo>
                  <a:pt x="1554" y="147"/>
                  <a:pt x="1234" y="221"/>
                  <a:pt x="942" y="376"/>
                </a:cubicBezTo>
                <a:cubicBezTo>
                  <a:pt x="573" y="571"/>
                  <a:pt x="246" y="940"/>
                  <a:pt x="212" y="1454"/>
                </a:cubicBezTo>
                <a:cubicBezTo>
                  <a:pt x="177" y="1954"/>
                  <a:pt x="419" y="2393"/>
                  <a:pt x="722" y="2705"/>
                </a:cubicBezTo>
                <a:cubicBezTo>
                  <a:pt x="527" y="2737"/>
                  <a:pt x="332" y="2801"/>
                  <a:pt x="190" y="2977"/>
                </a:cubicBezTo>
                <a:cubicBezTo>
                  <a:pt x="30" y="3178"/>
                  <a:pt x="1" y="3477"/>
                  <a:pt x="62" y="3740"/>
                </a:cubicBezTo>
                <a:cubicBezTo>
                  <a:pt x="251" y="4540"/>
                  <a:pt x="974" y="4668"/>
                  <a:pt x="1548" y="4744"/>
                </a:cubicBezTo>
                <a:cubicBezTo>
                  <a:pt x="1825" y="4781"/>
                  <a:pt x="2103" y="4798"/>
                  <a:pt x="2381" y="4798"/>
                </a:cubicBezTo>
                <a:cubicBezTo>
                  <a:pt x="2879" y="4798"/>
                  <a:pt x="3377" y="4743"/>
                  <a:pt x="3870" y="4652"/>
                </a:cubicBezTo>
                <a:cubicBezTo>
                  <a:pt x="4527" y="4532"/>
                  <a:pt x="5183" y="4306"/>
                  <a:pt x="5696" y="3764"/>
                </a:cubicBezTo>
                <a:cubicBezTo>
                  <a:pt x="6183" y="3253"/>
                  <a:pt x="6425" y="2598"/>
                  <a:pt x="6305" y="1816"/>
                </a:cubicBezTo>
                <a:cubicBezTo>
                  <a:pt x="6158" y="1032"/>
                  <a:pt x="5695" y="369"/>
                  <a:pt x="5075" y="95"/>
                </a:cubicBezTo>
                <a:cubicBezTo>
                  <a:pt x="4933" y="31"/>
                  <a:pt x="4785" y="1"/>
                  <a:pt x="4638" y="1"/>
                </a:cubicBezTo>
                <a:close/>
              </a:path>
            </a:pathLst>
          </a:custGeom>
          <a:solidFill>
            <a:schemeClr val="lt1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585" name="Google Shape;3585;p21"/>
          <p:cNvSpPr/>
          <p:nvPr/>
        </p:nvSpPr>
        <p:spPr>
          <a:xfrm flipH="1">
            <a:off x="10847703" y="639176"/>
            <a:ext cx="719108" cy="539936"/>
          </a:xfrm>
          <a:custGeom>
            <a:avLst/>
            <a:gdLst/>
            <a:ahLst/>
            <a:cxnLst/>
            <a:rect l="l" t="t" r="r" b="b"/>
            <a:pathLst>
              <a:path w="6425" h="4799" extrusionOk="0">
                <a:moveTo>
                  <a:pt x="4638" y="1"/>
                </a:moveTo>
                <a:cubicBezTo>
                  <a:pt x="4166" y="1"/>
                  <a:pt x="3715" y="320"/>
                  <a:pt x="3579" y="903"/>
                </a:cubicBezTo>
                <a:cubicBezTo>
                  <a:pt x="3124" y="416"/>
                  <a:pt x="2496" y="147"/>
                  <a:pt x="1878" y="147"/>
                </a:cubicBezTo>
                <a:cubicBezTo>
                  <a:pt x="1554" y="147"/>
                  <a:pt x="1234" y="221"/>
                  <a:pt x="942" y="376"/>
                </a:cubicBezTo>
                <a:cubicBezTo>
                  <a:pt x="573" y="571"/>
                  <a:pt x="246" y="940"/>
                  <a:pt x="212" y="1454"/>
                </a:cubicBezTo>
                <a:cubicBezTo>
                  <a:pt x="177" y="1954"/>
                  <a:pt x="419" y="2393"/>
                  <a:pt x="722" y="2705"/>
                </a:cubicBezTo>
                <a:cubicBezTo>
                  <a:pt x="527" y="2737"/>
                  <a:pt x="332" y="2801"/>
                  <a:pt x="190" y="2977"/>
                </a:cubicBezTo>
                <a:cubicBezTo>
                  <a:pt x="30" y="3178"/>
                  <a:pt x="1" y="3477"/>
                  <a:pt x="62" y="3740"/>
                </a:cubicBezTo>
                <a:cubicBezTo>
                  <a:pt x="251" y="4540"/>
                  <a:pt x="974" y="4668"/>
                  <a:pt x="1548" y="4744"/>
                </a:cubicBezTo>
                <a:cubicBezTo>
                  <a:pt x="1825" y="4781"/>
                  <a:pt x="2103" y="4798"/>
                  <a:pt x="2381" y="4798"/>
                </a:cubicBezTo>
                <a:cubicBezTo>
                  <a:pt x="2879" y="4798"/>
                  <a:pt x="3377" y="4743"/>
                  <a:pt x="3870" y="4652"/>
                </a:cubicBezTo>
                <a:cubicBezTo>
                  <a:pt x="4527" y="4532"/>
                  <a:pt x="5183" y="4306"/>
                  <a:pt x="5696" y="3764"/>
                </a:cubicBezTo>
                <a:cubicBezTo>
                  <a:pt x="6183" y="3253"/>
                  <a:pt x="6425" y="2598"/>
                  <a:pt x="6305" y="1816"/>
                </a:cubicBezTo>
                <a:cubicBezTo>
                  <a:pt x="6158" y="1032"/>
                  <a:pt x="5695" y="369"/>
                  <a:pt x="5075" y="95"/>
                </a:cubicBezTo>
                <a:cubicBezTo>
                  <a:pt x="4933" y="31"/>
                  <a:pt x="4785" y="1"/>
                  <a:pt x="4638" y="1"/>
                </a:cubicBezTo>
                <a:close/>
              </a:path>
            </a:pathLst>
          </a:custGeom>
          <a:solidFill>
            <a:schemeClr val="lt1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586" name="Google Shape;3586;p21"/>
          <p:cNvSpPr/>
          <p:nvPr/>
        </p:nvSpPr>
        <p:spPr>
          <a:xfrm>
            <a:off x="9735639" y="603277"/>
            <a:ext cx="93904" cy="94059"/>
          </a:xfrm>
          <a:custGeom>
            <a:avLst/>
            <a:gdLst/>
            <a:ahLst/>
            <a:cxnLst/>
            <a:rect l="l" t="t" r="r" b="b"/>
            <a:pathLst>
              <a:path w="839" h="836" extrusionOk="0">
                <a:moveTo>
                  <a:pt x="408" y="0"/>
                </a:moveTo>
                <a:cubicBezTo>
                  <a:pt x="354" y="0"/>
                  <a:pt x="305" y="11"/>
                  <a:pt x="258" y="37"/>
                </a:cubicBezTo>
                <a:cubicBezTo>
                  <a:pt x="207" y="53"/>
                  <a:pt x="162" y="82"/>
                  <a:pt x="124" y="123"/>
                </a:cubicBezTo>
                <a:cubicBezTo>
                  <a:pt x="83" y="161"/>
                  <a:pt x="54" y="205"/>
                  <a:pt x="38" y="257"/>
                </a:cubicBezTo>
                <a:cubicBezTo>
                  <a:pt x="12" y="307"/>
                  <a:pt x="0" y="362"/>
                  <a:pt x="2" y="417"/>
                </a:cubicBezTo>
                <a:cubicBezTo>
                  <a:pt x="8" y="454"/>
                  <a:pt x="11" y="493"/>
                  <a:pt x="16" y="530"/>
                </a:cubicBezTo>
                <a:cubicBezTo>
                  <a:pt x="37" y="599"/>
                  <a:pt x="73" y="661"/>
                  <a:pt x="124" y="713"/>
                </a:cubicBezTo>
                <a:cubicBezTo>
                  <a:pt x="150" y="735"/>
                  <a:pt x="180" y="757"/>
                  <a:pt x="207" y="779"/>
                </a:cubicBezTo>
                <a:cubicBezTo>
                  <a:pt x="274" y="815"/>
                  <a:pt x="344" y="836"/>
                  <a:pt x="419" y="836"/>
                </a:cubicBezTo>
                <a:cubicBezTo>
                  <a:pt x="422" y="836"/>
                  <a:pt x="425" y="836"/>
                  <a:pt x="428" y="836"/>
                </a:cubicBezTo>
                <a:cubicBezTo>
                  <a:pt x="483" y="836"/>
                  <a:pt x="532" y="824"/>
                  <a:pt x="579" y="799"/>
                </a:cubicBezTo>
                <a:cubicBezTo>
                  <a:pt x="630" y="782"/>
                  <a:pt x="675" y="752"/>
                  <a:pt x="715" y="713"/>
                </a:cubicBezTo>
                <a:cubicBezTo>
                  <a:pt x="754" y="675"/>
                  <a:pt x="783" y="632"/>
                  <a:pt x="799" y="578"/>
                </a:cubicBezTo>
                <a:cubicBezTo>
                  <a:pt x="825" y="528"/>
                  <a:pt x="838" y="474"/>
                  <a:pt x="835" y="417"/>
                </a:cubicBezTo>
                <a:cubicBezTo>
                  <a:pt x="831" y="381"/>
                  <a:pt x="827" y="343"/>
                  <a:pt x="821" y="307"/>
                </a:cubicBezTo>
                <a:cubicBezTo>
                  <a:pt x="802" y="235"/>
                  <a:pt x="766" y="175"/>
                  <a:pt x="715" y="123"/>
                </a:cubicBezTo>
                <a:cubicBezTo>
                  <a:pt x="687" y="101"/>
                  <a:pt x="658" y="79"/>
                  <a:pt x="630" y="57"/>
                </a:cubicBezTo>
                <a:cubicBezTo>
                  <a:pt x="564" y="19"/>
                  <a:pt x="496" y="0"/>
                  <a:pt x="419" y="0"/>
                </a:cubicBezTo>
                <a:cubicBezTo>
                  <a:pt x="415" y="0"/>
                  <a:pt x="412" y="0"/>
                  <a:pt x="408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587" name="Google Shape;3587;p21"/>
          <p:cNvSpPr/>
          <p:nvPr/>
        </p:nvSpPr>
        <p:spPr>
          <a:xfrm>
            <a:off x="10541789" y="1464944"/>
            <a:ext cx="93904" cy="94059"/>
          </a:xfrm>
          <a:custGeom>
            <a:avLst/>
            <a:gdLst/>
            <a:ahLst/>
            <a:cxnLst/>
            <a:rect l="l" t="t" r="r" b="b"/>
            <a:pathLst>
              <a:path w="839" h="836" extrusionOk="0">
                <a:moveTo>
                  <a:pt x="408" y="0"/>
                </a:moveTo>
                <a:cubicBezTo>
                  <a:pt x="354" y="0"/>
                  <a:pt x="305" y="11"/>
                  <a:pt x="258" y="37"/>
                </a:cubicBezTo>
                <a:cubicBezTo>
                  <a:pt x="207" y="53"/>
                  <a:pt x="162" y="82"/>
                  <a:pt x="124" y="123"/>
                </a:cubicBezTo>
                <a:cubicBezTo>
                  <a:pt x="83" y="161"/>
                  <a:pt x="54" y="205"/>
                  <a:pt x="38" y="257"/>
                </a:cubicBezTo>
                <a:cubicBezTo>
                  <a:pt x="12" y="307"/>
                  <a:pt x="0" y="362"/>
                  <a:pt x="2" y="417"/>
                </a:cubicBezTo>
                <a:cubicBezTo>
                  <a:pt x="8" y="454"/>
                  <a:pt x="11" y="493"/>
                  <a:pt x="16" y="530"/>
                </a:cubicBezTo>
                <a:cubicBezTo>
                  <a:pt x="37" y="599"/>
                  <a:pt x="73" y="661"/>
                  <a:pt x="124" y="713"/>
                </a:cubicBezTo>
                <a:cubicBezTo>
                  <a:pt x="150" y="735"/>
                  <a:pt x="180" y="757"/>
                  <a:pt x="207" y="779"/>
                </a:cubicBezTo>
                <a:cubicBezTo>
                  <a:pt x="274" y="815"/>
                  <a:pt x="344" y="836"/>
                  <a:pt x="419" y="836"/>
                </a:cubicBezTo>
                <a:cubicBezTo>
                  <a:pt x="422" y="836"/>
                  <a:pt x="425" y="836"/>
                  <a:pt x="428" y="836"/>
                </a:cubicBezTo>
                <a:cubicBezTo>
                  <a:pt x="483" y="836"/>
                  <a:pt x="532" y="824"/>
                  <a:pt x="579" y="799"/>
                </a:cubicBezTo>
                <a:cubicBezTo>
                  <a:pt x="630" y="782"/>
                  <a:pt x="675" y="752"/>
                  <a:pt x="715" y="713"/>
                </a:cubicBezTo>
                <a:cubicBezTo>
                  <a:pt x="754" y="675"/>
                  <a:pt x="783" y="632"/>
                  <a:pt x="799" y="578"/>
                </a:cubicBezTo>
                <a:cubicBezTo>
                  <a:pt x="825" y="528"/>
                  <a:pt x="838" y="474"/>
                  <a:pt x="835" y="417"/>
                </a:cubicBezTo>
                <a:cubicBezTo>
                  <a:pt x="831" y="381"/>
                  <a:pt x="827" y="343"/>
                  <a:pt x="821" y="307"/>
                </a:cubicBezTo>
                <a:cubicBezTo>
                  <a:pt x="802" y="235"/>
                  <a:pt x="766" y="175"/>
                  <a:pt x="715" y="123"/>
                </a:cubicBezTo>
                <a:cubicBezTo>
                  <a:pt x="687" y="101"/>
                  <a:pt x="658" y="79"/>
                  <a:pt x="630" y="57"/>
                </a:cubicBezTo>
                <a:cubicBezTo>
                  <a:pt x="564" y="19"/>
                  <a:pt x="496" y="0"/>
                  <a:pt x="419" y="0"/>
                </a:cubicBezTo>
                <a:cubicBezTo>
                  <a:pt x="415" y="0"/>
                  <a:pt x="412" y="0"/>
                  <a:pt x="408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588" name="Google Shape;3588;p21"/>
          <p:cNvSpPr/>
          <p:nvPr/>
        </p:nvSpPr>
        <p:spPr>
          <a:xfrm>
            <a:off x="8466672" y="1007760"/>
            <a:ext cx="93904" cy="94059"/>
          </a:xfrm>
          <a:custGeom>
            <a:avLst/>
            <a:gdLst/>
            <a:ahLst/>
            <a:cxnLst/>
            <a:rect l="l" t="t" r="r" b="b"/>
            <a:pathLst>
              <a:path w="839" h="836" extrusionOk="0">
                <a:moveTo>
                  <a:pt x="408" y="0"/>
                </a:moveTo>
                <a:cubicBezTo>
                  <a:pt x="354" y="0"/>
                  <a:pt x="305" y="11"/>
                  <a:pt x="258" y="37"/>
                </a:cubicBezTo>
                <a:cubicBezTo>
                  <a:pt x="207" y="53"/>
                  <a:pt x="162" y="82"/>
                  <a:pt x="124" y="123"/>
                </a:cubicBezTo>
                <a:cubicBezTo>
                  <a:pt x="83" y="161"/>
                  <a:pt x="54" y="205"/>
                  <a:pt x="38" y="257"/>
                </a:cubicBezTo>
                <a:cubicBezTo>
                  <a:pt x="12" y="307"/>
                  <a:pt x="0" y="362"/>
                  <a:pt x="2" y="417"/>
                </a:cubicBezTo>
                <a:cubicBezTo>
                  <a:pt x="8" y="454"/>
                  <a:pt x="11" y="493"/>
                  <a:pt x="16" y="530"/>
                </a:cubicBezTo>
                <a:cubicBezTo>
                  <a:pt x="37" y="599"/>
                  <a:pt x="73" y="661"/>
                  <a:pt x="124" y="713"/>
                </a:cubicBezTo>
                <a:cubicBezTo>
                  <a:pt x="150" y="735"/>
                  <a:pt x="180" y="757"/>
                  <a:pt x="207" y="779"/>
                </a:cubicBezTo>
                <a:cubicBezTo>
                  <a:pt x="274" y="815"/>
                  <a:pt x="344" y="836"/>
                  <a:pt x="419" y="836"/>
                </a:cubicBezTo>
                <a:cubicBezTo>
                  <a:pt x="422" y="836"/>
                  <a:pt x="425" y="836"/>
                  <a:pt x="428" y="836"/>
                </a:cubicBezTo>
                <a:cubicBezTo>
                  <a:pt x="483" y="836"/>
                  <a:pt x="532" y="824"/>
                  <a:pt x="579" y="799"/>
                </a:cubicBezTo>
                <a:cubicBezTo>
                  <a:pt x="630" y="782"/>
                  <a:pt x="675" y="752"/>
                  <a:pt x="715" y="713"/>
                </a:cubicBezTo>
                <a:cubicBezTo>
                  <a:pt x="754" y="675"/>
                  <a:pt x="783" y="632"/>
                  <a:pt x="799" y="578"/>
                </a:cubicBezTo>
                <a:cubicBezTo>
                  <a:pt x="825" y="528"/>
                  <a:pt x="838" y="474"/>
                  <a:pt x="835" y="417"/>
                </a:cubicBezTo>
                <a:cubicBezTo>
                  <a:pt x="831" y="381"/>
                  <a:pt x="827" y="343"/>
                  <a:pt x="821" y="307"/>
                </a:cubicBezTo>
                <a:cubicBezTo>
                  <a:pt x="802" y="235"/>
                  <a:pt x="766" y="175"/>
                  <a:pt x="715" y="123"/>
                </a:cubicBezTo>
                <a:cubicBezTo>
                  <a:pt x="687" y="101"/>
                  <a:pt x="658" y="79"/>
                  <a:pt x="630" y="57"/>
                </a:cubicBezTo>
                <a:cubicBezTo>
                  <a:pt x="564" y="19"/>
                  <a:pt x="496" y="0"/>
                  <a:pt x="419" y="0"/>
                </a:cubicBezTo>
                <a:cubicBezTo>
                  <a:pt x="415" y="0"/>
                  <a:pt x="412" y="0"/>
                  <a:pt x="408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589" name="Google Shape;3589;p21"/>
          <p:cNvSpPr/>
          <p:nvPr/>
        </p:nvSpPr>
        <p:spPr>
          <a:xfrm>
            <a:off x="5645423" y="795560"/>
            <a:ext cx="93904" cy="94059"/>
          </a:xfrm>
          <a:custGeom>
            <a:avLst/>
            <a:gdLst/>
            <a:ahLst/>
            <a:cxnLst/>
            <a:rect l="l" t="t" r="r" b="b"/>
            <a:pathLst>
              <a:path w="839" h="836" extrusionOk="0">
                <a:moveTo>
                  <a:pt x="408" y="0"/>
                </a:moveTo>
                <a:cubicBezTo>
                  <a:pt x="354" y="0"/>
                  <a:pt x="305" y="11"/>
                  <a:pt x="258" y="37"/>
                </a:cubicBezTo>
                <a:cubicBezTo>
                  <a:pt x="207" y="53"/>
                  <a:pt x="162" y="82"/>
                  <a:pt x="124" y="123"/>
                </a:cubicBezTo>
                <a:cubicBezTo>
                  <a:pt x="83" y="161"/>
                  <a:pt x="54" y="205"/>
                  <a:pt x="38" y="257"/>
                </a:cubicBezTo>
                <a:cubicBezTo>
                  <a:pt x="12" y="307"/>
                  <a:pt x="0" y="362"/>
                  <a:pt x="2" y="417"/>
                </a:cubicBezTo>
                <a:cubicBezTo>
                  <a:pt x="8" y="454"/>
                  <a:pt x="11" y="493"/>
                  <a:pt x="16" y="530"/>
                </a:cubicBezTo>
                <a:cubicBezTo>
                  <a:pt x="37" y="599"/>
                  <a:pt x="73" y="661"/>
                  <a:pt x="124" y="713"/>
                </a:cubicBezTo>
                <a:cubicBezTo>
                  <a:pt x="150" y="735"/>
                  <a:pt x="180" y="757"/>
                  <a:pt x="207" y="779"/>
                </a:cubicBezTo>
                <a:cubicBezTo>
                  <a:pt x="274" y="815"/>
                  <a:pt x="344" y="836"/>
                  <a:pt x="419" y="836"/>
                </a:cubicBezTo>
                <a:cubicBezTo>
                  <a:pt x="422" y="836"/>
                  <a:pt x="425" y="836"/>
                  <a:pt x="428" y="836"/>
                </a:cubicBezTo>
                <a:cubicBezTo>
                  <a:pt x="483" y="836"/>
                  <a:pt x="532" y="824"/>
                  <a:pt x="579" y="799"/>
                </a:cubicBezTo>
                <a:cubicBezTo>
                  <a:pt x="630" y="782"/>
                  <a:pt x="675" y="752"/>
                  <a:pt x="715" y="713"/>
                </a:cubicBezTo>
                <a:cubicBezTo>
                  <a:pt x="754" y="675"/>
                  <a:pt x="783" y="632"/>
                  <a:pt x="799" y="578"/>
                </a:cubicBezTo>
                <a:cubicBezTo>
                  <a:pt x="825" y="528"/>
                  <a:pt x="838" y="474"/>
                  <a:pt x="835" y="417"/>
                </a:cubicBezTo>
                <a:cubicBezTo>
                  <a:pt x="831" y="381"/>
                  <a:pt x="827" y="343"/>
                  <a:pt x="821" y="307"/>
                </a:cubicBezTo>
                <a:cubicBezTo>
                  <a:pt x="802" y="235"/>
                  <a:pt x="766" y="175"/>
                  <a:pt x="715" y="123"/>
                </a:cubicBezTo>
                <a:cubicBezTo>
                  <a:pt x="687" y="101"/>
                  <a:pt x="658" y="79"/>
                  <a:pt x="630" y="57"/>
                </a:cubicBezTo>
                <a:cubicBezTo>
                  <a:pt x="564" y="19"/>
                  <a:pt x="496" y="0"/>
                  <a:pt x="419" y="0"/>
                </a:cubicBezTo>
                <a:cubicBezTo>
                  <a:pt x="415" y="0"/>
                  <a:pt x="412" y="0"/>
                  <a:pt x="408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590" name="Google Shape;3590;p21"/>
          <p:cNvSpPr/>
          <p:nvPr/>
        </p:nvSpPr>
        <p:spPr>
          <a:xfrm>
            <a:off x="11566805" y="495660"/>
            <a:ext cx="93904" cy="94059"/>
          </a:xfrm>
          <a:custGeom>
            <a:avLst/>
            <a:gdLst/>
            <a:ahLst/>
            <a:cxnLst/>
            <a:rect l="l" t="t" r="r" b="b"/>
            <a:pathLst>
              <a:path w="839" h="836" extrusionOk="0">
                <a:moveTo>
                  <a:pt x="408" y="0"/>
                </a:moveTo>
                <a:cubicBezTo>
                  <a:pt x="354" y="0"/>
                  <a:pt x="305" y="11"/>
                  <a:pt x="258" y="37"/>
                </a:cubicBezTo>
                <a:cubicBezTo>
                  <a:pt x="207" y="53"/>
                  <a:pt x="162" y="82"/>
                  <a:pt x="124" y="123"/>
                </a:cubicBezTo>
                <a:cubicBezTo>
                  <a:pt x="83" y="161"/>
                  <a:pt x="54" y="205"/>
                  <a:pt x="38" y="257"/>
                </a:cubicBezTo>
                <a:cubicBezTo>
                  <a:pt x="12" y="307"/>
                  <a:pt x="0" y="362"/>
                  <a:pt x="2" y="417"/>
                </a:cubicBezTo>
                <a:cubicBezTo>
                  <a:pt x="8" y="454"/>
                  <a:pt x="11" y="493"/>
                  <a:pt x="16" y="530"/>
                </a:cubicBezTo>
                <a:cubicBezTo>
                  <a:pt x="37" y="599"/>
                  <a:pt x="73" y="661"/>
                  <a:pt x="124" y="713"/>
                </a:cubicBezTo>
                <a:cubicBezTo>
                  <a:pt x="150" y="735"/>
                  <a:pt x="180" y="757"/>
                  <a:pt x="207" y="779"/>
                </a:cubicBezTo>
                <a:cubicBezTo>
                  <a:pt x="274" y="815"/>
                  <a:pt x="344" y="836"/>
                  <a:pt x="419" y="836"/>
                </a:cubicBezTo>
                <a:cubicBezTo>
                  <a:pt x="422" y="836"/>
                  <a:pt x="425" y="836"/>
                  <a:pt x="428" y="836"/>
                </a:cubicBezTo>
                <a:cubicBezTo>
                  <a:pt x="483" y="836"/>
                  <a:pt x="532" y="824"/>
                  <a:pt x="579" y="799"/>
                </a:cubicBezTo>
                <a:cubicBezTo>
                  <a:pt x="630" y="782"/>
                  <a:pt x="675" y="752"/>
                  <a:pt x="715" y="713"/>
                </a:cubicBezTo>
                <a:cubicBezTo>
                  <a:pt x="754" y="675"/>
                  <a:pt x="783" y="632"/>
                  <a:pt x="799" y="578"/>
                </a:cubicBezTo>
                <a:cubicBezTo>
                  <a:pt x="825" y="528"/>
                  <a:pt x="838" y="474"/>
                  <a:pt x="835" y="417"/>
                </a:cubicBezTo>
                <a:cubicBezTo>
                  <a:pt x="831" y="381"/>
                  <a:pt x="827" y="343"/>
                  <a:pt x="821" y="307"/>
                </a:cubicBezTo>
                <a:cubicBezTo>
                  <a:pt x="802" y="235"/>
                  <a:pt x="766" y="175"/>
                  <a:pt x="715" y="123"/>
                </a:cubicBezTo>
                <a:cubicBezTo>
                  <a:pt x="687" y="101"/>
                  <a:pt x="658" y="79"/>
                  <a:pt x="630" y="57"/>
                </a:cubicBezTo>
                <a:cubicBezTo>
                  <a:pt x="564" y="19"/>
                  <a:pt x="496" y="0"/>
                  <a:pt x="419" y="0"/>
                </a:cubicBezTo>
                <a:cubicBezTo>
                  <a:pt x="415" y="0"/>
                  <a:pt x="412" y="0"/>
                  <a:pt x="408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591" name="Google Shape;3591;p21"/>
          <p:cNvSpPr/>
          <p:nvPr/>
        </p:nvSpPr>
        <p:spPr>
          <a:xfrm flipH="1">
            <a:off x="5332837" y="1101843"/>
            <a:ext cx="719108" cy="539936"/>
          </a:xfrm>
          <a:custGeom>
            <a:avLst/>
            <a:gdLst/>
            <a:ahLst/>
            <a:cxnLst/>
            <a:rect l="l" t="t" r="r" b="b"/>
            <a:pathLst>
              <a:path w="6425" h="4799" extrusionOk="0">
                <a:moveTo>
                  <a:pt x="4638" y="1"/>
                </a:moveTo>
                <a:cubicBezTo>
                  <a:pt x="4166" y="1"/>
                  <a:pt x="3715" y="320"/>
                  <a:pt x="3579" y="903"/>
                </a:cubicBezTo>
                <a:cubicBezTo>
                  <a:pt x="3124" y="416"/>
                  <a:pt x="2496" y="147"/>
                  <a:pt x="1878" y="147"/>
                </a:cubicBezTo>
                <a:cubicBezTo>
                  <a:pt x="1554" y="147"/>
                  <a:pt x="1234" y="221"/>
                  <a:pt x="942" y="376"/>
                </a:cubicBezTo>
                <a:cubicBezTo>
                  <a:pt x="573" y="571"/>
                  <a:pt x="246" y="940"/>
                  <a:pt x="212" y="1454"/>
                </a:cubicBezTo>
                <a:cubicBezTo>
                  <a:pt x="177" y="1954"/>
                  <a:pt x="419" y="2393"/>
                  <a:pt x="722" y="2705"/>
                </a:cubicBezTo>
                <a:cubicBezTo>
                  <a:pt x="527" y="2737"/>
                  <a:pt x="332" y="2801"/>
                  <a:pt x="190" y="2977"/>
                </a:cubicBezTo>
                <a:cubicBezTo>
                  <a:pt x="30" y="3178"/>
                  <a:pt x="1" y="3477"/>
                  <a:pt x="62" y="3740"/>
                </a:cubicBezTo>
                <a:cubicBezTo>
                  <a:pt x="251" y="4540"/>
                  <a:pt x="974" y="4668"/>
                  <a:pt x="1548" y="4744"/>
                </a:cubicBezTo>
                <a:cubicBezTo>
                  <a:pt x="1825" y="4781"/>
                  <a:pt x="2103" y="4798"/>
                  <a:pt x="2381" y="4798"/>
                </a:cubicBezTo>
                <a:cubicBezTo>
                  <a:pt x="2879" y="4798"/>
                  <a:pt x="3377" y="4743"/>
                  <a:pt x="3870" y="4652"/>
                </a:cubicBezTo>
                <a:cubicBezTo>
                  <a:pt x="4527" y="4532"/>
                  <a:pt x="5183" y="4306"/>
                  <a:pt x="5696" y="3764"/>
                </a:cubicBezTo>
                <a:cubicBezTo>
                  <a:pt x="6183" y="3253"/>
                  <a:pt x="6425" y="2598"/>
                  <a:pt x="6305" y="1816"/>
                </a:cubicBezTo>
                <a:cubicBezTo>
                  <a:pt x="6158" y="1032"/>
                  <a:pt x="5695" y="369"/>
                  <a:pt x="5075" y="95"/>
                </a:cubicBezTo>
                <a:cubicBezTo>
                  <a:pt x="4933" y="31"/>
                  <a:pt x="4785" y="1"/>
                  <a:pt x="4638" y="1"/>
                </a:cubicBezTo>
                <a:close/>
              </a:path>
            </a:pathLst>
          </a:custGeom>
          <a:solidFill>
            <a:schemeClr val="lt1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592" name="Google Shape;3592;p21"/>
          <p:cNvSpPr/>
          <p:nvPr/>
        </p:nvSpPr>
        <p:spPr>
          <a:xfrm>
            <a:off x="7234223" y="1558993"/>
            <a:ext cx="93904" cy="94059"/>
          </a:xfrm>
          <a:custGeom>
            <a:avLst/>
            <a:gdLst/>
            <a:ahLst/>
            <a:cxnLst/>
            <a:rect l="l" t="t" r="r" b="b"/>
            <a:pathLst>
              <a:path w="839" h="836" extrusionOk="0">
                <a:moveTo>
                  <a:pt x="408" y="0"/>
                </a:moveTo>
                <a:cubicBezTo>
                  <a:pt x="354" y="0"/>
                  <a:pt x="305" y="11"/>
                  <a:pt x="258" y="37"/>
                </a:cubicBezTo>
                <a:cubicBezTo>
                  <a:pt x="207" y="53"/>
                  <a:pt x="162" y="82"/>
                  <a:pt x="124" y="123"/>
                </a:cubicBezTo>
                <a:cubicBezTo>
                  <a:pt x="83" y="161"/>
                  <a:pt x="54" y="205"/>
                  <a:pt x="38" y="257"/>
                </a:cubicBezTo>
                <a:cubicBezTo>
                  <a:pt x="12" y="307"/>
                  <a:pt x="0" y="362"/>
                  <a:pt x="2" y="417"/>
                </a:cubicBezTo>
                <a:cubicBezTo>
                  <a:pt x="8" y="454"/>
                  <a:pt x="11" y="493"/>
                  <a:pt x="16" y="530"/>
                </a:cubicBezTo>
                <a:cubicBezTo>
                  <a:pt x="37" y="599"/>
                  <a:pt x="73" y="661"/>
                  <a:pt x="124" y="713"/>
                </a:cubicBezTo>
                <a:cubicBezTo>
                  <a:pt x="150" y="735"/>
                  <a:pt x="180" y="757"/>
                  <a:pt x="207" y="779"/>
                </a:cubicBezTo>
                <a:cubicBezTo>
                  <a:pt x="274" y="815"/>
                  <a:pt x="344" y="836"/>
                  <a:pt x="419" y="836"/>
                </a:cubicBezTo>
                <a:cubicBezTo>
                  <a:pt x="422" y="836"/>
                  <a:pt x="425" y="836"/>
                  <a:pt x="428" y="836"/>
                </a:cubicBezTo>
                <a:cubicBezTo>
                  <a:pt x="483" y="836"/>
                  <a:pt x="532" y="824"/>
                  <a:pt x="579" y="799"/>
                </a:cubicBezTo>
                <a:cubicBezTo>
                  <a:pt x="630" y="782"/>
                  <a:pt x="675" y="752"/>
                  <a:pt x="715" y="713"/>
                </a:cubicBezTo>
                <a:cubicBezTo>
                  <a:pt x="754" y="675"/>
                  <a:pt x="783" y="632"/>
                  <a:pt x="799" y="578"/>
                </a:cubicBezTo>
                <a:cubicBezTo>
                  <a:pt x="825" y="528"/>
                  <a:pt x="838" y="474"/>
                  <a:pt x="835" y="417"/>
                </a:cubicBezTo>
                <a:cubicBezTo>
                  <a:pt x="831" y="381"/>
                  <a:pt x="827" y="343"/>
                  <a:pt x="821" y="307"/>
                </a:cubicBezTo>
                <a:cubicBezTo>
                  <a:pt x="802" y="235"/>
                  <a:pt x="766" y="175"/>
                  <a:pt x="715" y="123"/>
                </a:cubicBezTo>
                <a:cubicBezTo>
                  <a:pt x="687" y="101"/>
                  <a:pt x="658" y="79"/>
                  <a:pt x="630" y="57"/>
                </a:cubicBezTo>
                <a:cubicBezTo>
                  <a:pt x="564" y="19"/>
                  <a:pt x="496" y="0"/>
                  <a:pt x="419" y="0"/>
                </a:cubicBezTo>
                <a:cubicBezTo>
                  <a:pt x="415" y="0"/>
                  <a:pt x="412" y="0"/>
                  <a:pt x="408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3593" name="Google Shape;3593;p21"/>
          <p:cNvGrpSpPr/>
          <p:nvPr/>
        </p:nvGrpSpPr>
        <p:grpSpPr>
          <a:xfrm flipH="1">
            <a:off x="10319040" y="5333684"/>
            <a:ext cx="630947" cy="693209"/>
            <a:chOff x="1799697" y="4222450"/>
            <a:chExt cx="473210" cy="519907"/>
          </a:xfrm>
        </p:grpSpPr>
        <p:sp>
          <p:nvSpPr>
            <p:cNvPr id="3594" name="Google Shape;3594;p21"/>
            <p:cNvSpPr/>
            <p:nvPr/>
          </p:nvSpPr>
          <p:spPr>
            <a:xfrm>
              <a:off x="1799697" y="4414446"/>
              <a:ext cx="247323" cy="202499"/>
            </a:xfrm>
            <a:custGeom>
              <a:avLst/>
              <a:gdLst/>
              <a:ahLst/>
              <a:cxnLst/>
              <a:rect l="l" t="t" r="r" b="b"/>
              <a:pathLst>
                <a:path w="3621" h="2908" extrusionOk="0">
                  <a:moveTo>
                    <a:pt x="665" y="0"/>
                  </a:moveTo>
                  <a:cubicBezTo>
                    <a:pt x="444" y="0"/>
                    <a:pt x="292" y="59"/>
                    <a:pt x="177" y="182"/>
                  </a:cubicBezTo>
                  <a:cubicBezTo>
                    <a:pt x="0" y="371"/>
                    <a:pt x="13" y="699"/>
                    <a:pt x="212" y="1062"/>
                  </a:cubicBezTo>
                  <a:cubicBezTo>
                    <a:pt x="410" y="1421"/>
                    <a:pt x="736" y="1762"/>
                    <a:pt x="1157" y="2047"/>
                  </a:cubicBezTo>
                  <a:cubicBezTo>
                    <a:pt x="1328" y="2164"/>
                    <a:pt x="1514" y="2269"/>
                    <a:pt x="1710" y="2364"/>
                  </a:cubicBezTo>
                  <a:cubicBezTo>
                    <a:pt x="2275" y="2637"/>
                    <a:pt x="2973" y="2844"/>
                    <a:pt x="3533" y="2907"/>
                  </a:cubicBezTo>
                  <a:cubicBezTo>
                    <a:pt x="3536" y="2907"/>
                    <a:pt x="3539" y="2908"/>
                    <a:pt x="3541" y="2908"/>
                  </a:cubicBezTo>
                  <a:cubicBezTo>
                    <a:pt x="3566" y="2908"/>
                    <a:pt x="3587" y="2896"/>
                    <a:pt x="3600" y="2878"/>
                  </a:cubicBezTo>
                  <a:cubicBezTo>
                    <a:pt x="3616" y="2856"/>
                    <a:pt x="3620" y="2828"/>
                    <a:pt x="3609" y="2804"/>
                  </a:cubicBezTo>
                  <a:cubicBezTo>
                    <a:pt x="3211" y="1861"/>
                    <a:pt x="2723" y="1182"/>
                    <a:pt x="1976" y="526"/>
                  </a:cubicBezTo>
                  <a:cubicBezTo>
                    <a:pt x="1924" y="481"/>
                    <a:pt x="1863" y="432"/>
                    <a:pt x="1791" y="384"/>
                  </a:cubicBezTo>
                  <a:cubicBezTo>
                    <a:pt x="1544" y="217"/>
                    <a:pt x="1252" y="81"/>
                    <a:pt x="1050" y="43"/>
                  </a:cubicBezTo>
                  <a:cubicBezTo>
                    <a:pt x="901" y="15"/>
                    <a:pt x="775" y="0"/>
                    <a:pt x="665" y="0"/>
                  </a:cubicBez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95" name="Google Shape;3595;p21"/>
            <p:cNvSpPr/>
            <p:nvPr/>
          </p:nvSpPr>
          <p:spPr>
            <a:xfrm>
              <a:off x="2043206" y="4464795"/>
              <a:ext cx="229701" cy="151735"/>
            </a:xfrm>
            <a:custGeom>
              <a:avLst/>
              <a:gdLst/>
              <a:ahLst/>
              <a:cxnLst/>
              <a:rect l="l" t="t" r="r" b="b"/>
              <a:pathLst>
                <a:path w="3363" h="2179" extrusionOk="0">
                  <a:moveTo>
                    <a:pt x="2500" y="1"/>
                  </a:moveTo>
                  <a:cubicBezTo>
                    <a:pt x="2359" y="1"/>
                    <a:pt x="2227" y="17"/>
                    <a:pt x="2129" y="43"/>
                  </a:cubicBezTo>
                  <a:cubicBezTo>
                    <a:pt x="1726" y="151"/>
                    <a:pt x="1297" y="284"/>
                    <a:pt x="902" y="614"/>
                  </a:cubicBezTo>
                  <a:cubicBezTo>
                    <a:pt x="532" y="926"/>
                    <a:pt x="83" y="1579"/>
                    <a:pt x="4" y="2085"/>
                  </a:cubicBezTo>
                  <a:cubicBezTo>
                    <a:pt x="0" y="2107"/>
                    <a:pt x="6" y="2127"/>
                    <a:pt x="20" y="2143"/>
                  </a:cubicBezTo>
                  <a:cubicBezTo>
                    <a:pt x="26" y="2148"/>
                    <a:pt x="32" y="2152"/>
                    <a:pt x="36" y="2156"/>
                  </a:cubicBezTo>
                  <a:cubicBezTo>
                    <a:pt x="48" y="2164"/>
                    <a:pt x="61" y="2170"/>
                    <a:pt x="76" y="2170"/>
                  </a:cubicBezTo>
                  <a:cubicBezTo>
                    <a:pt x="199" y="2175"/>
                    <a:pt x="317" y="2178"/>
                    <a:pt x="432" y="2178"/>
                  </a:cubicBezTo>
                  <a:cubicBezTo>
                    <a:pt x="1088" y="2178"/>
                    <a:pt x="1601" y="2082"/>
                    <a:pt x="1992" y="1887"/>
                  </a:cubicBezTo>
                  <a:cubicBezTo>
                    <a:pt x="2548" y="1608"/>
                    <a:pt x="3187" y="1155"/>
                    <a:pt x="3319" y="718"/>
                  </a:cubicBezTo>
                  <a:cubicBezTo>
                    <a:pt x="3362" y="572"/>
                    <a:pt x="3348" y="435"/>
                    <a:pt x="3276" y="313"/>
                  </a:cubicBezTo>
                  <a:cubicBezTo>
                    <a:pt x="3241" y="252"/>
                    <a:pt x="3190" y="198"/>
                    <a:pt x="3125" y="154"/>
                  </a:cubicBezTo>
                  <a:cubicBezTo>
                    <a:pt x="2959" y="41"/>
                    <a:pt x="2719" y="1"/>
                    <a:pt x="2500" y="1"/>
                  </a:cubicBez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96" name="Google Shape;3596;p21"/>
            <p:cNvSpPr/>
            <p:nvPr/>
          </p:nvSpPr>
          <p:spPr>
            <a:xfrm>
              <a:off x="2019504" y="4414376"/>
              <a:ext cx="43850" cy="327981"/>
            </a:xfrm>
            <a:custGeom>
              <a:avLst/>
              <a:gdLst/>
              <a:ahLst/>
              <a:cxnLst/>
              <a:rect l="l" t="t" r="r" b="b"/>
              <a:pathLst>
                <a:path w="642" h="4710" extrusionOk="0">
                  <a:moveTo>
                    <a:pt x="238" y="1"/>
                  </a:moveTo>
                  <a:cubicBezTo>
                    <a:pt x="230" y="1"/>
                    <a:pt x="222" y="1"/>
                    <a:pt x="214" y="2"/>
                  </a:cubicBezTo>
                  <a:cubicBezTo>
                    <a:pt x="153" y="9"/>
                    <a:pt x="96" y="40"/>
                    <a:pt x="56" y="88"/>
                  </a:cubicBezTo>
                  <a:cubicBezTo>
                    <a:pt x="16" y="138"/>
                    <a:pt x="0" y="199"/>
                    <a:pt x="5" y="261"/>
                  </a:cubicBezTo>
                  <a:cubicBezTo>
                    <a:pt x="156" y="1650"/>
                    <a:pt x="168" y="3058"/>
                    <a:pt x="38" y="4452"/>
                  </a:cubicBezTo>
                  <a:cubicBezTo>
                    <a:pt x="32" y="4536"/>
                    <a:pt x="70" y="4621"/>
                    <a:pt x="142" y="4667"/>
                  </a:cubicBezTo>
                  <a:cubicBezTo>
                    <a:pt x="175" y="4689"/>
                    <a:pt x="213" y="4704"/>
                    <a:pt x="252" y="4708"/>
                  </a:cubicBezTo>
                  <a:cubicBezTo>
                    <a:pt x="260" y="4709"/>
                    <a:pt x="267" y="4709"/>
                    <a:pt x="275" y="4709"/>
                  </a:cubicBezTo>
                  <a:cubicBezTo>
                    <a:pt x="329" y="4709"/>
                    <a:pt x="382" y="4690"/>
                    <a:pt x="424" y="4656"/>
                  </a:cubicBezTo>
                  <a:cubicBezTo>
                    <a:pt x="474" y="4615"/>
                    <a:pt x="503" y="4558"/>
                    <a:pt x="507" y="4497"/>
                  </a:cubicBezTo>
                  <a:cubicBezTo>
                    <a:pt x="641" y="3074"/>
                    <a:pt x="628" y="1633"/>
                    <a:pt x="474" y="212"/>
                  </a:cubicBezTo>
                  <a:cubicBezTo>
                    <a:pt x="467" y="142"/>
                    <a:pt x="430" y="81"/>
                    <a:pt x="372" y="43"/>
                  </a:cubicBezTo>
                  <a:cubicBezTo>
                    <a:pt x="332" y="15"/>
                    <a:pt x="286" y="1"/>
                    <a:pt x="238" y="1"/>
                  </a:cubicBez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97" name="Google Shape;3597;p21"/>
            <p:cNvSpPr/>
            <p:nvPr/>
          </p:nvSpPr>
          <p:spPr>
            <a:xfrm>
              <a:off x="1964997" y="4222450"/>
              <a:ext cx="153066" cy="272273"/>
            </a:xfrm>
            <a:custGeom>
              <a:avLst/>
              <a:gdLst/>
              <a:ahLst/>
              <a:cxnLst/>
              <a:rect l="l" t="t" r="r" b="b"/>
              <a:pathLst>
                <a:path w="2241" h="3910" extrusionOk="0">
                  <a:moveTo>
                    <a:pt x="1035" y="1"/>
                  </a:moveTo>
                  <a:cubicBezTo>
                    <a:pt x="974" y="1"/>
                    <a:pt x="913" y="10"/>
                    <a:pt x="854" y="27"/>
                  </a:cubicBezTo>
                  <a:cubicBezTo>
                    <a:pt x="443" y="148"/>
                    <a:pt x="160" y="725"/>
                    <a:pt x="115" y="1095"/>
                  </a:cubicBezTo>
                  <a:cubicBezTo>
                    <a:pt x="1" y="2000"/>
                    <a:pt x="329" y="2939"/>
                    <a:pt x="1085" y="3882"/>
                  </a:cubicBezTo>
                  <a:cubicBezTo>
                    <a:pt x="1093" y="3888"/>
                    <a:pt x="1098" y="3892"/>
                    <a:pt x="1104" y="3896"/>
                  </a:cubicBezTo>
                  <a:cubicBezTo>
                    <a:pt x="1114" y="3904"/>
                    <a:pt x="1129" y="3909"/>
                    <a:pt x="1144" y="3909"/>
                  </a:cubicBezTo>
                  <a:cubicBezTo>
                    <a:pt x="1165" y="3909"/>
                    <a:pt x="1187" y="3901"/>
                    <a:pt x="1202" y="3885"/>
                  </a:cubicBezTo>
                  <a:cubicBezTo>
                    <a:pt x="1648" y="3386"/>
                    <a:pt x="1945" y="2867"/>
                    <a:pt x="2081" y="2335"/>
                  </a:cubicBezTo>
                  <a:cubicBezTo>
                    <a:pt x="2241" y="1710"/>
                    <a:pt x="2165" y="1067"/>
                    <a:pt x="1877" y="573"/>
                  </a:cubicBezTo>
                  <a:cubicBezTo>
                    <a:pt x="1778" y="404"/>
                    <a:pt x="1639" y="256"/>
                    <a:pt x="1488" y="154"/>
                  </a:cubicBezTo>
                  <a:cubicBezTo>
                    <a:pt x="1340" y="52"/>
                    <a:pt x="1185" y="1"/>
                    <a:pt x="1035" y="1"/>
                  </a:cubicBez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98" name="Google Shape;3598;p21"/>
            <p:cNvSpPr/>
            <p:nvPr/>
          </p:nvSpPr>
          <p:spPr>
            <a:xfrm>
              <a:off x="2039723" y="4245988"/>
              <a:ext cx="54369" cy="235854"/>
            </a:xfrm>
            <a:custGeom>
              <a:avLst/>
              <a:gdLst/>
              <a:ahLst/>
              <a:cxnLst/>
              <a:rect l="l" t="t" r="r" b="b"/>
              <a:pathLst>
                <a:path w="796" h="3387" extrusionOk="0">
                  <a:moveTo>
                    <a:pt x="378" y="0"/>
                  </a:moveTo>
                  <a:cubicBezTo>
                    <a:pt x="369" y="0"/>
                    <a:pt x="359" y="2"/>
                    <a:pt x="350" y="5"/>
                  </a:cubicBezTo>
                  <a:cubicBezTo>
                    <a:pt x="312" y="21"/>
                    <a:pt x="294" y="65"/>
                    <a:pt x="309" y="103"/>
                  </a:cubicBezTo>
                  <a:cubicBezTo>
                    <a:pt x="564" y="728"/>
                    <a:pt x="644" y="1292"/>
                    <a:pt x="552" y="1828"/>
                  </a:cubicBezTo>
                  <a:cubicBezTo>
                    <a:pt x="462" y="2362"/>
                    <a:pt x="230" y="2859"/>
                    <a:pt x="15" y="3277"/>
                  </a:cubicBezTo>
                  <a:cubicBezTo>
                    <a:pt x="0" y="3311"/>
                    <a:pt x="12" y="3353"/>
                    <a:pt x="42" y="3373"/>
                  </a:cubicBezTo>
                  <a:cubicBezTo>
                    <a:pt x="44" y="3375"/>
                    <a:pt x="48" y="3376"/>
                    <a:pt x="50" y="3379"/>
                  </a:cubicBezTo>
                  <a:cubicBezTo>
                    <a:pt x="60" y="3384"/>
                    <a:pt x="71" y="3386"/>
                    <a:pt x="82" y="3386"/>
                  </a:cubicBezTo>
                  <a:cubicBezTo>
                    <a:pt x="110" y="3386"/>
                    <a:pt x="137" y="3372"/>
                    <a:pt x="150" y="3346"/>
                  </a:cubicBezTo>
                  <a:cubicBezTo>
                    <a:pt x="370" y="2917"/>
                    <a:pt x="608" y="2407"/>
                    <a:pt x="702" y="1853"/>
                  </a:cubicBezTo>
                  <a:cubicBezTo>
                    <a:pt x="796" y="1291"/>
                    <a:pt x="714" y="699"/>
                    <a:pt x="449" y="46"/>
                  </a:cubicBezTo>
                  <a:cubicBezTo>
                    <a:pt x="437" y="17"/>
                    <a:pt x="408" y="0"/>
                    <a:pt x="378" y="0"/>
                  </a:cubicBezTo>
                  <a:close/>
                </a:path>
              </a:pathLst>
            </a:custGeom>
            <a:solidFill>
              <a:srgbClr val="191919">
                <a:alpha val="136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99" name="Google Shape;3599;p21"/>
            <p:cNvSpPr/>
            <p:nvPr/>
          </p:nvSpPr>
          <p:spPr>
            <a:xfrm>
              <a:off x="2065884" y="4510827"/>
              <a:ext cx="192408" cy="92545"/>
            </a:xfrm>
            <a:custGeom>
              <a:avLst/>
              <a:gdLst/>
              <a:ahLst/>
              <a:cxnLst/>
              <a:rect l="l" t="t" r="r" b="b"/>
              <a:pathLst>
                <a:path w="2817" h="1329" extrusionOk="0">
                  <a:moveTo>
                    <a:pt x="2732" y="0"/>
                  </a:moveTo>
                  <a:cubicBezTo>
                    <a:pt x="2709" y="0"/>
                    <a:pt x="2687" y="10"/>
                    <a:pt x="2673" y="29"/>
                  </a:cubicBezTo>
                  <a:cubicBezTo>
                    <a:pt x="2440" y="327"/>
                    <a:pt x="1861" y="701"/>
                    <a:pt x="1468" y="866"/>
                  </a:cubicBezTo>
                  <a:cubicBezTo>
                    <a:pt x="1023" y="1049"/>
                    <a:pt x="446" y="1154"/>
                    <a:pt x="73" y="1179"/>
                  </a:cubicBezTo>
                  <a:cubicBezTo>
                    <a:pt x="31" y="1181"/>
                    <a:pt x="0" y="1217"/>
                    <a:pt x="2" y="1256"/>
                  </a:cubicBezTo>
                  <a:cubicBezTo>
                    <a:pt x="3" y="1283"/>
                    <a:pt x="16" y="1303"/>
                    <a:pt x="35" y="1315"/>
                  </a:cubicBezTo>
                  <a:cubicBezTo>
                    <a:pt x="45" y="1324"/>
                    <a:pt x="60" y="1328"/>
                    <a:pt x="75" y="1328"/>
                  </a:cubicBezTo>
                  <a:cubicBezTo>
                    <a:pt x="78" y="1328"/>
                    <a:pt x="80" y="1328"/>
                    <a:pt x="82" y="1328"/>
                  </a:cubicBezTo>
                  <a:cubicBezTo>
                    <a:pt x="440" y="1306"/>
                    <a:pt x="1035" y="1208"/>
                    <a:pt x="1526" y="1004"/>
                  </a:cubicBezTo>
                  <a:cubicBezTo>
                    <a:pt x="1937" y="834"/>
                    <a:pt x="2536" y="448"/>
                    <a:pt x="2791" y="123"/>
                  </a:cubicBezTo>
                  <a:cubicBezTo>
                    <a:pt x="2816" y="89"/>
                    <a:pt x="2812" y="42"/>
                    <a:pt x="2778" y="16"/>
                  </a:cubicBezTo>
                  <a:cubicBezTo>
                    <a:pt x="2765" y="6"/>
                    <a:pt x="2748" y="0"/>
                    <a:pt x="2732" y="0"/>
                  </a:cubicBezTo>
                  <a:close/>
                </a:path>
              </a:pathLst>
            </a:custGeom>
            <a:solidFill>
              <a:srgbClr val="191919">
                <a:alpha val="136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00" name="Google Shape;3600;p21"/>
            <p:cNvSpPr/>
            <p:nvPr/>
          </p:nvSpPr>
          <p:spPr>
            <a:xfrm>
              <a:off x="1821555" y="4457274"/>
              <a:ext cx="201151" cy="136972"/>
            </a:xfrm>
            <a:custGeom>
              <a:avLst/>
              <a:gdLst/>
              <a:ahLst/>
              <a:cxnLst/>
              <a:rect l="l" t="t" r="r" b="b"/>
              <a:pathLst>
                <a:path w="2945" h="1967" extrusionOk="0">
                  <a:moveTo>
                    <a:pt x="84" y="0"/>
                  </a:moveTo>
                  <a:cubicBezTo>
                    <a:pt x="76" y="0"/>
                    <a:pt x="68" y="1"/>
                    <a:pt x="61" y="4"/>
                  </a:cubicBezTo>
                  <a:cubicBezTo>
                    <a:pt x="23" y="17"/>
                    <a:pt x="1" y="61"/>
                    <a:pt x="14" y="99"/>
                  </a:cubicBezTo>
                  <a:cubicBezTo>
                    <a:pt x="132" y="449"/>
                    <a:pt x="453" y="871"/>
                    <a:pt x="792" y="1129"/>
                  </a:cubicBezTo>
                  <a:cubicBezTo>
                    <a:pt x="832" y="1166"/>
                    <a:pt x="874" y="1198"/>
                    <a:pt x="918" y="1224"/>
                  </a:cubicBezTo>
                  <a:cubicBezTo>
                    <a:pt x="1212" y="1425"/>
                    <a:pt x="1508" y="1543"/>
                    <a:pt x="1843" y="1679"/>
                  </a:cubicBezTo>
                  <a:lnTo>
                    <a:pt x="1894" y="1697"/>
                  </a:lnTo>
                  <a:cubicBezTo>
                    <a:pt x="2136" y="1797"/>
                    <a:pt x="2422" y="1864"/>
                    <a:pt x="2652" y="1919"/>
                  </a:cubicBezTo>
                  <a:cubicBezTo>
                    <a:pt x="2720" y="1935"/>
                    <a:pt x="2784" y="1950"/>
                    <a:pt x="2843" y="1964"/>
                  </a:cubicBezTo>
                  <a:cubicBezTo>
                    <a:pt x="2849" y="1966"/>
                    <a:pt x="2855" y="1966"/>
                    <a:pt x="2861" y="1966"/>
                  </a:cubicBezTo>
                  <a:cubicBezTo>
                    <a:pt x="2895" y="1966"/>
                    <a:pt x="2925" y="1943"/>
                    <a:pt x="2935" y="1909"/>
                  </a:cubicBezTo>
                  <a:cubicBezTo>
                    <a:pt x="2945" y="1869"/>
                    <a:pt x="2920" y="1829"/>
                    <a:pt x="2879" y="1818"/>
                  </a:cubicBezTo>
                  <a:cubicBezTo>
                    <a:pt x="2821" y="1804"/>
                    <a:pt x="2755" y="1786"/>
                    <a:pt x="2687" y="1770"/>
                  </a:cubicBezTo>
                  <a:cubicBezTo>
                    <a:pt x="2462" y="1718"/>
                    <a:pt x="2181" y="1651"/>
                    <a:pt x="1951" y="1558"/>
                  </a:cubicBezTo>
                  <a:lnTo>
                    <a:pt x="1900" y="1537"/>
                  </a:lnTo>
                  <a:cubicBezTo>
                    <a:pt x="1525" y="1389"/>
                    <a:pt x="1205" y="1257"/>
                    <a:pt x="883" y="1011"/>
                  </a:cubicBezTo>
                  <a:cubicBezTo>
                    <a:pt x="569" y="772"/>
                    <a:pt x="265" y="368"/>
                    <a:pt x="155" y="51"/>
                  </a:cubicBezTo>
                  <a:cubicBezTo>
                    <a:pt x="146" y="20"/>
                    <a:pt x="116" y="0"/>
                    <a:pt x="84" y="0"/>
                  </a:cubicBezTo>
                  <a:close/>
                </a:path>
              </a:pathLst>
            </a:custGeom>
            <a:solidFill>
              <a:srgbClr val="191919">
                <a:alpha val="136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01" name="Google Shape;3601;p21"/>
            <p:cNvSpPr/>
            <p:nvPr/>
          </p:nvSpPr>
          <p:spPr>
            <a:xfrm>
              <a:off x="2033097" y="4234915"/>
              <a:ext cx="23906" cy="244697"/>
            </a:xfrm>
            <a:custGeom>
              <a:avLst/>
              <a:gdLst/>
              <a:ahLst/>
              <a:cxnLst/>
              <a:rect l="l" t="t" r="r" b="b"/>
              <a:pathLst>
                <a:path w="350" h="3514" extrusionOk="0">
                  <a:moveTo>
                    <a:pt x="79" y="0"/>
                  </a:moveTo>
                  <a:cubicBezTo>
                    <a:pt x="76" y="0"/>
                    <a:pt x="74" y="1"/>
                    <a:pt x="71" y="1"/>
                  </a:cubicBezTo>
                  <a:cubicBezTo>
                    <a:pt x="30" y="7"/>
                    <a:pt x="1" y="45"/>
                    <a:pt x="7" y="85"/>
                  </a:cubicBezTo>
                  <a:cubicBezTo>
                    <a:pt x="168" y="1244"/>
                    <a:pt x="200" y="2307"/>
                    <a:pt x="107" y="3432"/>
                  </a:cubicBezTo>
                  <a:cubicBezTo>
                    <a:pt x="103" y="3461"/>
                    <a:pt x="116" y="3487"/>
                    <a:pt x="138" y="3502"/>
                  </a:cubicBezTo>
                  <a:cubicBezTo>
                    <a:pt x="148" y="3509"/>
                    <a:pt x="160" y="3512"/>
                    <a:pt x="174" y="3513"/>
                  </a:cubicBezTo>
                  <a:cubicBezTo>
                    <a:pt x="177" y="3514"/>
                    <a:pt x="180" y="3514"/>
                    <a:pt x="182" y="3514"/>
                  </a:cubicBezTo>
                  <a:cubicBezTo>
                    <a:pt x="221" y="3514"/>
                    <a:pt x="250" y="3484"/>
                    <a:pt x="254" y="3446"/>
                  </a:cubicBezTo>
                  <a:cubicBezTo>
                    <a:pt x="349" y="2309"/>
                    <a:pt x="319" y="1235"/>
                    <a:pt x="154" y="65"/>
                  </a:cubicBezTo>
                  <a:cubicBezTo>
                    <a:pt x="148" y="27"/>
                    <a:pt x="115" y="0"/>
                    <a:pt x="79" y="0"/>
                  </a:cubicBezTo>
                  <a:close/>
                </a:path>
              </a:pathLst>
            </a:custGeom>
            <a:solidFill>
              <a:srgbClr val="191919">
                <a:alpha val="136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02" name="Google Shape;3602;p21"/>
            <p:cNvSpPr/>
            <p:nvPr/>
          </p:nvSpPr>
          <p:spPr>
            <a:xfrm>
              <a:off x="2065269" y="4494670"/>
              <a:ext cx="194389" cy="107934"/>
            </a:xfrm>
            <a:custGeom>
              <a:avLst/>
              <a:gdLst/>
              <a:ahLst/>
              <a:cxnLst/>
              <a:rect l="l" t="t" r="r" b="b"/>
              <a:pathLst>
                <a:path w="2846" h="1550" extrusionOk="0">
                  <a:moveTo>
                    <a:pt x="2760" y="1"/>
                  </a:moveTo>
                  <a:cubicBezTo>
                    <a:pt x="2749" y="1"/>
                    <a:pt x="2739" y="3"/>
                    <a:pt x="2729" y="8"/>
                  </a:cubicBezTo>
                  <a:lnTo>
                    <a:pt x="2692" y="24"/>
                  </a:lnTo>
                  <a:cubicBezTo>
                    <a:pt x="1760" y="448"/>
                    <a:pt x="879" y="849"/>
                    <a:pt x="44" y="1414"/>
                  </a:cubicBezTo>
                  <a:cubicBezTo>
                    <a:pt x="9" y="1437"/>
                    <a:pt x="1" y="1483"/>
                    <a:pt x="24" y="1518"/>
                  </a:cubicBezTo>
                  <a:cubicBezTo>
                    <a:pt x="31" y="1525"/>
                    <a:pt x="37" y="1531"/>
                    <a:pt x="44" y="1537"/>
                  </a:cubicBezTo>
                  <a:cubicBezTo>
                    <a:pt x="56" y="1545"/>
                    <a:pt x="71" y="1549"/>
                    <a:pt x="86" y="1549"/>
                  </a:cubicBezTo>
                  <a:cubicBezTo>
                    <a:pt x="101" y="1549"/>
                    <a:pt x="115" y="1545"/>
                    <a:pt x="127" y="1537"/>
                  </a:cubicBezTo>
                  <a:cubicBezTo>
                    <a:pt x="955" y="978"/>
                    <a:pt x="1830" y="580"/>
                    <a:pt x="2755" y="159"/>
                  </a:cubicBezTo>
                  <a:lnTo>
                    <a:pt x="2792" y="143"/>
                  </a:lnTo>
                  <a:cubicBezTo>
                    <a:pt x="2829" y="126"/>
                    <a:pt x="2845" y="81"/>
                    <a:pt x="2828" y="44"/>
                  </a:cubicBezTo>
                  <a:cubicBezTo>
                    <a:pt x="2815" y="17"/>
                    <a:pt x="2788" y="1"/>
                    <a:pt x="2760" y="1"/>
                  </a:cubicBezTo>
                  <a:close/>
                </a:path>
              </a:pathLst>
            </a:custGeom>
            <a:solidFill>
              <a:srgbClr val="191919">
                <a:alpha val="136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03" name="Google Shape;3603;p21"/>
            <p:cNvSpPr/>
            <p:nvPr/>
          </p:nvSpPr>
          <p:spPr>
            <a:xfrm>
              <a:off x="1824834" y="4439446"/>
              <a:ext cx="197667" cy="154242"/>
            </a:xfrm>
            <a:custGeom>
              <a:avLst/>
              <a:gdLst/>
              <a:ahLst/>
              <a:cxnLst/>
              <a:rect l="l" t="t" r="r" b="b"/>
              <a:pathLst>
                <a:path w="2894" h="2215" extrusionOk="0">
                  <a:moveTo>
                    <a:pt x="86" y="0"/>
                  </a:moveTo>
                  <a:cubicBezTo>
                    <a:pt x="70" y="0"/>
                    <a:pt x="53" y="6"/>
                    <a:pt x="39" y="18"/>
                  </a:cubicBezTo>
                  <a:cubicBezTo>
                    <a:pt x="5" y="43"/>
                    <a:pt x="1" y="91"/>
                    <a:pt x="27" y="123"/>
                  </a:cubicBezTo>
                  <a:cubicBezTo>
                    <a:pt x="262" y="416"/>
                    <a:pt x="699" y="837"/>
                    <a:pt x="1024" y="1082"/>
                  </a:cubicBezTo>
                  <a:cubicBezTo>
                    <a:pt x="1168" y="1188"/>
                    <a:pt x="1320" y="1296"/>
                    <a:pt x="1482" y="1407"/>
                  </a:cubicBezTo>
                  <a:cubicBezTo>
                    <a:pt x="1834" y="1647"/>
                    <a:pt x="2245" y="1901"/>
                    <a:pt x="2771" y="2206"/>
                  </a:cubicBezTo>
                  <a:cubicBezTo>
                    <a:pt x="2784" y="2212"/>
                    <a:pt x="2797" y="2215"/>
                    <a:pt x="2809" y="2215"/>
                  </a:cubicBezTo>
                  <a:cubicBezTo>
                    <a:pt x="2835" y="2215"/>
                    <a:pt x="2860" y="2202"/>
                    <a:pt x="2873" y="2178"/>
                  </a:cubicBezTo>
                  <a:cubicBezTo>
                    <a:pt x="2894" y="2142"/>
                    <a:pt x="2882" y="2096"/>
                    <a:pt x="2846" y="2076"/>
                  </a:cubicBezTo>
                  <a:cubicBezTo>
                    <a:pt x="2085" y="1633"/>
                    <a:pt x="1565" y="1301"/>
                    <a:pt x="1113" y="961"/>
                  </a:cubicBezTo>
                  <a:cubicBezTo>
                    <a:pt x="798" y="725"/>
                    <a:pt x="373" y="314"/>
                    <a:pt x="144" y="28"/>
                  </a:cubicBezTo>
                  <a:cubicBezTo>
                    <a:pt x="130" y="10"/>
                    <a:pt x="108" y="0"/>
                    <a:pt x="86" y="0"/>
                  </a:cubicBezTo>
                  <a:close/>
                </a:path>
              </a:pathLst>
            </a:custGeom>
            <a:solidFill>
              <a:srgbClr val="191919">
                <a:alpha val="136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04" name="Google Shape;3604;p21"/>
            <p:cNvSpPr/>
            <p:nvPr/>
          </p:nvSpPr>
          <p:spPr>
            <a:xfrm>
              <a:off x="2065474" y="4482484"/>
              <a:ext cx="184144" cy="120051"/>
            </a:xfrm>
            <a:custGeom>
              <a:avLst/>
              <a:gdLst/>
              <a:ahLst/>
              <a:cxnLst/>
              <a:rect l="l" t="t" r="r" b="b"/>
              <a:pathLst>
                <a:path w="2696" h="1724" extrusionOk="0">
                  <a:moveTo>
                    <a:pt x="2541" y="0"/>
                  </a:moveTo>
                  <a:cubicBezTo>
                    <a:pt x="2142" y="0"/>
                    <a:pt x="1587" y="115"/>
                    <a:pt x="1261" y="270"/>
                  </a:cubicBezTo>
                  <a:cubicBezTo>
                    <a:pt x="865" y="458"/>
                    <a:pt x="325" y="948"/>
                    <a:pt x="17" y="1617"/>
                  </a:cubicBezTo>
                  <a:cubicBezTo>
                    <a:pt x="0" y="1653"/>
                    <a:pt x="12" y="1691"/>
                    <a:pt x="41" y="1712"/>
                  </a:cubicBezTo>
                  <a:lnTo>
                    <a:pt x="51" y="1716"/>
                  </a:lnTo>
                  <a:cubicBezTo>
                    <a:pt x="62" y="1721"/>
                    <a:pt x="73" y="1723"/>
                    <a:pt x="84" y="1723"/>
                  </a:cubicBezTo>
                  <a:cubicBezTo>
                    <a:pt x="112" y="1723"/>
                    <a:pt x="138" y="1708"/>
                    <a:pt x="152" y="1679"/>
                  </a:cubicBezTo>
                  <a:cubicBezTo>
                    <a:pt x="445" y="1044"/>
                    <a:pt x="952" y="582"/>
                    <a:pt x="1325" y="404"/>
                  </a:cubicBezTo>
                  <a:cubicBezTo>
                    <a:pt x="1632" y="258"/>
                    <a:pt x="2159" y="151"/>
                    <a:pt x="2539" y="151"/>
                  </a:cubicBezTo>
                  <a:cubicBezTo>
                    <a:pt x="2565" y="151"/>
                    <a:pt x="2591" y="151"/>
                    <a:pt x="2615" y="152"/>
                  </a:cubicBezTo>
                  <a:cubicBezTo>
                    <a:pt x="2616" y="152"/>
                    <a:pt x="2617" y="152"/>
                    <a:pt x="2618" y="152"/>
                  </a:cubicBezTo>
                  <a:cubicBezTo>
                    <a:pt x="2659" y="152"/>
                    <a:pt x="2691" y="119"/>
                    <a:pt x="2694" y="81"/>
                  </a:cubicBezTo>
                  <a:cubicBezTo>
                    <a:pt x="2695" y="38"/>
                    <a:pt x="2662" y="3"/>
                    <a:pt x="2622" y="2"/>
                  </a:cubicBezTo>
                  <a:cubicBezTo>
                    <a:pt x="2596" y="1"/>
                    <a:pt x="2569" y="0"/>
                    <a:pt x="2541" y="0"/>
                  </a:cubicBezTo>
                  <a:close/>
                </a:path>
              </a:pathLst>
            </a:custGeom>
            <a:solidFill>
              <a:srgbClr val="191919">
                <a:alpha val="136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05" name="Google Shape;3605;p21"/>
            <p:cNvSpPr/>
            <p:nvPr/>
          </p:nvSpPr>
          <p:spPr>
            <a:xfrm>
              <a:off x="1994573" y="4237492"/>
              <a:ext cx="56828" cy="244349"/>
            </a:xfrm>
            <a:custGeom>
              <a:avLst/>
              <a:gdLst/>
              <a:ahLst/>
              <a:cxnLst/>
              <a:rect l="l" t="t" r="r" b="b"/>
              <a:pathLst>
                <a:path w="832" h="3509" extrusionOk="0">
                  <a:moveTo>
                    <a:pt x="261" y="1"/>
                  </a:moveTo>
                  <a:cubicBezTo>
                    <a:pt x="226" y="1"/>
                    <a:pt x="194" y="28"/>
                    <a:pt x="187" y="64"/>
                  </a:cubicBezTo>
                  <a:cubicBezTo>
                    <a:pt x="1" y="1216"/>
                    <a:pt x="171" y="2390"/>
                    <a:pt x="680" y="3466"/>
                  </a:cubicBezTo>
                  <a:cubicBezTo>
                    <a:pt x="686" y="3479"/>
                    <a:pt x="693" y="3488"/>
                    <a:pt x="703" y="3495"/>
                  </a:cubicBezTo>
                  <a:cubicBezTo>
                    <a:pt x="716" y="3504"/>
                    <a:pt x="731" y="3508"/>
                    <a:pt x="746" y="3508"/>
                  </a:cubicBezTo>
                  <a:cubicBezTo>
                    <a:pt x="756" y="3508"/>
                    <a:pt x="767" y="3506"/>
                    <a:pt x="778" y="3501"/>
                  </a:cubicBezTo>
                  <a:cubicBezTo>
                    <a:pt x="817" y="3482"/>
                    <a:pt x="832" y="3438"/>
                    <a:pt x="814" y="3400"/>
                  </a:cubicBezTo>
                  <a:cubicBezTo>
                    <a:pt x="319" y="2354"/>
                    <a:pt x="154" y="1209"/>
                    <a:pt x="336" y="88"/>
                  </a:cubicBezTo>
                  <a:cubicBezTo>
                    <a:pt x="343" y="48"/>
                    <a:pt x="314" y="8"/>
                    <a:pt x="273" y="2"/>
                  </a:cubicBezTo>
                  <a:cubicBezTo>
                    <a:pt x="269" y="1"/>
                    <a:pt x="265" y="1"/>
                    <a:pt x="261" y="1"/>
                  </a:cubicBezTo>
                  <a:close/>
                </a:path>
              </a:pathLst>
            </a:custGeom>
            <a:solidFill>
              <a:srgbClr val="191919">
                <a:alpha val="136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06" name="Google Shape;3606;p21"/>
            <p:cNvSpPr/>
            <p:nvPr/>
          </p:nvSpPr>
          <p:spPr>
            <a:xfrm>
              <a:off x="1835148" y="4424892"/>
              <a:ext cx="187559" cy="169561"/>
            </a:xfrm>
            <a:custGeom>
              <a:avLst/>
              <a:gdLst/>
              <a:ahLst/>
              <a:cxnLst/>
              <a:rect l="l" t="t" r="r" b="b"/>
              <a:pathLst>
                <a:path w="2746" h="2435" extrusionOk="0">
                  <a:moveTo>
                    <a:pt x="78" y="1"/>
                  </a:moveTo>
                  <a:cubicBezTo>
                    <a:pt x="39" y="1"/>
                    <a:pt x="7" y="29"/>
                    <a:pt x="4" y="68"/>
                  </a:cubicBezTo>
                  <a:cubicBezTo>
                    <a:pt x="0" y="110"/>
                    <a:pt x="29" y="147"/>
                    <a:pt x="71" y="150"/>
                  </a:cubicBezTo>
                  <a:cubicBezTo>
                    <a:pt x="293" y="173"/>
                    <a:pt x="614" y="317"/>
                    <a:pt x="831" y="449"/>
                  </a:cubicBezTo>
                  <a:cubicBezTo>
                    <a:pt x="1108" y="616"/>
                    <a:pt x="1342" y="788"/>
                    <a:pt x="1654" y="1128"/>
                  </a:cubicBezTo>
                  <a:cubicBezTo>
                    <a:pt x="1943" y="1441"/>
                    <a:pt x="2244" y="1884"/>
                    <a:pt x="2465" y="2209"/>
                  </a:cubicBezTo>
                  <a:cubicBezTo>
                    <a:pt x="2514" y="2279"/>
                    <a:pt x="2558" y="2345"/>
                    <a:pt x="2599" y="2403"/>
                  </a:cubicBezTo>
                  <a:cubicBezTo>
                    <a:pt x="2606" y="2409"/>
                    <a:pt x="2612" y="2416"/>
                    <a:pt x="2619" y="2422"/>
                  </a:cubicBezTo>
                  <a:cubicBezTo>
                    <a:pt x="2632" y="2430"/>
                    <a:pt x="2647" y="2434"/>
                    <a:pt x="2662" y="2434"/>
                  </a:cubicBezTo>
                  <a:cubicBezTo>
                    <a:pt x="2676" y="2434"/>
                    <a:pt x="2691" y="2430"/>
                    <a:pt x="2704" y="2422"/>
                  </a:cubicBezTo>
                  <a:cubicBezTo>
                    <a:pt x="2739" y="2399"/>
                    <a:pt x="2746" y="2351"/>
                    <a:pt x="2722" y="2318"/>
                  </a:cubicBezTo>
                  <a:cubicBezTo>
                    <a:pt x="2682" y="2262"/>
                    <a:pt x="2638" y="2196"/>
                    <a:pt x="2588" y="2125"/>
                  </a:cubicBezTo>
                  <a:cubicBezTo>
                    <a:pt x="2365" y="1797"/>
                    <a:pt x="2059" y="1346"/>
                    <a:pt x="1764" y="1026"/>
                  </a:cubicBezTo>
                  <a:cubicBezTo>
                    <a:pt x="1440" y="673"/>
                    <a:pt x="1195" y="494"/>
                    <a:pt x="908" y="319"/>
                  </a:cubicBezTo>
                  <a:cubicBezTo>
                    <a:pt x="676" y="179"/>
                    <a:pt x="332" y="26"/>
                    <a:pt x="86" y="1"/>
                  </a:cubicBezTo>
                  <a:cubicBezTo>
                    <a:pt x="83" y="1"/>
                    <a:pt x="80" y="1"/>
                    <a:pt x="78" y="1"/>
                  </a:cubicBezTo>
                  <a:close/>
                </a:path>
              </a:pathLst>
            </a:custGeom>
            <a:solidFill>
              <a:srgbClr val="191919">
                <a:alpha val="136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3607" name="Google Shape;3607;p21"/>
          <p:cNvGrpSpPr/>
          <p:nvPr/>
        </p:nvGrpSpPr>
        <p:grpSpPr>
          <a:xfrm flipH="1">
            <a:off x="9762062" y="5372924"/>
            <a:ext cx="556997" cy="883813"/>
            <a:chOff x="1296693" y="4078131"/>
            <a:chExt cx="417748" cy="662860"/>
          </a:xfrm>
        </p:grpSpPr>
        <p:sp>
          <p:nvSpPr>
            <p:cNvPr id="3608" name="Google Shape;3608;p21"/>
            <p:cNvSpPr/>
            <p:nvPr/>
          </p:nvSpPr>
          <p:spPr>
            <a:xfrm>
              <a:off x="1482074" y="4131614"/>
              <a:ext cx="149241" cy="234043"/>
            </a:xfrm>
            <a:custGeom>
              <a:avLst/>
              <a:gdLst/>
              <a:ahLst/>
              <a:cxnLst/>
              <a:rect l="l" t="t" r="r" b="b"/>
              <a:pathLst>
                <a:path w="2185" h="3361" extrusionOk="0">
                  <a:moveTo>
                    <a:pt x="1092" y="1"/>
                  </a:moveTo>
                  <a:cubicBezTo>
                    <a:pt x="681" y="1"/>
                    <a:pt x="280" y="260"/>
                    <a:pt x="117" y="637"/>
                  </a:cubicBezTo>
                  <a:cubicBezTo>
                    <a:pt x="2" y="903"/>
                    <a:pt x="0" y="1202"/>
                    <a:pt x="16" y="1492"/>
                  </a:cubicBezTo>
                  <a:cubicBezTo>
                    <a:pt x="53" y="2123"/>
                    <a:pt x="162" y="2753"/>
                    <a:pt x="343" y="3361"/>
                  </a:cubicBezTo>
                  <a:cubicBezTo>
                    <a:pt x="563" y="3345"/>
                    <a:pt x="1054" y="2969"/>
                    <a:pt x="1558" y="2406"/>
                  </a:cubicBezTo>
                  <a:cubicBezTo>
                    <a:pt x="1764" y="2177"/>
                    <a:pt x="1931" y="1909"/>
                    <a:pt x="2041" y="1620"/>
                  </a:cubicBezTo>
                  <a:cubicBezTo>
                    <a:pt x="2150" y="1333"/>
                    <a:pt x="2185" y="1007"/>
                    <a:pt x="2084" y="715"/>
                  </a:cubicBezTo>
                  <a:cubicBezTo>
                    <a:pt x="1947" y="315"/>
                    <a:pt x="1551" y="17"/>
                    <a:pt x="1128" y="1"/>
                  </a:cubicBezTo>
                  <a:cubicBezTo>
                    <a:pt x="1116" y="1"/>
                    <a:pt x="1104" y="1"/>
                    <a:pt x="1092" y="1"/>
                  </a:cubicBezTo>
                  <a:close/>
                </a:path>
              </a:pathLst>
            </a:custGeom>
            <a:solidFill>
              <a:schemeClr val="accent2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09" name="Google Shape;3609;p21"/>
            <p:cNvSpPr/>
            <p:nvPr/>
          </p:nvSpPr>
          <p:spPr>
            <a:xfrm>
              <a:off x="1401337" y="4078131"/>
              <a:ext cx="139815" cy="280768"/>
            </a:xfrm>
            <a:custGeom>
              <a:avLst/>
              <a:gdLst/>
              <a:ahLst/>
              <a:cxnLst/>
              <a:rect l="l" t="t" r="r" b="b"/>
              <a:pathLst>
                <a:path w="2047" h="4032" extrusionOk="0">
                  <a:moveTo>
                    <a:pt x="1001" y="1"/>
                  </a:moveTo>
                  <a:cubicBezTo>
                    <a:pt x="941" y="1"/>
                    <a:pt x="882" y="12"/>
                    <a:pt x="827" y="38"/>
                  </a:cubicBezTo>
                  <a:cubicBezTo>
                    <a:pt x="725" y="84"/>
                    <a:pt x="647" y="172"/>
                    <a:pt x="579" y="261"/>
                  </a:cubicBezTo>
                  <a:cubicBezTo>
                    <a:pt x="184" y="781"/>
                    <a:pt x="0" y="1446"/>
                    <a:pt x="29" y="2097"/>
                  </a:cubicBezTo>
                  <a:cubicBezTo>
                    <a:pt x="59" y="2750"/>
                    <a:pt x="419" y="3643"/>
                    <a:pt x="665" y="3922"/>
                  </a:cubicBezTo>
                  <a:cubicBezTo>
                    <a:pt x="732" y="3997"/>
                    <a:pt x="815" y="4031"/>
                    <a:pt x="900" y="4031"/>
                  </a:cubicBezTo>
                  <a:cubicBezTo>
                    <a:pt x="1046" y="4031"/>
                    <a:pt x="1201" y="3930"/>
                    <a:pt x="1300" y="3763"/>
                  </a:cubicBezTo>
                  <a:cubicBezTo>
                    <a:pt x="1813" y="2899"/>
                    <a:pt x="2046" y="1549"/>
                    <a:pt x="1675" y="618"/>
                  </a:cubicBezTo>
                  <a:cubicBezTo>
                    <a:pt x="1603" y="440"/>
                    <a:pt x="1512" y="264"/>
                    <a:pt x="1364" y="140"/>
                  </a:cubicBezTo>
                  <a:cubicBezTo>
                    <a:pt x="1264" y="55"/>
                    <a:pt x="1131" y="1"/>
                    <a:pt x="1001" y="1"/>
                  </a:cubicBezTo>
                  <a:close/>
                </a:path>
              </a:pathLst>
            </a:custGeom>
            <a:solidFill>
              <a:schemeClr val="accent1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10" name="Google Shape;3610;p21"/>
            <p:cNvSpPr/>
            <p:nvPr/>
          </p:nvSpPr>
          <p:spPr>
            <a:xfrm>
              <a:off x="1433304" y="4096376"/>
              <a:ext cx="29712" cy="244628"/>
            </a:xfrm>
            <a:custGeom>
              <a:avLst/>
              <a:gdLst/>
              <a:ahLst/>
              <a:cxnLst/>
              <a:rect l="l" t="t" r="r" b="b"/>
              <a:pathLst>
                <a:path w="435" h="3513" extrusionOk="0">
                  <a:moveTo>
                    <a:pt x="323" y="1"/>
                  </a:moveTo>
                  <a:cubicBezTo>
                    <a:pt x="277" y="1"/>
                    <a:pt x="236" y="34"/>
                    <a:pt x="226" y="82"/>
                  </a:cubicBezTo>
                  <a:cubicBezTo>
                    <a:pt x="7" y="1175"/>
                    <a:pt x="0" y="2176"/>
                    <a:pt x="206" y="3428"/>
                  </a:cubicBezTo>
                  <a:cubicBezTo>
                    <a:pt x="213" y="3464"/>
                    <a:pt x="239" y="3495"/>
                    <a:pt x="274" y="3507"/>
                  </a:cubicBezTo>
                  <a:cubicBezTo>
                    <a:pt x="286" y="3510"/>
                    <a:pt x="297" y="3512"/>
                    <a:pt x="308" y="3512"/>
                  </a:cubicBezTo>
                  <a:cubicBezTo>
                    <a:pt x="312" y="3512"/>
                    <a:pt x="317" y="3512"/>
                    <a:pt x="321" y="3511"/>
                  </a:cubicBezTo>
                  <a:cubicBezTo>
                    <a:pt x="376" y="3502"/>
                    <a:pt x="414" y="3450"/>
                    <a:pt x="405" y="3394"/>
                  </a:cubicBezTo>
                  <a:cubicBezTo>
                    <a:pt x="201" y="2151"/>
                    <a:pt x="206" y="1204"/>
                    <a:pt x="423" y="121"/>
                  </a:cubicBezTo>
                  <a:cubicBezTo>
                    <a:pt x="434" y="67"/>
                    <a:pt x="399" y="13"/>
                    <a:pt x="344" y="3"/>
                  </a:cubicBezTo>
                  <a:cubicBezTo>
                    <a:pt x="337" y="2"/>
                    <a:pt x="330" y="1"/>
                    <a:pt x="323" y="1"/>
                  </a:cubicBezTo>
                  <a:close/>
                </a:path>
              </a:pathLst>
            </a:custGeom>
            <a:solidFill>
              <a:srgbClr val="191919">
                <a:alpha val="136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11" name="Google Shape;3611;p21"/>
            <p:cNvSpPr/>
            <p:nvPr/>
          </p:nvSpPr>
          <p:spPr>
            <a:xfrm>
              <a:off x="1465407" y="4086348"/>
              <a:ext cx="38523" cy="254655"/>
            </a:xfrm>
            <a:custGeom>
              <a:avLst/>
              <a:gdLst/>
              <a:ahLst/>
              <a:cxnLst/>
              <a:rect l="l" t="t" r="r" b="b"/>
              <a:pathLst>
                <a:path w="564" h="3657" extrusionOk="0">
                  <a:moveTo>
                    <a:pt x="117" y="0"/>
                  </a:moveTo>
                  <a:cubicBezTo>
                    <a:pt x="108" y="0"/>
                    <a:pt x="99" y="2"/>
                    <a:pt x="90" y="4"/>
                  </a:cubicBezTo>
                  <a:cubicBezTo>
                    <a:pt x="34" y="22"/>
                    <a:pt x="5" y="77"/>
                    <a:pt x="20" y="131"/>
                  </a:cubicBezTo>
                  <a:cubicBezTo>
                    <a:pt x="358" y="1298"/>
                    <a:pt x="355" y="2219"/>
                    <a:pt x="15" y="3531"/>
                  </a:cubicBezTo>
                  <a:cubicBezTo>
                    <a:pt x="1" y="3582"/>
                    <a:pt x="30" y="3636"/>
                    <a:pt x="78" y="3652"/>
                  </a:cubicBezTo>
                  <a:cubicBezTo>
                    <a:pt x="81" y="3654"/>
                    <a:pt x="84" y="3654"/>
                    <a:pt x="90" y="3654"/>
                  </a:cubicBezTo>
                  <a:cubicBezTo>
                    <a:pt x="98" y="3656"/>
                    <a:pt x="106" y="3657"/>
                    <a:pt x="114" y="3657"/>
                  </a:cubicBezTo>
                  <a:cubicBezTo>
                    <a:pt x="158" y="3657"/>
                    <a:pt x="200" y="3627"/>
                    <a:pt x="212" y="3581"/>
                  </a:cubicBezTo>
                  <a:cubicBezTo>
                    <a:pt x="562" y="2231"/>
                    <a:pt x="563" y="1279"/>
                    <a:pt x="215" y="74"/>
                  </a:cubicBezTo>
                  <a:cubicBezTo>
                    <a:pt x="202" y="28"/>
                    <a:pt x="161" y="0"/>
                    <a:pt x="117" y="0"/>
                  </a:cubicBezTo>
                  <a:close/>
                </a:path>
              </a:pathLst>
            </a:custGeom>
            <a:solidFill>
              <a:srgbClr val="191919">
                <a:alpha val="136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12" name="Google Shape;3612;p21"/>
            <p:cNvSpPr/>
            <p:nvPr/>
          </p:nvSpPr>
          <p:spPr>
            <a:xfrm>
              <a:off x="1525584" y="4151949"/>
              <a:ext cx="188856" cy="237873"/>
            </a:xfrm>
            <a:custGeom>
              <a:avLst/>
              <a:gdLst/>
              <a:ahLst/>
              <a:cxnLst/>
              <a:rect l="l" t="t" r="r" b="b"/>
              <a:pathLst>
                <a:path w="2765" h="3416" extrusionOk="0">
                  <a:moveTo>
                    <a:pt x="2242" y="0"/>
                  </a:moveTo>
                  <a:cubicBezTo>
                    <a:pt x="2235" y="0"/>
                    <a:pt x="2227" y="0"/>
                    <a:pt x="2220" y="1"/>
                  </a:cubicBezTo>
                  <a:cubicBezTo>
                    <a:pt x="2026" y="7"/>
                    <a:pt x="1847" y="90"/>
                    <a:pt x="1680" y="189"/>
                  </a:cubicBezTo>
                  <a:cubicBezTo>
                    <a:pt x="813" y="693"/>
                    <a:pt x="165" y="1900"/>
                    <a:pt x="35" y="2894"/>
                  </a:cubicBezTo>
                  <a:cubicBezTo>
                    <a:pt x="0" y="3173"/>
                    <a:pt x="138" y="3416"/>
                    <a:pt x="373" y="3416"/>
                  </a:cubicBezTo>
                  <a:cubicBezTo>
                    <a:pt x="394" y="3416"/>
                    <a:pt x="416" y="3414"/>
                    <a:pt x="439" y="3410"/>
                  </a:cubicBezTo>
                  <a:cubicBezTo>
                    <a:pt x="803" y="3344"/>
                    <a:pt x="1638" y="2862"/>
                    <a:pt x="2064" y="2366"/>
                  </a:cubicBezTo>
                  <a:cubicBezTo>
                    <a:pt x="2488" y="1872"/>
                    <a:pt x="2753" y="1232"/>
                    <a:pt x="2762" y="581"/>
                  </a:cubicBezTo>
                  <a:cubicBezTo>
                    <a:pt x="2765" y="467"/>
                    <a:pt x="2758" y="352"/>
                    <a:pt x="2707" y="253"/>
                  </a:cubicBezTo>
                  <a:cubicBezTo>
                    <a:pt x="2622" y="88"/>
                    <a:pt x="2428" y="0"/>
                    <a:pt x="2242" y="0"/>
                  </a:cubicBezTo>
                  <a:close/>
                </a:path>
              </a:pathLst>
            </a:custGeom>
            <a:solidFill>
              <a:schemeClr val="accent1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13" name="Google Shape;3613;p21"/>
            <p:cNvSpPr/>
            <p:nvPr/>
          </p:nvSpPr>
          <p:spPr>
            <a:xfrm>
              <a:off x="1552223" y="4181754"/>
              <a:ext cx="153886" cy="196301"/>
            </a:xfrm>
            <a:custGeom>
              <a:avLst/>
              <a:gdLst/>
              <a:ahLst/>
              <a:cxnLst/>
              <a:rect l="l" t="t" r="r" b="b"/>
              <a:pathLst>
                <a:path w="2253" h="2819" extrusionOk="0">
                  <a:moveTo>
                    <a:pt x="2141" y="0"/>
                  </a:moveTo>
                  <a:cubicBezTo>
                    <a:pt x="2103" y="0"/>
                    <a:pt x="2067" y="21"/>
                    <a:pt x="2048" y="55"/>
                  </a:cubicBezTo>
                  <a:cubicBezTo>
                    <a:pt x="1553" y="1042"/>
                    <a:pt x="971" y="1792"/>
                    <a:pt x="44" y="2645"/>
                  </a:cubicBezTo>
                  <a:cubicBezTo>
                    <a:pt x="5" y="2683"/>
                    <a:pt x="1" y="2747"/>
                    <a:pt x="39" y="2786"/>
                  </a:cubicBezTo>
                  <a:cubicBezTo>
                    <a:pt x="52" y="2799"/>
                    <a:pt x="66" y="2808"/>
                    <a:pt x="81" y="2814"/>
                  </a:cubicBezTo>
                  <a:cubicBezTo>
                    <a:pt x="91" y="2817"/>
                    <a:pt x="101" y="2818"/>
                    <a:pt x="111" y="2818"/>
                  </a:cubicBezTo>
                  <a:cubicBezTo>
                    <a:pt x="137" y="2818"/>
                    <a:pt x="162" y="2809"/>
                    <a:pt x="181" y="2791"/>
                  </a:cubicBezTo>
                  <a:cubicBezTo>
                    <a:pt x="1114" y="1932"/>
                    <a:pt x="1728" y="1139"/>
                    <a:pt x="2229" y="146"/>
                  </a:cubicBezTo>
                  <a:cubicBezTo>
                    <a:pt x="2252" y="96"/>
                    <a:pt x="2232" y="36"/>
                    <a:pt x="2184" y="10"/>
                  </a:cubicBezTo>
                  <a:cubicBezTo>
                    <a:pt x="2170" y="3"/>
                    <a:pt x="2155" y="0"/>
                    <a:pt x="2141" y="0"/>
                  </a:cubicBezTo>
                  <a:close/>
                </a:path>
              </a:pathLst>
            </a:custGeom>
            <a:solidFill>
              <a:srgbClr val="191919">
                <a:alpha val="136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14" name="Google Shape;3614;p21"/>
            <p:cNvSpPr/>
            <p:nvPr/>
          </p:nvSpPr>
          <p:spPr>
            <a:xfrm>
              <a:off x="1537196" y="4162673"/>
              <a:ext cx="160852" cy="203822"/>
            </a:xfrm>
            <a:custGeom>
              <a:avLst/>
              <a:gdLst/>
              <a:ahLst/>
              <a:cxnLst/>
              <a:rect l="l" t="t" r="r" b="b"/>
              <a:pathLst>
                <a:path w="2355" h="2927" extrusionOk="0">
                  <a:moveTo>
                    <a:pt x="2239" y="1"/>
                  </a:moveTo>
                  <a:cubicBezTo>
                    <a:pt x="2219" y="1"/>
                    <a:pt x="2199" y="7"/>
                    <a:pt x="2181" y="20"/>
                  </a:cubicBezTo>
                  <a:cubicBezTo>
                    <a:pt x="1165" y="755"/>
                    <a:pt x="578" y="1502"/>
                    <a:pt x="22" y="2783"/>
                  </a:cubicBezTo>
                  <a:cubicBezTo>
                    <a:pt x="1" y="2834"/>
                    <a:pt x="24" y="2894"/>
                    <a:pt x="75" y="2916"/>
                  </a:cubicBezTo>
                  <a:cubicBezTo>
                    <a:pt x="76" y="2919"/>
                    <a:pt x="81" y="2920"/>
                    <a:pt x="82" y="2920"/>
                  </a:cubicBezTo>
                  <a:cubicBezTo>
                    <a:pt x="94" y="2924"/>
                    <a:pt x="105" y="2926"/>
                    <a:pt x="116" y="2926"/>
                  </a:cubicBezTo>
                  <a:cubicBezTo>
                    <a:pt x="156" y="2926"/>
                    <a:pt x="192" y="2903"/>
                    <a:pt x="206" y="2864"/>
                  </a:cubicBezTo>
                  <a:cubicBezTo>
                    <a:pt x="747" y="1619"/>
                    <a:pt x="1314" y="893"/>
                    <a:pt x="2299" y="182"/>
                  </a:cubicBezTo>
                  <a:cubicBezTo>
                    <a:pt x="2343" y="150"/>
                    <a:pt x="2354" y="87"/>
                    <a:pt x="2321" y="42"/>
                  </a:cubicBezTo>
                  <a:cubicBezTo>
                    <a:pt x="2301" y="16"/>
                    <a:pt x="2271" y="1"/>
                    <a:pt x="2239" y="1"/>
                  </a:cubicBezTo>
                  <a:close/>
                </a:path>
              </a:pathLst>
            </a:custGeom>
            <a:solidFill>
              <a:srgbClr val="191919">
                <a:alpha val="136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15" name="Google Shape;3615;p21"/>
            <p:cNvSpPr/>
            <p:nvPr/>
          </p:nvSpPr>
          <p:spPr>
            <a:xfrm>
              <a:off x="1420735" y="4255920"/>
              <a:ext cx="201561" cy="154659"/>
            </a:xfrm>
            <a:custGeom>
              <a:avLst/>
              <a:gdLst/>
              <a:ahLst/>
              <a:cxnLst/>
              <a:rect l="l" t="t" r="r" b="b"/>
              <a:pathLst>
                <a:path w="2951" h="2221" extrusionOk="0">
                  <a:moveTo>
                    <a:pt x="1559" y="0"/>
                  </a:moveTo>
                  <a:cubicBezTo>
                    <a:pt x="1426" y="0"/>
                    <a:pt x="1313" y="58"/>
                    <a:pt x="1210" y="160"/>
                  </a:cubicBezTo>
                  <a:cubicBezTo>
                    <a:pt x="978" y="394"/>
                    <a:pt x="1016" y="815"/>
                    <a:pt x="1016" y="815"/>
                  </a:cubicBezTo>
                  <a:cubicBezTo>
                    <a:pt x="1016" y="815"/>
                    <a:pt x="914" y="430"/>
                    <a:pt x="796" y="299"/>
                  </a:cubicBezTo>
                  <a:cubicBezTo>
                    <a:pt x="718" y="211"/>
                    <a:pt x="608" y="156"/>
                    <a:pt x="494" y="156"/>
                  </a:cubicBezTo>
                  <a:cubicBezTo>
                    <a:pt x="438" y="156"/>
                    <a:pt x="381" y="169"/>
                    <a:pt x="327" y="198"/>
                  </a:cubicBezTo>
                  <a:cubicBezTo>
                    <a:pt x="88" y="328"/>
                    <a:pt x="0" y="528"/>
                    <a:pt x="67" y="815"/>
                  </a:cubicBezTo>
                  <a:cubicBezTo>
                    <a:pt x="174" y="1264"/>
                    <a:pt x="525" y="1791"/>
                    <a:pt x="678" y="1925"/>
                  </a:cubicBezTo>
                  <a:cubicBezTo>
                    <a:pt x="898" y="2119"/>
                    <a:pt x="1084" y="2221"/>
                    <a:pt x="1318" y="2221"/>
                  </a:cubicBezTo>
                  <a:cubicBezTo>
                    <a:pt x="1424" y="2221"/>
                    <a:pt x="1539" y="2200"/>
                    <a:pt x="1672" y="2157"/>
                  </a:cubicBezTo>
                  <a:cubicBezTo>
                    <a:pt x="1872" y="2093"/>
                    <a:pt x="2173" y="1938"/>
                    <a:pt x="2488" y="1750"/>
                  </a:cubicBezTo>
                  <a:cubicBezTo>
                    <a:pt x="2844" y="1539"/>
                    <a:pt x="2950" y="1299"/>
                    <a:pt x="2848" y="1092"/>
                  </a:cubicBezTo>
                  <a:cubicBezTo>
                    <a:pt x="2770" y="934"/>
                    <a:pt x="2606" y="855"/>
                    <a:pt x="2435" y="855"/>
                  </a:cubicBezTo>
                  <a:cubicBezTo>
                    <a:pt x="2409" y="855"/>
                    <a:pt x="2383" y="856"/>
                    <a:pt x="2357" y="860"/>
                  </a:cubicBezTo>
                  <a:cubicBezTo>
                    <a:pt x="2106" y="895"/>
                    <a:pt x="1898" y="1118"/>
                    <a:pt x="1898" y="1118"/>
                  </a:cubicBezTo>
                  <a:cubicBezTo>
                    <a:pt x="1898" y="1118"/>
                    <a:pt x="2047" y="926"/>
                    <a:pt x="2108" y="655"/>
                  </a:cubicBezTo>
                  <a:cubicBezTo>
                    <a:pt x="2203" y="246"/>
                    <a:pt x="1924" y="96"/>
                    <a:pt x="1738" y="32"/>
                  </a:cubicBezTo>
                  <a:cubicBezTo>
                    <a:pt x="1674" y="11"/>
                    <a:pt x="1615" y="0"/>
                    <a:pt x="1559" y="0"/>
                  </a:cubicBez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16" name="Google Shape;3616;p21"/>
            <p:cNvSpPr/>
            <p:nvPr/>
          </p:nvSpPr>
          <p:spPr>
            <a:xfrm>
              <a:off x="1296693" y="4422777"/>
              <a:ext cx="165087" cy="250477"/>
            </a:xfrm>
            <a:custGeom>
              <a:avLst/>
              <a:gdLst/>
              <a:ahLst/>
              <a:cxnLst/>
              <a:rect l="l" t="t" r="r" b="b"/>
              <a:pathLst>
                <a:path w="2417" h="3597" extrusionOk="0">
                  <a:moveTo>
                    <a:pt x="1" y="0"/>
                  </a:moveTo>
                  <a:lnTo>
                    <a:pt x="1" y="0"/>
                  </a:lnTo>
                  <a:cubicBezTo>
                    <a:pt x="260" y="1465"/>
                    <a:pt x="1161" y="2803"/>
                    <a:pt x="2417" y="3597"/>
                  </a:cubicBezTo>
                  <a:cubicBezTo>
                    <a:pt x="1873" y="2249"/>
                    <a:pt x="1044" y="1014"/>
                    <a:pt x="1" y="0"/>
                  </a:cubicBez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17" name="Google Shape;3617;p21"/>
            <p:cNvSpPr/>
            <p:nvPr/>
          </p:nvSpPr>
          <p:spPr>
            <a:xfrm rot="350661">
              <a:off x="1464139" y="4451163"/>
              <a:ext cx="105937" cy="193104"/>
            </a:xfrm>
            <a:custGeom>
              <a:avLst/>
              <a:gdLst/>
              <a:ahLst/>
              <a:cxnLst/>
              <a:rect l="l" t="t" r="r" b="b"/>
              <a:pathLst>
                <a:path w="1551" h="2773" extrusionOk="0">
                  <a:moveTo>
                    <a:pt x="1410" y="1"/>
                  </a:moveTo>
                  <a:lnTo>
                    <a:pt x="1410" y="1"/>
                  </a:lnTo>
                  <a:cubicBezTo>
                    <a:pt x="996" y="827"/>
                    <a:pt x="584" y="1650"/>
                    <a:pt x="171" y="2475"/>
                  </a:cubicBezTo>
                  <a:lnTo>
                    <a:pt x="113" y="2634"/>
                  </a:lnTo>
                  <a:lnTo>
                    <a:pt x="27" y="2364"/>
                  </a:lnTo>
                  <a:cubicBezTo>
                    <a:pt x="18" y="2359"/>
                    <a:pt x="11" y="2353"/>
                    <a:pt x="1" y="2347"/>
                  </a:cubicBezTo>
                  <a:lnTo>
                    <a:pt x="1" y="2347"/>
                  </a:lnTo>
                  <a:cubicBezTo>
                    <a:pt x="40" y="2442"/>
                    <a:pt x="78" y="2539"/>
                    <a:pt x="113" y="2636"/>
                  </a:cubicBezTo>
                  <a:lnTo>
                    <a:pt x="64" y="2773"/>
                  </a:lnTo>
                  <a:cubicBezTo>
                    <a:pt x="492" y="2434"/>
                    <a:pt x="890" y="2048"/>
                    <a:pt x="1158" y="1575"/>
                  </a:cubicBezTo>
                  <a:cubicBezTo>
                    <a:pt x="1426" y="1099"/>
                    <a:pt x="1550" y="528"/>
                    <a:pt x="1410" y="1"/>
                  </a:cubicBez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18" name="Google Shape;3618;p21"/>
            <p:cNvSpPr/>
            <p:nvPr/>
          </p:nvSpPr>
          <p:spPr>
            <a:xfrm>
              <a:off x="1545386" y="4171075"/>
              <a:ext cx="21242" cy="37185"/>
            </a:xfrm>
            <a:custGeom>
              <a:avLst/>
              <a:gdLst/>
              <a:ahLst/>
              <a:cxnLst/>
              <a:rect l="l" t="t" r="r" b="b"/>
              <a:pathLst>
                <a:path w="311" h="534" extrusionOk="0">
                  <a:moveTo>
                    <a:pt x="196" y="1"/>
                  </a:moveTo>
                  <a:cubicBezTo>
                    <a:pt x="166" y="1"/>
                    <a:pt x="136" y="15"/>
                    <a:pt x="114" y="47"/>
                  </a:cubicBezTo>
                  <a:cubicBezTo>
                    <a:pt x="66" y="116"/>
                    <a:pt x="41" y="206"/>
                    <a:pt x="22" y="286"/>
                  </a:cubicBezTo>
                  <a:cubicBezTo>
                    <a:pt x="6" y="366"/>
                    <a:pt x="0" y="441"/>
                    <a:pt x="53" y="508"/>
                  </a:cubicBezTo>
                  <a:cubicBezTo>
                    <a:pt x="65" y="525"/>
                    <a:pt x="80" y="534"/>
                    <a:pt x="97" y="534"/>
                  </a:cubicBezTo>
                  <a:cubicBezTo>
                    <a:pt x="106" y="534"/>
                    <a:pt x="116" y="532"/>
                    <a:pt x="126" y="527"/>
                  </a:cubicBezTo>
                  <a:cubicBezTo>
                    <a:pt x="264" y="464"/>
                    <a:pt x="311" y="232"/>
                    <a:pt x="293" y="94"/>
                  </a:cubicBezTo>
                  <a:cubicBezTo>
                    <a:pt x="287" y="36"/>
                    <a:pt x="242" y="1"/>
                    <a:pt x="19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19" name="Google Shape;3619;p21"/>
            <p:cNvSpPr/>
            <p:nvPr/>
          </p:nvSpPr>
          <p:spPr>
            <a:xfrm>
              <a:off x="1570842" y="4158162"/>
              <a:ext cx="19466" cy="28411"/>
            </a:xfrm>
            <a:custGeom>
              <a:avLst/>
              <a:gdLst/>
              <a:ahLst/>
              <a:cxnLst/>
              <a:rect l="l" t="t" r="r" b="b"/>
              <a:pathLst>
                <a:path w="285" h="408" extrusionOk="0">
                  <a:moveTo>
                    <a:pt x="196" y="0"/>
                  </a:moveTo>
                  <a:cubicBezTo>
                    <a:pt x="176" y="0"/>
                    <a:pt x="155" y="7"/>
                    <a:pt x="139" y="20"/>
                  </a:cubicBezTo>
                  <a:cubicBezTo>
                    <a:pt x="94" y="59"/>
                    <a:pt x="59" y="103"/>
                    <a:pt x="35" y="158"/>
                  </a:cubicBezTo>
                  <a:cubicBezTo>
                    <a:pt x="22" y="186"/>
                    <a:pt x="12" y="215"/>
                    <a:pt x="6" y="244"/>
                  </a:cubicBezTo>
                  <a:cubicBezTo>
                    <a:pt x="0" y="272"/>
                    <a:pt x="0" y="300"/>
                    <a:pt x="12" y="325"/>
                  </a:cubicBezTo>
                  <a:cubicBezTo>
                    <a:pt x="15" y="336"/>
                    <a:pt x="21" y="345"/>
                    <a:pt x="28" y="352"/>
                  </a:cubicBezTo>
                  <a:cubicBezTo>
                    <a:pt x="35" y="361"/>
                    <a:pt x="39" y="365"/>
                    <a:pt x="38" y="365"/>
                  </a:cubicBezTo>
                  <a:cubicBezTo>
                    <a:pt x="38" y="365"/>
                    <a:pt x="37" y="364"/>
                    <a:pt x="34" y="361"/>
                  </a:cubicBezTo>
                  <a:lnTo>
                    <a:pt x="34" y="361"/>
                  </a:lnTo>
                  <a:cubicBezTo>
                    <a:pt x="51" y="388"/>
                    <a:pt x="81" y="408"/>
                    <a:pt x="113" y="408"/>
                  </a:cubicBezTo>
                  <a:cubicBezTo>
                    <a:pt x="121" y="408"/>
                    <a:pt x="129" y="406"/>
                    <a:pt x="137" y="403"/>
                  </a:cubicBezTo>
                  <a:cubicBezTo>
                    <a:pt x="172" y="390"/>
                    <a:pt x="200" y="381"/>
                    <a:pt x="223" y="352"/>
                  </a:cubicBezTo>
                  <a:cubicBezTo>
                    <a:pt x="245" y="325"/>
                    <a:pt x="260" y="279"/>
                    <a:pt x="268" y="244"/>
                  </a:cubicBezTo>
                  <a:cubicBezTo>
                    <a:pt x="285" y="177"/>
                    <a:pt x="283" y="118"/>
                    <a:pt x="267" y="52"/>
                  </a:cubicBezTo>
                  <a:cubicBezTo>
                    <a:pt x="259" y="17"/>
                    <a:pt x="228" y="0"/>
                    <a:pt x="19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20" name="Google Shape;3620;p21"/>
            <p:cNvSpPr/>
            <p:nvPr/>
          </p:nvSpPr>
          <p:spPr>
            <a:xfrm rot="487005" flipH="1">
              <a:off x="1446104" y="4368547"/>
              <a:ext cx="43856" cy="371208"/>
            </a:xfrm>
            <a:custGeom>
              <a:avLst/>
              <a:gdLst/>
              <a:ahLst/>
              <a:cxnLst/>
              <a:rect l="l" t="t" r="r" b="b"/>
              <a:pathLst>
                <a:path w="642" h="4710" extrusionOk="0">
                  <a:moveTo>
                    <a:pt x="238" y="1"/>
                  </a:moveTo>
                  <a:cubicBezTo>
                    <a:pt x="230" y="1"/>
                    <a:pt x="222" y="1"/>
                    <a:pt x="214" y="2"/>
                  </a:cubicBezTo>
                  <a:cubicBezTo>
                    <a:pt x="153" y="9"/>
                    <a:pt x="96" y="40"/>
                    <a:pt x="56" y="88"/>
                  </a:cubicBezTo>
                  <a:cubicBezTo>
                    <a:pt x="16" y="138"/>
                    <a:pt x="0" y="199"/>
                    <a:pt x="5" y="261"/>
                  </a:cubicBezTo>
                  <a:cubicBezTo>
                    <a:pt x="156" y="1650"/>
                    <a:pt x="168" y="3058"/>
                    <a:pt x="38" y="4452"/>
                  </a:cubicBezTo>
                  <a:cubicBezTo>
                    <a:pt x="32" y="4536"/>
                    <a:pt x="70" y="4621"/>
                    <a:pt x="142" y="4667"/>
                  </a:cubicBezTo>
                  <a:cubicBezTo>
                    <a:pt x="175" y="4689"/>
                    <a:pt x="213" y="4704"/>
                    <a:pt x="252" y="4708"/>
                  </a:cubicBezTo>
                  <a:cubicBezTo>
                    <a:pt x="260" y="4709"/>
                    <a:pt x="267" y="4709"/>
                    <a:pt x="275" y="4709"/>
                  </a:cubicBezTo>
                  <a:cubicBezTo>
                    <a:pt x="329" y="4709"/>
                    <a:pt x="382" y="4690"/>
                    <a:pt x="424" y="4656"/>
                  </a:cubicBezTo>
                  <a:cubicBezTo>
                    <a:pt x="474" y="4615"/>
                    <a:pt x="503" y="4558"/>
                    <a:pt x="507" y="4497"/>
                  </a:cubicBezTo>
                  <a:cubicBezTo>
                    <a:pt x="641" y="3074"/>
                    <a:pt x="628" y="1633"/>
                    <a:pt x="474" y="212"/>
                  </a:cubicBezTo>
                  <a:cubicBezTo>
                    <a:pt x="467" y="142"/>
                    <a:pt x="430" y="81"/>
                    <a:pt x="372" y="43"/>
                  </a:cubicBezTo>
                  <a:cubicBezTo>
                    <a:pt x="332" y="15"/>
                    <a:pt x="286" y="1"/>
                    <a:pt x="238" y="1"/>
                  </a:cubicBez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3621" name="Google Shape;3621;p21"/>
          <p:cNvSpPr/>
          <p:nvPr/>
        </p:nvSpPr>
        <p:spPr>
          <a:xfrm>
            <a:off x="728497" y="1994845"/>
            <a:ext cx="894156" cy="575713"/>
          </a:xfrm>
          <a:custGeom>
            <a:avLst/>
            <a:gdLst/>
            <a:ahLst/>
            <a:cxnLst/>
            <a:rect l="l" t="t" r="r" b="b"/>
            <a:pathLst>
              <a:path w="7989" h="5117" extrusionOk="0">
                <a:moveTo>
                  <a:pt x="4064" y="1"/>
                </a:moveTo>
                <a:cubicBezTo>
                  <a:pt x="4004" y="1"/>
                  <a:pt x="3945" y="3"/>
                  <a:pt x="3886" y="6"/>
                </a:cubicBezTo>
                <a:cubicBezTo>
                  <a:pt x="3121" y="50"/>
                  <a:pt x="2232" y="309"/>
                  <a:pt x="1759" y="958"/>
                </a:cubicBezTo>
                <a:cubicBezTo>
                  <a:pt x="1448" y="1387"/>
                  <a:pt x="1381" y="1979"/>
                  <a:pt x="1634" y="2434"/>
                </a:cubicBezTo>
                <a:cubicBezTo>
                  <a:pt x="1553" y="2421"/>
                  <a:pt x="1471" y="2414"/>
                  <a:pt x="1390" y="2414"/>
                </a:cubicBezTo>
                <a:cubicBezTo>
                  <a:pt x="673" y="2414"/>
                  <a:pt x="3" y="2914"/>
                  <a:pt x="2" y="3718"/>
                </a:cubicBezTo>
                <a:cubicBezTo>
                  <a:pt x="0" y="4885"/>
                  <a:pt x="1385" y="4936"/>
                  <a:pt x="2284" y="5051"/>
                </a:cubicBezTo>
                <a:cubicBezTo>
                  <a:pt x="2620" y="5094"/>
                  <a:pt x="2959" y="5116"/>
                  <a:pt x="3298" y="5116"/>
                </a:cubicBezTo>
                <a:cubicBezTo>
                  <a:pt x="4209" y="5116"/>
                  <a:pt x="5119" y="4956"/>
                  <a:pt x="5960" y="4602"/>
                </a:cubicBezTo>
                <a:cubicBezTo>
                  <a:pt x="6804" y="4247"/>
                  <a:pt x="7988" y="3697"/>
                  <a:pt x="7541" y="2619"/>
                </a:cubicBezTo>
                <a:cubicBezTo>
                  <a:pt x="7540" y="2606"/>
                  <a:pt x="7534" y="2596"/>
                  <a:pt x="7526" y="2583"/>
                </a:cubicBezTo>
                <a:cubicBezTo>
                  <a:pt x="7521" y="2566"/>
                  <a:pt x="7509" y="2553"/>
                  <a:pt x="7497" y="2545"/>
                </a:cubicBezTo>
                <a:cubicBezTo>
                  <a:pt x="7307" y="2277"/>
                  <a:pt x="6985" y="2175"/>
                  <a:pt x="6649" y="2175"/>
                </a:cubicBezTo>
                <a:cubicBezTo>
                  <a:pt x="6446" y="2175"/>
                  <a:pt x="6239" y="2212"/>
                  <a:pt x="6052" y="2272"/>
                </a:cubicBezTo>
                <a:cubicBezTo>
                  <a:pt x="6256" y="1810"/>
                  <a:pt x="6177" y="1259"/>
                  <a:pt x="5887" y="825"/>
                </a:cubicBezTo>
                <a:cubicBezTo>
                  <a:pt x="5488" y="225"/>
                  <a:pt x="4755" y="1"/>
                  <a:pt x="4064" y="1"/>
                </a:cubicBezTo>
                <a:close/>
              </a:path>
            </a:pathLst>
          </a:custGeom>
          <a:solidFill>
            <a:schemeClr val="lt1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622" name="Google Shape;3622;p21"/>
          <p:cNvSpPr/>
          <p:nvPr/>
        </p:nvSpPr>
        <p:spPr>
          <a:xfrm>
            <a:off x="681539" y="1951393"/>
            <a:ext cx="93904" cy="94059"/>
          </a:xfrm>
          <a:custGeom>
            <a:avLst/>
            <a:gdLst/>
            <a:ahLst/>
            <a:cxnLst/>
            <a:rect l="l" t="t" r="r" b="b"/>
            <a:pathLst>
              <a:path w="839" h="836" extrusionOk="0">
                <a:moveTo>
                  <a:pt x="408" y="0"/>
                </a:moveTo>
                <a:cubicBezTo>
                  <a:pt x="354" y="0"/>
                  <a:pt x="305" y="11"/>
                  <a:pt x="258" y="37"/>
                </a:cubicBezTo>
                <a:cubicBezTo>
                  <a:pt x="207" y="53"/>
                  <a:pt x="162" y="82"/>
                  <a:pt x="124" y="123"/>
                </a:cubicBezTo>
                <a:cubicBezTo>
                  <a:pt x="83" y="161"/>
                  <a:pt x="54" y="205"/>
                  <a:pt x="38" y="257"/>
                </a:cubicBezTo>
                <a:cubicBezTo>
                  <a:pt x="12" y="307"/>
                  <a:pt x="0" y="362"/>
                  <a:pt x="2" y="417"/>
                </a:cubicBezTo>
                <a:cubicBezTo>
                  <a:pt x="8" y="454"/>
                  <a:pt x="11" y="493"/>
                  <a:pt x="16" y="530"/>
                </a:cubicBezTo>
                <a:cubicBezTo>
                  <a:pt x="37" y="599"/>
                  <a:pt x="73" y="661"/>
                  <a:pt x="124" y="713"/>
                </a:cubicBezTo>
                <a:cubicBezTo>
                  <a:pt x="150" y="735"/>
                  <a:pt x="180" y="757"/>
                  <a:pt x="207" y="779"/>
                </a:cubicBezTo>
                <a:cubicBezTo>
                  <a:pt x="274" y="815"/>
                  <a:pt x="344" y="836"/>
                  <a:pt x="419" y="836"/>
                </a:cubicBezTo>
                <a:cubicBezTo>
                  <a:pt x="422" y="836"/>
                  <a:pt x="425" y="836"/>
                  <a:pt x="428" y="836"/>
                </a:cubicBezTo>
                <a:cubicBezTo>
                  <a:pt x="483" y="836"/>
                  <a:pt x="532" y="824"/>
                  <a:pt x="579" y="799"/>
                </a:cubicBezTo>
                <a:cubicBezTo>
                  <a:pt x="630" y="782"/>
                  <a:pt x="675" y="752"/>
                  <a:pt x="715" y="713"/>
                </a:cubicBezTo>
                <a:cubicBezTo>
                  <a:pt x="754" y="675"/>
                  <a:pt x="783" y="632"/>
                  <a:pt x="799" y="578"/>
                </a:cubicBezTo>
                <a:cubicBezTo>
                  <a:pt x="825" y="528"/>
                  <a:pt x="838" y="474"/>
                  <a:pt x="835" y="417"/>
                </a:cubicBezTo>
                <a:cubicBezTo>
                  <a:pt x="831" y="381"/>
                  <a:pt x="827" y="343"/>
                  <a:pt x="821" y="307"/>
                </a:cubicBezTo>
                <a:cubicBezTo>
                  <a:pt x="802" y="235"/>
                  <a:pt x="766" y="175"/>
                  <a:pt x="715" y="123"/>
                </a:cubicBezTo>
                <a:cubicBezTo>
                  <a:pt x="687" y="101"/>
                  <a:pt x="658" y="79"/>
                  <a:pt x="630" y="57"/>
                </a:cubicBezTo>
                <a:cubicBezTo>
                  <a:pt x="564" y="19"/>
                  <a:pt x="496" y="0"/>
                  <a:pt x="419" y="0"/>
                </a:cubicBezTo>
                <a:cubicBezTo>
                  <a:pt x="415" y="0"/>
                  <a:pt x="412" y="0"/>
                  <a:pt x="408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27143957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ndAc>
          <p:stSnd>
            <p:snd r:embed="rId1" name="chimes.wav"/>
          </p:stSnd>
        </p:sndAc>
      </p:transition>
    </mc:Choice>
    <mc:Fallback xmlns="">
      <p:transition spd="slow">
        <p:sndAc>
          <p:stSnd>
            <p:snd r:embed="rId3" name="chimes.wav"/>
          </p:stSnd>
        </p:sndAc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">
  <p:cSld name="Title and three columns">
    <p:spTree>
      <p:nvGrpSpPr>
        <p:cNvPr id="1" name="Shape 36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24" name="Google Shape;3624;p22"/>
          <p:cNvSpPr/>
          <p:nvPr/>
        </p:nvSpPr>
        <p:spPr>
          <a:xfrm>
            <a:off x="0" y="377135"/>
            <a:ext cx="12192032" cy="1778056"/>
          </a:xfrm>
          <a:custGeom>
            <a:avLst/>
            <a:gdLst/>
            <a:ahLst/>
            <a:cxnLst/>
            <a:rect l="l" t="t" r="r" b="b"/>
            <a:pathLst>
              <a:path w="108932" h="14048" extrusionOk="0">
                <a:moveTo>
                  <a:pt x="80728" y="1"/>
                </a:moveTo>
                <a:cubicBezTo>
                  <a:pt x="80331" y="1"/>
                  <a:pt x="79935" y="4"/>
                  <a:pt x="79537" y="10"/>
                </a:cubicBezTo>
                <a:cubicBezTo>
                  <a:pt x="75180" y="77"/>
                  <a:pt x="70825" y="482"/>
                  <a:pt x="66618" y="1109"/>
                </a:cubicBezTo>
                <a:cubicBezTo>
                  <a:pt x="59747" y="2130"/>
                  <a:pt x="52880" y="3876"/>
                  <a:pt x="45692" y="3876"/>
                </a:cubicBezTo>
                <a:cubicBezTo>
                  <a:pt x="44695" y="3876"/>
                  <a:pt x="43691" y="3842"/>
                  <a:pt x="42680" y="3768"/>
                </a:cubicBezTo>
                <a:cubicBezTo>
                  <a:pt x="34944" y="3203"/>
                  <a:pt x="27985" y="934"/>
                  <a:pt x="20231" y="409"/>
                </a:cubicBezTo>
                <a:cubicBezTo>
                  <a:pt x="17945" y="255"/>
                  <a:pt x="15639" y="183"/>
                  <a:pt x="13328" y="183"/>
                </a:cubicBezTo>
                <a:cubicBezTo>
                  <a:pt x="8868" y="183"/>
                  <a:pt x="4389" y="451"/>
                  <a:pt x="1" y="911"/>
                </a:cubicBezTo>
                <a:lnTo>
                  <a:pt x="1" y="11965"/>
                </a:lnTo>
                <a:cubicBezTo>
                  <a:pt x="693" y="12163"/>
                  <a:pt x="1356" y="12396"/>
                  <a:pt x="2035" y="12608"/>
                </a:cubicBezTo>
                <a:cubicBezTo>
                  <a:pt x="3039" y="12921"/>
                  <a:pt x="4108" y="13106"/>
                  <a:pt x="5223" y="13255"/>
                </a:cubicBezTo>
                <a:cubicBezTo>
                  <a:pt x="7490" y="13555"/>
                  <a:pt x="9843" y="13699"/>
                  <a:pt x="12156" y="13848"/>
                </a:cubicBezTo>
                <a:cubicBezTo>
                  <a:pt x="14148" y="13976"/>
                  <a:pt x="16147" y="14047"/>
                  <a:pt x="18145" y="14047"/>
                </a:cubicBezTo>
                <a:cubicBezTo>
                  <a:pt x="20586" y="14047"/>
                  <a:pt x="23025" y="13941"/>
                  <a:pt x="25446" y="13707"/>
                </a:cubicBezTo>
                <a:cubicBezTo>
                  <a:pt x="29573" y="13306"/>
                  <a:pt x="33545" y="12458"/>
                  <a:pt x="37522" y="11746"/>
                </a:cubicBezTo>
                <a:cubicBezTo>
                  <a:pt x="41371" y="11057"/>
                  <a:pt x="45309" y="10436"/>
                  <a:pt x="49363" y="10306"/>
                </a:cubicBezTo>
                <a:cubicBezTo>
                  <a:pt x="49833" y="10291"/>
                  <a:pt x="50301" y="10284"/>
                  <a:pt x="50769" y="10284"/>
                </a:cubicBezTo>
                <a:cubicBezTo>
                  <a:pt x="54590" y="10284"/>
                  <a:pt x="58329" y="10766"/>
                  <a:pt x="61990" y="11370"/>
                </a:cubicBezTo>
                <a:cubicBezTo>
                  <a:pt x="64106" y="11720"/>
                  <a:pt x="66202" y="12105"/>
                  <a:pt x="68318" y="12455"/>
                </a:cubicBezTo>
                <a:cubicBezTo>
                  <a:pt x="70446" y="12804"/>
                  <a:pt x="72542" y="13102"/>
                  <a:pt x="74773" y="13131"/>
                </a:cubicBezTo>
                <a:cubicBezTo>
                  <a:pt x="74938" y="13133"/>
                  <a:pt x="75102" y="13134"/>
                  <a:pt x="75266" y="13134"/>
                </a:cubicBezTo>
                <a:cubicBezTo>
                  <a:pt x="79336" y="13134"/>
                  <a:pt x="83318" y="12504"/>
                  <a:pt x="87187" y="11856"/>
                </a:cubicBezTo>
                <a:cubicBezTo>
                  <a:pt x="89161" y="11523"/>
                  <a:pt x="91131" y="11175"/>
                  <a:pt x="93128" y="10884"/>
                </a:cubicBezTo>
                <a:cubicBezTo>
                  <a:pt x="94703" y="10655"/>
                  <a:pt x="96304" y="10493"/>
                  <a:pt x="97895" y="10303"/>
                </a:cubicBezTo>
                <a:cubicBezTo>
                  <a:pt x="100734" y="9967"/>
                  <a:pt x="103595" y="9619"/>
                  <a:pt x="106505" y="9556"/>
                </a:cubicBezTo>
                <a:cubicBezTo>
                  <a:pt x="106791" y="9550"/>
                  <a:pt x="107084" y="9546"/>
                  <a:pt x="107382" y="9546"/>
                </a:cubicBezTo>
                <a:cubicBezTo>
                  <a:pt x="107891" y="9546"/>
                  <a:pt x="108413" y="9557"/>
                  <a:pt x="108932" y="9586"/>
                </a:cubicBezTo>
                <a:lnTo>
                  <a:pt x="108932" y="2594"/>
                </a:lnTo>
                <a:cubicBezTo>
                  <a:pt x="103344" y="2458"/>
                  <a:pt x="97739" y="1482"/>
                  <a:pt x="92390" y="788"/>
                </a:cubicBezTo>
                <a:cubicBezTo>
                  <a:pt x="88561" y="292"/>
                  <a:pt x="84658" y="1"/>
                  <a:pt x="80728" y="1"/>
                </a:cubicBezTo>
                <a:close/>
              </a:path>
            </a:pathLst>
          </a:custGeom>
          <a:solidFill>
            <a:srgbClr val="FFFFFF">
              <a:alpha val="1183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625" name="Google Shape;3625;p22"/>
          <p:cNvSpPr/>
          <p:nvPr/>
        </p:nvSpPr>
        <p:spPr>
          <a:xfrm>
            <a:off x="0" y="2952383"/>
            <a:ext cx="12191920" cy="3905571"/>
          </a:xfrm>
          <a:custGeom>
            <a:avLst/>
            <a:gdLst/>
            <a:ahLst/>
            <a:cxnLst/>
            <a:rect l="l" t="t" r="r" b="b"/>
            <a:pathLst>
              <a:path w="108931" h="30857" extrusionOk="0">
                <a:moveTo>
                  <a:pt x="82499" y="1"/>
                </a:moveTo>
                <a:cubicBezTo>
                  <a:pt x="81172" y="1"/>
                  <a:pt x="79839" y="32"/>
                  <a:pt x="78497" y="104"/>
                </a:cubicBezTo>
                <a:cubicBezTo>
                  <a:pt x="74034" y="343"/>
                  <a:pt x="69646" y="895"/>
                  <a:pt x="65316" y="1531"/>
                </a:cubicBezTo>
                <a:cubicBezTo>
                  <a:pt x="56889" y="2768"/>
                  <a:pt x="48502" y="4367"/>
                  <a:pt x="39737" y="4645"/>
                </a:cubicBezTo>
                <a:cubicBezTo>
                  <a:pt x="38892" y="4672"/>
                  <a:pt x="38045" y="4687"/>
                  <a:pt x="37198" y="4687"/>
                </a:cubicBezTo>
                <a:cubicBezTo>
                  <a:pt x="35874" y="4687"/>
                  <a:pt x="34549" y="4652"/>
                  <a:pt x="33230" y="4578"/>
                </a:cubicBezTo>
                <a:cubicBezTo>
                  <a:pt x="30848" y="4446"/>
                  <a:pt x="28505" y="4157"/>
                  <a:pt x="26160" y="3899"/>
                </a:cubicBezTo>
                <a:cubicBezTo>
                  <a:pt x="21022" y="3331"/>
                  <a:pt x="15854" y="2758"/>
                  <a:pt x="10608" y="2649"/>
                </a:cubicBezTo>
                <a:cubicBezTo>
                  <a:pt x="10143" y="2639"/>
                  <a:pt x="9680" y="2634"/>
                  <a:pt x="9220" y="2634"/>
                </a:cubicBezTo>
                <a:cubicBezTo>
                  <a:pt x="6066" y="2634"/>
                  <a:pt x="3022" y="2868"/>
                  <a:pt x="1" y="3431"/>
                </a:cubicBezTo>
                <a:lnTo>
                  <a:pt x="1" y="30857"/>
                </a:lnTo>
                <a:lnTo>
                  <a:pt x="108931" y="30857"/>
                </a:lnTo>
                <a:lnTo>
                  <a:pt x="108931" y="1818"/>
                </a:lnTo>
                <a:cubicBezTo>
                  <a:pt x="103411" y="1531"/>
                  <a:pt x="97911" y="936"/>
                  <a:pt x="92446" y="480"/>
                </a:cubicBezTo>
                <a:cubicBezTo>
                  <a:pt x="89116" y="201"/>
                  <a:pt x="85824" y="1"/>
                  <a:pt x="82499" y="1"/>
                </a:cubicBezTo>
                <a:close/>
              </a:path>
            </a:pathLst>
          </a:custGeom>
          <a:solidFill>
            <a:srgbClr val="FFFFFF">
              <a:alpha val="1183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626" name="Google Shape;3626;p22"/>
          <p:cNvSpPr/>
          <p:nvPr/>
        </p:nvSpPr>
        <p:spPr>
          <a:xfrm>
            <a:off x="0" y="6007234"/>
            <a:ext cx="12191920" cy="850789"/>
          </a:xfrm>
          <a:custGeom>
            <a:avLst/>
            <a:gdLst/>
            <a:ahLst/>
            <a:cxnLst/>
            <a:rect l="l" t="t" r="r" b="b"/>
            <a:pathLst>
              <a:path w="108931" h="26651" extrusionOk="0">
                <a:moveTo>
                  <a:pt x="40719" y="0"/>
                </a:moveTo>
                <a:cubicBezTo>
                  <a:pt x="33414" y="0"/>
                  <a:pt x="26245" y="987"/>
                  <a:pt x="18963" y="1234"/>
                </a:cubicBezTo>
                <a:cubicBezTo>
                  <a:pt x="18864" y="1237"/>
                  <a:pt x="18725" y="1239"/>
                  <a:pt x="18553" y="1239"/>
                </a:cubicBezTo>
                <a:cubicBezTo>
                  <a:pt x="16979" y="1239"/>
                  <a:pt x="12628" y="1111"/>
                  <a:pt x="10787" y="1056"/>
                </a:cubicBezTo>
                <a:cubicBezTo>
                  <a:pt x="9808" y="1028"/>
                  <a:pt x="8585" y="1006"/>
                  <a:pt x="7253" y="1006"/>
                </a:cubicBezTo>
                <a:cubicBezTo>
                  <a:pt x="4920" y="1006"/>
                  <a:pt x="2256" y="1073"/>
                  <a:pt x="1" y="1289"/>
                </a:cubicBezTo>
                <a:lnTo>
                  <a:pt x="1" y="26651"/>
                </a:lnTo>
                <a:lnTo>
                  <a:pt x="108931" y="26651"/>
                </a:lnTo>
                <a:lnTo>
                  <a:pt x="108931" y="695"/>
                </a:lnTo>
                <a:cubicBezTo>
                  <a:pt x="107402" y="594"/>
                  <a:pt x="105851" y="561"/>
                  <a:pt x="104306" y="559"/>
                </a:cubicBezTo>
                <a:cubicBezTo>
                  <a:pt x="104260" y="559"/>
                  <a:pt x="104215" y="559"/>
                  <a:pt x="104169" y="559"/>
                </a:cubicBezTo>
                <a:cubicBezTo>
                  <a:pt x="102593" y="559"/>
                  <a:pt x="101017" y="580"/>
                  <a:pt x="99441" y="580"/>
                </a:cubicBezTo>
                <a:cubicBezTo>
                  <a:pt x="99197" y="580"/>
                  <a:pt x="98952" y="579"/>
                  <a:pt x="98708" y="578"/>
                </a:cubicBezTo>
                <a:cubicBezTo>
                  <a:pt x="96715" y="566"/>
                  <a:pt x="94741" y="470"/>
                  <a:pt x="92753" y="400"/>
                </a:cubicBezTo>
                <a:cubicBezTo>
                  <a:pt x="90733" y="330"/>
                  <a:pt x="88712" y="301"/>
                  <a:pt x="86691" y="301"/>
                </a:cubicBezTo>
                <a:cubicBezTo>
                  <a:pt x="80241" y="301"/>
                  <a:pt x="73791" y="592"/>
                  <a:pt x="67351" y="743"/>
                </a:cubicBezTo>
                <a:cubicBezTo>
                  <a:pt x="64953" y="800"/>
                  <a:pt x="62552" y="841"/>
                  <a:pt x="60151" y="841"/>
                </a:cubicBezTo>
                <a:cubicBezTo>
                  <a:pt x="58367" y="841"/>
                  <a:pt x="56584" y="818"/>
                  <a:pt x="54802" y="762"/>
                </a:cubicBezTo>
                <a:cubicBezTo>
                  <a:pt x="52809" y="698"/>
                  <a:pt x="50819" y="588"/>
                  <a:pt x="48844" y="425"/>
                </a:cubicBezTo>
                <a:cubicBezTo>
                  <a:pt x="46717" y="247"/>
                  <a:pt x="44612" y="69"/>
                  <a:pt x="42461" y="20"/>
                </a:cubicBezTo>
                <a:cubicBezTo>
                  <a:pt x="41879" y="7"/>
                  <a:pt x="41299" y="0"/>
                  <a:pt x="40719" y="0"/>
                </a:cubicBezTo>
                <a:close/>
              </a:path>
            </a:pathLst>
          </a:custGeom>
          <a:solidFill>
            <a:srgbClr val="99D46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3627" name="Google Shape;3627;p22"/>
          <p:cNvGrpSpPr/>
          <p:nvPr/>
        </p:nvGrpSpPr>
        <p:grpSpPr>
          <a:xfrm>
            <a:off x="137451" y="6118346"/>
            <a:ext cx="11970264" cy="661941"/>
            <a:chOff x="103088" y="4588759"/>
            <a:chExt cx="8977698" cy="496456"/>
          </a:xfrm>
        </p:grpSpPr>
        <p:sp>
          <p:nvSpPr>
            <p:cNvPr id="3628" name="Google Shape;3628;p22"/>
            <p:cNvSpPr/>
            <p:nvPr/>
          </p:nvSpPr>
          <p:spPr>
            <a:xfrm>
              <a:off x="555409" y="4603868"/>
              <a:ext cx="33188" cy="102763"/>
            </a:xfrm>
            <a:custGeom>
              <a:avLst/>
              <a:gdLst/>
              <a:ahLst/>
              <a:cxnLst/>
              <a:rect l="l" t="t" r="r" b="b"/>
              <a:pathLst>
                <a:path w="581" h="1799" extrusionOk="0">
                  <a:moveTo>
                    <a:pt x="300" y="0"/>
                  </a:moveTo>
                  <a:cubicBezTo>
                    <a:pt x="224" y="0"/>
                    <a:pt x="148" y="46"/>
                    <a:pt x="114" y="137"/>
                  </a:cubicBezTo>
                  <a:cubicBezTo>
                    <a:pt x="22" y="389"/>
                    <a:pt x="32" y="700"/>
                    <a:pt x="16" y="968"/>
                  </a:cubicBezTo>
                  <a:cubicBezTo>
                    <a:pt x="0" y="1232"/>
                    <a:pt x="5" y="1500"/>
                    <a:pt x="120" y="1743"/>
                  </a:cubicBezTo>
                  <a:cubicBezTo>
                    <a:pt x="136" y="1778"/>
                    <a:pt x="178" y="1799"/>
                    <a:pt x="219" y="1799"/>
                  </a:cubicBezTo>
                  <a:cubicBezTo>
                    <a:pt x="248" y="1799"/>
                    <a:pt x="276" y="1788"/>
                    <a:pt x="293" y="1765"/>
                  </a:cubicBezTo>
                  <a:cubicBezTo>
                    <a:pt x="467" y="1544"/>
                    <a:pt x="522" y="1270"/>
                    <a:pt x="540" y="994"/>
                  </a:cubicBezTo>
                  <a:cubicBezTo>
                    <a:pt x="554" y="722"/>
                    <a:pt x="580" y="397"/>
                    <a:pt x="484" y="137"/>
                  </a:cubicBezTo>
                  <a:cubicBezTo>
                    <a:pt x="451" y="46"/>
                    <a:pt x="375" y="0"/>
                    <a:pt x="300" y="0"/>
                  </a:cubicBezTo>
                  <a:close/>
                </a:path>
              </a:pathLst>
            </a:custGeom>
            <a:solidFill>
              <a:srgbClr val="191919">
                <a:alpha val="59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3629" name="Google Shape;3629;p22"/>
            <p:cNvGrpSpPr/>
            <p:nvPr/>
          </p:nvGrpSpPr>
          <p:grpSpPr>
            <a:xfrm>
              <a:off x="103087" y="4641588"/>
              <a:ext cx="142923" cy="130526"/>
              <a:chOff x="178100" y="3904645"/>
              <a:chExt cx="142923" cy="130526"/>
            </a:xfrm>
          </p:grpSpPr>
          <p:sp>
            <p:nvSpPr>
              <p:cNvPr id="3630" name="Google Shape;3630;p22"/>
              <p:cNvSpPr/>
              <p:nvPr/>
            </p:nvSpPr>
            <p:spPr>
              <a:xfrm>
                <a:off x="178100" y="3936863"/>
                <a:ext cx="40843" cy="98308"/>
              </a:xfrm>
              <a:custGeom>
                <a:avLst/>
                <a:gdLst/>
                <a:ahLst/>
                <a:cxnLst/>
                <a:rect l="l" t="t" r="r" b="b"/>
                <a:pathLst>
                  <a:path w="715" h="1721" extrusionOk="0">
                    <a:moveTo>
                      <a:pt x="237" y="1"/>
                    </a:moveTo>
                    <a:cubicBezTo>
                      <a:pt x="157" y="1"/>
                      <a:pt x="77" y="54"/>
                      <a:pt x="49" y="139"/>
                    </a:cubicBezTo>
                    <a:cubicBezTo>
                      <a:pt x="1" y="283"/>
                      <a:pt x="37" y="436"/>
                      <a:pt x="59" y="582"/>
                    </a:cubicBezTo>
                    <a:cubicBezTo>
                      <a:pt x="76" y="711"/>
                      <a:pt x="98" y="838"/>
                      <a:pt x="120" y="966"/>
                    </a:cubicBezTo>
                    <a:cubicBezTo>
                      <a:pt x="142" y="1093"/>
                      <a:pt x="158" y="1223"/>
                      <a:pt x="193" y="1347"/>
                    </a:cubicBezTo>
                    <a:cubicBezTo>
                      <a:pt x="234" y="1488"/>
                      <a:pt x="302" y="1592"/>
                      <a:pt x="413" y="1688"/>
                    </a:cubicBezTo>
                    <a:cubicBezTo>
                      <a:pt x="438" y="1709"/>
                      <a:pt x="467" y="1720"/>
                      <a:pt x="496" y="1720"/>
                    </a:cubicBezTo>
                    <a:cubicBezTo>
                      <a:pt x="533" y="1720"/>
                      <a:pt x="570" y="1702"/>
                      <a:pt x="594" y="1665"/>
                    </a:cubicBezTo>
                    <a:cubicBezTo>
                      <a:pt x="672" y="1542"/>
                      <a:pt x="715" y="1424"/>
                      <a:pt x="707" y="1275"/>
                    </a:cubicBezTo>
                    <a:cubicBezTo>
                      <a:pt x="700" y="1133"/>
                      <a:pt x="672" y="990"/>
                      <a:pt x="643" y="848"/>
                    </a:cubicBezTo>
                    <a:cubicBezTo>
                      <a:pt x="592" y="595"/>
                      <a:pt x="554" y="244"/>
                      <a:pt x="362" y="51"/>
                    </a:cubicBezTo>
                    <a:cubicBezTo>
                      <a:pt x="326" y="16"/>
                      <a:pt x="281" y="1"/>
                      <a:pt x="237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631" name="Google Shape;3631;p22"/>
              <p:cNvSpPr/>
              <p:nvPr/>
            </p:nvSpPr>
            <p:spPr>
              <a:xfrm>
                <a:off x="230654" y="3904645"/>
                <a:ext cx="37187" cy="110589"/>
              </a:xfrm>
              <a:custGeom>
                <a:avLst/>
                <a:gdLst/>
                <a:ahLst/>
                <a:cxnLst/>
                <a:rect l="l" t="t" r="r" b="b"/>
                <a:pathLst>
                  <a:path w="651" h="1936" extrusionOk="0">
                    <a:moveTo>
                      <a:pt x="399" y="0"/>
                    </a:moveTo>
                    <a:cubicBezTo>
                      <a:pt x="364" y="0"/>
                      <a:pt x="331" y="13"/>
                      <a:pt x="305" y="45"/>
                    </a:cubicBezTo>
                    <a:cubicBezTo>
                      <a:pt x="124" y="270"/>
                      <a:pt x="142" y="647"/>
                      <a:pt x="102" y="921"/>
                    </a:cubicBezTo>
                    <a:cubicBezTo>
                      <a:pt x="57" y="1239"/>
                      <a:pt x="0" y="1544"/>
                      <a:pt x="117" y="1853"/>
                    </a:cubicBezTo>
                    <a:cubicBezTo>
                      <a:pt x="136" y="1902"/>
                      <a:pt x="182" y="1936"/>
                      <a:pt x="229" y="1936"/>
                    </a:cubicBezTo>
                    <a:cubicBezTo>
                      <a:pt x="255" y="1936"/>
                      <a:pt x="282" y="1925"/>
                      <a:pt x="305" y="1902"/>
                    </a:cubicBezTo>
                    <a:cubicBezTo>
                      <a:pt x="542" y="1660"/>
                      <a:pt x="598" y="1348"/>
                      <a:pt x="625" y="1020"/>
                    </a:cubicBezTo>
                    <a:cubicBezTo>
                      <a:pt x="637" y="862"/>
                      <a:pt x="650" y="703"/>
                      <a:pt x="643" y="545"/>
                    </a:cubicBezTo>
                    <a:cubicBezTo>
                      <a:pt x="637" y="392"/>
                      <a:pt x="640" y="203"/>
                      <a:pt x="542" y="75"/>
                    </a:cubicBezTo>
                    <a:cubicBezTo>
                      <a:pt x="511" y="33"/>
                      <a:pt x="454" y="0"/>
                      <a:pt x="399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632" name="Google Shape;3632;p22"/>
              <p:cNvSpPr/>
              <p:nvPr/>
            </p:nvSpPr>
            <p:spPr>
              <a:xfrm>
                <a:off x="275667" y="3947545"/>
                <a:ext cx="45355" cy="85284"/>
              </a:xfrm>
              <a:custGeom>
                <a:avLst/>
                <a:gdLst/>
                <a:ahLst/>
                <a:cxnLst/>
                <a:rect l="l" t="t" r="r" b="b"/>
                <a:pathLst>
                  <a:path w="794" h="1493" extrusionOk="0">
                    <a:moveTo>
                      <a:pt x="528" y="0"/>
                    </a:moveTo>
                    <a:cubicBezTo>
                      <a:pt x="514" y="0"/>
                      <a:pt x="500" y="3"/>
                      <a:pt x="486" y="9"/>
                    </a:cubicBezTo>
                    <a:cubicBezTo>
                      <a:pt x="246" y="103"/>
                      <a:pt x="170" y="438"/>
                      <a:pt x="116" y="669"/>
                    </a:cubicBezTo>
                    <a:cubicBezTo>
                      <a:pt x="56" y="916"/>
                      <a:pt x="1" y="1211"/>
                      <a:pt x="155" y="1435"/>
                    </a:cubicBezTo>
                    <a:cubicBezTo>
                      <a:pt x="182" y="1473"/>
                      <a:pt x="219" y="1492"/>
                      <a:pt x="257" y="1492"/>
                    </a:cubicBezTo>
                    <a:cubicBezTo>
                      <a:pt x="286" y="1492"/>
                      <a:pt x="315" y="1481"/>
                      <a:pt x="342" y="1459"/>
                    </a:cubicBezTo>
                    <a:cubicBezTo>
                      <a:pt x="531" y="1295"/>
                      <a:pt x="571" y="1040"/>
                      <a:pt x="622" y="809"/>
                    </a:cubicBezTo>
                    <a:cubicBezTo>
                      <a:pt x="667" y="603"/>
                      <a:pt x="793" y="275"/>
                      <a:pt x="670" y="86"/>
                    </a:cubicBezTo>
                    <a:cubicBezTo>
                      <a:pt x="642" y="40"/>
                      <a:pt x="585" y="0"/>
                      <a:pt x="528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3633" name="Google Shape;3633;p22"/>
            <p:cNvGrpSpPr/>
            <p:nvPr/>
          </p:nvGrpSpPr>
          <p:grpSpPr>
            <a:xfrm>
              <a:off x="779951" y="4682022"/>
              <a:ext cx="88313" cy="132981"/>
              <a:chOff x="712664" y="4070529"/>
              <a:chExt cx="88313" cy="132981"/>
            </a:xfrm>
          </p:grpSpPr>
          <p:sp>
            <p:nvSpPr>
              <p:cNvPr id="3634" name="Google Shape;3634;p22"/>
              <p:cNvSpPr/>
              <p:nvPr/>
            </p:nvSpPr>
            <p:spPr>
              <a:xfrm>
                <a:off x="712664" y="4082639"/>
                <a:ext cx="44613" cy="91225"/>
              </a:xfrm>
              <a:custGeom>
                <a:avLst/>
                <a:gdLst/>
                <a:ahLst/>
                <a:cxnLst/>
                <a:rect l="l" t="t" r="r" b="b"/>
                <a:pathLst>
                  <a:path w="781" h="1597" extrusionOk="0">
                    <a:moveTo>
                      <a:pt x="221" y="1"/>
                    </a:moveTo>
                    <a:cubicBezTo>
                      <a:pt x="138" y="1"/>
                      <a:pt x="60" y="44"/>
                      <a:pt x="44" y="145"/>
                    </a:cubicBezTo>
                    <a:cubicBezTo>
                      <a:pt x="1" y="407"/>
                      <a:pt x="81" y="683"/>
                      <a:pt x="139" y="938"/>
                    </a:cubicBezTo>
                    <a:cubicBezTo>
                      <a:pt x="196" y="1187"/>
                      <a:pt x="264" y="1427"/>
                      <a:pt x="489" y="1579"/>
                    </a:cubicBezTo>
                    <a:cubicBezTo>
                      <a:pt x="506" y="1591"/>
                      <a:pt x="526" y="1596"/>
                      <a:pt x="546" y="1596"/>
                    </a:cubicBezTo>
                    <a:cubicBezTo>
                      <a:pt x="589" y="1596"/>
                      <a:pt x="632" y="1573"/>
                      <a:pt x="652" y="1535"/>
                    </a:cubicBezTo>
                    <a:cubicBezTo>
                      <a:pt x="780" y="1308"/>
                      <a:pt x="735" y="1060"/>
                      <a:pt x="674" y="820"/>
                    </a:cubicBezTo>
                    <a:cubicBezTo>
                      <a:pt x="614" y="582"/>
                      <a:pt x="569" y="295"/>
                      <a:pt x="422" y="97"/>
                    </a:cubicBezTo>
                    <a:cubicBezTo>
                      <a:pt x="377" y="36"/>
                      <a:pt x="297" y="1"/>
                      <a:pt x="221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635" name="Google Shape;3635;p22"/>
              <p:cNvSpPr/>
              <p:nvPr/>
            </p:nvSpPr>
            <p:spPr>
              <a:xfrm>
                <a:off x="767617" y="4070529"/>
                <a:ext cx="33360" cy="132981"/>
              </a:xfrm>
              <a:custGeom>
                <a:avLst/>
                <a:gdLst/>
                <a:ahLst/>
                <a:cxnLst/>
                <a:rect l="l" t="t" r="r" b="b"/>
                <a:pathLst>
                  <a:path w="584" h="2328" extrusionOk="0">
                    <a:moveTo>
                      <a:pt x="295" y="1"/>
                    </a:moveTo>
                    <a:cubicBezTo>
                      <a:pt x="171" y="1"/>
                      <a:pt x="45" y="86"/>
                      <a:pt x="30" y="255"/>
                    </a:cubicBezTo>
                    <a:cubicBezTo>
                      <a:pt x="0" y="597"/>
                      <a:pt x="2" y="946"/>
                      <a:pt x="6" y="1290"/>
                    </a:cubicBezTo>
                    <a:cubicBezTo>
                      <a:pt x="9" y="1631"/>
                      <a:pt x="24" y="1959"/>
                      <a:pt x="178" y="2270"/>
                    </a:cubicBezTo>
                    <a:cubicBezTo>
                      <a:pt x="198" y="2309"/>
                      <a:pt x="239" y="2328"/>
                      <a:pt x="281" y="2328"/>
                    </a:cubicBezTo>
                    <a:cubicBezTo>
                      <a:pt x="323" y="2328"/>
                      <a:pt x="365" y="2309"/>
                      <a:pt x="385" y="2270"/>
                    </a:cubicBezTo>
                    <a:cubicBezTo>
                      <a:pt x="543" y="1960"/>
                      <a:pt x="560" y="1631"/>
                      <a:pt x="569" y="1290"/>
                    </a:cubicBezTo>
                    <a:cubicBezTo>
                      <a:pt x="576" y="946"/>
                      <a:pt x="583" y="597"/>
                      <a:pt x="557" y="255"/>
                    </a:cubicBezTo>
                    <a:cubicBezTo>
                      <a:pt x="544" y="85"/>
                      <a:pt x="420" y="1"/>
                      <a:pt x="295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3636" name="Google Shape;3636;p22"/>
            <p:cNvGrpSpPr/>
            <p:nvPr/>
          </p:nvGrpSpPr>
          <p:grpSpPr>
            <a:xfrm>
              <a:off x="432325" y="4835818"/>
              <a:ext cx="148749" cy="138123"/>
              <a:chOff x="417563" y="4145250"/>
              <a:chExt cx="148749" cy="138123"/>
            </a:xfrm>
          </p:grpSpPr>
          <p:sp>
            <p:nvSpPr>
              <p:cNvPr id="3637" name="Google Shape;3637;p22"/>
              <p:cNvSpPr/>
              <p:nvPr/>
            </p:nvSpPr>
            <p:spPr>
              <a:xfrm>
                <a:off x="417563" y="4179924"/>
                <a:ext cx="39186" cy="103449"/>
              </a:xfrm>
              <a:custGeom>
                <a:avLst/>
                <a:gdLst/>
                <a:ahLst/>
                <a:cxnLst/>
                <a:rect l="l" t="t" r="r" b="b"/>
                <a:pathLst>
                  <a:path w="686" h="1811" extrusionOk="0">
                    <a:moveTo>
                      <a:pt x="283" y="1"/>
                    </a:moveTo>
                    <a:cubicBezTo>
                      <a:pt x="215" y="1"/>
                      <a:pt x="148" y="32"/>
                      <a:pt x="118" y="96"/>
                    </a:cubicBezTo>
                    <a:cubicBezTo>
                      <a:pt x="0" y="348"/>
                      <a:pt x="83" y="703"/>
                      <a:pt x="102" y="970"/>
                    </a:cubicBezTo>
                    <a:cubicBezTo>
                      <a:pt x="112" y="1123"/>
                      <a:pt x="118" y="1280"/>
                      <a:pt x="141" y="1432"/>
                    </a:cubicBezTo>
                    <a:cubicBezTo>
                      <a:pt x="163" y="1569"/>
                      <a:pt x="227" y="1672"/>
                      <a:pt x="315" y="1777"/>
                    </a:cubicBezTo>
                    <a:cubicBezTo>
                      <a:pt x="333" y="1800"/>
                      <a:pt x="363" y="1811"/>
                      <a:pt x="394" y="1811"/>
                    </a:cubicBezTo>
                    <a:cubicBezTo>
                      <a:pt x="425" y="1811"/>
                      <a:pt x="456" y="1799"/>
                      <a:pt x="475" y="1777"/>
                    </a:cubicBezTo>
                    <a:cubicBezTo>
                      <a:pt x="685" y="1537"/>
                      <a:pt x="670" y="1245"/>
                      <a:pt x="647" y="944"/>
                    </a:cubicBezTo>
                    <a:cubicBezTo>
                      <a:pt x="625" y="670"/>
                      <a:pt x="621" y="266"/>
                      <a:pt x="421" y="56"/>
                    </a:cubicBezTo>
                    <a:cubicBezTo>
                      <a:pt x="386" y="19"/>
                      <a:pt x="334" y="1"/>
                      <a:pt x="283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638" name="Google Shape;3638;p22"/>
              <p:cNvSpPr/>
              <p:nvPr/>
            </p:nvSpPr>
            <p:spPr>
              <a:xfrm>
                <a:off x="469888" y="4145250"/>
                <a:ext cx="42556" cy="117101"/>
              </a:xfrm>
              <a:custGeom>
                <a:avLst/>
                <a:gdLst/>
                <a:ahLst/>
                <a:cxnLst/>
                <a:rect l="l" t="t" r="r" b="b"/>
                <a:pathLst>
                  <a:path w="745" h="2050" extrusionOk="0">
                    <a:moveTo>
                      <a:pt x="476" y="0"/>
                    </a:moveTo>
                    <a:cubicBezTo>
                      <a:pt x="449" y="0"/>
                      <a:pt x="419" y="8"/>
                      <a:pt x="384" y="23"/>
                    </a:cubicBezTo>
                    <a:cubicBezTo>
                      <a:pt x="243" y="88"/>
                      <a:pt x="219" y="278"/>
                      <a:pt x="192" y="415"/>
                    </a:cubicBezTo>
                    <a:cubicBezTo>
                      <a:pt x="158" y="589"/>
                      <a:pt x="132" y="764"/>
                      <a:pt x="104" y="936"/>
                    </a:cubicBezTo>
                    <a:cubicBezTo>
                      <a:pt x="47" y="1281"/>
                      <a:pt x="1" y="1611"/>
                      <a:pt x="84" y="1954"/>
                    </a:cubicBezTo>
                    <a:cubicBezTo>
                      <a:pt x="99" y="2020"/>
                      <a:pt x="150" y="2049"/>
                      <a:pt x="204" y="2049"/>
                    </a:cubicBezTo>
                    <a:cubicBezTo>
                      <a:pt x="250" y="2049"/>
                      <a:pt x="298" y="2027"/>
                      <a:pt x="327" y="1988"/>
                    </a:cubicBezTo>
                    <a:cubicBezTo>
                      <a:pt x="568" y="1660"/>
                      <a:pt x="617" y="1267"/>
                      <a:pt x="652" y="870"/>
                    </a:cubicBezTo>
                    <a:cubicBezTo>
                      <a:pt x="666" y="718"/>
                      <a:pt x="745" y="0"/>
                      <a:pt x="476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639" name="Google Shape;3639;p22"/>
              <p:cNvSpPr/>
              <p:nvPr/>
            </p:nvSpPr>
            <p:spPr>
              <a:xfrm>
                <a:off x="528840" y="4206144"/>
                <a:ext cx="37472" cy="75173"/>
              </a:xfrm>
              <a:custGeom>
                <a:avLst/>
                <a:gdLst/>
                <a:ahLst/>
                <a:cxnLst/>
                <a:rect l="l" t="t" r="r" b="b"/>
                <a:pathLst>
                  <a:path w="656" h="1316" extrusionOk="0">
                    <a:moveTo>
                      <a:pt x="371" y="0"/>
                    </a:moveTo>
                    <a:cubicBezTo>
                      <a:pt x="302" y="0"/>
                      <a:pt x="231" y="34"/>
                      <a:pt x="180" y="103"/>
                    </a:cubicBezTo>
                    <a:cubicBezTo>
                      <a:pt x="57" y="271"/>
                      <a:pt x="44" y="533"/>
                      <a:pt x="23" y="733"/>
                    </a:cubicBezTo>
                    <a:cubicBezTo>
                      <a:pt x="1" y="928"/>
                      <a:pt x="15" y="1125"/>
                      <a:pt x="152" y="1281"/>
                    </a:cubicBezTo>
                    <a:cubicBezTo>
                      <a:pt x="172" y="1303"/>
                      <a:pt x="205" y="1315"/>
                      <a:pt x="238" y="1315"/>
                    </a:cubicBezTo>
                    <a:cubicBezTo>
                      <a:pt x="259" y="1315"/>
                      <a:pt x="281" y="1310"/>
                      <a:pt x="298" y="1298"/>
                    </a:cubicBezTo>
                    <a:cubicBezTo>
                      <a:pt x="470" y="1186"/>
                      <a:pt x="536" y="999"/>
                      <a:pt x="566" y="805"/>
                    </a:cubicBezTo>
                    <a:cubicBezTo>
                      <a:pt x="598" y="604"/>
                      <a:pt x="655" y="349"/>
                      <a:pt x="581" y="154"/>
                    </a:cubicBezTo>
                    <a:cubicBezTo>
                      <a:pt x="541" y="53"/>
                      <a:pt x="457" y="0"/>
                      <a:pt x="371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sp>
          <p:nvSpPr>
            <p:cNvPr id="3640" name="Google Shape;3640;p22"/>
            <p:cNvSpPr/>
            <p:nvPr/>
          </p:nvSpPr>
          <p:spPr>
            <a:xfrm>
              <a:off x="1206009" y="4964780"/>
              <a:ext cx="33188" cy="102763"/>
            </a:xfrm>
            <a:custGeom>
              <a:avLst/>
              <a:gdLst/>
              <a:ahLst/>
              <a:cxnLst/>
              <a:rect l="l" t="t" r="r" b="b"/>
              <a:pathLst>
                <a:path w="581" h="1799" extrusionOk="0">
                  <a:moveTo>
                    <a:pt x="300" y="0"/>
                  </a:moveTo>
                  <a:cubicBezTo>
                    <a:pt x="224" y="0"/>
                    <a:pt x="148" y="46"/>
                    <a:pt x="114" y="137"/>
                  </a:cubicBezTo>
                  <a:cubicBezTo>
                    <a:pt x="22" y="389"/>
                    <a:pt x="32" y="700"/>
                    <a:pt x="16" y="968"/>
                  </a:cubicBezTo>
                  <a:cubicBezTo>
                    <a:pt x="0" y="1232"/>
                    <a:pt x="5" y="1500"/>
                    <a:pt x="120" y="1743"/>
                  </a:cubicBezTo>
                  <a:cubicBezTo>
                    <a:pt x="136" y="1778"/>
                    <a:pt x="178" y="1799"/>
                    <a:pt x="219" y="1799"/>
                  </a:cubicBezTo>
                  <a:cubicBezTo>
                    <a:pt x="248" y="1799"/>
                    <a:pt x="276" y="1788"/>
                    <a:pt x="293" y="1765"/>
                  </a:cubicBezTo>
                  <a:cubicBezTo>
                    <a:pt x="467" y="1544"/>
                    <a:pt x="522" y="1270"/>
                    <a:pt x="540" y="994"/>
                  </a:cubicBezTo>
                  <a:cubicBezTo>
                    <a:pt x="554" y="722"/>
                    <a:pt x="580" y="397"/>
                    <a:pt x="484" y="137"/>
                  </a:cubicBezTo>
                  <a:cubicBezTo>
                    <a:pt x="451" y="46"/>
                    <a:pt x="375" y="0"/>
                    <a:pt x="300" y="0"/>
                  </a:cubicBezTo>
                  <a:close/>
                </a:path>
              </a:pathLst>
            </a:custGeom>
            <a:solidFill>
              <a:srgbClr val="191919">
                <a:alpha val="59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3641" name="Google Shape;3641;p22"/>
            <p:cNvGrpSpPr/>
            <p:nvPr/>
          </p:nvGrpSpPr>
          <p:grpSpPr>
            <a:xfrm>
              <a:off x="834763" y="4933213"/>
              <a:ext cx="142923" cy="130526"/>
              <a:chOff x="178100" y="3904645"/>
              <a:chExt cx="142923" cy="130526"/>
            </a:xfrm>
          </p:grpSpPr>
          <p:sp>
            <p:nvSpPr>
              <p:cNvPr id="3642" name="Google Shape;3642;p22"/>
              <p:cNvSpPr/>
              <p:nvPr/>
            </p:nvSpPr>
            <p:spPr>
              <a:xfrm>
                <a:off x="178100" y="3936863"/>
                <a:ext cx="40843" cy="98308"/>
              </a:xfrm>
              <a:custGeom>
                <a:avLst/>
                <a:gdLst/>
                <a:ahLst/>
                <a:cxnLst/>
                <a:rect l="l" t="t" r="r" b="b"/>
                <a:pathLst>
                  <a:path w="715" h="1721" extrusionOk="0">
                    <a:moveTo>
                      <a:pt x="237" y="1"/>
                    </a:moveTo>
                    <a:cubicBezTo>
                      <a:pt x="157" y="1"/>
                      <a:pt x="77" y="54"/>
                      <a:pt x="49" y="139"/>
                    </a:cubicBezTo>
                    <a:cubicBezTo>
                      <a:pt x="1" y="283"/>
                      <a:pt x="37" y="436"/>
                      <a:pt x="59" y="582"/>
                    </a:cubicBezTo>
                    <a:cubicBezTo>
                      <a:pt x="76" y="711"/>
                      <a:pt x="98" y="838"/>
                      <a:pt x="120" y="966"/>
                    </a:cubicBezTo>
                    <a:cubicBezTo>
                      <a:pt x="142" y="1093"/>
                      <a:pt x="158" y="1223"/>
                      <a:pt x="193" y="1347"/>
                    </a:cubicBezTo>
                    <a:cubicBezTo>
                      <a:pt x="234" y="1488"/>
                      <a:pt x="302" y="1592"/>
                      <a:pt x="413" y="1688"/>
                    </a:cubicBezTo>
                    <a:cubicBezTo>
                      <a:pt x="438" y="1709"/>
                      <a:pt x="467" y="1720"/>
                      <a:pt x="496" y="1720"/>
                    </a:cubicBezTo>
                    <a:cubicBezTo>
                      <a:pt x="533" y="1720"/>
                      <a:pt x="570" y="1702"/>
                      <a:pt x="594" y="1665"/>
                    </a:cubicBezTo>
                    <a:cubicBezTo>
                      <a:pt x="672" y="1542"/>
                      <a:pt x="715" y="1424"/>
                      <a:pt x="707" y="1275"/>
                    </a:cubicBezTo>
                    <a:cubicBezTo>
                      <a:pt x="700" y="1133"/>
                      <a:pt x="672" y="990"/>
                      <a:pt x="643" y="848"/>
                    </a:cubicBezTo>
                    <a:cubicBezTo>
                      <a:pt x="592" y="595"/>
                      <a:pt x="554" y="244"/>
                      <a:pt x="362" y="51"/>
                    </a:cubicBezTo>
                    <a:cubicBezTo>
                      <a:pt x="326" y="16"/>
                      <a:pt x="281" y="1"/>
                      <a:pt x="237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643" name="Google Shape;3643;p22"/>
              <p:cNvSpPr/>
              <p:nvPr/>
            </p:nvSpPr>
            <p:spPr>
              <a:xfrm>
                <a:off x="230654" y="3904645"/>
                <a:ext cx="37187" cy="110589"/>
              </a:xfrm>
              <a:custGeom>
                <a:avLst/>
                <a:gdLst/>
                <a:ahLst/>
                <a:cxnLst/>
                <a:rect l="l" t="t" r="r" b="b"/>
                <a:pathLst>
                  <a:path w="651" h="1936" extrusionOk="0">
                    <a:moveTo>
                      <a:pt x="399" y="0"/>
                    </a:moveTo>
                    <a:cubicBezTo>
                      <a:pt x="364" y="0"/>
                      <a:pt x="331" y="13"/>
                      <a:pt x="305" y="45"/>
                    </a:cubicBezTo>
                    <a:cubicBezTo>
                      <a:pt x="124" y="270"/>
                      <a:pt x="142" y="647"/>
                      <a:pt x="102" y="921"/>
                    </a:cubicBezTo>
                    <a:cubicBezTo>
                      <a:pt x="57" y="1239"/>
                      <a:pt x="0" y="1544"/>
                      <a:pt x="117" y="1853"/>
                    </a:cubicBezTo>
                    <a:cubicBezTo>
                      <a:pt x="136" y="1902"/>
                      <a:pt x="182" y="1936"/>
                      <a:pt x="229" y="1936"/>
                    </a:cubicBezTo>
                    <a:cubicBezTo>
                      <a:pt x="255" y="1936"/>
                      <a:pt x="282" y="1925"/>
                      <a:pt x="305" y="1902"/>
                    </a:cubicBezTo>
                    <a:cubicBezTo>
                      <a:pt x="542" y="1660"/>
                      <a:pt x="598" y="1348"/>
                      <a:pt x="625" y="1020"/>
                    </a:cubicBezTo>
                    <a:cubicBezTo>
                      <a:pt x="637" y="862"/>
                      <a:pt x="650" y="703"/>
                      <a:pt x="643" y="545"/>
                    </a:cubicBezTo>
                    <a:cubicBezTo>
                      <a:pt x="637" y="392"/>
                      <a:pt x="640" y="203"/>
                      <a:pt x="542" y="75"/>
                    </a:cubicBezTo>
                    <a:cubicBezTo>
                      <a:pt x="511" y="33"/>
                      <a:pt x="454" y="0"/>
                      <a:pt x="399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644" name="Google Shape;3644;p22"/>
              <p:cNvSpPr/>
              <p:nvPr/>
            </p:nvSpPr>
            <p:spPr>
              <a:xfrm>
                <a:off x="275667" y="3947545"/>
                <a:ext cx="45355" cy="85284"/>
              </a:xfrm>
              <a:custGeom>
                <a:avLst/>
                <a:gdLst/>
                <a:ahLst/>
                <a:cxnLst/>
                <a:rect l="l" t="t" r="r" b="b"/>
                <a:pathLst>
                  <a:path w="794" h="1493" extrusionOk="0">
                    <a:moveTo>
                      <a:pt x="528" y="0"/>
                    </a:moveTo>
                    <a:cubicBezTo>
                      <a:pt x="514" y="0"/>
                      <a:pt x="500" y="3"/>
                      <a:pt x="486" y="9"/>
                    </a:cubicBezTo>
                    <a:cubicBezTo>
                      <a:pt x="246" y="103"/>
                      <a:pt x="170" y="438"/>
                      <a:pt x="116" y="669"/>
                    </a:cubicBezTo>
                    <a:cubicBezTo>
                      <a:pt x="56" y="916"/>
                      <a:pt x="1" y="1211"/>
                      <a:pt x="155" y="1435"/>
                    </a:cubicBezTo>
                    <a:cubicBezTo>
                      <a:pt x="182" y="1473"/>
                      <a:pt x="219" y="1492"/>
                      <a:pt x="257" y="1492"/>
                    </a:cubicBezTo>
                    <a:cubicBezTo>
                      <a:pt x="286" y="1492"/>
                      <a:pt x="315" y="1481"/>
                      <a:pt x="342" y="1459"/>
                    </a:cubicBezTo>
                    <a:cubicBezTo>
                      <a:pt x="531" y="1295"/>
                      <a:pt x="571" y="1040"/>
                      <a:pt x="622" y="809"/>
                    </a:cubicBezTo>
                    <a:cubicBezTo>
                      <a:pt x="667" y="603"/>
                      <a:pt x="793" y="275"/>
                      <a:pt x="670" y="86"/>
                    </a:cubicBezTo>
                    <a:cubicBezTo>
                      <a:pt x="642" y="40"/>
                      <a:pt x="585" y="0"/>
                      <a:pt x="528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3645" name="Google Shape;3645;p22"/>
            <p:cNvGrpSpPr/>
            <p:nvPr/>
          </p:nvGrpSpPr>
          <p:grpSpPr>
            <a:xfrm>
              <a:off x="5901800" y="4851518"/>
              <a:ext cx="148749" cy="138123"/>
              <a:chOff x="417563" y="4145250"/>
              <a:chExt cx="148749" cy="138123"/>
            </a:xfrm>
          </p:grpSpPr>
          <p:sp>
            <p:nvSpPr>
              <p:cNvPr id="3646" name="Google Shape;3646;p22"/>
              <p:cNvSpPr/>
              <p:nvPr/>
            </p:nvSpPr>
            <p:spPr>
              <a:xfrm>
                <a:off x="417563" y="4179924"/>
                <a:ext cx="39186" cy="103449"/>
              </a:xfrm>
              <a:custGeom>
                <a:avLst/>
                <a:gdLst/>
                <a:ahLst/>
                <a:cxnLst/>
                <a:rect l="l" t="t" r="r" b="b"/>
                <a:pathLst>
                  <a:path w="686" h="1811" extrusionOk="0">
                    <a:moveTo>
                      <a:pt x="283" y="1"/>
                    </a:moveTo>
                    <a:cubicBezTo>
                      <a:pt x="215" y="1"/>
                      <a:pt x="148" y="32"/>
                      <a:pt x="118" y="96"/>
                    </a:cubicBezTo>
                    <a:cubicBezTo>
                      <a:pt x="0" y="348"/>
                      <a:pt x="83" y="703"/>
                      <a:pt x="102" y="970"/>
                    </a:cubicBezTo>
                    <a:cubicBezTo>
                      <a:pt x="112" y="1123"/>
                      <a:pt x="118" y="1280"/>
                      <a:pt x="141" y="1432"/>
                    </a:cubicBezTo>
                    <a:cubicBezTo>
                      <a:pt x="163" y="1569"/>
                      <a:pt x="227" y="1672"/>
                      <a:pt x="315" y="1777"/>
                    </a:cubicBezTo>
                    <a:cubicBezTo>
                      <a:pt x="333" y="1800"/>
                      <a:pt x="363" y="1811"/>
                      <a:pt x="394" y="1811"/>
                    </a:cubicBezTo>
                    <a:cubicBezTo>
                      <a:pt x="425" y="1811"/>
                      <a:pt x="456" y="1799"/>
                      <a:pt x="475" y="1777"/>
                    </a:cubicBezTo>
                    <a:cubicBezTo>
                      <a:pt x="685" y="1537"/>
                      <a:pt x="670" y="1245"/>
                      <a:pt x="647" y="944"/>
                    </a:cubicBezTo>
                    <a:cubicBezTo>
                      <a:pt x="625" y="670"/>
                      <a:pt x="621" y="266"/>
                      <a:pt x="421" y="56"/>
                    </a:cubicBezTo>
                    <a:cubicBezTo>
                      <a:pt x="386" y="19"/>
                      <a:pt x="334" y="1"/>
                      <a:pt x="283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647" name="Google Shape;3647;p22"/>
              <p:cNvSpPr/>
              <p:nvPr/>
            </p:nvSpPr>
            <p:spPr>
              <a:xfrm>
                <a:off x="469888" y="4145250"/>
                <a:ext cx="42556" cy="117101"/>
              </a:xfrm>
              <a:custGeom>
                <a:avLst/>
                <a:gdLst/>
                <a:ahLst/>
                <a:cxnLst/>
                <a:rect l="l" t="t" r="r" b="b"/>
                <a:pathLst>
                  <a:path w="745" h="2050" extrusionOk="0">
                    <a:moveTo>
                      <a:pt x="476" y="0"/>
                    </a:moveTo>
                    <a:cubicBezTo>
                      <a:pt x="449" y="0"/>
                      <a:pt x="419" y="8"/>
                      <a:pt x="384" y="23"/>
                    </a:cubicBezTo>
                    <a:cubicBezTo>
                      <a:pt x="243" y="88"/>
                      <a:pt x="219" y="278"/>
                      <a:pt x="192" y="415"/>
                    </a:cubicBezTo>
                    <a:cubicBezTo>
                      <a:pt x="158" y="589"/>
                      <a:pt x="132" y="764"/>
                      <a:pt x="104" y="936"/>
                    </a:cubicBezTo>
                    <a:cubicBezTo>
                      <a:pt x="47" y="1281"/>
                      <a:pt x="1" y="1611"/>
                      <a:pt x="84" y="1954"/>
                    </a:cubicBezTo>
                    <a:cubicBezTo>
                      <a:pt x="99" y="2020"/>
                      <a:pt x="150" y="2049"/>
                      <a:pt x="204" y="2049"/>
                    </a:cubicBezTo>
                    <a:cubicBezTo>
                      <a:pt x="250" y="2049"/>
                      <a:pt x="298" y="2027"/>
                      <a:pt x="327" y="1988"/>
                    </a:cubicBezTo>
                    <a:cubicBezTo>
                      <a:pt x="568" y="1660"/>
                      <a:pt x="617" y="1267"/>
                      <a:pt x="652" y="870"/>
                    </a:cubicBezTo>
                    <a:cubicBezTo>
                      <a:pt x="666" y="718"/>
                      <a:pt x="745" y="0"/>
                      <a:pt x="476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648" name="Google Shape;3648;p22"/>
              <p:cNvSpPr/>
              <p:nvPr/>
            </p:nvSpPr>
            <p:spPr>
              <a:xfrm>
                <a:off x="528840" y="4206144"/>
                <a:ext cx="37472" cy="75173"/>
              </a:xfrm>
              <a:custGeom>
                <a:avLst/>
                <a:gdLst/>
                <a:ahLst/>
                <a:cxnLst/>
                <a:rect l="l" t="t" r="r" b="b"/>
                <a:pathLst>
                  <a:path w="656" h="1316" extrusionOk="0">
                    <a:moveTo>
                      <a:pt x="371" y="0"/>
                    </a:moveTo>
                    <a:cubicBezTo>
                      <a:pt x="302" y="0"/>
                      <a:pt x="231" y="34"/>
                      <a:pt x="180" y="103"/>
                    </a:cubicBezTo>
                    <a:cubicBezTo>
                      <a:pt x="57" y="271"/>
                      <a:pt x="44" y="533"/>
                      <a:pt x="23" y="733"/>
                    </a:cubicBezTo>
                    <a:cubicBezTo>
                      <a:pt x="1" y="928"/>
                      <a:pt x="15" y="1125"/>
                      <a:pt x="152" y="1281"/>
                    </a:cubicBezTo>
                    <a:cubicBezTo>
                      <a:pt x="172" y="1303"/>
                      <a:pt x="205" y="1315"/>
                      <a:pt x="238" y="1315"/>
                    </a:cubicBezTo>
                    <a:cubicBezTo>
                      <a:pt x="259" y="1315"/>
                      <a:pt x="281" y="1310"/>
                      <a:pt x="298" y="1298"/>
                    </a:cubicBezTo>
                    <a:cubicBezTo>
                      <a:pt x="470" y="1186"/>
                      <a:pt x="536" y="999"/>
                      <a:pt x="566" y="805"/>
                    </a:cubicBezTo>
                    <a:cubicBezTo>
                      <a:pt x="598" y="604"/>
                      <a:pt x="655" y="349"/>
                      <a:pt x="581" y="154"/>
                    </a:cubicBezTo>
                    <a:cubicBezTo>
                      <a:pt x="541" y="53"/>
                      <a:pt x="457" y="0"/>
                      <a:pt x="371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sp>
          <p:nvSpPr>
            <p:cNvPr id="3649" name="Google Shape;3649;p22"/>
            <p:cNvSpPr/>
            <p:nvPr/>
          </p:nvSpPr>
          <p:spPr>
            <a:xfrm>
              <a:off x="3194946" y="4869205"/>
              <a:ext cx="33188" cy="102763"/>
            </a:xfrm>
            <a:custGeom>
              <a:avLst/>
              <a:gdLst/>
              <a:ahLst/>
              <a:cxnLst/>
              <a:rect l="l" t="t" r="r" b="b"/>
              <a:pathLst>
                <a:path w="581" h="1799" extrusionOk="0">
                  <a:moveTo>
                    <a:pt x="300" y="0"/>
                  </a:moveTo>
                  <a:cubicBezTo>
                    <a:pt x="224" y="0"/>
                    <a:pt x="148" y="46"/>
                    <a:pt x="114" y="137"/>
                  </a:cubicBezTo>
                  <a:cubicBezTo>
                    <a:pt x="22" y="389"/>
                    <a:pt x="32" y="700"/>
                    <a:pt x="16" y="968"/>
                  </a:cubicBezTo>
                  <a:cubicBezTo>
                    <a:pt x="0" y="1232"/>
                    <a:pt x="5" y="1500"/>
                    <a:pt x="120" y="1743"/>
                  </a:cubicBezTo>
                  <a:cubicBezTo>
                    <a:pt x="136" y="1778"/>
                    <a:pt x="178" y="1799"/>
                    <a:pt x="219" y="1799"/>
                  </a:cubicBezTo>
                  <a:cubicBezTo>
                    <a:pt x="248" y="1799"/>
                    <a:pt x="276" y="1788"/>
                    <a:pt x="293" y="1765"/>
                  </a:cubicBezTo>
                  <a:cubicBezTo>
                    <a:pt x="467" y="1544"/>
                    <a:pt x="522" y="1270"/>
                    <a:pt x="540" y="994"/>
                  </a:cubicBezTo>
                  <a:cubicBezTo>
                    <a:pt x="554" y="722"/>
                    <a:pt x="580" y="397"/>
                    <a:pt x="484" y="137"/>
                  </a:cubicBezTo>
                  <a:cubicBezTo>
                    <a:pt x="451" y="46"/>
                    <a:pt x="375" y="0"/>
                    <a:pt x="300" y="0"/>
                  </a:cubicBezTo>
                  <a:close/>
                </a:path>
              </a:pathLst>
            </a:custGeom>
            <a:solidFill>
              <a:srgbClr val="191919">
                <a:alpha val="59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3650" name="Google Shape;3650;p22"/>
            <p:cNvGrpSpPr/>
            <p:nvPr/>
          </p:nvGrpSpPr>
          <p:grpSpPr>
            <a:xfrm>
              <a:off x="1088463" y="4638600"/>
              <a:ext cx="142923" cy="130526"/>
              <a:chOff x="178100" y="3904645"/>
              <a:chExt cx="142923" cy="130526"/>
            </a:xfrm>
          </p:grpSpPr>
          <p:sp>
            <p:nvSpPr>
              <p:cNvPr id="3651" name="Google Shape;3651;p22"/>
              <p:cNvSpPr/>
              <p:nvPr/>
            </p:nvSpPr>
            <p:spPr>
              <a:xfrm>
                <a:off x="178100" y="3936863"/>
                <a:ext cx="40843" cy="98308"/>
              </a:xfrm>
              <a:custGeom>
                <a:avLst/>
                <a:gdLst/>
                <a:ahLst/>
                <a:cxnLst/>
                <a:rect l="l" t="t" r="r" b="b"/>
                <a:pathLst>
                  <a:path w="715" h="1721" extrusionOk="0">
                    <a:moveTo>
                      <a:pt x="237" y="1"/>
                    </a:moveTo>
                    <a:cubicBezTo>
                      <a:pt x="157" y="1"/>
                      <a:pt x="77" y="54"/>
                      <a:pt x="49" y="139"/>
                    </a:cubicBezTo>
                    <a:cubicBezTo>
                      <a:pt x="1" y="283"/>
                      <a:pt x="37" y="436"/>
                      <a:pt x="59" y="582"/>
                    </a:cubicBezTo>
                    <a:cubicBezTo>
                      <a:pt x="76" y="711"/>
                      <a:pt x="98" y="838"/>
                      <a:pt x="120" y="966"/>
                    </a:cubicBezTo>
                    <a:cubicBezTo>
                      <a:pt x="142" y="1093"/>
                      <a:pt x="158" y="1223"/>
                      <a:pt x="193" y="1347"/>
                    </a:cubicBezTo>
                    <a:cubicBezTo>
                      <a:pt x="234" y="1488"/>
                      <a:pt x="302" y="1592"/>
                      <a:pt x="413" y="1688"/>
                    </a:cubicBezTo>
                    <a:cubicBezTo>
                      <a:pt x="438" y="1709"/>
                      <a:pt x="467" y="1720"/>
                      <a:pt x="496" y="1720"/>
                    </a:cubicBezTo>
                    <a:cubicBezTo>
                      <a:pt x="533" y="1720"/>
                      <a:pt x="570" y="1702"/>
                      <a:pt x="594" y="1665"/>
                    </a:cubicBezTo>
                    <a:cubicBezTo>
                      <a:pt x="672" y="1542"/>
                      <a:pt x="715" y="1424"/>
                      <a:pt x="707" y="1275"/>
                    </a:cubicBezTo>
                    <a:cubicBezTo>
                      <a:pt x="700" y="1133"/>
                      <a:pt x="672" y="990"/>
                      <a:pt x="643" y="848"/>
                    </a:cubicBezTo>
                    <a:cubicBezTo>
                      <a:pt x="592" y="595"/>
                      <a:pt x="554" y="244"/>
                      <a:pt x="362" y="51"/>
                    </a:cubicBezTo>
                    <a:cubicBezTo>
                      <a:pt x="326" y="16"/>
                      <a:pt x="281" y="1"/>
                      <a:pt x="237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652" name="Google Shape;3652;p22"/>
              <p:cNvSpPr/>
              <p:nvPr/>
            </p:nvSpPr>
            <p:spPr>
              <a:xfrm>
                <a:off x="230654" y="3904645"/>
                <a:ext cx="37187" cy="110589"/>
              </a:xfrm>
              <a:custGeom>
                <a:avLst/>
                <a:gdLst/>
                <a:ahLst/>
                <a:cxnLst/>
                <a:rect l="l" t="t" r="r" b="b"/>
                <a:pathLst>
                  <a:path w="651" h="1936" extrusionOk="0">
                    <a:moveTo>
                      <a:pt x="399" y="0"/>
                    </a:moveTo>
                    <a:cubicBezTo>
                      <a:pt x="364" y="0"/>
                      <a:pt x="331" y="13"/>
                      <a:pt x="305" y="45"/>
                    </a:cubicBezTo>
                    <a:cubicBezTo>
                      <a:pt x="124" y="270"/>
                      <a:pt x="142" y="647"/>
                      <a:pt x="102" y="921"/>
                    </a:cubicBezTo>
                    <a:cubicBezTo>
                      <a:pt x="57" y="1239"/>
                      <a:pt x="0" y="1544"/>
                      <a:pt x="117" y="1853"/>
                    </a:cubicBezTo>
                    <a:cubicBezTo>
                      <a:pt x="136" y="1902"/>
                      <a:pt x="182" y="1936"/>
                      <a:pt x="229" y="1936"/>
                    </a:cubicBezTo>
                    <a:cubicBezTo>
                      <a:pt x="255" y="1936"/>
                      <a:pt x="282" y="1925"/>
                      <a:pt x="305" y="1902"/>
                    </a:cubicBezTo>
                    <a:cubicBezTo>
                      <a:pt x="542" y="1660"/>
                      <a:pt x="598" y="1348"/>
                      <a:pt x="625" y="1020"/>
                    </a:cubicBezTo>
                    <a:cubicBezTo>
                      <a:pt x="637" y="862"/>
                      <a:pt x="650" y="703"/>
                      <a:pt x="643" y="545"/>
                    </a:cubicBezTo>
                    <a:cubicBezTo>
                      <a:pt x="637" y="392"/>
                      <a:pt x="640" y="203"/>
                      <a:pt x="542" y="75"/>
                    </a:cubicBezTo>
                    <a:cubicBezTo>
                      <a:pt x="511" y="33"/>
                      <a:pt x="454" y="0"/>
                      <a:pt x="399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653" name="Google Shape;3653;p22"/>
              <p:cNvSpPr/>
              <p:nvPr/>
            </p:nvSpPr>
            <p:spPr>
              <a:xfrm>
                <a:off x="275667" y="3947545"/>
                <a:ext cx="45355" cy="85284"/>
              </a:xfrm>
              <a:custGeom>
                <a:avLst/>
                <a:gdLst/>
                <a:ahLst/>
                <a:cxnLst/>
                <a:rect l="l" t="t" r="r" b="b"/>
                <a:pathLst>
                  <a:path w="794" h="1493" extrusionOk="0">
                    <a:moveTo>
                      <a:pt x="528" y="0"/>
                    </a:moveTo>
                    <a:cubicBezTo>
                      <a:pt x="514" y="0"/>
                      <a:pt x="500" y="3"/>
                      <a:pt x="486" y="9"/>
                    </a:cubicBezTo>
                    <a:cubicBezTo>
                      <a:pt x="246" y="103"/>
                      <a:pt x="170" y="438"/>
                      <a:pt x="116" y="669"/>
                    </a:cubicBezTo>
                    <a:cubicBezTo>
                      <a:pt x="56" y="916"/>
                      <a:pt x="1" y="1211"/>
                      <a:pt x="155" y="1435"/>
                    </a:cubicBezTo>
                    <a:cubicBezTo>
                      <a:pt x="182" y="1473"/>
                      <a:pt x="219" y="1492"/>
                      <a:pt x="257" y="1492"/>
                    </a:cubicBezTo>
                    <a:cubicBezTo>
                      <a:pt x="286" y="1492"/>
                      <a:pt x="315" y="1481"/>
                      <a:pt x="342" y="1459"/>
                    </a:cubicBezTo>
                    <a:cubicBezTo>
                      <a:pt x="531" y="1295"/>
                      <a:pt x="571" y="1040"/>
                      <a:pt x="622" y="809"/>
                    </a:cubicBezTo>
                    <a:cubicBezTo>
                      <a:pt x="667" y="603"/>
                      <a:pt x="793" y="275"/>
                      <a:pt x="670" y="86"/>
                    </a:cubicBezTo>
                    <a:cubicBezTo>
                      <a:pt x="642" y="40"/>
                      <a:pt x="585" y="0"/>
                      <a:pt x="528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3654" name="Google Shape;3654;p22"/>
            <p:cNvGrpSpPr/>
            <p:nvPr/>
          </p:nvGrpSpPr>
          <p:grpSpPr>
            <a:xfrm>
              <a:off x="1631214" y="4654247"/>
              <a:ext cx="88313" cy="132981"/>
              <a:chOff x="712664" y="3994329"/>
              <a:chExt cx="88313" cy="132981"/>
            </a:xfrm>
          </p:grpSpPr>
          <p:sp>
            <p:nvSpPr>
              <p:cNvPr id="3655" name="Google Shape;3655;p22"/>
              <p:cNvSpPr/>
              <p:nvPr/>
            </p:nvSpPr>
            <p:spPr>
              <a:xfrm>
                <a:off x="712664" y="4006439"/>
                <a:ext cx="44613" cy="91225"/>
              </a:xfrm>
              <a:custGeom>
                <a:avLst/>
                <a:gdLst/>
                <a:ahLst/>
                <a:cxnLst/>
                <a:rect l="l" t="t" r="r" b="b"/>
                <a:pathLst>
                  <a:path w="781" h="1597" extrusionOk="0">
                    <a:moveTo>
                      <a:pt x="221" y="1"/>
                    </a:moveTo>
                    <a:cubicBezTo>
                      <a:pt x="138" y="1"/>
                      <a:pt x="60" y="44"/>
                      <a:pt x="44" y="145"/>
                    </a:cubicBezTo>
                    <a:cubicBezTo>
                      <a:pt x="1" y="407"/>
                      <a:pt x="81" y="683"/>
                      <a:pt x="139" y="938"/>
                    </a:cubicBezTo>
                    <a:cubicBezTo>
                      <a:pt x="196" y="1187"/>
                      <a:pt x="264" y="1427"/>
                      <a:pt x="489" y="1579"/>
                    </a:cubicBezTo>
                    <a:cubicBezTo>
                      <a:pt x="506" y="1591"/>
                      <a:pt x="526" y="1596"/>
                      <a:pt x="546" y="1596"/>
                    </a:cubicBezTo>
                    <a:cubicBezTo>
                      <a:pt x="589" y="1596"/>
                      <a:pt x="632" y="1573"/>
                      <a:pt x="652" y="1535"/>
                    </a:cubicBezTo>
                    <a:cubicBezTo>
                      <a:pt x="780" y="1308"/>
                      <a:pt x="735" y="1060"/>
                      <a:pt x="674" y="820"/>
                    </a:cubicBezTo>
                    <a:cubicBezTo>
                      <a:pt x="614" y="582"/>
                      <a:pt x="569" y="295"/>
                      <a:pt x="422" y="97"/>
                    </a:cubicBezTo>
                    <a:cubicBezTo>
                      <a:pt x="377" y="36"/>
                      <a:pt x="297" y="1"/>
                      <a:pt x="221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656" name="Google Shape;3656;p22"/>
              <p:cNvSpPr/>
              <p:nvPr/>
            </p:nvSpPr>
            <p:spPr>
              <a:xfrm>
                <a:off x="767617" y="3994329"/>
                <a:ext cx="33360" cy="132981"/>
              </a:xfrm>
              <a:custGeom>
                <a:avLst/>
                <a:gdLst/>
                <a:ahLst/>
                <a:cxnLst/>
                <a:rect l="l" t="t" r="r" b="b"/>
                <a:pathLst>
                  <a:path w="584" h="2328" extrusionOk="0">
                    <a:moveTo>
                      <a:pt x="295" y="1"/>
                    </a:moveTo>
                    <a:cubicBezTo>
                      <a:pt x="171" y="1"/>
                      <a:pt x="45" y="86"/>
                      <a:pt x="30" y="255"/>
                    </a:cubicBezTo>
                    <a:cubicBezTo>
                      <a:pt x="0" y="597"/>
                      <a:pt x="2" y="946"/>
                      <a:pt x="6" y="1290"/>
                    </a:cubicBezTo>
                    <a:cubicBezTo>
                      <a:pt x="9" y="1631"/>
                      <a:pt x="24" y="1959"/>
                      <a:pt x="178" y="2270"/>
                    </a:cubicBezTo>
                    <a:cubicBezTo>
                      <a:pt x="198" y="2309"/>
                      <a:pt x="239" y="2328"/>
                      <a:pt x="281" y="2328"/>
                    </a:cubicBezTo>
                    <a:cubicBezTo>
                      <a:pt x="323" y="2328"/>
                      <a:pt x="365" y="2309"/>
                      <a:pt x="385" y="2270"/>
                    </a:cubicBezTo>
                    <a:cubicBezTo>
                      <a:pt x="543" y="1960"/>
                      <a:pt x="560" y="1631"/>
                      <a:pt x="569" y="1290"/>
                    </a:cubicBezTo>
                    <a:cubicBezTo>
                      <a:pt x="576" y="946"/>
                      <a:pt x="583" y="597"/>
                      <a:pt x="557" y="255"/>
                    </a:cubicBezTo>
                    <a:cubicBezTo>
                      <a:pt x="544" y="85"/>
                      <a:pt x="420" y="1"/>
                      <a:pt x="295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3657" name="Google Shape;3657;p22"/>
            <p:cNvGrpSpPr/>
            <p:nvPr/>
          </p:nvGrpSpPr>
          <p:grpSpPr>
            <a:xfrm>
              <a:off x="1430650" y="4814993"/>
              <a:ext cx="148749" cy="138123"/>
              <a:chOff x="417563" y="4145250"/>
              <a:chExt cx="148749" cy="138123"/>
            </a:xfrm>
          </p:grpSpPr>
          <p:sp>
            <p:nvSpPr>
              <p:cNvPr id="3658" name="Google Shape;3658;p22"/>
              <p:cNvSpPr/>
              <p:nvPr/>
            </p:nvSpPr>
            <p:spPr>
              <a:xfrm>
                <a:off x="417563" y="4179924"/>
                <a:ext cx="39186" cy="103449"/>
              </a:xfrm>
              <a:custGeom>
                <a:avLst/>
                <a:gdLst/>
                <a:ahLst/>
                <a:cxnLst/>
                <a:rect l="l" t="t" r="r" b="b"/>
                <a:pathLst>
                  <a:path w="686" h="1811" extrusionOk="0">
                    <a:moveTo>
                      <a:pt x="283" y="1"/>
                    </a:moveTo>
                    <a:cubicBezTo>
                      <a:pt x="215" y="1"/>
                      <a:pt x="148" y="32"/>
                      <a:pt x="118" y="96"/>
                    </a:cubicBezTo>
                    <a:cubicBezTo>
                      <a:pt x="0" y="348"/>
                      <a:pt x="83" y="703"/>
                      <a:pt x="102" y="970"/>
                    </a:cubicBezTo>
                    <a:cubicBezTo>
                      <a:pt x="112" y="1123"/>
                      <a:pt x="118" y="1280"/>
                      <a:pt x="141" y="1432"/>
                    </a:cubicBezTo>
                    <a:cubicBezTo>
                      <a:pt x="163" y="1569"/>
                      <a:pt x="227" y="1672"/>
                      <a:pt x="315" y="1777"/>
                    </a:cubicBezTo>
                    <a:cubicBezTo>
                      <a:pt x="333" y="1800"/>
                      <a:pt x="363" y="1811"/>
                      <a:pt x="394" y="1811"/>
                    </a:cubicBezTo>
                    <a:cubicBezTo>
                      <a:pt x="425" y="1811"/>
                      <a:pt x="456" y="1799"/>
                      <a:pt x="475" y="1777"/>
                    </a:cubicBezTo>
                    <a:cubicBezTo>
                      <a:pt x="685" y="1537"/>
                      <a:pt x="670" y="1245"/>
                      <a:pt x="647" y="944"/>
                    </a:cubicBezTo>
                    <a:cubicBezTo>
                      <a:pt x="625" y="670"/>
                      <a:pt x="621" y="266"/>
                      <a:pt x="421" y="56"/>
                    </a:cubicBezTo>
                    <a:cubicBezTo>
                      <a:pt x="386" y="19"/>
                      <a:pt x="334" y="1"/>
                      <a:pt x="283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659" name="Google Shape;3659;p22"/>
              <p:cNvSpPr/>
              <p:nvPr/>
            </p:nvSpPr>
            <p:spPr>
              <a:xfrm>
                <a:off x="469888" y="4145250"/>
                <a:ext cx="42556" cy="117101"/>
              </a:xfrm>
              <a:custGeom>
                <a:avLst/>
                <a:gdLst/>
                <a:ahLst/>
                <a:cxnLst/>
                <a:rect l="l" t="t" r="r" b="b"/>
                <a:pathLst>
                  <a:path w="745" h="2050" extrusionOk="0">
                    <a:moveTo>
                      <a:pt x="476" y="0"/>
                    </a:moveTo>
                    <a:cubicBezTo>
                      <a:pt x="449" y="0"/>
                      <a:pt x="419" y="8"/>
                      <a:pt x="384" y="23"/>
                    </a:cubicBezTo>
                    <a:cubicBezTo>
                      <a:pt x="243" y="88"/>
                      <a:pt x="219" y="278"/>
                      <a:pt x="192" y="415"/>
                    </a:cubicBezTo>
                    <a:cubicBezTo>
                      <a:pt x="158" y="589"/>
                      <a:pt x="132" y="764"/>
                      <a:pt x="104" y="936"/>
                    </a:cubicBezTo>
                    <a:cubicBezTo>
                      <a:pt x="47" y="1281"/>
                      <a:pt x="1" y="1611"/>
                      <a:pt x="84" y="1954"/>
                    </a:cubicBezTo>
                    <a:cubicBezTo>
                      <a:pt x="99" y="2020"/>
                      <a:pt x="150" y="2049"/>
                      <a:pt x="204" y="2049"/>
                    </a:cubicBezTo>
                    <a:cubicBezTo>
                      <a:pt x="250" y="2049"/>
                      <a:pt x="298" y="2027"/>
                      <a:pt x="327" y="1988"/>
                    </a:cubicBezTo>
                    <a:cubicBezTo>
                      <a:pt x="568" y="1660"/>
                      <a:pt x="617" y="1267"/>
                      <a:pt x="652" y="870"/>
                    </a:cubicBezTo>
                    <a:cubicBezTo>
                      <a:pt x="666" y="718"/>
                      <a:pt x="745" y="0"/>
                      <a:pt x="476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660" name="Google Shape;3660;p22"/>
              <p:cNvSpPr/>
              <p:nvPr/>
            </p:nvSpPr>
            <p:spPr>
              <a:xfrm>
                <a:off x="528840" y="4206144"/>
                <a:ext cx="37472" cy="75173"/>
              </a:xfrm>
              <a:custGeom>
                <a:avLst/>
                <a:gdLst/>
                <a:ahLst/>
                <a:cxnLst/>
                <a:rect l="l" t="t" r="r" b="b"/>
                <a:pathLst>
                  <a:path w="656" h="1316" extrusionOk="0">
                    <a:moveTo>
                      <a:pt x="371" y="0"/>
                    </a:moveTo>
                    <a:cubicBezTo>
                      <a:pt x="302" y="0"/>
                      <a:pt x="231" y="34"/>
                      <a:pt x="180" y="103"/>
                    </a:cubicBezTo>
                    <a:cubicBezTo>
                      <a:pt x="57" y="271"/>
                      <a:pt x="44" y="533"/>
                      <a:pt x="23" y="733"/>
                    </a:cubicBezTo>
                    <a:cubicBezTo>
                      <a:pt x="1" y="928"/>
                      <a:pt x="15" y="1125"/>
                      <a:pt x="152" y="1281"/>
                    </a:cubicBezTo>
                    <a:cubicBezTo>
                      <a:pt x="172" y="1303"/>
                      <a:pt x="205" y="1315"/>
                      <a:pt x="238" y="1315"/>
                    </a:cubicBezTo>
                    <a:cubicBezTo>
                      <a:pt x="259" y="1315"/>
                      <a:pt x="281" y="1310"/>
                      <a:pt x="298" y="1298"/>
                    </a:cubicBezTo>
                    <a:cubicBezTo>
                      <a:pt x="470" y="1186"/>
                      <a:pt x="536" y="999"/>
                      <a:pt x="566" y="805"/>
                    </a:cubicBezTo>
                    <a:cubicBezTo>
                      <a:pt x="598" y="604"/>
                      <a:pt x="655" y="349"/>
                      <a:pt x="581" y="154"/>
                    </a:cubicBezTo>
                    <a:cubicBezTo>
                      <a:pt x="541" y="53"/>
                      <a:pt x="457" y="0"/>
                      <a:pt x="371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3661" name="Google Shape;3661;p22"/>
            <p:cNvGrpSpPr/>
            <p:nvPr/>
          </p:nvGrpSpPr>
          <p:grpSpPr>
            <a:xfrm>
              <a:off x="2621688" y="4908138"/>
              <a:ext cx="142923" cy="130526"/>
              <a:chOff x="178100" y="3904645"/>
              <a:chExt cx="142923" cy="130526"/>
            </a:xfrm>
          </p:grpSpPr>
          <p:sp>
            <p:nvSpPr>
              <p:cNvPr id="3662" name="Google Shape;3662;p22"/>
              <p:cNvSpPr/>
              <p:nvPr/>
            </p:nvSpPr>
            <p:spPr>
              <a:xfrm>
                <a:off x="178100" y="3936863"/>
                <a:ext cx="40843" cy="98308"/>
              </a:xfrm>
              <a:custGeom>
                <a:avLst/>
                <a:gdLst/>
                <a:ahLst/>
                <a:cxnLst/>
                <a:rect l="l" t="t" r="r" b="b"/>
                <a:pathLst>
                  <a:path w="715" h="1721" extrusionOk="0">
                    <a:moveTo>
                      <a:pt x="237" y="1"/>
                    </a:moveTo>
                    <a:cubicBezTo>
                      <a:pt x="157" y="1"/>
                      <a:pt x="77" y="54"/>
                      <a:pt x="49" y="139"/>
                    </a:cubicBezTo>
                    <a:cubicBezTo>
                      <a:pt x="1" y="283"/>
                      <a:pt x="37" y="436"/>
                      <a:pt x="59" y="582"/>
                    </a:cubicBezTo>
                    <a:cubicBezTo>
                      <a:pt x="76" y="711"/>
                      <a:pt x="98" y="838"/>
                      <a:pt x="120" y="966"/>
                    </a:cubicBezTo>
                    <a:cubicBezTo>
                      <a:pt x="142" y="1093"/>
                      <a:pt x="158" y="1223"/>
                      <a:pt x="193" y="1347"/>
                    </a:cubicBezTo>
                    <a:cubicBezTo>
                      <a:pt x="234" y="1488"/>
                      <a:pt x="302" y="1592"/>
                      <a:pt x="413" y="1688"/>
                    </a:cubicBezTo>
                    <a:cubicBezTo>
                      <a:pt x="438" y="1709"/>
                      <a:pt x="467" y="1720"/>
                      <a:pt x="496" y="1720"/>
                    </a:cubicBezTo>
                    <a:cubicBezTo>
                      <a:pt x="533" y="1720"/>
                      <a:pt x="570" y="1702"/>
                      <a:pt x="594" y="1665"/>
                    </a:cubicBezTo>
                    <a:cubicBezTo>
                      <a:pt x="672" y="1542"/>
                      <a:pt x="715" y="1424"/>
                      <a:pt x="707" y="1275"/>
                    </a:cubicBezTo>
                    <a:cubicBezTo>
                      <a:pt x="700" y="1133"/>
                      <a:pt x="672" y="990"/>
                      <a:pt x="643" y="848"/>
                    </a:cubicBezTo>
                    <a:cubicBezTo>
                      <a:pt x="592" y="595"/>
                      <a:pt x="554" y="244"/>
                      <a:pt x="362" y="51"/>
                    </a:cubicBezTo>
                    <a:cubicBezTo>
                      <a:pt x="326" y="16"/>
                      <a:pt x="281" y="1"/>
                      <a:pt x="237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663" name="Google Shape;3663;p22"/>
              <p:cNvSpPr/>
              <p:nvPr/>
            </p:nvSpPr>
            <p:spPr>
              <a:xfrm>
                <a:off x="230654" y="3904645"/>
                <a:ext cx="37187" cy="110589"/>
              </a:xfrm>
              <a:custGeom>
                <a:avLst/>
                <a:gdLst/>
                <a:ahLst/>
                <a:cxnLst/>
                <a:rect l="l" t="t" r="r" b="b"/>
                <a:pathLst>
                  <a:path w="651" h="1936" extrusionOk="0">
                    <a:moveTo>
                      <a:pt x="399" y="0"/>
                    </a:moveTo>
                    <a:cubicBezTo>
                      <a:pt x="364" y="0"/>
                      <a:pt x="331" y="13"/>
                      <a:pt x="305" y="45"/>
                    </a:cubicBezTo>
                    <a:cubicBezTo>
                      <a:pt x="124" y="270"/>
                      <a:pt x="142" y="647"/>
                      <a:pt x="102" y="921"/>
                    </a:cubicBezTo>
                    <a:cubicBezTo>
                      <a:pt x="57" y="1239"/>
                      <a:pt x="0" y="1544"/>
                      <a:pt x="117" y="1853"/>
                    </a:cubicBezTo>
                    <a:cubicBezTo>
                      <a:pt x="136" y="1902"/>
                      <a:pt x="182" y="1936"/>
                      <a:pt x="229" y="1936"/>
                    </a:cubicBezTo>
                    <a:cubicBezTo>
                      <a:pt x="255" y="1936"/>
                      <a:pt x="282" y="1925"/>
                      <a:pt x="305" y="1902"/>
                    </a:cubicBezTo>
                    <a:cubicBezTo>
                      <a:pt x="542" y="1660"/>
                      <a:pt x="598" y="1348"/>
                      <a:pt x="625" y="1020"/>
                    </a:cubicBezTo>
                    <a:cubicBezTo>
                      <a:pt x="637" y="862"/>
                      <a:pt x="650" y="703"/>
                      <a:pt x="643" y="545"/>
                    </a:cubicBezTo>
                    <a:cubicBezTo>
                      <a:pt x="637" y="392"/>
                      <a:pt x="640" y="203"/>
                      <a:pt x="542" y="75"/>
                    </a:cubicBezTo>
                    <a:cubicBezTo>
                      <a:pt x="511" y="33"/>
                      <a:pt x="454" y="0"/>
                      <a:pt x="399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664" name="Google Shape;3664;p22"/>
              <p:cNvSpPr/>
              <p:nvPr/>
            </p:nvSpPr>
            <p:spPr>
              <a:xfrm>
                <a:off x="275667" y="3947545"/>
                <a:ext cx="45355" cy="85284"/>
              </a:xfrm>
              <a:custGeom>
                <a:avLst/>
                <a:gdLst/>
                <a:ahLst/>
                <a:cxnLst/>
                <a:rect l="l" t="t" r="r" b="b"/>
                <a:pathLst>
                  <a:path w="794" h="1493" extrusionOk="0">
                    <a:moveTo>
                      <a:pt x="528" y="0"/>
                    </a:moveTo>
                    <a:cubicBezTo>
                      <a:pt x="514" y="0"/>
                      <a:pt x="500" y="3"/>
                      <a:pt x="486" y="9"/>
                    </a:cubicBezTo>
                    <a:cubicBezTo>
                      <a:pt x="246" y="103"/>
                      <a:pt x="170" y="438"/>
                      <a:pt x="116" y="669"/>
                    </a:cubicBezTo>
                    <a:cubicBezTo>
                      <a:pt x="56" y="916"/>
                      <a:pt x="1" y="1211"/>
                      <a:pt x="155" y="1435"/>
                    </a:cubicBezTo>
                    <a:cubicBezTo>
                      <a:pt x="182" y="1473"/>
                      <a:pt x="219" y="1492"/>
                      <a:pt x="257" y="1492"/>
                    </a:cubicBezTo>
                    <a:cubicBezTo>
                      <a:pt x="286" y="1492"/>
                      <a:pt x="315" y="1481"/>
                      <a:pt x="342" y="1459"/>
                    </a:cubicBezTo>
                    <a:cubicBezTo>
                      <a:pt x="531" y="1295"/>
                      <a:pt x="571" y="1040"/>
                      <a:pt x="622" y="809"/>
                    </a:cubicBezTo>
                    <a:cubicBezTo>
                      <a:pt x="667" y="603"/>
                      <a:pt x="793" y="275"/>
                      <a:pt x="670" y="86"/>
                    </a:cubicBezTo>
                    <a:cubicBezTo>
                      <a:pt x="642" y="40"/>
                      <a:pt x="585" y="0"/>
                      <a:pt x="528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3665" name="Google Shape;3665;p22"/>
            <p:cNvGrpSpPr/>
            <p:nvPr/>
          </p:nvGrpSpPr>
          <p:grpSpPr>
            <a:xfrm>
              <a:off x="4349951" y="4706647"/>
              <a:ext cx="88313" cy="132981"/>
              <a:chOff x="712664" y="3994329"/>
              <a:chExt cx="88313" cy="132981"/>
            </a:xfrm>
          </p:grpSpPr>
          <p:sp>
            <p:nvSpPr>
              <p:cNvPr id="3666" name="Google Shape;3666;p22"/>
              <p:cNvSpPr/>
              <p:nvPr/>
            </p:nvSpPr>
            <p:spPr>
              <a:xfrm>
                <a:off x="712664" y="4006439"/>
                <a:ext cx="44613" cy="91225"/>
              </a:xfrm>
              <a:custGeom>
                <a:avLst/>
                <a:gdLst/>
                <a:ahLst/>
                <a:cxnLst/>
                <a:rect l="l" t="t" r="r" b="b"/>
                <a:pathLst>
                  <a:path w="781" h="1597" extrusionOk="0">
                    <a:moveTo>
                      <a:pt x="221" y="1"/>
                    </a:moveTo>
                    <a:cubicBezTo>
                      <a:pt x="138" y="1"/>
                      <a:pt x="60" y="44"/>
                      <a:pt x="44" y="145"/>
                    </a:cubicBezTo>
                    <a:cubicBezTo>
                      <a:pt x="1" y="407"/>
                      <a:pt x="81" y="683"/>
                      <a:pt x="139" y="938"/>
                    </a:cubicBezTo>
                    <a:cubicBezTo>
                      <a:pt x="196" y="1187"/>
                      <a:pt x="264" y="1427"/>
                      <a:pt x="489" y="1579"/>
                    </a:cubicBezTo>
                    <a:cubicBezTo>
                      <a:pt x="506" y="1591"/>
                      <a:pt x="526" y="1596"/>
                      <a:pt x="546" y="1596"/>
                    </a:cubicBezTo>
                    <a:cubicBezTo>
                      <a:pt x="589" y="1596"/>
                      <a:pt x="632" y="1573"/>
                      <a:pt x="652" y="1535"/>
                    </a:cubicBezTo>
                    <a:cubicBezTo>
                      <a:pt x="780" y="1308"/>
                      <a:pt x="735" y="1060"/>
                      <a:pt x="674" y="820"/>
                    </a:cubicBezTo>
                    <a:cubicBezTo>
                      <a:pt x="614" y="582"/>
                      <a:pt x="569" y="295"/>
                      <a:pt x="422" y="97"/>
                    </a:cubicBezTo>
                    <a:cubicBezTo>
                      <a:pt x="377" y="36"/>
                      <a:pt x="297" y="1"/>
                      <a:pt x="221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667" name="Google Shape;3667;p22"/>
              <p:cNvSpPr/>
              <p:nvPr/>
            </p:nvSpPr>
            <p:spPr>
              <a:xfrm>
                <a:off x="767617" y="3994329"/>
                <a:ext cx="33360" cy="132981"/>
              </a:xfrm>
              <a:custGeom>
                <a:avLst/>
                <a:gdLst/>
                <a:ahLst/>
                <a:cxnLst/>
                <a:rect l="l" t="t" r="r" b="b"/>
                <a:pathLst>
                  <a:path w="584" h="2328" extrusionOk="0">
                    <a:moveTo>
                      <a:pt x="295" y="1"/>
                    </a:moveTo>
                    <a:cubicBezTo>
                      <a:pt x="171" y="1"/>
                      <a:pt x="45" y="86"/>
                      <a:pt x="30" y="255"/>
                    </a:cubicBezTo>
                    <a:cubicBezTo>
                      <a:pt x="0" y="597"/>
                      <a:pt x="2" y="946"/>
                      <a:pt x="6" y="1290"/>
                    </a:cubicBezTo>
                    <a:cubicBezTo>
                      <a:pt x="9" y="1631"/>
                      <a:pt x="24" y="1959"/>
                      <a:pt x="178" y="2270"/>
                    </a:cubicBezTo>
                    <a:cubicBezTo>
                      <a:pt x="198" y="2309"/>
                      <a:pt x="239" y="2328"/>
                      <a:pt x="281" y="2328"/>
                    </a:cubicBezTo>
                    <a:cubicBezTo>
                      <a:pt x="323" y="2328"/>
                      <a:pt x="365" y="2309"/>
                      <a:pt x="385" y="2270"/>
                    </a:cubicBezTo>
                    <a:cubicBezTo>
                      <a:pt x="543" y="1960"/>
                      <a:pt x="560" y="1631"/>
                      <a:pt x="569" y="1290"/>
                    </a:cubicBezTo>
                    <a:cubicBezTo>
                      <a:pt x="576" y="946"/>
                      <a:pt x="583" y="597"/>
                      <a:pt x="557" y="255"/>
                    </a:cubicBezTo>
                    <a:cubicBezTo>
                      <a:pt x="544" y="85"/>
                      <a:pt x="420" y="1"/>
                      <a:pt x="295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sp>
          <p:nvSpPr>
            <p:cNvPr id="3668" name="Google Shape;3668;p22"/>
            <p:cNvSpPr/>
            <p:nvPr/>
          </p:nvSpPr>
          <p:spPr>
            <a:xfrm>
              <a:off x="2301421" y="4697130"/>
              <a:ext cx="33188" cy="102763"/>
            </a:xfrm>
            <a:custGeom>
              <a:avLst/>
              <a:gdLst/>
              <a:ahLst/>
              <a:cxnLst/>
              <a:rect l="l" t="t" r="r" b="b"/>
              <a:pathLst>
                <a:path w="581" h="1799" extrusionOk="0">
                  <a:moveTo>
                    <a:pt x="300" y="0"/>
                  </a:moveTo>
                  <a:cubicBezTo>
                    <a:pt x="224" y="0"/>
                    <a:pt x="148" y="46"/>
                    <a:pt x="114" y="137"/>
                  </a:cubicBezTo>
                  <a:cubicBezTo>
                    <a:pt x="22" y="389"/>
                    <a:pt x="32" y="700"/>
                    <a:pt x="16" y="968"/>
                  </a:cubicBezTo>
                  <a:cubicBezTo>
                    <a:pt x="0" y="1232"/>
                    <a:pt x="5" y="1500"/>
                    <a:pt x="120" y="1743"/>
                  </a:cubicBezTo>
                  <a:cubicBezTo>
                    <a:pt x="136" y="1778"/>
                    <a:pt x="178" y="1799"/>
                    <a:pt x="219" y="1799"/>
                  </a:cubicBezTo>
                  <a:cubicBezTo>
                    <a:pt x="248" y="1799"/>
                    <a:pt x="276" y="1788"/>
                    <a:pt x="293" y="1765"/>
                  </a:cubicBezTo>
                  <a:cubicBezTo>
                    <a:pt x="467" y="1544"/>
                    <a:pt x="522" y="1270"/>
                    <a:pt x="540" y="994"/>
                  </a:cubicBezTo>
                  <a:cubicBezTo>
                    <a:pt x="554" y="722"/>
                    <a:pt x="580" y="397"/>
                    <a:pt x="484" y="137"/>
                  </a:cubicBezTo>
                  <a:cubicBezTo>
                    <a:pt x="451" y="46"/>
                    <a:pt x="375" y="0"/>
                    <a:pt x="300" y="0"/>
                  </a:cubicBezTo>
                  <a:close/>
                </a:path>
              </a:pathLst>
            </a:custGeom>
            <a:solidFill>
              <a:srgbClr val="191919">
                <a:alpha val="59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3669" name="Google Shape;3669;p22"/>
            <p:cNvGrpSpPr/>
            <p:nvPr/>
          </p:nvGrpSpPr>
          <p:grpSpPr>
            <a:xfrm>
              <a:off x="1927025" y="4603875"/>
              <a:ext cx="142923" cy="130526"/>
              <a:chOff x="178100" y="3904645"/>
              <a:chExt cx="142923" cy="130526"/>
            </a:xfrm>
          </p:grpSpPr>
          <p:sp>
            <p:nvSpPr>
              <p:cNvPr id="3670" name="Google Shape;3670;p22"/>
              <p:cNvSpPr/>
              <p:nvPr/>
            </p:nvSpPr>
            <p:spPr>
              <a:xfrm>
                <a:off x="178100" y="3936863"/>
                <a:ext cx="40843" cy="98308"/>
              </a:xfrm>
              <a:custGeom>
                <a:avLst/>
                <a:gdLst/>
                <a:ahLst/>
                <a:cxnLst/>
                <a:rect l="l" t="t" r="r" b="b"/>
                <a:pathLst>
                  <a:path w="715" h="1721" extrusionOk="0">
                    <a:moveTo>
                      <a:pt x="237" y="1"/>
                    </a:moveTo>
                    <a:cubicBezTo>
                      <a:pt x="157" y="1"/>
                      <a:pt x="77" y="54"/>
                      <a:pt x="49" y="139"/>
                    </a:cubicBezTo>
                    <a:cubicBezTo>
                      <a:pt x="1" y="283"/>
                      <a:pt x="37" y="436"/>
                      <a:pt x="59" y="582"/>
                    </a:cubicBezTo>
                    <a:cubicBezTo>
                      <a:pt x="76" y="711"/>
                      <a:pt x="98" y="838"/>
                      <a:pt x="120" y="966"/>
                    </a:cubicBezTo>
                    <a:cubicBezTo>
                      <a:pt x="142" y="1093"/>
                      <a:pt x="158" y="1223"/>
                      <a:pt x="193" y="1347"/>
                    </a:cubicBezTo>
                    <a:cubicBezTo>
                      <a:pt x="234" y="1488"/>
                      <a:pt x="302" y="1592"/>
                      <a:pt x="413" y="1688"/>
                    </a:cubicBezTo>
                    <a:cubicBezTo>
                      <a:pt x="438" y="1709"/>
                      <a:pt x="467" y="1720"/>
                      <a:pt x="496" y="1720"/>
                    </a:cubicBezTo>
                    <a:cubicBezTo>
                      <a:pt x="533" y="1720"/>
                      <a:pt x="570" y="1702"/>
                      <a:pt x="594" y="1665"/>
                    </a:cubicBezTo>
                    <a:cubicBezTo>
                      <a:pt x="672" y="1542"/>
                      <a:pt x="715" y="1424"/>
                      <a:pt x="707" y="1275"/>
                    </a:cubicBezTo>
                    <a:cubicBezTo>
                      <a:pt x="700" y="1133"/>
                      <a:pt x="672" y="990"/>
                      <a:pt x="643" y="848"/>
                    </a:cubicBezTo>
                    <a:cubicBezTo>
                      <a:pt x="592" y="595"/>
                      <a:pt x="554" y="244"/>
                      <a:pt x="362" y="51"/>
                    </a:cubicBezTo>
                    <a:cubicBezTo>
                      <a:pt x="326" y="16"/>
                      <a:pt x="281" y="1"/>
                      <a:pt x="237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671" name="Google Shape;3671;p22"/>
              <p:cNvSpPr/>
              <p:nvPr/>
            </p:nvSpPr>
            <p:spPr>
              <a:xfrm>
                <a:off x="230654" y="3904645"/>
                <a:ext cx="37187" cy="110589"/>
              </a:xfrm>
              <a:custGeom>
                <a:avLst/>
                <a:gdLst/>
                <a:ahLst/>
                <a:cxnLst/>
                <a:rect l="l" t="t" r="r" b="b"/>
                <a:pathLst>
                  <a:path w="651" h="1936" extrusionOk="0">
                    <a:moveTo>
                      <a:pt x="399" y="0"/>
                    </a:moveTo>
                    <a:cubicBezTo>
                      <a:pt x="364" y="0"/>
                      <a:pt x="331" y="13"/>
                      <a:pt x="305" y="45"/>
                    </a:cubicBezTo>
                    <a:cubicBezTo>
                      <a:pt x="124" y="270"/>
                      <a:pt x="142" y="647"/>
                      <a:pt x="102" y="921"/>
                    </a:cubicBezTo>
                    <a:cubicBezTo>
                      <a:pt x="57" y="1239"/>
                      <a:pt x="0" y="1544"/>
                      <a:pt x="117" y="1853"/>
                    </a:cubicBezTo>
                    <a:cubicBezTo>
                      <a:pt x="136" y="1902"/>
                      <a:pt x="182" y="1936"/>
                      <a:pt x="229" y="1936"/>
                    </a:cubicBezTo>
                    <a:cubicBezTo>
                      <a:pt x="255" y="1936"/>
                      <a:pt x="282" y="1925"/>
                      <a:pt x="305" y="1902"/>
                    </a:cubicBezTo>
                    <a:cubicBezTo>
                      <a:pt x="542" y="1660"/>
                      <a:pt x="598" y="1348"/>
                      <a:pt x="625" y="1020"/>
                    </a:cubicBezTo>
                    <a:cubicBezTo>
                      <a:pt x="637" y="862"/>
                      <a:pt x="650" y="703"/>
                      <a:pt x="643" y="545"/>
                    </a:cubicBezTo>
                    <a:cubicBezTo>
                      <a:pt x="637" y="392"/>
                      <a:pt x="640" y="203"/>
                      <a:pt x="542" y="75"/>
                    </a:cubicBezTo>
                    <a:cubicBezTo>
                      <a:pt x="511" y="33"/>
                      <a:pt x="454" y="0"/>
                      <a:pt x="399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672" name="Google Shape;3672;p22"/>
              <p:cNvSpPr/>
              <p:nvPr/>
            </p:nvSpPr>
            <p:spPr>
              <a:xfrm>
                <a:off x="275667" y="3947545"/>
                <a:ext cx="45355" cy="85284"/>
              </a:xfrm>
              <a:custGeom>
                <a:avLst/>
                <a:gdLst/>
                <a:ahLst/>
                <a:cxnLst/>
                <a:rect l="l" t="t" r="r" b="b"/>
                <a:pathLst>
                  <a:path w="794" h="1493" extrusionOk="0">
                    <a:moveTo>
                      <a:pt x="528" y="0"/>
                    </a:moveTo>
                    <a:cubicBezTo>
                      <a:pt x="514" y="0"/>
                      <a:pt x="500" y="3"/>
                      <a:pt x="486" y="9"/>
                    </a:cubicBezTo>
                    <a:cubicBezTo>
                      <a:pt x="246" y="103"/>
                      <a:pt x="170" y="438"/>
                      <a:pt x="116" y="669"/>
                    </a:cubicBezTo>
                    <a:cubicBezTo>
                      <a:pt x="56" y="916"/>
                      <a:pt x="1" y="1211"/>
                      <a:pt x="155" y="1435"/>
                    </a:cubicBezTo>
                    <a:cubicBezTo>
                      <a:pt x="182" y="1473"/>
                      <a:pt x="219" y="1492"/>
                      <a:pt x="257" y="1492"/>
                    </a:cubicBezTo>
                    <a:cubicBezTo>
                      <a:pt x="286" y="1492"/>
                      <a:pt x="315" y="1481"/>
                      <a:pt x="342" y="1459"/>
                    </a:cubicBezTo>
                    <a:cubicBezTo>
                      <a:pt x="531" y="1295"/>
                      <a:pt x="571" y="1040"/>
                      <a:pt x="622" y="809"/>
                    </a:cubicBezTo>
                    <a:cubicBezTo>
                      <a:pt x="667" y="603"/>
                      <a:pt x="793" y="275"/>
                      <a:pt x="670" y="86"/>
                    </a:cubicBezTo>
                    <a:cubicBezTo>
                      <a:pt x="642" y="40"/>
                      <a:pt x="585" y="0"/>
                      <a:pt x="528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3673" name="Google Shape;3673;p22"/>
            <p:cNvGrpSpPr/>
            <p:nvPr/>
          </p:nvGrpSpPr>
          <p:grpSpPr>
            <a:xfrm>
              <a:off x="2464539" y="4706647"/>
              <a:ext cx="88313" cy="132981"/>
              <a:chOff x="712664" y="3994329"/>
              <a:chExt cx="88313" cy="132981"/>
            </a:xfrm>
          </p:grpSpPr>
          <p:sp>
            <p:nvSpPr>
              <p:cNvPr id="3674" name="Google Shape;3674;p22"/>
              <p:cNvSpPr/>
              <p:nvPr/>
            </p:nvSpPr>
            <p:spPr>
              <a:xfrm>
                <a:off x="712664" y="4006439"/>
                <a:ext cx="44613" cy="91225"/>
              </a:xfrm>
              <a:custGeom>
                <a:avLst/>
                <a:gdLst/>
                <a:ahLst/>
                <a:cxnLst/>
                <a:rect l="l" t="t" r="r" b="b"/>
                <a:pathLst>
                  <a:path w="781" h="1597" extrusionOk="0">
                    <a:moveTo>
                      <a:pt x="221" y="1"/>
                    </a:moveTo>
                    <a:cubicBezTo>
                      <a:pt x="138" y="1"/>
                      <a:pt x="60" y="44"/>
                      <a:pt x="44" y="145"/>
                    </a:cubicBezTo>
                    <a:cubicBezTo>
                      <a:pt x="1" y="407"/>
                      <a:pt x="81" y="683"/>
                      <a:pt x="139" y="938"/>
                    </a:cubicBezTo>
                    <a:cubicBezTo>
                      <a:pt x="196" y="1187"/>
                      <a:pt x="264" y="1427"/>
                      <a:pt x="489" y="1579"/>
                    </a:cubicBezTo>
                    <a:cubicBezTo>
                      <a:pt x="506" y="1591"/>
                      <a:pt x="526" y="1596"/>
                      <a:pt x="546" y="1596"/>
                    </a:cubicBezTo>
                    <a:cubicBezTo>
                      <a:pt x="589" y="1596"/>
                      <a:pt x="632" y="1573"/>
                      <a:pt x="652" y="1535"/>
                    </a:cubicBezTo>
                    <a:cubicBezTo>
                      <a:pt x="780" y="1308"/>
                      <a:pt x="735" y="1060"/>
                      <a:pt x="674" y="820"/>
                    </a:cubicBezTo>
                    <a:cubicBezTo>
                      <a:pt x="614" y="582"/>
                      <a:pt x="569" y="295"/>
                      <a:pt x="422" y="97"/>
                    </a:cubicBezTo>
                    <a:cubicBezTo>
                      <a:pt x="377" y="36"/>
                      <a:pt x="297" y="1"/>
                      <a:pt x="221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675" name="Google Shape;3675;p22"/>
              <p:cNvSpPr/>
              <p:nvPr/>
            </p:nvSpPr>
            <p:spPr>
              <a:xfrm>
                <a:off x="767617" y="3994329"/>
                <a:ext cx="33360" cy="132981"/>
              </a:xfrm>
              <a:custGeom>
                <a:avLst/>
                <a:gdLst/>
                <a:ahLst/>
                <a:cxnLst/>
                <a:rect l="l" t="t" r="r" b="b"/>
                <a:pathLst>
                  <a:path w="584" h="2328" extrusionOk="0">
                    <a:moveTo>
                      <a:pt x="295" y="1"/>
                    </a:moveTo>
                    <a:cubicBezTo>
                      <a:pt x="171" y="1"/>
                      <a:pt x="45" y="86"/>
                      <a:pt x="30" y="255"/>
                    </a:cubicBezTo>
                    <a:cubicBezTo>
                      <a:pt x="0" y="597"/>
                      <a:pt x="2" y="946"/>
                      <a:pt x="6" y="1290"/>
                    </a:cubicBezTo>
                    <a:cubicBezTo>
                      <a:pt x="9" y="1631"/>
                      <a:pt x="24" y="1959"/>
                      <a:pt x="178" y="2270"/>
                    </a:cubicBezTo>
                    <a:cubicBezTo>
                      <a:pt x="198" y="2309"/>
                      <a:pt x="239" y="2328"/>
                      <a:pt x="281" y="2328"/>
                    </a:cubicBezTo>
                    <a:cubicBezTo>
                      <a:pt x="323" y="2328"/>
                      <a:pt x="365" y="2309"/>
                      <a:pt x="385" y="2270"/>
                    </a:cubicBezTo>
                    <a:cubicBezTo>
                      <a:pt x="543" y="1960"/>
                      <a:pt x="560" y="1631"/>
                      <a:pt x="569" y="1290"/>
                    </a:cubicBezTo>
                    <a:cubicBezTo>
                      <a:pt x="576" y="946"/>
                      <a:pt x="583" y="597"/>
                      <a:pt x="557" y="255"/>
                    </a:cubicBezTo>
                    <a:cubicBezTo>
                      <a:pt x="544" y="85"/>
                      <a:pt x="420" y="1"/>
                      <a:pt x="295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3676" name="Google Shape;3676;p22"/>
            <p:cNvGrpSpPr/>
            <p:nvPr/>
          </p:nvGrpSpPr>
          <p:grpSpPr>
            <a:xfrm>
              <a:off x="1995663" y="4835818"/>
              <a:ext cx="148749" cy="138123"/>
              <a:chOff x="417563" y="4145250"/>
              <a:chExt cx="148749" cy="138123"/>
            </a:xfrm>
          </p:grpSpPr>
          <p:sp>
            <p:nvSpPr>
              <p:cNvPr id="3677" name="Google Shape;3677;p22"/>
              <p:cNvSpPr/>
              <p:nvPr/>
            </p:nvSpPr>
            <p:spPr>
              <a:xfrm>
                <a:off x="417563" y="4179924"/>
                <a:ext cx="39186" cy="103449"/>
              </a:xfrm>
              <a:custGeom>
                <a:avLst/>
                <a:gdLst/>
                <a:ahLst/>
                <a:cxnLst/>
                <a:rect l="l" t="t" r="r" b="b"/>
                <a:pathLst>
                  <a:path w="686" h="1811" extrusionOk="0">
                    <a:moveTo>
                      <a:pt x="283" y="1"/>
                    </a:moveTo>
                    <a:cubicBezTo>
                      <a:pt x="215" y="1"/>
                      <a:pt x="148" y="32"/>
                      <a:pt x="118" y="96"/>
                    </a:cubicBezTo>
                    <a:cubicBezTo>
                      <a:pt x="0" y="348"/>
                      <a:pt x="83" y="703"/>
                      <a:pt x="102" y="970"/>
                    </a:cubicBezTo>
                    <a:cubicBezTo>
                      <a:pt x="112" y="1123"/>
                      <a:pt x="118" y="1280"/>
                      <a:pt x="141" y="1432"/>
                    </a:cubicBezTo>
                    <a:cubicBezTo>
                      <a:pt x="163" y="1569"/>
                      <a:pt x="227" y="1672"/>
                      <a:pt x="315" y="1777"/>
                    </a:cubicBezTo>
                    <a:cubicBezTo>
                      <a:pt x="333" y="1800"/>
                      <a:pt x="363" y="1811"/>
                      <a:pt x="394" y="1811"/>
                    </a:cubicBezTo>
                    <a:cubicBezTo>
                      <a:pt x="425" y="1811"/>
                      <a:pt x="456" y="1799"/>
                      <a:pt x="475" y="1777"/>
                    </a:cubicBezTo>
                    <a:cubicBezTo>
                      <a:pt x="685" y="1537"/>
                      <a:pt x="670" y="1245"/>
                      <a:pt x="647" y="944"/>
                    </a:cubicBezTo>
                    <a:cubicBezTo>
                      <a:pt x="625" y="670"/>
                      <a:pt x="621" y="266"/>
                      <a:pt x="421" y="56"/>
                    </a:cubicBezTo>
                    <a:cubicBezTo>
                      <a:pt x="386" y="19"/>
                      <a:pt x="334" y="1"/>
                      <a:pt x="283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678" name="Google Shape;3678;p22"/>
              <p:cNvSpPr/>
              <p:nvPr/>
            </p:nvSpPr>
            <p:spPr>
              <a:xfrm>
                <a:off x="469888" y="4145250"/>
                <a:ext cx="42556" cy="117101"/>
              </a:xfrm>
              <a:custGeom>
                <a:avLst/>
                <a:gdLst/>
                <a:ahLst/>
                <a:cxnLst/>
                <a:rect l="l" t="t" r="r" b="b"/>
                <a:pathLst>
                  <a:path w="745" h="2050" extrusionOk="0">
                    <a:moveTo>
                      <a:pt x="476" y="0"/>
                    </a:moveTo>
                    <a:cubicBezTo>
                      <a:pt x="449" y="0"/>
                      <a:pt x="419" y="8"/>
                      <a:pt x="384" y="23"/>
                    </a:cubicBezTo>
                    <a:cubicBezTo>
                      <a:pt x="243" y="88"/>
                      <a:pt x="219" y="278"/>
                      <a:pt x="192" y="415"/>
                    </a:cubicBezTo>
                    <a:cubicBezTo>
                      <a:pt x="158" y="589"/>
                      <a:pt x="132" y="764"/>
                      <a:pt x="104" y="936"/>
                    </a:cubicBezTo>
                    <a:cubicBezTo>
                      <a:pt x="47" y="1281"/>
                      <a:pt x="1" y="1611"/>
                      <a:pt x="84" y="1954"/>
                    </a:cubicBezTo>
                    <a:cubicBezTo>
                      <a:pt x="99" y="2020"/>
                      <a:pt x="150" y="2049"/>
                      <a:pt x="204" y="2049"/>
                    </a:cubicBezTo>
                    <a:cubicBezTo>
                      <a:pt x="250" y="2049"/>
                      <a:pt x="298" y="2027"/>
                      <a:pt x="327" y="1988"/>
                    </a:cubicBezTo>
                    <a:cubicBezTo>
                      <a:pt x="568" y="1660"/>
                      <a:pt x="617" y="1267"/>
                      <a:pt x="652" y="870"/>
                    </a:cubicBezTo>
                    <a:cubicBezTo>
                      <a:pt x="666" y="718"/>
                      <a:pt x="745" y="0"/>
                      <a:pt x="476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679" name="Google Shape;3679;p22"/>
              <p:cNvSpPr/>
              <p:nvPr/>
            </p:nvSpPr>
            <p:spPr>
              <a:xfrm>
                <a:off x="528840" y="4206144"/>
                <a:ext cx="37472" cy="75173"/>
              </a:xfrm>
              <a:custGeom>
                <a:avLst/>
                <a:gdLst/>
                <a:ahLst/>
                <a:cxnLst/>
                <a:rect l="l" t="t" r="r" b="b"/>
                <a:pathLst>
                  <a:path w="656" h="1316" extrusionOk="0">
                    <a:moveTo>
                      <a:pt x="371" y="0"/>
                    </a:moveTo>
                    <a:cubicBezTo>
                      <a:pt x="302" y="0"/>
                      <a:pt x="231" y="34"/>
                      <a:pt x="180" y="103"/>
                    </a:cubicBezTo>
                    <a:cubicBezTo>
                      <a:pt x="57" y="271"/>
                      <a:pt x="44" y="533"/>
                      <a:pt x="23" y="733"/>
                    </a:cubicBezTo>
                    <a:cubicBezTo>
                      <a:pt x="1" y="928"/>
                      <a:pt x="15" y="1125"/>
                      <a:pt x="152" y="1281"/>
                    </a:cubicBezTo>
                    <a:cubicBezTo>
                      <a:pt x="172" y="1303"/>
                      <a:pt x="205" y="1315"/>
                      <a:pt x="238" y="1315"/>
                    </a:cubicBezTo>
                    <a:cubicBezTo>
                      <a:pt x="259" y="1315"/>
                      <a:pt x="281" y="1310"/>
                      <a:pt x="298" y="1298"/>
                    </a:cubicBezTo>
                    <a:cubicBezTo>
                      <a:pt x="470" y="1186"/>
                      <a:pt x="536" y="999"/>
                      <a:pt x="566" y="805"/>
                    </a:cubicBezTo>
                    <a:cubicBezTo>
                      <a:pt x="598" y="604"/>
                      <a:pt x="655" y="349"/>
                      <a:pt x="581" y="154"/>
                    </a:cubicBezTo>
                    <a:cubicBezTo>
                      <a:pt x="541" y="53"/>
                      <a:pt x="457" y="0"/>
                      <a:pt x="371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3680" name="Google Shape;3680;p22"/>
            <p:cNvGrpSpPr/>
            <p:nvPr/>
          </p:nvGrpSpPr>
          <p:grpSpPr>
            <a:xfrm>
              <a:off x="1735864" y="4896184"/>
              <a:ext cx="88313" cy="132981"/>
              <a:chOff x="712664" y="3994329"/>
              <a:chExt cx="88313" cy="132981"/>
            </a:xfrm>
          </p:grpSpPr>
          <p:sp>
            <p:nvSpPr>
              <p:cNvPr id="3681" name="Google Shape;3681;p22"/>
              <p:cNvSpPr/>
              <p:nvPr/>
            </p:nvSpPr>
            <p:spPr>
              <a:xfrm>
                <a:off x="712664" y="4006439"/>
                <a:ext cx="44613" cy="91225"/>
              </a:xfrm>
              <a:custGeom>
                <a:avLst/>
                <a:gdLst/>
                <a:ahLst/>
                <a:cxnLst/>
                <a:rect l="l" t="t" r="r" b="b"/>
                <a:pathLst>
                  <a:path w="781" h="1597" extrusionOk="0">
                    <a:moveTo>
                      <a:pt x="221" y="1"/>
                    </a:moveTo>
                    <a:cubicBezTo>
                      <a:pt x="138" y="1"/>
                      <a:pt x="60" y="44"/>
                      <a:pt x="44" y="145"/>
                    </a:cubicBezTo>
                    <a:cubicBezTo>
                      <a:pt x="1" y="407"/>
                      <a:pt x="81" y="683"/>
                      <a:pt x="139" y="938"/>
                    </a:cubicBezTo>
                    <a:cubicBezTo>
                      <a:pt x="196" y="1187"/>
                      <a:pt x="264" y="1427"/>
                      <a:pt x="489" y="1579"/>
                    </a:cubicBezTo>
                    <a:cubicBezTo>
                      <a:pt x="506" y="1591"/>
                      <a:pt x="526" y="1596"/>
                      <a:pt x="546" y="1596"/>
                    </a:cubicBezTo>
                    <a:cubicBezTo>
                      <a:pt x="589" y="1596"/>
                      <a:pt x="632" y="1573"/>
                      <a:pt x="652" y="1535"/>
                    </a:cubicBezTo>
                    <a:cubicBezTo>
                      <a:pt x="780" y="1308"/>
                      <a:pt x="735" y="1060"/>
                      <a:pt x="674" y="820"/>
                    </a:cubicBezTo>
                    <a:cubicBezTo>
                      <a:pt x="614" y="582"/>
                      <a:pt x="569" y="295"/>
                      <a:pt x="422" y="97"/>
                    </a:cubicBezTo>
                    <a:cubicBezTo>
                      <a:pt x="377" y="36"/>
                      <a:pt x="297" y="1"/>
                      <a:pt x="221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682" name="Google Shape;3682;p22"/>
              <p:cNvSpPr/>
              <p:nvPr/>
            </p:nvSpPr>
            <p:spPr>
              <a:xfrm>
                <a:off x="767617" y="3994329"/>
                <a:ext cx="33360" cy="132981"/>
              </a:xfrm>
              <a:custGeom>
                <a:avLst/>
                <a:gdLst/>
                <a:ahLst/>
                <a:cxnLst/>
                <a:rect l="l" t="t" r="r" b="b"/>
                <a:pathLst>
                  <a:path w="584" h="2328" extrusionOk="0">
                    <a:moveTo>
                      <a:pt x="295" y="1"/>
                    </a:moveTo>
                    <a:cubicBezTo>
                      <a:pt x="171" y="1"/>
                      <a:pt x="45" y="86"/>
                      <a:pt x="30" y="255"/>
                    </a:cubicBezTo>
                    <a:cubicBezTo>
                      <a:pt x="0" y="597"/>
                      <a:pt x="2" y="946"/>
                      <a:pt x="6" y="1290"/>
                    </a:cubicBezTo>
                    <a:cubicBezTo>
                      <a:pt x="9" y="1631"/>
                      <a:pt x="24" y="1959"/>
                      <a:pt x="178" y="2270"/>
                    </a:cubicBezTo>
                    <a:cubicBezTo>
                      <a:pt x="198" y="2309"/>
                      <a:pt x="239" y="2328"/>
                      <a:pt x="281" y="2328"/>
                    </a:cubicBezTo>
                    <a:cubicBezTo>
                      <a:pt x="323" y="2328"/>
                      <a:pt x="365" y="2309"/>
                      <a:pt x="385" y="2270"/>
                    </a:cubicBezTo>
                    <a:cubicBezTo>
                      <a:pt x="543" y="1960"/>
                      <a:pt x="560" y="1631"/>
                      <a:pt x="569" y="1290"/>
                    </a:cubicBezTo>
                    <a:cubicBezTo>
                      <a:pt x="576" y="946"/>
                      <a:pt x="583" y="597"/>
                      <a:pt x="557" y="255"/>
                    </a:cubicBezTo>
                    <a:cubicBezTo>
                      <a:pt x="544" y="85"/>
                      <a:pt x="420" y="1"/>
                      <a:pt x="295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3683" name="Google Shape;3683;p22"/>
            <p:cNvGrpSpPr/>
            <p:nvPr/>
          </p:nvGrpSpPr>
          <p:grpSpPr>
            <a:xfrm>
              <a:off x="140200" y="4947093"/>
              <a:ext cx="148749" cy="138123"/>
              <a:chOff x="417563" y="4145250"/>
              <a:chExt cx="148749" cy="138123"/>
            </a:xfrm>
          </p:grpSpPr>
          <p:sp>
            <p:nvSpPr>
              <p:cNvPr id="3684" name="Google Shape;3684;p22"/>
              <p:cNvSpPr/>
              <p:nvPr/>
            </p:nvSpPr>
            <p:spPr>
              <a:xfrm>
                <a:off x="417563" y="4179924"/>
                <a:ext cx="39186" cy="103449"/>
              </a:xfrm>
              <a:custGeom>
                <a:avLst/>
                <a:gdLst/>
                <a:ahLst/>
                <a:cxnLst/>
                <a:rect l="l" t="t" r="r" b="b"/>
                <a:pathLst>
                  <a:path w="686" h="1811" extrusionOk="0">
                    <a:moveTo>
                      <a:pt x="283" y="1"/>
                    </a:moveTo>
                    <a:cubicBezTo>
                      <a:pt x="215" y="1"/>
                      <a:pt x="148" y="32"/>
                      <a:pt x="118" y="96"/>
                    </a:cubicBezTo>
                    <a:cubicBezTo>
                      <a:pt x="0" y="348"/>
                      <a:pt x="83" y="703"/>
                      <a:pt x="102" y="970"/>
                    </a:cubicBezTo>
                    <a:cubicBezTo>
                      <a:pt x="112" y="1123"/>
                      <a:pt x="118" y="1280"/>
                      <a:pt x="141" y="1432"/>
                    </a:cubicBezTo>
                    <a:cubicBezTo>
                      <a:pt x="163" y="1569"/>
                      <a:pt x="227" y="1672"/>
                      <a:pt x="315" y="1777"/>
                    </a:cubicBezTo>
                    <a:cubicBezTo>
                      <a:pt x="333" y="1800"/>
                      <a:pt x="363" y="1811"/>
                      <a:pt x="394" y="1811"/>
                    </a:cubicBezTo>
                    <a:cubicBezTo>
                      <a:pt x="425" y="1811"/>
                      <a:pt x="456" y="1799"/>
                      <a:pt x="475" y="1777"/>
                    </a:cubicBezTo>
                    <a:cubicBezTo>
                      <a:pt x="685" y="1537"/>
                      <a:pt x="670" y="1245"/>
                      <a:pt x="647" y="944"/>
                    </a:cubicBezTo>
                    <a:cubicBezTo>
                      <a:pt x="625" y="670"/>
                      <a:pt x="621" y="266"/>
                      <a:pt x="421" y="56"/>
                    </a:cubicBezTo>
                    <a:cubicBezTo>
                      <a:pt x="386" y="19"/>
                      <a:pt x="334" y="1"/>
                      <a:pt x="283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685" name="Google Shape;3685;p22"/>
              <p:cNvSpPr/>
              <p:nvPr/>
            </p:nvSpPr>
            <p:spPr>
              <a:xfrm>
                <a:off x="469888" y="4145250"/>
                <a:ext cx="42556" cy="117101"/>
              </a:xfrm>
              <a:custGeom>
                <a:avLst/>
                <a:gdLst/>
                <a:ahLst/>
                <a:cxnLst/>
                <a:rect l="l" t="t" r="r" b="b"/>
                <a:pathLst>
                  <a:path w="745" h="2050" extrusionOk="0">
                    <a:moveTo>
                      <a:pt x="476" y="0"/>
                    </a:moveTo>
                    <a:cubicBezTo>
                      <a:pt x="449" y="0"/>
                      <a:pt x="419" y="8"/>
                      <a:pt x="384" y="23"/>
                    </a:cubicBezTo>
                    <a:cubicBezTo>
                      <a:pt x="243" y="88"/>
                      <a:pt x="219" y="278"/>
                      <a:pt x="192" y="415"/>
                    </a:cubicBezTo>
                    <a:cubicBezTo>
                      <a:pt x="158" y="589"/>
                      <a:pt x="132" y="764"/>
                      <a:pt x="104" y="936"/>
                    </a:cubicBezTo>
                    <a:cubicBezTo>
                      <a:pt x="47" y="1281"/>
                      <a:pt x="1" y="1611"/>
                      <a:pt x="84" y="1954"/>
                    </a:cubicBezTo>
                    <a:cubicBezTo>
                      <a:pt x="99" y="2020"/>
                      <a:pt x="150" y="2049"/>
                      <a:pt x="204" y="2049"/>
                    </a:cubicBezTo>
                    <a:cubicBezTo>
                      <a:pt x="250" y="2049"/>
                      <a:pt x="298" y="2027"/>
                      <a:pt x="327" y="1988"/>
                    </a:cubicBezTo>
                    <a:cubicBezTo>
                      <a:pt x="568" y="1660"/>
                      <a:pt x="617" y="1267"/>
                      <a:pt x="652" y="870"/>
                    </a:cubicBezTo>
                    <a:cubicBezTo>
                      <a:pt x="666" y="718"/>
                      <a:pt x="745" y="0"/>
                      <a:pt x="476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686" name="Google Shape;3686;p22"/>
              <p:cNvSpPr/>
              <p:nvPr/>
            </p:nvSpPr>
            <p:spPr>
              <a:xfrm>
                <a:off x="528840" y="4206144"/>
                <a:ext cx="37472" cy="75173"/>
              </a:xfrm>
              <a:custGeom>
                <a:avLst/>
                <a:gdLst/>
                <a:ahLst/>
                <a:cxnLst/>
                <a:rect l="l" t="t" r="r" b="b"/>
                <a:pathLst>
                  <a:path w="656" h="1316" extrusionOk="0">
                    <a:moveTo>
                      <a:pt x="371" y="0"/>
                    </a:moveTo>
                    <a:cubicBezTo>
                      <a:pt x="302" y="0"/>
                      <a:pt x="231" y="34"/>
                      <a:pt x="180" y="103"/>
                    </a:cubicBezTo>
                    <a:cubicBezTo>
                      <a:pt x="57" y="271"/>
                      <a:pt x="44" y="533"/>
                      <a:pt x="23" y="733"/>
                    </a:cubicBezTo>
                    <a:cubicBezTo>
                      <a:pt x="1" y="928"/>
                      <a:pt x="15" y="1125"/>
                      <a:pt x="152" y="1281"/>
                    </a:cubicBezTo>
                    <a:cubicBezTo>
                      <a:pt x="172" y="1303"/>
                      <a:pt x="205" y="1315"/>
                      <a:pt x="238" y="1315"/>
                    </a:cubicBezTo>
                    <a:cubicBezTo>
                      <a:pt x="259" y="1315"/>
                      <a:pt x="281" y="1310"/>
                      <a:pt x="298" y="1298"/>
                    </a:cubicBezTo>
                    <a:cubicBezTo>
                      <a:pt x="470" y="1186"/>
                      <a:pt x="536" y="999"/>
                      <a:pt x="566" y="805"/>
                    </a:cubicBezTo>
                    <a:cubicBezTo>
                      <a:pt x="598" y="604"/>
                      <a:pt x="655" y="349"/>
                      <a:pt x="581" y="154"/>
                    </a:cubicBezTo>
                    <a:cubicBezTo>
                      <a:pt x="541" y="53"/>
                      <a:pt x="457" y="0"/>
                      <a:pt x="371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sp>
          <p:nvSpPr>
            <p:cNvPr id="3687" name="Google Shape;3687;p22"/>
            <p:cNvSpPr/>
            <p:nvPr/>
          </p:nvSpPr>
          <p:spPr>
            <a:xfrm flipH="1">
              <a:off x="8573276" y="4655480"/>
              <a:ext cx="33188" cy="102763"/>
            </a:xfrm>
            <a:custGeom>
              <a:avLst/>
              <a:gdLst/>
              <a:ahLst/>
              <a:cxnLst/>
              <a:rect l="l" t="t" r="r" b="b"/>
              <a:pathLst>
                <a:path w="581" h="1799" extrusionOk="0">
                  <a:moveTo>
                    <a:pt x="300" y="0"/>
                  </a:moveTo>
                  <a:cubicBezTo>
                    <a:pt x="224" y="0"/>
                    <a:pt x="148" y="46"/>
                    <a:pt x="114" y="137"/>
                  </a:cubicBezTo>
                  <a:cubicBezTo>
                    <a:pt x="22" y="389"/>
                    <a:pt x="32" y="700"/>
                    <a:pt x="16" y="968"/>
                  </a:cubicBezTo>
                  <a:cubicBezTo>
                    <a:pt x="0" y="1232"/>
                    <a:pt x="5" y="1500"/>
                    <a:pt x="120" y="1743"/>
                  </a:cubicBezTo>
                  <a:cubicBezTo>
                    <a:pt x="136" y="1778"/>
                    <a:pt x="178" y="1799"/>
                    <a:pt x="219" y="1799"/>
                  </a:cubicBezTo>
                  <a:cubicBezTo>
                    <a:pt x="248" y="1799"/>
                    <a:pt x="276" y="1788"/>
                    <a:pt x="293" y="1765"/>
                  </a:cubicBezTo>
                  <a:cubicBezTo>
                    <a:pt x="467" y="1544"/>
                    <a:pt x="522" y="1270"/>
                    <a:pt x="540" y="994"/>
                  </a:cubicBezTo>
                  <a:cubicBezTo>
                    <a:pt x="554" y="722"/>
                    <a:pt x="580" y="397"/>
                    <a:pt x="484" y="137"/>
                  </a:cubicBezTo>
                  <a:cubicBezTo>
                    <a:pt x="451" y="46"/>
                    <a:pt x="375" y="0"/>
                    <a:pt x="300" y="0"/>
                  </a:cubicBezTo>
                  <a:close/>
                </a:path>
              </a:pathLst>
            </a:custGeom>
            <a:solidFill>
              <a:srgbClr val="191919">
                <a:alpha val="59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3688" name="Google Shape;3688;p22"/>
            <p:cNvGrpSpPr/>
            <p:nvPr/>
          </p:nvGrpSpPr>
          <p:grpSpPr>
            <a:xfrm flipH="1">
              <a:off x="8761575" y="4655463"/>
              <a:ext cx="142923" cy="130526"/>
              <a:chOff x="178100" y="3904645"/>
              <a:chExt cx="142923" cy="130526"/>
            </a:xfrm>
          </p:grpSpPr>
          <p:sp>
            <p:nvSpPr>
              <p:cNvPr id="3689" name="Google Shape;3689;p22"/>
              <p:cNvSpPr/>
              <p:nvPr/>
            </p:nvSpPr>
            <p:spPr>
              <a:xfrm>
                <a:off x="178100" y="3936863"/>
                <a:ext cx="40843" cy="98308"/>
              </a:xfrm>
              <a:custGeom>
                <a:avLst/>
                <a:gdLst/>
                <a:ahLst/>
                <a:cxnLst/>
                <a:rect l="l" t="t" r="r" b="b"/>
                <a:pathLst>
                  <a:path w="715" h="1721" extrusionOk="0">
                    <a:moveTo>
                      <a:pt x="237" y="1"/>
                    </a:moveTo>
                    <a:cubicBezTo>
                      <a:pt x="157" y="1"/>
                      <a:pt x="77" y="54"/>
                      <a:pt x="49" y="139"/>
                    </a:cubicBezTo>
                    <a:cubicBezTo>
                      <a:pt x="1" y="283"/>
                      <a:pt x="37" y="436"/>
                      <a:pt x="59" y="582"/>
                    </a:cubicBezTo>
                    <a:cubicBezTo>
                      <a:pt x="76" y="711"/>
                      <a:pt x="98" y="838"/>
                      <a:pt x="120" y="966"/>
                    </a:cubicBezTo>
                    <a:cubicBezTo>
                      <a:pt x="142" y="1093"/>
                      <a:pt x="158" y="1223"/>
                      <a:pt x="193" y="1347"/>
                    </a:cubicBezTo>
                    <a:cubicBezTo>
                      <a:pt x="234" y="1488"/>
                      <a:pt x="302" y="1592"/>
                      <a:pt x="413" y="1688"/>
                    </a:cubicBezTo>
                    <a:cubicBezTo>
                      <a:pt x="438" y="1709"/>
                      <a:pt x="467" y="1720"/>
                      <a:pt x="496" y="1720"/>
                    </a:cubicBezTo>
                    <a:cubicBezTo>
                      <a:pt x="533" y="1720"/>
                      <a:pt x="570" y="1702"/>
                      <a:pt x="594" y="1665"/>
                    </a:cubicBezTo>
                    <a:cubicBezTo>
                      <a:pt x="672" y="1542"/>
                      <a:pt x="715" y="1424"/>
                      <a:pt x="707" y="1275"/>
                    </a:cubicBezTo>
                    <a:cubicBezTo>
                      <a:pt x="700" y="1133"/>
                      <a:pt x="672" y="990"/>
                      <a:pt x="643" y="848"/>
                    </a:cubicBezTo>
                    <a:cubicBezTo>
                      <a:pt x="592" y="595"/>
                      <a:pt x="554" y="244"/>
                      <a:pt x="362" y="51"/>
                    </a:cubicBezTo>
                    <a:cubicBezTo>
                      <a:pt x="326" y="16"/>
                      <a:pt x="281" y="1"/>
                      <a:pt x="237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690" name="Google Shape;3690;p22"/>
              <p:cNvSpPr/>
              <p:nvPr/>
            </p:nvSpPr>
            <p:spPr>
              <a:xfrm>
                <a:off x="230654" y="3904645"/>
                <a:ext cx="37187" cy="110589"/>
              </a:xfrm>
              <a:custGeom>
                <a:avLst/>
                <a:gdLst/>
                <a:ahLst/>
                <a:cxnLst/>
                <a:rect l="l" t="t" r="r" b="b"/>
                <a:pathLst>
                  <a:path w="651" h="1936" extrusionOk="0">
                    <a:moveTo>
                      <a:pt x="399" y="0"/>
                    </a:moveTo>
                    <a:cubicBezTo>
                      <a:pt x="364" y="0"/>
                      <a:pt x="331" y="13"/>
                      <a:pt x="305" y="45"/>
                    </a:cubicBezTo>
                    <a:cubicBezTo>
                      <a:pt x="124" y="270"/>
                      <a:pt x="142" y="647"/>
                      <a:pt x="102" y="921"/>
                    </a:cubicBezTo>
                    <a:cubicBezTo>
                      <a:pt x="57" y="1239"/>
                      <a:pt x="0" y="1544"/>
                      <a:pt x="117" y="1853"/>
                    </a:cubicBezTo>
                    <a:cubicBezTo>
                      <a:pt x="136" y="1902"/>
                      <a:pt x="182" y="1936"/>
                      <a:pt x="229" y="1936"/>
                    </a:cubicBezTo>
                    <a:cubicBezTo>
                      <a:pt x="255" y="1936"/>
                      <a:pt x="282" y="1925"/>
                      <a:pt x="305" y="1902"/>
                    </a:cubicBezTo>
                    <a:cubicBezTo>
                      <a:pt x="542" y="1660"/>
                      <a:pt x="598" y="1348"/>
                      <a:pt x="625" y="1020"/>
                    </a:cubicBezTo>
                    <a:cubicBezTo>
                      <a:pt x="637" y="862"/>
                      <a:pt x="650" y="703"/>
                      <a:pt x="643" y="545"/>
                    </a:cubicBezTo>
                    <a:cubicBezTo>
                      <a:pt x="637" y="392"/>
                      <a:pt x="640" y="203"/>
                      <a:pt x="542" y="75"/>
                    </a:cubicBezTo>
                    <a:cubicBezTo>
                      <a:pt x="511" y="33"/>
                      <a:pt x="454" y="0"/>
                      <a:pt x="399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691" name="Google Shape;3691;p22"/>
              <p:cNvSpPr/>
              <p:nvPr/>
            </p:nvSpPr>
            <p:spPr>
              <a:xfrm>
                <a:off x="275667" y="3947545"/>
                <a:ext cx="45355" cy="85284"/>
              </a:xfrm>
              <a:custGeom>
                <a:avLst/>
                <a:gdLst/>
                <a:ahLst/>
                <a:cxnLst/>
                <a:rect l="l" t="t" r="r" b="b"/>
                <a:pathLst>
                  <a:path w="794" h="1493" extrusionOk="0">
                    <a:moveTo>
                      <a:pt x="528" y="0"/>
                    </a:moveTo>
                    <a:cubicBezTo>
                      <a:pt x="514" y="0"/>
                      <a:pt x="500" y="3"/>
                      <a:pt x="486" y="9"/>
                    </a:cubicBezTo>
                    <a:cubicBezTo>
                      <a:pt x="246" y="103"/>
                      <a:pt x="170" y="438"/>
                      <a:pt x="116" y="669"/>
                    </a:cubicBezTo>
                    <a:cubicBezTo>
                      <a:pt x="56" y="916"/>
                      <a:pt x="1" y="1211"/>
                      <a:pt x="155" y="1435"/>
                    </a:cubicBezTo>
                    <a:cubicBezTo>
                      <a:pt x="182" y="1473"/>
                      <a:pt x="219" y="1492"/>
                      <a:pt x="257" y="1492"/>
                    </a:cubicBezTo>
                    <a:cubicBezTo>
                      <a:pt x="286" y="1492"/>
                      <a:pt x="315" y="1481"/>
                      <a:pt x="342" y="1459"/>
                    </a:cubicBezTo>
                    <a:cubicBezTo>
                      <a:pt x="531" y="1295"/>
                      <a:pt x="571" y="1040"/>
                      <a:pt x="622" y="809"/>
                    </a:cubicBezTo>
                    <a:cubicBezTo>
                      <a:pt x="667" y="603"/>
                      <a:pt x="793" y="275"/>
                      <a:pt x="670" y="86"/>
                    </a:cubicBezTo>
                    <a:cubicBezTo>
                      <a:pt x="642" y="40"/>
                      <a:pt x="585" y="0"/>
                      <a:pt x="528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3692" name="Google Shape;3692;p22"/>
            <p:cNvGrpSpPr/>
            <p:nvPr/>
          </p:nvGrpSpPr>
          <p:grpSpPr>
            <a:xfrm flipH="1">
              <a:off x="8309559" y="4588759"/>
              <a:ext cx="88313" cy="132981"/>
              <a:chOff x="712664" y="3994329"/>
              <a:chExt cx="88313" cy="132981"/>
            </a:xfrm>
          </p:grpSpPr>
          <p:sp>
            <p:nvSpPr>
              <p:cNvPr id="3693" name="Google Shape;3693;p22"/>
              <p:cNvSpPr/>
              <p:nvPr/>
            </p:nvSpPr>
            <p:spPr>
              <a:xfrm>
                <a:off x="712664" y="4006439"/>
                <a:ext cx="44613" cy="91225"/>
              </a:xfrm>
              <a:custGeom>
                <a:avLst/>
                <a:gdLst/>
                <a:ahLst/>
                <a:cxnLst/>
                <a:rect l="l" t="t" r="r" b="b"/>
                <a:pathLst>
                  <a:path w="781" h="1597" extrusionOk="0">
                    <a:moveTo>
                      <a:pt x="221" y="1"/>
                    </a:moveTo>
                    <a:cubicBezTo>
                      <a:pt x="138" y="1"/>
                      <a:pt x="60" y="44"/>
                      <a:pt x="44" y="145"/>
                    </a:cubicBezTo>
                    <a:cubicBezTo>
                      <a:pt x="1" y="407"/>
                      <a:pt x="81" y="683"/>
                      <a:pt x="139" y="938"/>
                    </a:cubicBezTo>
                    <a:cubicBezTo>
                      <a:pt x="196" y="1187"/>
                      <a:pt x="264" y="1427"/>
                      <a:pt x="489" y="1579"/>
                    </a:cubicBezTo>
                    <a:cubicBezTo>
                      <a:pt x="506" y="1591"/>
                      <a:pt x="526" y="1596"/>
                      <a:pt x="546" y="1596"/>
                    </a:cubicBezTo>
                    <a:cubicBezTo>
                      <a:pt x="589" y="1596"/>
                      <a:pt x="632" y="1573"/>
                      <a:pt x="652" y="1535"/>
                    </a:cubicBezTo>
                    <a:cubicBezTo>
                      <a:pt x="780" y="1308"/>
                      <a:pt x="735" y="1060"/>
                      <a:pt x="674" y="820"/>
                    </a:cubicBezTo>
                    <a:cubicBezTo>
                      <a:pt x="614" y="582"/>
                      <a:pt x="569" y="295"/>
                      <a:pt x="422" y="97"/>
                    </a:cubicBezTo>
                    <a:cubicBezTo>
                      <a:pt x="377" y="36"/>
                      <a:pt x="297" y="1"/>
                      <a:pt x="221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694" name="Google Shape;3694;p22"/>
              <p:cNvSpPr/>
              <p:nvPr/>
            </p:nvSpPr>
            <p:spPr>
              <a:xfrm>
                <a:off x="767617" y="3994329"/>
                <a:ext cx="33360" cy="132981"/>
              </a:xfrm>
              <a:custGeom>
                <a:avLst/>
                <a:gdLst/>
                <a:ahLst/>
                <a:cxnLst/>
                <a:rect l="l" t="t" r="r" b="b"/>
                <a:pathLst>
                  <a:path w="584" h="2328" extrusionOk="0">
                    <a:moveTo>
                      <a:pt x="295" y="1"/>
                    </a:moveTo>
                    <a:cubicBezTo>
                      <a:pt x="171" y="1"/>
                      <a:pt x="45" y="86"/>
                      <a:pt x="30" y="255"/>
                    </a:cubicBezTo>
                    <a:cubicBezTo>
                      <a:pt x="0" y="597"/>
                      <a:pt x="2" y="946"/>
                      <a:pt x="6" y="1290"/>
                    </a:cubicBezTo>
                    <a:cubicBezTo>
                      <a:pt x="9" y="1631"/>
                      <a:pt x="24" y="1959"/>
                      <a:pt x="178" y="2270"/>
                    </a:cubicBezTo>
                    <a:cubicBezTo>
                      <a:pt x="198" y="2309"/>
                      <a:pt x="239" y="2328"/>
                      <a:pt x="281" y="2328"/>
                    </a:cubicBezTo>
                    <a:cubicBezTo>
                      <a:pt x="323" y="2328"/>
                      <a:pt x="365" y="2309"/>
                      <a:pt x="385" y="2270"/>
                    </a:cubicBezTo>
                    <a:cubicBezTo>
                      <a:pt x="543" y="1960"/>
                      <a:pt x="560" y="1631"/>
                      <a:pt x="569" y="1290"/>
                    </a:cubicBezTo>
                    <a:cubicBezTo>
                      <a:pt x="576" y="946"/>
                      <a:pt x="583" y="597"/>
                      <a:pt x="557" y="255"/>
                    </a:cubicBezTo>
                    <a:cubicBezTo>
                      <a:pt x="544" y="85"/>
                      <a:pt x="420" y="1"/>
                      <a:pt x="295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3695" name="Google Shape;3695;p22"/>
            <p:cNvGrpSpPr/>
            <p:nvPr/>
          </p:nvGrpSpPr>
          <p:grpSpPr>
            <a:xfrm flipH="1">
              <a:off x="8475836" y="4893605"/>
              <a:ext cx="148749" cy="138123"/>
              <a:chOff x="417563" y="4145250"/>
              <a:chExt cx="148749" cy="138123"/>
            </a:xfrm>
          </p:grpSpPr>
          <p:sp>
            <p:nvSpPr>
              <p:cNvPr id="3696" name="Google Shape;3696;p22"/>
              <p:cNvSpPr/>
              <p:nvPr/>
            </p:nvSpPr>
            <p:spPr>
              <a:xfrm>
                <a:off x="417563" y="4179924"/>
                <a:ext cx="39186" cy="103449"/>
              </a:xfrm>
              <a:custGeom>
                <a:avLst/>
                <a:gdLst/>
                <a:ahLst/>
                <a:cxnLst/>
                <a:rect l="l" t="t" r="r" b="b"/>
                <a:pathLst>
                  <a:path w="686" h="1811" extrusionOk="0">
                    <a:moveTo>
                      <a:pt x="283" y="1"/>
                    </a:moveTo>
                    <a:cubicBezTo>
                      <a:pt x="215" y="1"/>
                      <a:pt x="148" y="32"/>
                      <a:pt x="118" y="96"/>
                    </a:cubicBezTo>
                    <a:cubicBezTo>
                      <a:pt x="0" y="348"/>
                      <a:pt x="83" y="703"/>
                      <a:pt x="102" y="970"/>
                    </a:cubicBezTo>
                    <a:cubicBezTo>
                      <a:pt x="112" y="1123"/>
                      <a:pt x="118" y="1280"/>
                      <a:pt x="141" y="1432"/>
                    </a:cubicBezTo>
                    <a:cubicBezTo>
                      <a:pt x="163" y="1569"/>
                      <a:pt x="227" y="1672"/>
                      <a:pt x="315" y="1777"/>
                    </a:cubicBezTo>
                    <a:cubicBezTo>
                      <a:pt x="333" y="1800"/>
                      <a:pt x="363" y="1811"/>
                      <a:pt x="394" y="1811"/>
                    </a:cubicBezTo>
                    <a:cubicBezTo>
                      <a:pt x="425" y="1811"/>
                      <a:pt x="456" y="1799"/>
                      <a:pt x="475" y="1777"/>
                    </a:cubicBezTo>
                    <a:cubicBezTo>
                      <a:pt x="685" y="1537"/>
                      <a:pt x="670" y="1245"/>
                      <a:pt x="647" y="944"/>
                    </a:cubicBezTo>
                    <a:cubicBezTo>
                      <a:pt x="625" y="670"/>
                      <a:pt x="621" y="266"/>
                      <a:pt x="421" y="56"/>
                    </a:cubicBezTo>
                    <a:cubicBezTo>
                      <a:pt x="386" y="19"/>
                      <a:pt x="334" y="1"/>
                      <a:pt x="283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697" name="Google Shape;3697;p22"/>
              <p:cNvSpPr/>
              <p:nvPr/>
            </p:nvSpPr>
            <p:spPr>
              <a:xfrm>
                <a:off x="469888" y="4145250"/>
                <a:ext cx="42556" cy="117101"/>
              </a:xfrm>
              <a:custGeom>
                <a:avLst/>
                <a:gdLst/>
                <a:ahLst/>
                <a:cxnLst/>
                <a:rect l="l" t="t" r="r" b="b"/>
                <a:pathLst>
                  <a:path w="745" h="2050" extrusionOk="0">
                    <a:moveTo>
                      <a:pt x="476" y="0"/>
                    </a:moveTo>
                    <a:cubicBezTo>
                      <a:pt x="449" y="0"/>
                      <a:pt x="419" y="8"/>
                      <a:pt x="384" y="23"/>
                    </a:cubicBezTo>
                    <a:cubicBezTo>
                      <a:pt x="243" y="88"/>
                      <a:pt x="219" y="278"/>
                      <a:pt x="192" y="415"/>
                    </a:cubicBezTo>
                    <a:cubicBezTo>
                      <a:pt x="158" y="589"/>
                      <a:pt x="132" y="764"/>
                      <a:pt x="104" y="936"/>
                    </a:cubicBezTo>
                    <a:cubicBezTo>
                      <a:pt x="47" y="1281"/>
                      <a:pt x="1" y="1611"/>
                      <a:pt x="84" y="1954"/>
                    </a:cubicBezTo>
                    <a:cubicBezTo>
                      <a:pt x="99" y="2020"/>
                      <a:pt x="150" y="2049"/>
                      <a:pt x="204" y="2049"/>
                    </a:cubicBezTo>
                    <a:cubicBezTo>
                      <a:pt x="250" y="2049"/>
                      <a:pt x="298" y="2027"/>
                      <a:pt x="327" y="1988"/>
                    </a:cubicBezTo>
                    <a:cubicBezTo>
                      <a:pt x="568" y="1660"/>
                      <a:pt x="617" y="1267"/>
                      <a:pt x="652" y="870"/>
                    </a:cubicBezTo>
                    <a:cubicBezTo>
                      <a:pt x="666" y="718"/>
                      <a:pt x="745" y="0"/>
                      <a:pt x="476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698" name="Google Shape;3698;p22"/>
              <p:cNvSpPr/>
              <p:nvPr/>
            </p:nvSpPr>
            <p:spPr>
              <a:xfrm>
                <a:off x="528840" y="4206144"/>
                <a:ext cx="37472" cy="75173"/>
              </a:xfrm>
              <a:custGeom>
                <a:avLst/>
                <a:gdLst/>
                <a:ahLst/>
                <a:cxnLst/>
                <a:rect l="l" t="t" r="r" b="b"/>
                <a:pathLst>
                  <a:path w="656" h="1316" extrusionOk="0">
                    <a:moveTo>
                      <a:pt x="371" y="0"/>
                    </a:moveTo>
                    <a:cubicBezTo>
                      <a:pt x="302" y="0"/>
                      <a:pt x="231" y="34"/>
                      <a:pt x="180" y="103"/>
                    </a:cubicBezTo>
                    <a:cubicBezTo>
                      <a:pt x="57" y="271"/>
                      <a:pt x="44" y="533"/>
                      <a:pt x="23" y="733"/>
                    </a:cubicBezTo>
                    <a:cubicBezTo>
                      <a:pt x="1" y="928"/>
                      <a:pt x="15" y="1125"/>
                      <a:pt x="152" y="1281"/>
                    </a:cubicBezTo>
                    <a:cubicBezTo>
                      <a:pt x="172" y="1303"/>
                      <a:pt x="205" y="1315"/>
                      <a:pt x="238" y="1315"/>
                    </a:cubicBezTo>
                    <a:cubicBezTo>
                      <a:pt x="259" y="1315"/>
                      <a:pt x="281" y="1310"/>
                      <a:pt x="298" y="1298"/>
                    </a:cubicBezTo>
                    <a:cubicBezTo>
                      <a:pt x="470" y="1186"/>
                      <a:pt x="536" y="999"/>
                      <a:pt x="566" y="805"/>
                    </a:cubicBezTo>
                    <a:cubicBezTo>
                      <a:pt x="598" y="604"/>
                      <a:pt x="655" y="349"/>
                      <a:pt x="581" y="154"/>
                    </a:cubicBezTo>
                    <a:cubicBezTo>
                      <a:pt x="541" y="53"/>
                      <a:pt x="457" y="0"/>
                      <a:pt x="371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sp>
          <p:nvSpPr>
            <p:cNvPr id="3699" name="Google Shape;3699;p22"/>
            <p:cNvSpPr/>
            <p:nvPr/>
          </p:nvSpPr>
          <p:spPr>
            <a:xfrm flipH="1">
              <a:off x="7858763" y="4947105"/>
              <a:ext cx="33188" cy="102763"/>
            </a:xfrm>
            <a:custGeom>
              <a:avLst/>
              <a:gdLst/>
              <a:ahLst/>
              <a:cxnLst/>
              <a:rect l="l" t="t" r="r" b="b"/>
              <a:pathLst>
                <a:path w="581" h="1799" extrusionOk="0">
                  <a:moveTo>
                    <a:pt x="300" y="0"/>
                  </a:moveTo>
                  <a:cubicBezTo>
                    <a:pt x="224" y="0"/>
                    <a:pt x="148" y="46"/>
                    <a:pt x="114" y="137"/>
                  </a:cubicBezTo>
                  <a:cubicBezTo>
                    <a:pt x="22" y="389"/>
                    <a:pt x="32" y="700"/>
                    <a:pt x="16" y="968"/>
                  </a:cubicBezTo>
                  <a:cubicBezTo>
                    <a:pt x="0" y="1232"/>
                    <a:pt x="5" y="1500"/>
                    <a:pt x="120" y="1743"/>
                  </a:cubicBezTo>
                  <a:cubicBezTo>
                    <a:pt x="136" y="1778"/>
                    <a:pt x="178" y="1799"/>
                    <a:pt x="219" y="1799"/>
                  </a:cubicBezTo>
                  <a:cubicBezTo>
                    <a:pt x="248" y="1799"/>
                    <a:pt x="276" y="1788"/>
                    <a:pt x="293" y="1765"/>
                  </a:cubicBezTo>
                  <a:cubicBezTo>
                    <a:pt x="467" y="1544"/>
                    <a:pt x="522" y="1270"/>
                    <a:pt x="540" y="994"/>
                  </a:cubicBezTo>
                  <a:cubicBezTo>
                    <a:pt x="554" y="722"/>
                    <a:pt x="580" y="397"/>
                    <a:pt x="484" y="137"/>
                  </a:cubicBezTo>
                  <a:cubicBezTo>
                    <a:pt x="451" y="46"/>
                    <a:pt x="375" y="0"/>
                    <a:pt x="300" y="0"/>
                  </a:cubicBezTo>
                  <a:close/>
                </a:path>
              </a:pathLst>
            </a:custGeom>
            <a:solidFill>
              <a:srgbClr val="191919">
                <a:alpha val="59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00" name="Google Shape;3700;p22"/>
            <p:cNvSpPr/>
            <p:nvPr/>
          </p:nvSpPr>
          <p:spPr>
            <a:xfrm flipH="1">
              <a:off x="7690888" y="4652480"/>
              <a:ext cx="33188" cy="102763"/>
            </a:xfrm>
            <a:custGeom>
              <a:avLst/>
              <a:gdLst/>
              <a:ahLst/>
              <a:cxnLst/>
              <a:rect l="l" t="t" r="r" b="b"/>
              <a:pathLst>
                <a:path w="581" h="1799" extrusionOk="0">
                  <a:moveTo>
                    <a:pt x="300" y="0"/>
                  </a:moveTo>
                  <a:cubicBezTo>
                    <a:pt x="224" y="0"/>
                    <a:pt x="148" y="46"/>
                    <a:pt x="114" y="137"/>
                  </a:cubicBezTo>
                  <a:cubicBezTo>
                    <a:pt x="22" y="389"/>
                    <a:pt x="32" y="700"/>
                    <a:pt x="16" y="968"/>
                  </a:cubicBezTo>
                  <a:cubicBezTo>
                    <a:pt x="0" y="1232"/>
                    <a:pt x="5" y="1500"/>
                    <a:pt x="120" y="1743"/>
                  </a:cubicBezTo>
                  <a:cubicBezTo>
                    <a:pt x="136" y="1778"/>
                    <a:pt x="178" y="1799"/>
                    <a:pt x="219" y="1799"/>
                  </a:cubicBezTo>
                  <a:cubicBezTo>
                    <a:pt x="248" y="1799"/>
                    <a:pt x="276" y="1788"/>
                    <a:pt x="293" y="1765"/>
                  </a:cubicBezTo>
                  <a:cubicBezTo>
                    <a:pt x="467" y="1544"/>
                    <a:pt x="522" y="1270"/>
                    <a:pt x="540" y="994"/>
                  </a:cubicBezTo>
                  <a:cubicBezTo>
                    <a:pt x="554" y="722"/>
                    <a:pt x="580" y="397"/>
                    <a:pt x="484" y="137"/>
                  </a:cubicBezTo>
                  <a:cubicBezTo>
                    <a:pt x="451" y="46"/>
                    <a:pt x="375" y="0"/>
                    <a:pt x="300" y="0"/>
                  </a:cubicBezTo>
                  <a:close/>
                </a:path>
              </a:pathLst>
            </a:custGeom>
            <a:solidFill>
              <a:srgbClr val="191919">
                <a:alpha val="59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3701" name="Google Shape;3701;p22"/>
            <p:cNvGrpSpPr/>
            <p:nvPr/>
          </p:nvGrpSpPr>
          <p:grpSpPr>
            <a:xfrm flipH="1">
              <a:off x="8078788" y="4799888"/>
              <a:ext cx="142923" cy="130526"/>
              <a:chOff x="178100" y="3904645"/>
              <a:chExt cx="142923" cy="130526"/>
            </a:xfrm>
          </p:grpSpPr>
          <p:sp>
            <p:nvSpPr>
              <p:cNvPr id="3702" name="Google Shape;3702;p22"/>
              <p:cNvSpPr/>
              <p:nvPr/>
            </p:nvSpPr>
            <p:spPr>
              <a:xfrm>
                <a:off x="178100" y="3936863"/>
                <a:ext cx="40843" cy="98308"/>
              </a:xfrm>
              <a:custGeom>
                <a:avLst/>
                <a:gdLst/>
                <a:ahLst/>
                <a:cxnLst/>
                <a:rect l="l" t="t" r="r" b="b"/>
                <a:pathLst>
                  <a:path w="715" h="1721" extrusionOk="0">
                    <a:moveTo>
                      <a:pt x="237" y="1"/>
                    </a:moveTo>
                    <a:cubicBezTo>
                      <a:pt x="157" y="1"/>
                      <a:pt x="77" y="54"/>
                      <a:pt x="49" y="139"/>
                    </a:cubicBezTo>
                    <a:cubicBezTo>
                      <a:pt x="1" y="283"/>
                      <a:pt x="37" y="436"/>
                      <a:pt x="59" y="582"/>
                    </a:cubicBezTo>
                    <a:cubicBezTo>
                      <a:pt x="76" y="711"/>
                      <a:pt x="98" y="838"/>
                      <a:pt x="120" y="966"/>
                    </a:cubicBezTo>
                    <a:cubicBezTo>
                      <a:pt x="142" y="1093"/>
                      <a:pt x="158" y="1223"/>
                      <a:pt x="193" y="1347"/>
                    </a:cubicBezTo>
                    <a:cubicBezTo>
                      <a:pt x="234" y="1488"/>
                      <a:pt x="302" y="1592"/>
                      <a:pt x="413" y="1688"/>
                    </a:cubicBezTo>
                    <a:cubicBezTo>
                      <a:pt x="438" y="1709"/>
                      <a:pt x="467" y="1720"/>
                      <a:pt x="496" y="1720"/>
                    </a:cubicBezTo>
                    <a:cubicBezTo>
                      <a:pt x="533" y="1720"/>
                      <a:pt x="570" y="1702"/>
                      <a:pt x="594" y="1665"/>
                    </a:cubicBezTo>
                    <a:cubicBezTo>
                      <a:pt x="672" y="1542"/>
                      <a:pt x="715" y="1424"/>
                      <a:pt x="707" y="1275"/>
                    </a:cubicBezTo>
                    <a:cubicBezTo>
                      <a:pt x="700" y="1133"/>
                      <a:pt x="672" y="990"/>
                      <a:pt x="643" y="848"/>
                    </a:cubicBezTo>
                    <a:cubicBezTo>
                      <a:pt x="592" y="595"/>
                      <a:pt x="554" y="244"/>
                      <a:pt x="362" y="51"/>
                    </a:cubicBezTo>
                    <a:cubicBezTo>
                      <a:pt x="326" y="16"/>
                      <a:pt x="281" y="1"/>
                      <a:pt x="237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703" name="Google Shape;3703;p22"/>
              <p:cNvSpPr/>
              <p:nvPr/>
            </p:nvSpPr>
            <p:spPr>
              <a:xfrm>
                <a:off x="230654" y="3904645"/>
                <a:ext cx="37187" cy="110589"/>
              </a:xfrm>
              <a:custGeom>
                <a:avLst/>
                <a:gdLst/>
                <a:ahLst/>
                <a:cxnLst/>
                <a:rect l="l" t="t" r="r" b="b"/>
                <a:pathLst>
                  <a:path w="651" h="1936" extrusionOk="0">
                    <a:moveTo>
                      <a:pt x="399" y="0"/>
                    </a:moveTo>
                    <a:cubicBezTo>
                      <a:pt x="364" y="0"/>
                      <a:pt x="331" y="13"/>
                      <a:pt x="305" y="45"/>
                    </a:cubicBezTo>
                    <a:cubicBezTo>
                      <a:pt x="124" y="270"/>
                      <a:pt x="142" y="647"/>
                      <a:pt x="102" y="921"/>
                    </a:cubicBezTo>
                    <a:cubicBezTo>
                      <a:pt x="57" y="1239"/>
                      <a:pt x="0" y="1544"/>
                      <a:pt x="117" y="1853"/>
                    </a:cubicBezTo>
                    <a:cubicBezTo>
                      <a:pt x="136" y="1902"/>
                      <a:pt x="182" y="1936"/>
                      <a:pt x="229" y="1936"/>
                    </a:cubicBezTo>
                    <a:cubicBezTo>
                      <a:pt x="255" y="1936"/>
                      <a:pt x="282" y="1925"/>
                      <a:pt x="305" y="1902"/>
                    </a:cubicBezTo>
                    <a:cubicBezTo>
                      <a:pt x="542" y="1660"/>
                      <a:pt x="598" y="1348"/>
                      <a:pt x="625" y="1020"/>
                    </a:cubicBezTo>
                    <a:cubicBezTo>
                      <a:pt x="637" y="862"/>
                      <a:pt x="650" y="703"/>
                      <a:pt x="643" y="545"/>
                    </a:cubicBezTo>
                    <a:cubicBezTo>
                      <a:pt x="637" y="392"/>
                      <a:pt x="640" y="203"/>
                      <a:pt x="542" y="75"/>
                    </a:cubicBezTo>
                    <a:cubicBezTo>
                      <a:pt x="511" y="33"/>
                      <a:pt x="454" y="0"/>
                      <a:pt x="399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704" name="Google Shape;3704;p22"/>
              <p:cNvSpPr/>
              <p:nvPr/>
            </p:nvSpPr>
            <p:spPr>
              <a:xfrm>
                <a:off x="275667" y="3947545"/>
                <a:ext cx="45355" cy="85284"/>
              </a:xfrm>
              <a:custGeom>
                <a:avLst/>
                <a:gdLst/>
                <a:ahLst/>
                <a:cxnLst/>
                <a:rect l="l" t="t" r="r" b="b"/>
                <a:pathLst>
                  <a:path w="794" h="1493" extrusionOk="0">
                    <a:moveTo>
                      <a:pt x="528" y="0"/>
                    </a:moveTo>
                    <a:cubicBezTo>
                      <a:pt x="514" y="0"/>
                      <a:pt x="500" y="3"/>
                      <a:pt x="486" y="9"/>
                    </a:cubicBezTo>
                    <a:cubicBezTo>
                      <a:pt x="246" y="103"/>
                      <a:pt x="170" y="438"/>
                      <a:pt x="116" y="669"/>
                    </a:cubicBezTo>
                    <a:cubicBezTo>
                      <a:pt x="56" y="916"/>
                      <a:pt x="1" y="1211"/>
                      <a:pt x="155" y="1435"/>
                    </a:cubicBezTo>
                    <a:cubicBezTo>
                      <a:pt x="182" y="1473"/>
                      <a:pt x="219" y="1492"/>
                      <a:pt x="257" y="1492"/>
                    </a:cubicBezTo>
                    <a:cubicBezTo>
                      <a:pt x="286" y="1492"/>
                      <a:pt x="315" y="1481"/>
                      <a:pt x="342" y="1459"/>
                    </a:cubicBezTo>
                    <a:cubicBezTo>
                      <a:pt x="531" y="1295"/>
                      <a:pt x="571" y="1040"/>
                      <a:pt x="622" y="809"/>
                    </a:cubicBezTo>
                    <a:cubicBezTo>
                      <a:pt x="667" y="603"/>
                      <a:pt x="793" y="275"/>
                      <a:pt x="670" y="86"/>
                    </a:cubicBezTo>
                    <a:cubicBezTo>
                      <a:pt x="642" y="40"/>
                      <a:pt x="585" y="0"/>
                      <a:pt x="528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3705" name="Google Shape;3705;p22"/>
            <p:cNvGrpSpPr/>
            <p:nvPr/>
          </p:nvGrpSpPr>
          <p:grpSpPr>
            <a:xfrm flipH="1">
              <a:off x="7317309" y="4602647"/>
              <a:ext cx="88313" cy="132981"/>
              <a:chOff x="712664" y="3994329"/>
              <a:chExt cx="88313" cy="132981"/>
            </a:xfrm>
          </p:grpSpPr>
          <p:sp>
            <p:nvSpPr>
              <p:cNvPr id="3706" name="Google Shape;3706;p22"/>
              <p:cNvSpPr/>
              <p:nvPr/>
            </p:nvSpPr>
            <p:spPr>
              <a:xfrm>
                <a:off x="712664" y="4006439"/>
                <a:ext cx="44613" cy="91225"/>
              </a:xfrm>
              <a:custGeom>
                <a:avLst/>
                <a:gdLst/>
                <a:ahLst/>
                <a:cxnLst/>
                <a:rect l="l" t="t" r="r" b="b"/>
                <a:pathLst>
                  <a:path w="781" h="1597" extrusionOk="0">
                    <a:moveTo>
                      <a:pt x="221" y="1"/>
                    </a:moveTo>
                    <a:cubicBezTo>
                      <a:pt x="138" y="1"/>
                      <a:pt x="60" y="44"/>
                      <a:pt x="44" y="145"/>
                    </a:cubicBezTo>
                    <a:cubicBezTo>
                      <a:pt x="1" y="407"/>
                      <a:pt x="81" y="683"/>
                      <a:pt x="139" y="938"/>
                    </a:cubicBezTo>
                    <a:cubicBezTo>
                      <a:pt x="196" y="1187"/>
                      <a:pt x="264" y="1427"/>
                      <a:pt x="489" y="1579"/>
                    </a:cubicBezTo>
                    <a:cubicBezTo>
                      <a:pt x="506" y="1591"/>
                      <a:pt x="526" y="1596"/>
                      <a:pt x="546" y="1596"/>
                    </a:cubicBezTo>
                    <a:cubicBezTo>
                      <a:pt x="589" y="1596"/>
                      <a:pt x="632" y="1573"/>
                      <a:pt x="652" y="1535"/>
                    </a:cubicBezTo>
                    <a:cubicBezTo>
                      <a:pt x="780" y="1308"/>
                      <a:pt x="735" y="1060"/>
                      <a:pt x="674" y="820"/>
                    </a:cubicBezTo>
                    <a:cubicBezTo>
                      <a:pt x="614" y="582"/>
                      <a:pt x="569" y="295"/>
                      <a:pt x="422" y="97"/>
                    </a:cubicBezTo>
                    <a:cubicBezTo>
                      <a:pt x="377" y="36"/>
                      <a:pt x="297" y="1"/>
                      <a:pt x="221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707" name="Google Shape;3707;p22"/>
              <p:cNvSpPr/>
              <p:nvPr/>
            </p:nvSpPr>
            <p:spPr>
              <a:xfrm>
                <a:off x="767617" y="3994329"/>
                <a:ext cx="33360" cy="132981"/>
              </a:xfrm>
              <a:custGeom>
                <a:avLst/>
                <a:gdLst/>
                <a:ahLst/>
                <a:cxnLst/>
                <a:rect l="l" t="t" r="r" b="b"/>
                <a:pathLst>
                  <a:path w="584" h="2328" extrusionOk="0">
                    <a:moveTo>
                      <a:pt x="295" y="1"/>
                    </a:moveTo>
                    <a:cubicBezTo>
                      <a:pt x="171" y="1"/>
                      <a:pt x="45" y="86"/>
                      <a:pt x="30" y="255"/>
                    </a:cubicBezTo>
                    <a:cubicBezTo>
                      <a:pt x="0" y="597"/>
                      <a:pt x="2" y="946"/>
                      <a:pt x="6" y="1290"/>
                    </a:cubicBezTo>
                    <a:cubicBezTo>
                      <a:pt x="9" y="1631"/>
                      <a:pt x="24" y="1959"/>
                      <a:pt x="178" y="2270"/>
                    </a:cubicBezTo>
                    <a:cubicBezTo>
                      <a:pt x="198" y="2309"/>
                      <a:pt x="239" y="2328"/>
                      <a:pt x="281" y="2328"/>
                    </a:cubicBezTo>
                    <a:cubicBezTo>
                      <a:pt x="323" y="2328"/>
                      <a:pt x="365" y="2309"/>
                      <a:pt x="385" y="2270"/>
                    </a:cubicBezTo>
                    <a:cubicBezTo>
                      <a:pt x="543" y="1960"/>
                      <a:pt x="560" y="1631"/>
                      <a:pt x="569" y="1290"/>
                    </a:cubicBezTo>
                    <a:cubicBezTo>
                      <a:pt x="576" y="946"/>
                      <a:pt x="583" y="597"/>
                      <a:pt x="557" y="255"/>
                    </a:cubicBezTo>
                    <a:cubicBezTo>
                      <a:pt x="544" y="85"/>
                      <a:pt x="420" y="1"/>
                      <a:pt x="295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3708" name="Google Shape;3708;p22"/>
            <p:cNvGrpSpPr/>
            <p:nvPr/>
          </p:nvGrpSpPr>
          <p:grpSpPr>
            <a:xfrm flipH="1">
              <a:off x="7434236" y="4851518"/>
              <a:ext cx="148749" cy="138123"/>
              <a:chOff x="417563" y="4145250"/>
              <a:chExt cx="148749" cy="138123"/>
            </a:xfrm>
          </p:grpSpPr>
          <p:sp>
            <p:nvSpPr>
              <p:cNvPr id="3709" name="Google Shape;3709;p22"/>
              <p:cNvSpPr/>
              <p:nvPr/>
            </p:nvSpPr>
            <p:spPr>
              <a:xfrm>
                <a:off x="417563" y="4179924"/>
                <a:ext cx="39186" cy="103449"/>
              </a:xfrm>
              <a:custGeom>
                <a:avLst/>
                <a:gdLst/>
                <a:ahLst/>
                <a:cxnLst/>
                <a:rect l="l" t="t" r="r" b="b"/>
                <a:pathLst>
                  <a:path w="686" h="1811" extrusionOk="0">
                    <a:moveTo>
                      <a:pt x="283" y="1"/>
                    </a:moveTo>
                    <a:cubicBezTo>
                      <a:pt x="215" y="1"/>
                      <a:pt x="148" y="32"/>
                      <a:pt x="118" y="96"/>
                    </a:cubicBezTo>
                    <a:cubicBezTo>
                      <a:pt x="0" y="348"/>
                      <a:pt x="83" y="703"/>
                      <a:pt x="102" y="970"/>
                    </a:cubicBezTo>
                    <a:cubicBezTo>
                      <a:pt x="112" y="1123"/>
                      <a:pt x="118" y="1280"/>
                      <a:pt x="141" y="1432"/>
                    </a:cubicBezTo>
                    <a:cubicBezTo>
                      <a:pt x="163" y="1569"/>
                      <a:pt x="227" y="1672"/>
                      <a:pt x="315" y="1777"/>
                    </a:cubicBezTo>
                    <a:cubicBezTo>
                      <a:pt x="333" y="1800"/>
                      <a:pt x="363" y="1811"/>
                      <a:pt x="394" y="1811"/>
                    </a:cubicBezTo>
                    <a:cubicBezTo>
                      <a:pt x="425" y="1811"/>
                      <a:pt x="456" y="1799"/>
                      <a:pt x="475" y="1777"/>
                    </a:cubicBezTo>
                    <a:cubicBezTo>
                      <a:pt x="685" y="1537"/>
                      <a:pt x="670" y="1245"/>
                      <a:pt x="647" y="944"/>
                    </a:cubicBezTo>
                    <a:cubicBezTo>
                      <a:pt x="625" y="670"/>
                      <a:pt x="621" y="266"/>
                      <a:pt x="421" y="56"/>
                    </a:cubicBezTo>
                    <a:cubicBezTo>
                      <a:pt x="386" y="19"/>
                      <a:pt x="334" y="1"/>
                      <a:pt x="283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710" name="Google Shape;3710;p22"/>
              <p:cNvSpPr/>
              <p:nvPr/>
            </p:nvSpPr>
            <p:spPr>
              <a:xfrm>
                <a:off x="469888" y="4145250"/>
                <a:ext cx="42556" cy="117101"/>
              </a:xfrm>
              <a:custGeom>
                <a:avLst/>
                <a:gdLst/>
                <a:ahLst/>
                <a:cxnLst/>
                <a:rect l="l" t="t" r="r" b="b"/>
                <a:pathLst>
                  <a:path w="745" h="2050" extrusionOk="0">
                    <a:moveTo>
                      <a:pt x="476" y="0"/>
                    </a:moveTo>
                    <a:cubicBezTo>
                      <a:pt x="449" y="0"/>
                      <a:pt x="419" y="8"/>
                      <a:pt x="384" y="23"/>
                    </a:cubicBezTo>
                    <a:cubicBezTo>
                      <a:pt x="243" y="88"/>
                      <a:pt x="219" y="278"/>
                      <a:pt x="192" y="415"/>
                    </a:cubicBezTo>
                    <a:cubicBezTo>
                      <a:pt x="158" y="589"/>
                      <a:pt x="132" y="764"/>
                      <a:pt x="104" y="936"/>
                    </a:cubicBezTo>
                    <a:cubicBezTo>
                      <a:pt x="47" y="1281"/>
                      <a:pt x="1" y="1611"/>
                      <a:pt x="84" y="1954"/>
                    </a:cubicBezTo>
                    <a:cubicBezTo>
                      <a:pt x="99" y="2020"/>
                      <a:pt x="150" y="2049"/>
                      <a:pt x="204" y="2049"/>
                    </a:cubicBezTo>
                    <a:cubicBezTo>
                      <a:pt x="250" y="2049"/>
                      <a:pt x="298" y="2027"/>
                      <a:pt x="327" y="1988"/>
                    </a:cubicBezTo>
                    <a:cubicBezTo>
                      <a:pt x="568" y="1660"/>
                      <a:pt x="617" y="1267"/>
                      <a:pt x="652" y="870"/>
                    </a:cubicBezTo>
                    <a:cubicBezTo>
                      <a:pt x="666" y="718"/>
                      <a:pt x="745" y="0"/>
                      <a:pt x="476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711" name="Google Shape;3711;p22"/>
              <p:cNvSpPr/>
              <p:nvPr/>
            </p:nvSpPr>
            <p:spPr>
              <a:xfrm>
                <a:off x="528840" y="4206144"/>
                <a:ext cx="37472" cy="75173"/>
              </a:xfrm>
              <a:custGeom>
                <a:avLst/>
                <a:gdLst/>
                <a:ahLst/>
                <a:cxnLst/>
                <a:rect l="l" t="t" r="r" b="b"/>
                <a:pathLst>
                  <a:path w="656" h="1316" extrusionOk="0">
                    <a:moveTo>
                      <a:pt x="371" y="0"/>
                    </a:moveTo>
                    <a:cubicBezTo>
                      <a:pt x="302" y="0"/>
                      <a:pt x="231" y="34"/>
                      <a:pt x="180" y="103"/>
                    </a:cubicBezTo>
                    <a:cubicBezTo>
                      <a:pt x="57" y="271"/>
                      <a:pt x="44" y="533"/>
                      <a:pt x="23" y="733"/>
                    </a:cubicBezTo>
                    <a:cubicBezTo>
                      <a:pt x="1" y="928"/>
                      <a:pt x="15" y="1125"/>
                      <a:pt x="152" y="1281"/>
                    </a:cubicBezTo>
                    <a:cubicBezTo>
                      <a:pt x="172" y="1303"/>
                      <a:pt x="205" y="1315"/>
                      <a:pt x="238" y="1315"/>
                    </a:cubicBezTo>
                    <a:cubicBezTo>
                      <a:pt x="259" y="1315"/>
                      <a:pt x="281" y="1310"/>
                      <a:pt x="298" y="1298"/>
                    </a:cubicBezTo>
                    <a:cubicBezTo>
                      <a:pt x="470" y="1186"/>
                      <a:pt x="536" y="999"/>
                      <a:pt x="566" y="805"/>
                    </a:cubicBezTo>
                    <a:cubicBezTo>
                      <a:pt x="598" y="604"/>
                      <a:pt x="655" y="349"/>
                      <a:pt x="581" y="154"/>
                    </a:cubicBezTo>
                    <a:cubicBezTo>
                      <a:pt x="541" y="53"/>
                      <a:pt x="457" y="0"/>
                      <a:pt x="371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sp>
          <p:nvSpPr>
            <p:cNvPr id="3712" name="Google Shape;3712;p22"/>
            <p:cNvSpPr/>
            <p:nvPr/>
          </p:nvSpPr>
          <p:spPr>
            <a:xfrm flipH="1">
              <a:off x="6268101" y="4911293"/>
              <a:ext cx="33188" cy="102763"/>
            </a:xfrm>
            <a:custGeom>
              <a:avLst/>
              <a:gdLst/>
              <a:ahLst/>
              <a:cxnLst/>
              <a:rect l="l" t="t" r="r" b="b"/>
              <a:pathLst>
                <a:path w="581" h="1799" extrusionOk="0">
                  <a:moveTo>
                    <a:pt x="300" y="0"/>
                  </a:moveTo>
                  <a:cubicBezTo>
                    <a:pt x="224" y="0"/>
                    <a:pt x="148" y="46"/>
                    <a:pt x="114" y="137"/>
                  </a:cubicBezTo>
                  <a:cubicBezTo>
                    <a:pt x="22" y="389"/>
                    <a:pt x="32" y="700"/>
                    <a:pt x="16" y="968"/>
                  </a:cubicBezTo>
                  <a:cubicBezTo>
                    <a:pt x="0" y="1232"/>
                    <a:pt x="5" y="1500"/>
                    <a:pt x="120" y="1743"/>
                  </a:cubicBezTo>
                  <a:cubicBezTo>
                    <a:pt x="136" y="1778"/>
                    <a:pt x="178" y="1799"/>
                    <a:pt x="219" y="1799"/>
                  </a:cubicBezTo>
                  <a:cubicBezTo>
                    <a:pt x="248" y="1799"/>
                    <a:pt x="276" y="1788"/>
                    <a:pt x="293" y="1765"/>
                  </a:cubicBezTo>
                  <a:cubicBezTo>
                    <a:pt x="467" y="1544"/>
                    <a:pt x="522" y="1270"/>
                    <a:pt x="540" y="994"/>
                  </a:cubicBezTo>
                  <a:cubicBezTo>
                    <a:pt x="554" y="722"/>
                    <a:pt x="580" y="397"/>
                    <a:pt x="484" y="137"/>
                  </a:cubicBezTo>
                  <a:cubicBezTo>
                    <a:pt x="451" y="46"/>
                    <a:pt x="375" y="0"/>
                    <a:pt x="300" y="0"/>
                  </a:cubicBezTo>
                  <a:close/>
                </a:path>
              </a:pathLst>
            </a:custGeom>
            <a:solidFill>
              <a:srgbClr val="191919">
                <a:alpha val="59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3713" name="Google Shape;3713;p22"/>
            <p:cNvGrpSpPr/>
            <p:nvPr/>
          </p:nvGrpSpPr>
          <p:grpSpPr>
            <a:xfrm flipH="1">
              <a:off x="5467046" y="4869472"/>
              <a:ext cx="88313" cy="132981"/>
              <a:chOff x="712664" y="3994329"/>
              <a:chExt cx="88313" cy="132981"/>
            </a:xfrm>
          </p:grpSpPr>
          <p:sp>
            <p:nvSpPr>
              <p:cNvPr id="3714" name="Google Shape;3714;p22"/>
              <p:cNvSpPr/>
              <p:nvPr/>
            </p:nvSpPr>
            <p:spPr>
              <a:xfrm>
                <a:off x="712664" y="4006439"/>
                <a:ext cx="44613" cy="91225"/>
              </a:xfrm>
              <a:custGeom>
                <a:avLst/>
                <a:gdLst/>
                <a:ahLst/>
                <a:cxnLst/>
                <a:rect l="l" t="t" r="r" b="b"/>
                <a:pathLst>
                  <a:path w="781" h="1597" extrusionOk="0">
                    <a:moveTo>
                      <a:pt x="221" y="1"/>
                    </a:moveTo>
                    <a:cubicBezTo>
                      <a:pt x="138" y="1"/>
                      <a:pt x="60" y="44"/>
                      <a:pt x="44" y="145"/>
                    </a:cubicBezTo>
                    <a:cubicBezTo>
                      <a:pt x="1" y="407"/>
                      <a:pt x="81" y="683"/>
                      <a:pt x="139" y="938"/>
                    </a:cubicBezTo>
                    <a:cubicBezTo>
                      <a:pt x="196" y="1187"/>
                      <a:pt x="264" y="1427"/>
                      <a:pt x="489" y="1579"/>
                    </a:cubicBezTo>
                    <a:cubicBezTo>
                      <a:pt x="506" y="1591"/>
                      <a:pt x="526" y="1596"/>
                      <a:pt x="546" y="1596"/>
                    </a:cubicBezTo>
                    <a:cubicBezTo>
                      <a:pt x="589" y="1596"/>
                      <a:pt x="632" y="1573"/>
                      <a:pt x="652" y="1535"/>
                    </a:cubicBezTo>
                    <a:cubicBezTo>
                      <a:pt x="780" y="1308"/>
                      <a:pt x="735" y="1060"/>
                      <a:pt x="674" y="820"/>
                    </a:cubicBezTo>
                    <a:cubicBezTo>
                      <a:pt x="614" y="582"/>
                      <a:pt x="569" y="295"/>
                      <a:pt x="422" y="97"/>
                    </a:cubicBezTo>
                    <a:cubicBezTo>
                      <a:pt x="377" y="36"/>
                      <a:pt x="297" y="1"/>
                      <a:pt x="221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715" name="Google Shape;3715;p22"/>
              <p:cNvSpPr/>
              <p:nvPr/>
            </p:nvSpPr>
            <p:spPr>
              <a:xfrm>
                <a:off x="767617" y="3994329"/>
                <a:ext cx="33360" cy="132981"/>
              </a:xfrm>
              <a:custGeom>
                <a:avLst/>
                <a:gdLst/>
                <a:ahLst/>
                <a:cxnLst/>
                <a:rect l="l" t="t" r="r" b="b"/>
                <a:pathLst>
                  <a:path w="584" h="2328" extrusionOk="0">
                    <a:moveTo>
                      <a:pt x="295" y="1"/>
                    </a:moveTo>
                    <a:cubicBezTo>
                      <a:pt x="171" y="1"/>
                      <a:pt x="45" y="86"/>
                      <a:pt x="30" y="255"/>
                    </a:cubicBezTo>
                    <a:cubicBezTo>
                      <a:pt x="0" y="597"/>
                      <a:pt x="2" y="946"/>
                      <a:pt x="6" y="1290"/>
                    </a:cubicBezTo>
                    <a:cubicBezTo>
                      <a:pt x="9" y="1631"/>
                      <a:pt x="24" y="1959"/>
                      <a:pt x="178" y="2270"/>
                    </a:cubicBezTo>
                    <a:cubicBezTo>
                      <a:pt x="198" y="2309"/>
                      <a:pt x="239" y="2328"/>
                      <a:pt x="281" y="2328"/>
                    </a:cubicBezTo>
                    <a:cubicBezTo>
                      <a:pt x="323" y="2328"/>
                      <a:pt x="365" y="2309"/>
                      <a:pt x="385" y="2270"/>
                    </a:cubicBezTo>
                    <a:cubicBezTo>
                      <a:pt x="543" y="1960"/>
                      <a:pt x="560" y="1631"/>
                      <a:pt x="569" y="1290"/>
                    </a:cubicBezTo>
                    <a:cubicBezTo>
                      <a:pt x="576" y="946"/>
                      <a:pt x="583" y="597"/>
                      <a:pt x="557" y="255"/>
                    </a:cubicBezTo>
                    <a:cubicBezTo>
                      <a:pt x="544" y="85"/>
                      <a:pt x="420" y="1"/>
                      <a:pt x="295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sp>
          <p:nvSpPr>
            <p:cNvPr id="3716" name="Google Shape;3716;p22"/>
            <p:cNvSpPr/>
            <p:nvPr/>
          </p:nvSpPr>
          <p:spPr>
            <a:xfrm flipH="1">
              <a:off x="6834713" y="4617755"/>
              <a:ext cx="33188" cy="102763"/>
            </a:xfrm>
            <a:custGeom>
              <a:avLst/>
              <a:gdLst/>
              <a:ahLst/>
              <a:cxnLst/>
              <a:rect l="l" t="t" r="r" b="b"/>
              <a:pathLst>
                <a:path w="581" h="1799" extrusionOk="0">
                  <a:moveTo>
                    <a:pt x="300" y="0"/>
                  </a:moveTo>
                  <a:cubicBezTo>
                    <a:pt x="224" y="0"/>
                    <a:pt x="148" y="46"/>
                    <a:pt x="114" y="137"/>
                  </a:cubicBezTo>
                  <a:cubicBezTo>
                    <a:pt x="22" y="389"/>
                    <a:pt x="32" y="700"/>
                    <a:pt x="16" y="968"/>
                  </a:cubicBezTo>
                  <a:cubicBezTo>
                    <a:pt x="0" y="1232"/>
                    <a:pt x="5" y="1500"/>
                    <a:pt x="120" y="1743"/>
                  </a:cubicBezTo>
                  <a:cubicBezTo>
                    <a:pt x="136" y="1778"/>
                    <a:pt x="178" y="1799"/>
                    <a:pt x="219" y="1799"/>
                  </a:cubicBezTo>
                  <a:cubicBezTo>
                    <a:pt x="248" y="1799"/>
                    <a:pt x="276" y="1788"/>
                    <a:pt x="293" y="1765"/>
                  </a:cubicBezTo>
                  <a:cubicBezTo>
                    <a:pt x="467" y="1544"/>
                    <a:pt x="522" y="1270"/>
                    <a:pt x="540" y="994"/>
                  </a:cubicBezTo>
                  <a:cubicBezTo>
                    <a:pt x="554" y="722"/>
                    <a:pt x="580" y="397"/>
                    <a:pt x="484" y="137"/>
                  </a:cubicBezTo>
                  <a:cubicBezTo>
                    <a:pt x="451" y="46"/>
                    <a:pt x="375" y="0"/>
                    <a:pt x="300" y="0"/>
                  </a:cubicBezTo>
                  <a:close/>
                </a:path>
              </a:pathLst>
            </a:custGeom>
            <a:solidFill>
              <a:srgbClr val="191919">
                <a:alpha val="59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3717" name="Google Shape;3717;p22"/>
            <p:cNvGrpSpPr/>
            <p:nvPr/>
          </p:nvGrpSpPr>
          <p:grpSpPr>
            <a:xfrm flipH="1">
              <a:off x="7047313" y="4735613"/>
              <a:ext cx="142923" cy="130526"/>
              <a:chOff x="178100" y="3904645"/>
              <a:chExt cx="142923" cy="130526"/>
            </a:xfrm>
          </p:grpSpPr>
          <p:sp>
            <p:nvSpPr>
              <p:cNvPr id="3718" name="Google Shape;3718;p22"/>
              <p:cNvSpPr/>
              <p:nvPr/>
            </p:nvSpPr>
            <p:spPr>
              <a:xfrm>
                <a:off x="178100" y="3936863"/>
                <a:ext cx="40843" cy="98308"/>
              </a:xfrm>
              <a:custGeom>
                <a:avLst/>
                <a:gdLst/>
                <a:ahLst/>
                <a:cxnLst/>
                <a:rect l="l" t="t" r="r" b="b"/>
                <a:pathLst>
                  <a:path w="715" h="1721" extrusionOk="0">
                    <a:moveTo>
                      <a:pt x="237" y="1"/>
                    </a:moveTo>
                    <a:cubicBezTo>
                      <a:pt x="157" y="1"/>
                      <a:pt x="77" y="54"/>
                      <a:pt x="49" y="139"/>
                    </a:cubicBezTo>
                    <a:cubicBezTo>
                      <a:pt x="1" y="283"/>
                      <a:pt x="37" y="436"/>
                      <a:pt x="59" y="582"/>
                    </a:cubicBezTo>
                    <a:cubicBezTo>
                      <a:pt x="76" y="711"/>
                      <a:pt x="98" y="838"/>
                      <a:pt x="120" y="966"/>
                    </a:cubicBezTo>
                    <a:cubicBezTo>
                      <a:pt x="142" y="1093"/>
                      <a:pt x="158" y="1223"/>
                      <a:pt x="193" y="1347"/>
                    </a:cubicBezTo>
                    <a:cubicBezTo>
                      <a:pt x="234" y="1488"/>
                      <a:pt x="302" y="1592"/>
                      <a:pt x="413" y="1688"/>
                    </a:cubicBezTo>
                    <a:cubicBezTo>
                      <a:pt x="438" y="1709"/>
                      <a:pt x="467" y="1720"/>
                      <a:pt x="496" y="1720"/>
                    </a:cubicBezTo>
                    <a:cubicBezTo>
                      <a:pt x="533" y="1720"/>
                      <a:pt x="570" y="1702"/>
                      <a:pt x="594" y="1665"/>
                    </a:cubicBezTo>
                    <a:cubicBezTo>
                      <a:pt x="672" y="1542"/>
                      <a:pt x="715" y="1424"/>
                      <a:pt x="707" y="1275"/>
                    </a:cubicBezTo>
                    <a:cubicBezTo>
                      <a:pt x="700" y="1133"/>
                      <a:pt x="672" y="990"/>
                      <a:pt x="643" y="848"/>
                    </a:cubicBezTo>
                    <a:cubicBezTo>
                      <a:pt x="592" y="595"/>
                      <a:pt x="554" y="244"/>
                      <a:pt x="362" y="51"/>
                    </a:cubicBezTo>
                    <a:cubicBezTo>
                      <a:pt x="326" y="16"/>
                      <a:pt x="281" y="1"/>
                      <a:pt x="237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719" name="Google Shape;3719;p22"/>
              <p:cNvSpPr/>
              <p:nvPr/>
            </p:nvSpPr>
            <p:spPr>
              <a:xfrm>
                <a:off x="230654" y="3904645"/>
                <a:ext cx="37187" cy="110589"/>
              </a:xfrm>
              <a:custGeom>
                <a:avLst/>
                <a:gdLst/>
                <a:ahLst/>
                <a:cxnLst/>
                <a:rect l="l" t="t" r="r" b="b"/>
                <a:pathLst>
                  <a:path w="651" h="1936" extrusionOk="0">
                    <a:moveTo>
                      <a:pt x="399" y="0"/>
                    </a:moveTo>
                    <a:cubicBezTo>
                      <a:pt x="364" y="0"/>
                      <a:pt x="331" y="13"/>
                      <a:pt x="305" y="45"/>
                    </a:cubicBezTo>
                    <a:cubicBezTo>
                      <a:pt x="124" y="270"/>
                      <a:pt x="142" y="647"/>
                      <a:pt x="102" y="921"/>
                    </a:cubicBezTo>
                    <a:cubicBezTo>
                      <a:pt x="57" y="1239"/>
                      <a:pt x="0" y="1544"/>
                      <a:pt x="117" y="1853"/>
                    </a:cubicBezTo>
                    <a:cubicBezTo>
                      <a:pt x="136" y="1902"/>
                      <a:pt x="182" y="1936"/>
                      <a:pt x="229" y="1936"/>
                    </a:cubicBezTo>
                    <a:cubicBezTo>
                      <a:pt x="255" y="1936"/>
                      <a:pt x="282" y="1925"/>
                      <a:pt x="305" y="1902"/>
                    </a:cubicBezTo>
                    <a:cubicBezTo>
                      <a:pt x="542" y="1660"/>
                      <a:pt x="598" y="1348"/>
                      <a:pt x="625" y="1020"/>
                    </a:cubicBezTo>
                    <a:cubicBezTo>
                      <a:pt x="637" y="862"/>
                      <a:pt x="650" y="703"/>
                      <a:pt x="643" y="545"/>
                    </a:cubicBezTo>
                    <a:cubicBezTo>
                      <a:pt x="637" y="392"/>
                      <a:pt x="640" y="203"/>
                      <a:pt x="542" y="75"/>
                    </a:cubicBezTo>
                    <a:cubicBezTo>
                      <a:pt x="511" y="33"/>
                      <a:pt x="454" y="0"/>
                      <a:pt x="399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720" name="Google Shape;3720;p22"/>
              <p:cNvSpPr/>
              <p:nvPr/>
            </p:nvSpPr>
            <p:spPr>
              <a:xfrm>
                <a:off x="275667" y="3947545"/>
                <a:ext cx="45355" cy="85284"/>
              </a:xfrm>
              <a:custGeom>
                <a:avLst/>
                <a:gdLst/>
                <a:ahLst/>
                <a:cxnLst/>
                <a:rect l="l" t="t" r="r" b="b"/>
                <a:pathLst>
                  <a:path w="794" h="1493" extrusionOk="0">
                    <a:moveTo>
                      <a:pt x="528" y="0"/>
                    </a:moveTo>
                    <a:cubicBezTo>
                      <a:pt x="514" y="0"/>
                      <a:pt x="500" y="3"/>
                      <a:pt x="486" y="9"/>
                    </a:cubicBezTo>
                    <a:cubicBezTo>
                      <a:pt x="246" y="103"/>
                      <a:pt x="170" y="438"/>
                      <a:pt x="116" y="669"/>
                    </a:cubicBezTo>
                    <a:cubicBezTo>
                      <a:pt x="56" y="916"/>
                      <a:pt x="1" y="1211"/>
                      <a:pt x="155" y="1435"/>
                    </a:cubicBezTo>
                    <a:cubicBezTo>
                      <a:pt x="182" y="1473"/>
                      <a:pt x="219" y="1492"/>
                      <a:pt x="257" y="1492"/>
                    </a:cubicBezTo>
                    <a:cubicBezTo>
                      <a:pt x="286" y="1492"/>
                      <a:pt x="315" y="1481"/>
                      <a:pt x="342" y="1459"/>
                    </a:cubicBezTo>
                    <a:cubicBezTo>
                      <a:pt x="531" y="1295"/>
                      <a:pt x="571" y="1040"/>
                      <a:pt x="622" y="809"/>
                    </a:cubicBezTo>
                    <a:cubicBezTo>
                      <a:pt x="667" y="603"/>
                      <a:pt x="793" y="275"/>
                      <a:pt x="670" y="86"/>
                    </a:cubicBezTo>
                    <a:cubicBezTo>
                      <a:pt x="642" y="40"/>
                      <a:pt x="585" y="0"/>
                      <a:pt x="528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3721" name="Google Shape;3721;p22"/>
            <p:cNvGrpSpPr/>
            <p:nvPr/>
          </p:nvGrpSpPr>
          <p:grpSpPr>
            <a:xfrm flipH="1">
              <a:off x="6533859" y="4689922"/>
              <a:ext cx="88313" cy="132981"/>
              <a:chOff x="712664" y="3994329"/>
              <a:chExt cx="88313" cy="132981"/>
            </a:xfrm>
          </p:grpSpPr>
          <p:sp>
            <p:nvSpPr>
              <p:cNvPr id="3722" name="Google Shape;3722;p22"/>
              <p:cNvSpPr/>
              <p:nvPr/>
            </p:nvSpPr>
            <p:spPr>
              <a:xfrm>
                <a:off x="712664" y="4006439"/>
                <a:ext cx="44613" cy="91225"/>
              </a:xfrm>
              <a:custGeom>
                <a:avLst/>
                <a:gdLst/>
                <a:ahLst/>
                <a:cxnLst/>
                <a:rect l="l" t="t" r="r" b="b"/>
                <a:pathLst>
                  <a:path w="781" h="1597" extrusionOk="0">
                    <a:moveTo>
                      <a:pt x="221" y="1"/>
                    </a:moveTo>
                    <a:cubicBezTo>
                      <a:pt x="138" y="1"/>
                      <a:pt x="60" y="44"/>
                      <a:pt x="44" y="145"/>
                    </a:cubicBezTo>
                    <a:cubicBezTo>
                      <a:pt x="1" y="407"/>
                      <a:pt x="81" y="683"/>
                      <a:pt x="139" y="938"/>
                    </a:cubicBezTo>
                    <a:cubicBezTo>
                      <a:pt x="196" y="1187"/>
                      <a:pt x="264" y="1427"/>
                      <a:pt x="489" y="1579"/>
                    </a:cubicBezTo>
                    <a:cubicBezTo>
                      <a:pt x="506" y="1591"/>
                      <a:pt x="526" y="1596"/>
                      <a:pt x="546" y="1596"/>
                    </a:cubicBezTo>
                    <a:cubicBezTo>
                      <a:pt x="589" y="1596"/>
                      <a:pt x="632" y="1573"/>
                      <a:pt x="652" y="1535"/>
                    </a:cubicBezTo>
                    <a:cubicBezTo>
                      <a:pt x="780" y="1308"/>
                      <a:pt x="735" y="1060"/>
                      <a:pt x="674" y="820"/>
                    </a:cubicBezTo>
                    <a:cubicBezTo>
                      <a:pt x="614" y="582"/>
                      <a:pt x="569" y="295"/>
                      <a:pt x="422" y="97"/>
                    </a:cubicBezTo>
                    <a:cubicBezTo>
                      <a:pt x="377" y="36"/>
                      <a:pt x="297" y="1"/>
                      <a:pt x="221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723" name="Google Shape;3723;p22"/>
              <p:cNvSpPr/>
              <p:nvPr/>
            </p:nvSpPr>
            <p:spPr>
              <a:xfrm>
                <a:off x="767617" y="3994329"/>
                <a:ext cx="33360" cy="132981"/>
              </a:xfrm>
              <a:custGeom>
                <a:avLst/>
                <a:gdLst/>
                <a:ahLst/>
                <a:cxnLst/>
                <a:rect l="l" t="t" r="r" b="b"/>
                <a:pathLst>
                  <a:path w="584" h="2328" extrusionOk="0">
                    <a:moveTo>
                      <a:pt x="295" y="1"/>
                    </a:moveTo>
                    <a:cubicBezTo>
                      <a:pt x="171" y="1"/>
                      <a:pt x="45" y="86"/>
                      <a:pt x="30" y="255"/>
                    </a:cubicBezTo>
                    <a:cubicBezTo>
                      <a:pt x="0" y="597"/>
                      <a:pt x="2" y="946"/>
                      <a:pt x="6" y="1290"/>
                    </a:cubicBezTo>
                    <a:cubicBezTo>
                      <a:pt x="9" y="1631"/>
                      <a:pt x="24" y="1959"/>
                      <a:pt x="178" y="2270"/>
                    </a:cubicBezTo>
                    <a:cubicBezTo>
                      <a:pt x="198" y="2309"/>
                      <a:pt x="239" y="2328"/>
                      <a:pt x="281" y="2328"/>
                    </a:cubicBezTo>
                    <a:cubicBezTo>
                      <a:pt x="323" y="2328"/>
                      <a:pt x="365" y="2309"/>
                      <a:pt x="385" y="2270"/>
                    </a:cubicBezTo>
                    <a:cubicBezTo>
                      <a:pt x="543" y="1960"/>
                      <a:pt x="560" y="1631"/>
                      <a:pt x="569" y="1290"/>
                    </a:cubicBezTo>
                    <a:cubicBezTo>
                      <a:pt x="576" y="946"/>
                      <a:pt x="583" y="597"/>
                      <a:pt x="557" y="255"/>
                    </a:cubicBezTo>
                    <a:cubicBezTo>
                      <a:pt x="544" y="85"/>
                      <a:pt x="420" y="1"/>
                      <a:pt x="295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3724" name="Google Shape;3724;p22"/>
            <p:cNvGrpSpPr/>
            <p:nvPr/>
          </p:nvGrpSpPr>
          <p:grpSpPr>
            <a:xfrm flipH="1">
              <a:off x="6789661" y="4866893"/>
              <a:ext cx="148749" cy="138123"/>
              <a:chOff x="417563" y="4145250"/>
              <a:chExt cx="148749" cy="138123"/>
            </a:xfrm>
          </p:grpSpPr>
          <p:sp>
            <p:nvSpPr>
              <p:cNvPr id="3725" name="Google Shape;3725;p22"/>
              <p:cNvSpPr/>
              <p:nvPr/>
            </p:nvSpPr>
            <p:spPr>
              <a:xfrm>
                <a:off x="417563" y="4179924"/>
                <a:ext cx="39186" cy="103449"/>
              </a:xfrm>
              <a:custGeom>
                <a:avLst/>
                <a:gdLst/>
                <a:ahLst/>
                <a:cxnLst/>
                <a:rect l="l" t="t" r="r" b="b"/>
                <a:pathLst>
                  <a:path w="686" h="1811" extrusionOk="0">
                    <a:moveTo>
                      <a:pt x="283" y="1"/>
                    </a:moveTo>
                    <a:cubicBezTo>
                      <a:pt x="215" y="1"/>
                      <a:pt x="148" y="32"/>
                      <a:pt x="118" y="96"/>
                    </a:cubicBezTo>
                    <a:cubicBezTo>
                      <a:pt x="0" y="348"/>
                      <a:pt x="83" y="703"/>
                      <a:pt x="102" y="970"/>
                    </a:cubicBezTo>
                    <a:cubicBezTo>
                      <a:pt x="112" y="1123"/>
                      <a:pt x="118" y="1280"/>
                      <a:pt x="141" y="1432"/>
                    </a:cubicBezTo>
                    <a:cubicBezTo>
                      <a:pt x="163" y="1569"/>
                      <a:pt x="227" y="1672"/>
                      <a:pt x="315" y="1777"/>
                    </a:cubicBezTo>
                    <a:cubicBezTo>
                      <a:pt x="333" y="1800"/>
                      <a:pt x="363" y="1811"/>
                      <a:pt x="394" y="1811"/>
                    </a:cubicBezTo>
                    <a:cubicBezTo>
                      <a:pt x="425" y="1811"/>
                      <a:pt x="456" y="1799"/>
                      <a:pt x="475" y="1777"/>
                    </a:cubicBezTo>
                    <a:cubicBezTo>
                      <a:pt x="685" y="1537"/>
                      <a:pt x="670" y="1245"/>
                      <a:pt x="647" y="944"/>
                    </a:cubicBezTo>
                    <a:cubicBezTo>
                      <a:pt x="625" y="670"/>
                      <a:pt x="621" y="266"/>
                      <a:pt x="421" y="56"/>
                    </a:cubicBezTo>
                    <a:cubicBezTo>
                      <a:pt x="386" y="19"/>
                      <a:pt x="334" y="1"/>
                      <a:pt x="283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726" name="Google Shape;3726;p22"/>
              <p:cNvSpPr/>
              <p:nvPr/>
            </p:nvSpPr>
            <p:spPr>
              <a:xfrm>
                <a:off x="469888" y="4145250"/>
                <a:ext cx="42556" cy="117101"/>
              </a:xfrm>
              <a:custGeom>
                <a:avLst/>
                <a:gdLst/>
                <a:ahLst/>
                <a:cxnLst/>
                <a:rect l="l" t="t" r="r" b="b"/>
                <a:pathLst>
                  <a:path w="745" h="2050" extrusionOk="0">
                    <a:moveTo>
                      <a:pt x="476" y="0"/>
                    </a:moveTo>
                    <a:cubicBezTo>
                      <a:pt x="449" y="0"/>
                      <a:pt x="419" y="8"/>
                      <a:pt x="384" y="23"/>
                    </a:cubicBezTo>
                    <a:cubicBezTo>
                      <a:pt x="243" y="88"/>
                      <a:pt x="219" y="278"/>
                      <a:pt x="192" y="415"/>
                    </a:cubicBezTo>
                    <a:cubicBezTo>
                      <a:pt x="158" y="589"/>
                      <a:pt x="132" y="764"/>
                      <a:pt x="104" y="936"/>
                    </a:cubicBezTo>
                    <a:cubicBezTo>
                      <a:pt x="47" y="1281"/>
                      <a:pt x="1" y="1611"/>
                      <a:pt x="84" y="1954"/>
                    </a:cubicBezTo>
                    <a:cubicBezTo>
                      <a:pt x="99" y="2020"/>
                      <a:pt x="150" y="2049"/>
                      <a:pt x="204" y="2049"/>
                    </a:cubicBezTo>
                    <a:cubicBezTo>
                      <a:pt x="250" y="2049"/>
                      <a:pt x="298" y="2027"/>
                      <a:pt x="327" y="1988"/>
                    </a:cubicBezTo>
                    <a:cubicBezTo>
                      <a:pt x="568" y="1660"/>
                      <a:pt x="617" y="1267"/>
                      <a:pt x="652" y="870"/>
                    </a:cubicBezTo>
                    <a:cubicBezTo>
                      <a:pt x="666" y="718"/>
                      <a:pt x="745" y="0"/>
                      <a:pt x="476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727" name="Google Shape;3727;p22"/>
              <p:cNvSpPr/>
              <p:nvPr/>
            </p:nvSpPr>
            <p:spPr>
              <a:xfrm>
                <a:off x="528840" y="4206144"/>
                <a:ext cx="37472" cy="75173"/>
              </a:xfrm>
              <a:custGeom>
                <a:avLst/>
                <a:gdLst/>
                <a:ahLst/>
                <a:cxnLst/>
                <a:rect l="l" t="t" r="r" b="b"/>
                <a:pathLst>
                  <a:path w="656" h="1316" extrusionOk="0">
                    <a:moveTo>
                      <a:pt x="371" y="0"/>
                    </a:moveTo>
                    <a:cubicBezTo>
                      <a:pt x="302" y="0"/>
                      <a:pt x="231" y="34"/>
                      <a:pt x="180" y="103"/>
                    </a:cubicBezTo>
                    <a:cubicBezTo>
                      <a:pt x="57" y="271"/>
                      <a:pt x="44" y="533"/>
                      <a:pt x="23" y="733"/>
                    </a:cubicBezTo>
                    <a:cubicBezTo>
                      <a:pt x="1" y="928"/>
                      <a:pt x="15" y="1125"/>
                      <a:pt x="152" y="1281"/>
                    </a:cubicBezTo>
                    <a:cubicBezTo>
                      <a:pt x="172" y="1303"/>
                      <a:pt x="205" y="1315"/>
                      <a:pt x="238" y="1315"/>
                    </a:cubicBezTo>
                    <a:cubicBezTo>
                      <a:pt x="259" y="1315"/>
                      <a:pt x="281" y="1310"/>
                      <a:pt x="298" y="1298"/>
                    </a:cubicBezTo>
                    <a:cubicBezTo>
                      <a:pt x="470" y="1186"/>
                      <a:pt x="536" y="999"/>
                      <a:pt x="566" y="805"/>
                    </a:cubicBezTo>
                    <a:cubicBezTo>
                      <a:pt x="598" y="604"/>
                      <a:pt x="655" y="349"/>
                      <a:pt x="581" y="154"/>
                    </a:cubicBezTo>
                    <a:cubicBezTo>
                      <a:pt x="541" y="53"/>
                      <a:pt x="457" y="0"/>
                      <a:pt x="371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sp>
          <p:nvSpPr>
            <p:cNvPr id="3728" name="Google Shape;3728;p22"/>
            <p:cNvSpPr/>
            <p:nvPr/>
          </p:nvSpPr>
          <p:spPr>
            <a:xfrm flipH="1">
              <a:off x="4278663" y="4922030"/>
              <a:ext cx="33188" cy="102763"/>
            </a:xfrm>
            <a:custGeom>
              <a:avLst/>
              <a:gdLst/>
              <a:ahLst/>
              <a:cxnLst/>
              <a:rect l="l" t="t" r="r" b="b"/>
              <a:pathLst>
                <a:path w="581" h="1799" extrusionOk="0">
                  <a:moveTo>
                    <a:pt x="300" y="0"/>
                  </a:moveTo>
                  <a:cubicBezTo>
                    <a:pt x="224" y="0"/>
                    <a:pt x="148" y="46"/>
                    <a:pt x="114" y="137"/>
                  </a:cubicBezTo>
                  <a:cubicBezTo>
                    <a:pt x="22" y="389"/>
                    <a:pt x="32" y="700"/>
                    <a:pt x="16" y="968"/>
                  </a:cubicBezTo>
                  <a:cubicBezTo>
                    <a:pt x="0" y="1232"/>
                    <a:pt x="5" y="1500"/>
                    <a:pt x="120" y="1743"/>
                  </a:cubicBezTo>
                  <a:cubicBezTo>
                    <a:pt x="136" y="1778"/>
                    <a:pt x="178" y="1799"/>
                    <a:pt x="219" y="1799"/>
                  </a:cubicBezTo>
                  <a:cubicBezTo>
                    <a:pt x="248" y="1799"/>
                    <a:pt x="276" y="1788"/>
                    <a:pt x="293" y="1765"/>
                  </a:cubicBezTo>
                  <a:cubicBezTo>
                    <a:pt x="467" y="1544"/>
                    <a:pt x="522" y="1270"/>
                    <a:pt x="540" y="994"/>
                  </a:cubicBezTo>
                  <a:cubicBezTo>
                    <a:pt x="554" y="722"/>
                    <a:pt x="580" y="397"/>
                    <a:pt x="484" y="137"/>
                  </a:cubicBezTo>
                  <a:cubicBezTo>
                    <a:pt x="451" y="46"/>
                    <a:pt x="375" y="0"/>
                    <a:pt x="300" y="0"/>
                  </a:cubicBezTo>
                  <a:close/>
                </a:path>
              </a:pathLst>
            </a:custGeom>
            <a:solidFill>
              <a:srgbClr val="191919">
                <a:alpha val="59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3729" name="Google Shape;3729;p22"/>
            <p:cNvGrpSpPr/>
            <p:nvPr/>
          </p:nvGrpSpPr>
          <p:grpSpPr>
            <a:xfrm flipH="1">
              <a:off x="8932036" y="4851518"/>
              <a:ext cx="148749" cy="138123"/>
              <a:chOff x="417563" y="4145250"/>
              <a:chExt cx="148749" cy="138123"/>
            </a:xfrm>
          </p:grpSpPr>
          <p:sp>
            <p:nvSpPr>
              <p:cNvPr id="3730" name="Google Shape;3730;p22"/>
              <p:cNvSpPr/>
              <p:nvPr/>
            </p:nvSpPr>
            <p:spPr>
              <a:xfrm>
                <a:off x="417563" y="4179924"/>
                <a:ext cx="39186" cy="103449"/>
              </a:xfrm>
              <a:custGeom>
                <a:avLst/>
                <a:gdLst/>
                <a:ahLst/>
                <a:cxnLst/>
                <a:rect l="l" t="t" r="r" b="b"/>
                <a:pathLst>
                  <a:path w="686" h="1811" extrusionOk="0">
                    <a:moveTo>
                      <a:pt x="283" y="1"/>
                    </a:moveTo>
                    <a:cubicBezTo>
                      <a:pt x="215" y="1"/>
                      <a:pt x="148" y="32"/>
                      <a:pt x="118" y="96"/>
                    </a:cubicBezTo>
                    <a:cubicBezTo>
                      <a:pt x="0" y="348"/>
                      <a:pt x="83" y="703"/>
                      <a:pt x="102" y="970"/>
                    </a:cubicBezTo>
                    <a:cubicBezTo>
                      <a:pt x="112" y="1123"/>
                      <a:pt x="118" y="1280"/>
                      <a:pt x="141" y="1432"/>
                    </a:cubicBezTo>
                    <a:cubicBezTo>
                      <a:pt x="163" y="1569"/>
                      <a:pt x="227" y="1672"/>
                      <a:pt x="315" y="1777"/>
                    </a:cubicBezTo>
                    <a:cubicBezTo>
                      <a:pt x="333" y="1800"/>
                      <a:pt x="363" y="1811"/>
                      <a:pt x="394" y="1811"/>
                    </a:cubicBezTo>
                    <a:cubicBezTo>
                      <a:pt x="425" y="1811"/>
                      <a:pt x="456" y="1799"/>
                      <a:pt x="475" y="1777"/>
                    </a:cubicBezTo>
                    <a:cubicBezTo>
                      <a:pt x="685" y="1537"/>
                      <a:pt x="670" y="1245"/>
                      <a:pt x="647" y="944"/>
                    </a:cubicBezTo>
                    <a:cubicBezTo>
                      <a:pt x="625" y="670"/>
                      <a:pt x="621" y="266"/>
                      <a:pt x="421" y="56"/>
                    </a:cubicBezTo>
                    <a:cubicBezTo>
                      <a:pt x="386" y="19"/>
                      <a:pt x="334" y="1"/>
                      <a:pt x="283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731" name="Google Shape;3731;p22"/>
              <p:cNvSpPr/>
              <p:nvPr/>
            </p:nvSpPr>
            <p:spPr>
              <a:xfrm>
                <a:off x="469888" y="4145250"/>
                <a:ext cx="42556" cy="117101"/>
              </a:xfrm>
              <a:custGeom>
                <a:avLst/>
                <a:gdLst/>
                <a:ahLst/>
                <a:cxnLst/>
                <a:rect l="l" t="t" r="r" b="b"/>
                <a:pathLst>
                  <a:path w="745" h="2050" extrusionOk="0">
                    <a:moveTo>
                      <a:pt x="476" y="0"/>
                    </a:moveTo>
                    <a:cubicBezTo>
                      <a:pt x="449" y="0"/>
                      <a:pt x="419" y="8"/>
                      <a:pt x="384" y="23"/>
                    </a:cubicBezTo>
                    <a:cubicBezTo>
                      <a:pt x="243" y="88"/>
                      <a:pt x="219" y="278"/>
                      <a:pt x="192" y="415"/>
                    </a:cubicBezTo>
                    <a:cubicBezTo>
                      <a:pt x="158" y="589"/>
                      <a:pt x="132" y="764"/>
                      <a:pt x="104" y="936"/>
                    </a:cubicBezTo>
                    <a:cubicBezTo>
                      <a:pt x="47" y="1281"/>
                      <a:pt x="1" y="1611"/>
                      <a:pt x="84" y="1954"/>
                    </a:cubicBezTo>
                    <a:cubicBezTo>
                      <a:pt x="99" y="2020"/>
                      <a:pt x="150" y="2049"/>
                      <a:pt x="204" y="2049"/>
                    </a:cubicBezTo>
                    <a:cubicBezTo>
                      <a:pt x="250" y="2049"/>
                      <a:pt x="298" y="2027"/>
                      <a:pt x="327" y="1988"/>
                    </a:cubicBezTo>
                    <a:cubicBezTo>
                      <a:pt x="568" y="1660"/>
                      <a:pt x="617" y="1267"/>
                      <a:pt x="652" y="870"/>
                    </a:cubicBezTo>
                    <a:cubicBezTo>
                      <a:pt x="666" y="718"/>
                      <a:pt x="745" y="0"/>
                      <a:pt x="476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732" name="Google Shape;3732;p22"/>
              <p:cNvSpPr/>
              <p:nvPr/>
            </p:nvSpPr>
            <p:spPr>
              <a:xfrm>
                <a:off x="528840" y="4206144"/>
                <a:ext cx="37472" cy="75173"/>
              </a:xfrm>
              <a:custGeom>
                <a:avLst/>
                <a:gdLst/>
                <a:ahLst/>
                <a:cxnLst/>
                <a:rect l="l" t="t" r="r" b="b"/>
                <a:pathLst>
                  <a:path w="656" h="1316" extrusionOk="0">
                    <a:moveTo>
                      <a:pt x="371" y="0"/>
                    </a:moveTo>
                    <a:cubicBezTo>
                      <a:pt x="302" y="0"/>
                      <a:pt x="231" y="34"/>
                      <a:pt x="180" y="103"/>
                    </a:cubicBezTo>
                    <a:cubicBezTo>
                      <a:pt x="57" y="271"/>
                      <a:pt x="44" y="533"/>
                      <a:pt x="23" y="733"/>
                    </a:cubicBezTo>
                    <a:cubicBezTo>
                      <a:pt x="1" y="928"/>
                      <a:pt x="15" y="1125"/>
                      <a:pt x="152" y="1281"/>
                    </a:cubicBezTo>
                    <a:cubicBezTo>
                      <a:pt x="172" y="1303"/>
                      <a:pt x="205" y="1315"/>
                      <a:pt x="238" y="1315"/>
                    </a:cubicBezTo>
                    <a:cubicBezTo>
                      <a:pt x="259" y="1315"/>
                      <a:pt x="281" y="1310"/>
                      <a:pt x="298" y="1298"/>
                    </a:cubicBezTo>
                    <a:cubicBezTo>
                      <a:pt x="470" y="1186"/>
                      <a:pt x="536" y="999"/>
                      <a:pt x="566" y="805"/>
                    </a:cubicBezTo>
                    <a:cubicBezTo>
                      <a:pt x="598" y="604"/>
                      <a:pt x="655" y="349"/>
                      <a:pt x="581" y="154"/>
                    </a:cubicBezTo>
                    <a:cubicBezTo>
                      <a:pt x="541" y="53"/>
                      <a:pt x="457" y="0"/>
                      <a:pt x="371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3733" name="Google Shape;3733;p22"/>
            <p:cNvGrpSpPr/>
            <p:nvPr/>
          </p:nvGrpSpPr>
          <p:grpSpPr>
            <a:xfrm flipH="1">
              <a:off x="3504875" y="4870688"/>
              <a:ext cx="142923" cy="130526"/>
              <a:chOff x="178100" y="3904645"/>
              <a:chExt cx="142923" cy="130526"/>
            </a:xfrm>
          </p:grpSpPr>
          <p:sp>
            <p:nvSpPr>
              <p:cNvPr id="3734" name="Google Shape;3734;p22"/>
              <p:cNvSpPr/>
              <p:nvPr/>
            </p:nvSpPr>
            <p:spPr>
              <a:xfrm>
                <a:off x="178100" y="3936863"/>
                <a:ext cx="40843" cy="98308"/>
              </a:xfrm>
              <a:custGeom>
                <a:avLst/>
                <a:gdLst/>
                <a:ahLst/>
                <a:cxnLst/>
                <a:rect l="l" t="t" r="r" b="b"/>
                <a:pathLst>
                  <a:path w="715" h="1721" extrusionOk="0">
                    <a:moveTo>
                      <a:pt x="237" y="1"/>
                    </a:moveTo>
                    <a:cubicBezTo>
                      <a:pt x="157" y="1"/>
                      <a:pt x="77" y="54"/>
                      <a:pt x="49" y="139"/>
                    </a:cubicBezTo>
                    <a:cubicBezTo>
                      <a:pt x="1" y="283"/>
                      <a:pt x="37" y="436"/>
                      <a:pt x="59" y="582"/>
                    </a:cubicBezTo>
                    <a:cubicBezTo>
                      <a:pt x="76" y="711"/>
                      <a:pt x="98" y="838"/>
                      <a:pt x="120" y="966"/>
                    </a:cubicBezTo>
                    <a:cubicBezTo>
                      <a:pt x="142" y="1093"/>
                      <a:pt x="158" y="1223"/>
                      <a:pt x="193" y="1347"/>
                    </a:cubicBezTo>
                    <a:cubicBezTo>
                      <a:pt x="234" y="1488"/>
                      <a:pt x="302" y="1592"/>
                      <a:pt x="413" y="1688"/>
                    </a:cubicBezTo>
                    <a:cubicBezTo>
                      <a:pt x="438" y="1709"/>
                      <a:pt x="467" y="1720"/>
                      <a:pt x="496" y="1720"/>
                    </a:cubicBezTo>
                    <a:cubicBezTo>
                      <a:pt x="533" y="1720"/>
                      <a:pt x="570" y="1702"/>
                      <a:pt x="594" y="1665"/>
                    </a:cubicBezTo>
                    <a:cubicBezTo>
                      <a:pt x="672" y="1542"/>
                      <a:pt x="715" y="1424"/>
                      <a:pt x="707" y="1275"/>
                    </a:cubicBezTo>
                    <a:cubicBezTo>
                      <a:pt x="700" y="1133"/>
                      <a:pt x="672" y="990"/>
                      <a:pt x="643" y="848"/>
                    </a:cubicBezTo>
                    <a:cubicBezTo>
                      <a:pt x="592" y="595"/>
                      <a:pt x="554" y="244"/>
                      <a:pt x="362" y="51"/>
                    </a:cubicBezTo>
                    <a:cubicBezTo>
                      <a:pt x="326" y="16"/>
                      <a:pt x="281" y="1"/>
                      <a:pt x="237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735" name="Google Shape;3735;p22"/>
              <p:cNvSpPr/>
              <p:nvPr/>
            </p:nvSpPr>
            <p:spPr>
              <a:xfrm>
                <a:off x="230654" y="3904645"/>
                <a:ext cx="37187" cy="110589"/>
              </a:xfrm>
              <a:custGeom>
                <a:avLst/>
                <a:gdLst/>
                <a:ahLst/>
                <a:cxnLst/>
                <a:rect l="l" t="t" r="r" b="b"/>
                <a:pathLst>
                  <a:path w="651" h="1936" extrusionOk="0">
                    <a:moveTo>
                      <a:pt x="399" y="0"/>
                    </a:moveTo>
                    <a:cubicBezTo>
                      <a:pt x="364" y="0"/>
                      <a:pt x="331" y="13"/>
                      <a:pt x="305" y="45"/>
                    </a:cubicBezTo>
                    <a:cubicBezTo>
                      <a:pt x="124" y="270"/>
                      <a:pt x="142" y="647"/>
                      <a:pt x="102" y="921"/>
                    </a:cubicBezTo>
                    <a:cubicBezTo>
                      <a:pt x="57" y="1239"/>
                      <a:pt x="0" y="1544"/>
                      <a:pt x="117" y="1853"/>
                    </a:cubicBezTo>
                    <a:cubicBezTo>
                      <a:pt x="136" y="1902"/>
                      <a:pt x="182" y="1936"/>
                      <a:pt x="229" y="1936"/>
                    </a:cubicBezTo>
                    <a:cubicBezTo>
                      <a:pt x="255" y="1936"/>
                      <a:pt x="282" y="1925"/>
                      <a:pt x="305" y="1902"/>
                    </a:cubicBezTo>
                    <a:cubicBezTo>
                      <a:pt x="542" y="1660"/>
                      <a:pt x="598" y="1348"/>
                      <a:pt x="625" y="1020"/>
                    </a:cubicBezTo>
                    <a:cubicBezTo>
                      <a:pt x="637" y="862"/>
                      <a:pt x="650" y="703"/>
                      <a:pt x="643" y="545"/>
                    </a:cubicBezTo>
                    <a:cubicBezTo>
                      <a:pt x="637" y="392"/>
                      <a:pt x="640" y="203"/>
                      <a:pt x="542" y="75"/>
                    </a:cubicBezTo>
                    <a:cubicBezTo>
                      <a:pt x="511" y="33"/>
                      <a:pt x="454" y="0"/>
                      <a:pt x="399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736" name="Google Shape;3736;p22"/>
              <p:cNvSpPr/>
              <p:nvPr/>
            </p:nvSpPr>
            <p:spPr>
              <a:xfrm>
                <a:off x="275667" y="3947545"/>
                <a:ext cx="45355" cy="85284"/>
              </a:xfrm>
              <a:custGeom>
                <a:avLst/>
                <a:gdLst/>
                <a:ahLst/>
                <a:cxnLst/>
                <a:rect l="l" t="t" r="r" b="b"/>
                <a:pathLst>
                  <a:path w="794" h="1493" extrusionOk="0">
                    <a:moveTo>
                      <a:pt x="528" y="0"/>
                    </a:moveTo>
                    <a:cubicBezTo>
                      <a:pt x="514" y="0"/>
                      <a:pt x="500" y="3"/>
                      <a:pt x="486" y="9"/>
                    </a:cubicBezTo>
                    <a:cubicBezTo>
                      <a:pt x="246" y="103"/>
                      <a:pt x="170" y="438"/>
                      <a:pt x="116" y="669"/>
                    </a:cubicBezTo>
                    <a:cubicBezTo>
                      <a:pt x="56" y="916"/>
                      <a:pt x="1" y="1211"/>
                      <a:pt x="155" y="1435"/>
                    </a:cubicBezTo>
                    <a:cubicBezTo>
                      <a:pt x="182" y="1473"/>
                      <a:pt x="219" y="1492"/>
                      <a:pt x="257" y="1492"/>
                    </a:cubicBezTo>
                    <a:cubicBezTo>
                      <a:pt x="286" y="1492"/>
                      <a:pt x="315" y="1481"/>
                      <a:pt x="342" y="1459"/>
                    </a:cubicBezTo>
                    <a:cubicBezTo>
                      <a:pt x="531" y="1295"/>
                      <a:pt x="571" y="1040"/>
                      <a:pt x="622" y="809"/>
                    </a:cubicBezTo>
                    <a:cubicBezTo>
                      <a:pt x="667" y="603"/>
                      <a:pt x="793" y="275"/>
                      <a:pt x="670" y="86"/>
                    </a:cubicBezTo>
                    <a:cubicBezTo>
                      <a:pt x="642" y="40"/>
                      <a:pt x="585" y="0"/>
                      <a:pt x="528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3737" name="Google Shape;3737;p22"/>
            <p:cNvGrpSpPr/>
            <p:nvPr/>
          </p:nvGrpSpPr>
          <p:grpSpPr>
            <a:xfrm flipH="1">
              <a:off x="4736159" y="4869472"/>
              <a:ext cx="88313" cy="132981"/>
              <a:chOff x="712664" y="3994329"/>
              <a:chExt cx="88313" cy="132981"/>
            </a:xfrm>
          </p:grpSpPr>
          <p:sp>
            <p:nvSpPr>
              <p:cNvPr id="3738" name="Google Shape;3738;p22"/>
              <p:cNvSpPr/>
              <p:nvPr/>
            </p:nvSpPr>
            <p:spPr>
              <a:xfrm>
                <a:off x="712664" y="4006439"/>
                <a:ext cx="44613" cy="91225"/>
              </a:xfrm>
              <a:custGeom>
                <a:avLst/>
                <a:gdLst/>
                <a:ahLst/>
                <a:cxnLst/>
                <a:rect l="l" t="t" r="r" b="b"/>
                <a:pathLst>
                  <a:path w="781" h="1597" extrusionOk="0">
                    <a:moveTo>
                      <a:pt x="221" y="1"/>
                    </a:moveTo>
                    <a:cubicBezTo>
                      <a:pt x="138" y="1"/>
                      <a:pt x="60" y="44"/>
                      <a:pt x="44" y="145"/>
                    </a:cubicBezTo>
                    <a:cubicBezTo>
                      <a:pt x="1" y="407"/>
                      <a:pt x="81" y="683"/>
                      <a:pt x="139" y="938"/>
                    </a:cubicBezTo>
                    <a:cubicBezTo>
                      <a:pt x="196" y="1187"/>
                      <a:pt x="264" y="1427"/>
                      <a:pt x="489" y="1579"/>
                    </a:cubicBezTo>
                    <a:cubicBezTo>
                      <a:pt x="506" y="1591"/>
                      <a:pt x="526" y="1596"/>
                      <a:pt x="546" y="1596"/>
                    </a:cubicBezTo>
                    <a:cubicBezTo>
                      <a:pt x="589" y="1596"/>
                      <a:pt x="632" y="1573"/>
                      <a:pt x="652" y="1535"/>
                    </a:cubicBezTo>
                    <a:cubicBezTo>
                      <a:pt x="780" y="1308"/>
                      <a:pt x="735" y="1060"/>
                      <a:pt x="674" y="820"/>
                    </a:cubicBezTo>
                    <a:cubicBezTo>
                      <a:pt x="614" y="582"/>
                      <a:pt x="569" y="295"/>
                      <a:pt x="422" y="97"/>
                    </a:cubicBezTo>
                    <a:cubicBezTo>
                      <a:pt x="377" y="36"/>
                      <a:pt x="297" y="1"/>
                      <a:pt x="221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739" name="Google Shape;3739;p22"/>
              <p:cNvSpPr/>
              <p:nvPr/>
            </p:nvSpPr>
            <p:spPr>
              <a:xfrm>
                <a:off x="767617" y="3994329"/>
                <a:ext cx="33360" cy="132981"/>
              </a:xfrm>
              <a:custGeom>
                <a:avLst/>
                <a:gdLst/>
                <a:ahLst/>
                <a:cxnLst/>
                <a:rect l="l" t="t" r="r" b="b"/>
                <a:pathLst>
                  <a:path w="584" h="2328" extrusionOk="0">
                    <a:moveTo>
                      <a:pt x="295" y="1"/>
                    </a:moveTo>
                    <a:cubicBezTo>
                      <a:pt x="171" y="1"/>
                      <a:pt x="45" y="86"/>
                      <a:pt x="30" y="255"/>
                    </a:cubicBezTo>
                    <a:cubicBezTo>
                      <a:pt x="0" y="597"/>
                      <a:pt x="2" y="946"/>
                      <a:pt x="6" y="1290"/>
                    </a:cubicBezTo>
                    <a:cubicBezTo>
                      <a:pt x="9" y="1631"/>
                      <a:pt x="24" y="1959"/>
                      <a:pt x="178" y="2270"/>
                    </a:cubicBezTo>
                    <a:cubicBezTo>
                      <a:pt x="198" y="2309"/>
                      <a:pt x="239" y="2328"/>
                      <a:pt x="281" y="2328"/>
                    </a:cubicBezTo>
                    <a:cubicBezTo>
                      <a:pt x="323" y="2328"/>
                      <a:pt x="365" y="2309"/>
                      <a:pt x="385" y="2270"/>
                    </a:cubicBezTo>
                    <a:cubicBezTo>
                      <a:pt x="543" y="1960"/>
                      <a:pt x="560" y="1631"/>
                      <a:pt x="569" y="1290"/>
                    </a:cubicBezTo>
                    <a:cubicBezTo>
                      <a:pt x="576" y="946"/>
                      <a:pt x="583" y="597"/>
                      <a:pt x="557" y="255"/>
                    </a:cubicBezTo>
                    <a:cubicBezTo>
                      <a:pt x="544" y="85"/>
                      <a:pt x="420" y="1"/>
                      <a:pt x="295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3740" name="Google Shape;3740;p22"/>
            <p:cNvGrpSpPr/>
            <p:nvPr/>
          </p:nvGrpSpPr>
          <p:grpSpPr>
            <a:xfrm flipH="1">
              <a:off x="3950663" y="4855325"/>
              <a:ext cx="142923" cy="130526"/>
              <a:chOff x="178100" y="3904645"/>
              <a:chExt cx="142923" cy="130526"/>
            </a:xfrm>
          </p:grpSpPr>
          <p:sp>
            <p:nvSpPr>
              <p:cNvPr id="3741" name="Google Shape;3741;p22"/>
              <p:cNvSpPr/>
              <p:nvPr/>
            </p:nvSpPr>
            <p:spPr>
              <a:xfrm>
                <a:off x="178100" y="3936863"/>
                <a:ext cx="40843" cy="98308"/>
              </a:xfrm>
              <a:custGeom>
                <a:avLst/>
                <a:gdLst/>
                <a:ahLst/>
                <a:cxnLst/>
                <a:rect l="l" t="t" r="r" b="b"/>
                <a:pathLst>
                  <a:path w="715" h="1721" extrusionOk="0">
                    <a:moveTo>
                      <a:pt x="237" y="1"/>
                    </a:moveTo>
                    <a:cubicBezTo>
                      <a:pt x="157" y="1"/>
                      <a:pt x="77" y="54"/>
                      <a:pt x="49" y="139"/>
                    </a:cubicBezTo>
                    <a:cubicBezTo>
                      <a:pt x="1" y="283"/>
                      <a:pt x="37" y="436"/>
                      <a:pt x="59" y="582"/>
                    </a:cubicBezTo>
                    <a:cubicBezTo>
                      <a:pt x="76" y="711"/>
                      <a:pt x="98" y="838"/>
                      <a:pt x="120" y="966"/>
                    </a:cubicBezTo>
                    <a:cubicBezTo>
                      <a:pt x="142" y="1093"/>
                      <a:pt x="158" y="1223"/>
                      <a:pt x="193" y="1347"/>
                    </a:cubicBezTo>
                    <a:cubicBezTo>
                      <a:pt x="234" y="1488"/>
                      <a:pt x="302" y="1592"/>
                      <a:pt x="413" y="1688"/>
                    </a:cubicBezTo>
                    <a:cubicBezTo>
                      <a:pt x="438" y="1709"/>
                      <a:pt x="467" y="1720"/>
                      <a:pt x="496" y="1720"/>
                    </a:cubicBezTo>
                    <a:cubicBezTo>
                      <a:pt x="533" y="1720"/>
                      <a:pt x="570" y="1702"/>
                      <a:pt x="594" y="1665"/>
                    </a:cubicBezTo>
                    <a:cubicBezTo>
                      <a:pt x="672" y="1542"/>
                      <a:pt x="715" y="1424"/>
                      <a:pt x="707" y="1275"/>
                    </a:cubicBezTo>
                    <a:cubicBezTo>
                      <a:pt x="700" y="1133"/>
                      <a:pt x="672" y="990"/>
                      <a:pt x="643" y="848"/>
                    </a:cubicBezTo>
                    <a:cubicBezTo>
                      <a:pt x="592" y="595"/>
                      <a:pt x="554" y="244"/>
                      <a:pt x="362" y="51"/>
                    </a:cubicBezTo>
                    <a:cubicBezTo>
                      <a:pt x="326" y="16"/>
                      <a:pt x="281" y="1"/>
                      <a:pt x="237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742" name="Google Shape;3742;p22"/>
              <p:cNvSpPr/>
              <p:nvPr/>
            </p:nvSpPr>
            <p:spPr>
              <a:xfrm>
                <a:off x="230654" y="3904645"/>
                <a:ext cx="37187" cy="110589"/>
              </a:xfrm>
              <a:custGeom>
                <a:avLst/>
                <a:gdLst/>
                <a:ahLst/>
                <a:cxnLst/>
                <a:rect l="l" t="t" r="r" b="b"/>
                <a:pathLst>
                  <a:path w="651" h="1936" extrusionOk="0">
                    <a:moveTo>
                      <a:pt x="399" y="0"/>
                    </a:moveTo>
                    <a:cubicBezTo>
                      <a:pt x="364" y="0"/>
                      <a:pt x="331" y="13"/>
                      <a:pt x="305" y="45"/>
                    </a:cubicBezTo>
                    <a:cubicBezTo>
                      <a:pt x="124" y="270"/>
                      <a:pt x="142" y="647"/>
                      <a:pt x="102" y="921"/>
                    </a:cubicBezTo>
                    <a:cubicBezTo>
                      <a:pt x="57" y="1239"/>
                      <a:pt x="0" y="1544"/>
                      <a:pt x="117" y="1853"/>
                    </a:cubicBezTo>
                    <a:cubicBezTo>
                      <a:pt x="136" y="1902"/>
                      <a:pt x="182" y="1936"/>
                      <a:pt x="229" y="1936"/>
                    </a:cubicBezTo>
                    <a:cubicBezTo>
                      <a:pt x="255" y="1936"/>
                      <a:pt x="282" y="1925"/>
                      <a:pt x="305" y="1902"/>
                    </a:cubicBezTo>
                    <a:cubicBezTo>
                      <a:pt x="542" y="1660"/>
                      <a:pt x="598" y="1348"/>
                      <a:pt x="625" y="1020"/>
                    </a:cubicBezTo>
                    <a:cubicBezTo>
                      <a:pt x="637" y="862"/>
                      <a:pt x="650" y="703"/>
                      <a:pt x="643" y="545"/>
                    </a:cubicBezTo>
                    <a:cubicBezTo>
                      <a:pt x="637" y="392"/>
                      <a:pt x="640" y="203"/>
                      <a:pt x="542" y="75"/>
                    </a:cubicBezTo>
                    <a:cubicBezTo>
                      <a:pt x="511" y="33"/>
                      <a:pt x="454" y="0"/>
                      <a:pt x="399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743" name="Google Shape;3743;p22"/>
              <p:cNvSpPr/>
              <p:nvPr/>
            </p:nvSpPr>
            <p:spPr>
              <a:xfrm>
                <a:off x="275667" y="3947545"/>
                <a:ext cx="45355" cy="85284"/>
              </a:xfrm>
              <a:custGeom>
                <a:avLst/>
                <a:gdLst/>
                <a:ahLst/>
                <a:cxnLst/>
                <a:rect l="l" t="t" r="r" b="b"/>
                <a:pathLst>
                  <a:path w="794" h="1493" extrusionOk="0">
                    <a:moveTo>
                      <a:pt x="528" y="0"/>
                    </a:moveTo>
                    <a:cubicBezTo>
                      <a:pt x="514" y="0"/>
                      <a:pt x="500" y="3"/>
                      <a:pt x="486" y="9"/>
                    </a:cubicBezTo>
                    <a:cubicBezTo>
                      <a:pt x="246" y="103"/>
                      <a:pt x="170" y="438"/>
                      <a:pt x="116" y="669"/>
                    </a:cubicBezTo>
                    <a:cubicBezTo>
                      <a:pt x="56" y="916"/>
                      <a:pt x="1" y="1211"/>
                      <a:pt x="155" y="1435"/>
                    </a:cubicBezTo>
                    <a:cubicBezTo>
                      <a:pt x="182" y="1473"/>
                      <a:pt x="219" y="1492"/>
                      <a:pt x="257" y="1492"/>
                    </a:cubicBezTo>
                    <a:cubicBezTo>
                      <a:pt x="286" y="1492"/>
                      <a:pt x="315" y="1481"/>
                      <a:pt x="342" y="1459"/>
                    </a:cubicBezTo>
                    <a:cubicBezTo>
                      <a:pt x="531" y="1295"/>
                      <a:pt x="571" y="1040"/>
                      <a:pt x="622" y="809"/>
                    </a:cubicBezTo>
                    <a:cubicBezTo>
                      <a:pt x="667" y="603"/>
                      <a:pt x="793" y="275"/>
                      <a:pt x="670" y="86"/>
                    </a:cubicBezTo>
                    <a:cubicBezTo>
                      <a:pt x="642" y="40"/>
                      <a:pt x="585" y="0"/>
                      <a:pt x="528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3744" name="Google Shape;3744;p22"/>
            <p:cNvGrpSpPr/>
            <p:nvPr/>
          </p:nvGrpSpPr>
          <p:grpSpPr>
            <a:xfrm flipH="1">
              <a:off x="2932009" y="4854097"/>
              <a:ext cx="88313" cy="132981"/>
              <a:chOff x="712664" y="3994329"/>
              <a:chExt cx="88313" cy="132981"/>
            </a:xfrm>
          </p:grpSpPr>
          <p:sp>
            <p:nvSpPr>
              <p:cNvPr id="3745" name="Google Shape;3745;p22"/>
              <p:cNvSpPr/>
              <p:nvPr/>
            </p:nvSpPr>
            <p:spPr>
              <a:xfrm>
                <a:off x="712664" y="4006439"/>
                <a:ext cx="44613" cy="91225"/>
              </a:xfrm>
              <a:custGeom>
                <a:avLst/>
                <a:gdLst/>
                <a:ahLst/>
                <a:cxnLst/>
                <a:rect l="l" t="t" r="r" b="b"/>
                <a:pathLst>
                  <a:path w="781" h="1597" extrusionOk="0">
                    <a:moveTo>
                      <a:pt x="221" y="1"/>
                    </a:moveTo>
                    <a:cubicBezTo>
                      <a:pt x="138" y="1"/>
                      <a:pt x="60" y="44"/>
                      <a:pt x="44" y="145"/>
                    </a:cubicBezTo>
                    <a:cubicBezTo>
                      <a:pt x="1" y="407"/>
                      <a:pt x="81" y="683"/>
                      <a:pt x="139" y="938"/>
                    </a:cubicBezTo>
                    <a:cubicBezTo>
                      <a:pt x="196" y="1187"/>
                      <a:pt x="264" y="1427"/>
                      <a:pt x="489" y="1579"/>
                    </a:cubicBezTo>
                    <a:cubicBezTo>
                      <a:pt x="506" y="1591"/>
                      <a:pt x="526" y="1596"/>
                      <a:pt x="546" y="1596"/>
                    </a:cubicBezTo>
                    <a:cubicBezTo>
                      <a:pt x="589" y="1596"/>
                      <a:pt x="632" y="1573"/>
                      <a:pt x="652" y="1535"/>
                    </a:cubicBezTo>
                    <a:cubicBezTo>
                      <a:pt x="780" y="1308"/>
                      <a:pt x="735" y="1060"/>
                      <a:pt x="674" y="820"/>
                    </a:cubicBezTo>
                    <a:cubicBezTo>
                      <a:pt x="614" y="582"/>
                      <a:pt x="569" y="295"/>
                      <a:pt x="422" y="97"/>
                    </a:cubicBezTo>
                    <a:cubicBezTo>
                      <a:pt x="377" y="36"/>
                      <a:pt x="297" y="1"/>
                      <a:pt x="221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746" name="Google Shape;3746;p22"/>
              <p:cNvSpPr/>
              <p:nvPr/>
            </p:nvSpPr>
            <p:spPr>
              <a:xfrm>
                <a:off x="767617" y="3994329"/>
                <a:ext cx="33360" cy="132981"/>
              </a:xfrm>
              <a:custGeom>
                <a:avLst/>
                <a:gdLst/>
                <a:ahLst/>
                <a:cxnLst/>
                <a:rect l="l" t="t" r="r" b="b"/>
                <a:pathLst>
                  <a:path w="584" h="2328" extrusionOk="0">
                    <a:moveTo>
                      <a:pt x="295" y="1"/>
                    </a:moveTo>
                    <a:cubicBezTo>
                      <a:pt x="171" y="1"/>
                      <a:pt x="45" y="86"/>
                      <a:pt x="30" y="255"/>
                    </a:cubicBezTo>
                    <a:cubicBezTo>
                      <a:pt x="0" y="597"/>
                      <a:pt x="2" y="946"/>
                      <a:pt x="6" y="1290"/>
                    </a:cubicBezTo>
                    <a:cubicBezTo>
                      <a:pt x="9" y="1631"/>
                      <a:pt x="24" y="1959"/>
                      <a:pt x="178" y="2270"/>
                    </a:cubicBezTo>
                    <a:cubicBezTo>
                      <a:pt x="198" y="2309"/>
                      <a:pt x="239" y="2328"/>
                      <a:pt x="281" y="2328"/>
                    </a:cubicBezTo>
                    <a:cubicBezTo>
                      <a:pt x="323" y="2328"/>
                      <a:pt x="365" y="2309"/>
                      <a:pt x="385" y="2270"/>
                    </a:cubicBezTo>
                    <a:cubicBezTo>
                      <a:pt x="543" y="1960"/>
                      <a:pt x="560" y="1631"/>
                      <a:pt x="569" y="1290"/>
                    </a:cubicBezTo>
                    <a:cubicBezTo>
                      <a:pt x="576" y="946"/>
                      <a:pt x="583" y="597"/>
                      <a:pt x="557" y="255"/>
                    </a:cubicBezTo>
                    <a:cubicBezTo>
                      <a:pt x="544" y="85"/>
                      <a:pt x="420" y="1"/>
                      <a:pt x="295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3747" name="Google Shape;3747;p22"/>
            <p:cNvGrpSpPr/>
            <p:nvPr/>
          </p:nvGrpSpPr>
          <p:grpSpPr>
            <a:xfrm flipH="1">
              <a:off x="5023923" y="4866905"/>
              <a:ext cx="148749" cy="138123"/>
              <a:chOff x="417563" y="4145250"/>
              <a:chExt cx="148749" cy="138123"/>
            </a:xfrm>
          </p:grpSpPr>
          <p:sp>
            <p:nvSpPr>
              <p:cNvPr id="3748" name="Google Shape;3748;p22"/>
              <p:cNvSpPr/>
              <p:nvPr/>
            </p:nvSpPr>
            <p:spPr>
              <a:xfrm>
                <a:off x="417563" y="4179924"/>
                <a:ext cx="39186" cy="103449"/>
              </a:xfrm>
              <a:custGeom>
                <a:avLst/>
                <a:gdLst/>
                <a:ahLst/>
                <a:cxnLst/>
                <a:rect l="l" t="t" r="r" b="b"/>
                <a:pathLst>
                  <a:path w="686" h="1811" extrusionOk="0">
                    <a:moveTo>
                      <a:pt x="283" y="1"/>
                    </a:moveTo>
                    <a:cubicBezTo>
                      <a:pt x="215" y="1"/>
                      <a:pt x="148" y="32"/>
                      <a:pt x="118" y="96"/>
                    </a:cubicBezTo>
                    <a:cubicBezTo>
                      <a:pt x="0" y="348"/>
                      <a:pt x="83" y="703"/>
                      <a:pt x="102" y="970"/>
                    </a:cubicBezTo>
                    <a:cubicBezTo>
                      <a:pt x="112" y="1123"/>
                      <a:pt x="118" y="1280"/>
                      <a:pt x="141" y="1432"/>
                    </a:cubicBezTo>
                    <a:cubicBezTo>
                      <a:pt x="163" y="1569"/>
                      <a:pt x="227" y="1672"/>
                      <a:pt x="315" y="1777"/>
                    </a:cubicBezTo>
                    <a:cubicBezTo>
                      <a:pt x="333" y="1800"/>
                      <a:pt x="363" y="1811"/>
                      <a:pt x="394" y="1811"/>
                    </a:cubicBezTo>
                    <a:cubicBezTo>
                      <a:pt x="425" y="1811"/>
                      <a:pt x="456" y="1799"/>
                      <a:pt x="475" y="1777"/>
                    </a:cubicBezTo>
                    <a:cubicBezTo>
                      <a:pt x="685" y="1537"/>
                      <a:pt x="670" y="1245"/>
                      <a:pt x="647" y="944"/>
                    </a:cubicBezTo>
                    <a:cubicBezTo>
                      <a:pt x="625" y="670"/>
                      <a:pt x="621" y="266"/>
                      <a:pt x="421" y="56"/>
                    </a:cubicBezTo>
                    <a:cubicBezTo>
                      <a:pt x="386" y="19"/>
                      <a:pt x="334" y="1"/>
                      <a:pt x="283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749" name="Google Shape;3749;p22"/>
              <p:cNvSpPr/>
              <p:nvPr/>
            </p:nvSpPr>
            <p:spPr>
              <a:xfrm>
                <a:off x="469888" y="4145250"/>
                <a:ext cx="42556" cy="117101"/>
              </a:xfrm>
              <a:custGeom>
                <a:avLst/>
                <a:gdLst/>
                <a:ahLst/>
                <a:cxnLst/>
                <a:rect l="l" t="t" r="r" b="b"/>
                <a:pathLst>
                  <a:path w="745" h="2050" extrusionOk="0">
                    <a:moveTo>
                      <a:pt x="476" y="0"/>
                    </a:moveTo>
                    <a:cubicBezTo>
                      <a:pt x="449" y="0"/>
                      <a:pt x="419" y="8"/>
                      <a:pt x="384" y="23"/>
                    </a:cubicBezTo>
                    <a:cubicBezTo>
                      <a:pt x="243" y="88"/>
                      <a:pt x="219" y="278"/>
                      <a:pt x="192" y="415"/>
                    </a:cubicBezTo>
                    <a:cubicBezTo>
                      <a:pt x="158" y="589"/>
                      <a:pt x="132" y="764"/>
                      <a:pt x="104" y="936"/>
                    </a:cubicBezTo>
                    <a:cubicBezTo>
                      <a:pt x="47" y="1281"/>
                      <a:pt x="1" y="1611"/>
                      <a:pt x="84" y="1954"/>
                    </a:cubicBezTo>
                    <a:cubicBezTo>
                      <a:pt x="99" y="2020"/>
                      <a:pt x="150" y="2049"/>
                      <a:pt x="204" y="2049"/>
                    </a:cubicBezTo>
                    <a:cubicBezTo>
                      <a:pt x="250" y="2049"/>
                      <a:pt x="298" y="2027"/>
                      <a:pt x="327" y="1988"/>
                    </a:cubicBezTo>
                    <a:cubicBezTo>
                      <a:pt x="568" y="1660"/>
                      <a:pt x="617" y="1267"/>
                      <a:pt x="652" y="870"/>
                    </a:cubicBezTo>
                    <a:cubicBezTo>
                      <a:pt x="666" y="718"/>
                      <a:pt x="745" y="0"/>
                      <a:pt x="476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750" name="Google Shape;3750;p22"/>
              <p:cNvSpPr/>
              <p:nvPr/>
            </p:nvSpPr>
            <p:spPr>
              <a:xfrm>
                <a:off x="528840" y="4206144"/>
                <a:ext cx="37472" cy="75173"/>
              </a:xfrm>
              <a:custGeom>
                <a:avLst/>
                <a:gdLst/>
                <a:ahLst/>
                <a:cxnLst/>
                <a:rect l="l" t="t" r="r" b="b"/>
                <a:pathLst>
                  <a:path w="656" h="1316" extrusionOk="0">
                    <a:moveTo>
                      <a:pt x="371" y="0"/>
                    </a:moveTo>
                    <a:cubicBezTo>
                      <a:pt x="302" y="0"/>
                      <a:pt x="231" y="34"/>
                      <a:pt x="180" y="103"/>
                    </a:cubicBezTo>
                    <a:cubicBezTo>
                      <a:pt x="57" y="271"/>
                      <a:pt x="44" y="533"/>
                      <a:pt x="23" y="733"/>
                    </a:cubicBezTo>
                    <a:cubicBezTo>
                      <a:pt x="1" y="928"/>
                      <a:pt x="15" y="1125"/>
                      <a:pt x="152" y="1281"/>
                    </a:cubicBezTo>
                    <a:cubicBezTo>
                      <a:pt x="172" y="1303"/>
                      <a:pt x="205" y="1315"/>
                      <a:pt x="238" y="1315"/>
                    </a:cubicBezTo>
                    <a:cubicBezTo>
                      <a:pt x="259" y="1315"/>
                      <a:pt x="281" y="1310"/>
                      <a:pt x="298" y="1298"/>
                    </a:cubicBezTo>
                    <a:cubicBezTo>
                      <a:pt x="470" y="1186"/>
                      <a:pt x="536" y="999"/>
                      <a:pt x="566" y="805"/>
                    </a:cubicBezTo>
                    <a:cubicBezTo>
                      <a:pt x="598" y="604"/>
                      <a:pt x="655" y="349"/>
                      <a:pt x="581" y="154"/>
                    </a:cubicBezTo>
                    <a:cubicBezTo>
                      <a:pt x="541" y="53"/>
                      <a:pt x="457" y="0"/>
                      <a:pt x="371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3751" name="Google Shape;3751;p22"/>
            <p:cNvGrpSpPr/>
            <p:nvPr/>
          </p:nvGrpSpPr>
          <p:grpSpPr>
            <a:xfrm flipH="1">
              <a:off x="7857534" y="4654247"/>
              <a:ext cx="88313" cy="132981"/>
              <a:chOff x="712664" y="3994329"/>
              <a:chExt cx="88313" cy="132981"/>
            </a:xfrm>
          </p:grpSpPr>
          <p:sp>
            <p:nvSpPr>
              <p:cNvPr id="3752" name="Google Shape;3752;p22"/>
              <p:cNvSpPr/>
              <p:nvPr/>
            </p:nvSpPr>
            <p:spPr>
              <a:xfrm>
                <a:off x="712664" y="4006439"/>
                <a:ext cx="44613" cy="91225"/>
              </a:xfrm>
              <a:custGeom>
                <a:avLst/>
                <a:gdLst/>
                <a:ahLst/>
                <a:cxnLst/>
                <a:rect l="l" t="t" r="r" b="b"/>
                <a:pathLst>
                  <a:path w="781" h="1597" extrusionOk="0">
                    <a:moveTo>
                      <a:pt x="221" y="1"/>
                    </a:moveTo>
                    <a:cubicBezTo>
                      <a:pt x="138" y="1"/>
                      <a:pt x="60" y="44"/>
                      <a:pt x="44" y="145"/>
                    </a:cubicBezTo>
                    <a:cubicBezTo>
                      <a:pt x="1" y="407"/>
                      <a:pt x="81" y="683"/>
                      <a:pt x="139" y="938"/>
                    </a:cubicBezTo>
                    <a:cubicBezTo>
                      <a:pt x="196" y="1187"/>
                      <a:pt x="264" y="1427"/>
                      <a:pt x="489" y="1579"/>
                    </a:cubicBezTo>
                    <a:cubicBezTo>
                      <a:pt x="506" y="1591"/>
                      <a:pt x="526" y="1596"/>
                      <a:pt x="546" y="1596"/>
                    </a:cubicBezTo>
                    <a:cubicBezTo>
                      <a:pt x="589" y="1596"/>
                      <a:pt x="632" y="1573"/>
                      <a:pt x="652" y="1535"/>
                    </a:cubicBezTo>
                    <a:cubicBezTo>
                      <a:pt x="780" y="1308"/>
                      <a:pt x="735" y="1060"/>
                      <a:pt x="674" y="820"/>
                    </a:cubicBezTo>
                    <a:cubicBezTo>
                      <a:pt x="614" y="582"/>
                      <a:pt x="569" y="295"/>
                      <a:pt x="422" y="97"/>
                    </a:cubicBezTo>
                    <a:cubicBezTo>
                      <a:pt x="377" y="36"/>
                      <a:pt x="297" y="1"/>
                      <a:pt x="221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753" name="Google Shape;3753;p22"/>
              <p:cNvSpPr/>
              <p:nvPr/>
            </p:nvSpPr>
            <p:spPr>
              <a:xfrm>
                <a:off x="767617" y="3994329"/>
                <a:ext cx="33360" cy="132981"/>
              </a:xfrm>
              <a:custGeom>
                <a:avLst/>
                <a:gdLst/>
                <a:ahLst/>
                <a:cxnLst/>
                <a:rect l="l" t="t" r="r" b="b"/>
                <a:pathLst>
                  <a:path w="584" h="2328" extrusionOk="0">
                    <a:moveTo>
                      <a:pt x="295" y="1"/>
                    </a:moveTo>
                    <a:cubicBezTo>
                      <a:pt x="171" y="1"/>
                      <a:pt x="45" y="86"/>
                      <a:pt x="30" y="255"/>
                    </a:cubicBezTo>
                    <a:cubicBezTo>
                      <a:pt x="0" y="597"/>
                      <a:pt x="2" y="946"/>
                      <a:pt x="6" y="1290"/>
                    </a:cubicBezTo>
                    <a:cubicBezTo>
                      <a:pt x="9" y="1631"/>
                      <a:pt x="24" y="1959"/>
                      <a:pt x="178" y="2270"/>
                    </a:cubicBezTo>
                    <a:cubicBezTo>
                      <a:pt x="198" y="2309"/>
                      <a:pt x="239" y="2328"/>
                      <a:pt x="281" y="2328"/>
                    </a:cubicBezTo>
                    <a:cubicBezTo>
                      <a:pt x="323" y="2328"/>
                      <a:pt x="365" y="2309"/>
                      <a:pt x="385" y="2270"/>
                    </a:cubicBezTo>
                    <a:cubicBezTo>
                      <a:pt x="543" y="1960"/>
                      <a:pt x="560" y="1631"/>
                      <a:pt x="569" y="1290"/>
                    </a:cubicBezTo>
                    <a:cubicBezTo>
                      <a:pt x="576" y="946"/>
                      <a:pt x="583" y="597"/>
                      <a:pt x="557" y="255"/>
                    </a:cubicBezTo>
                    <a:cubicBezTo>
                      <a:pt x="544" y="85"/>
                      <a:pt x="420" y="1"/>
                      <a:pt x="295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3754" name="Google Shape;3754;p22"/>
            <p:cNvGrpSpPr/>
            <p:nvPr/>
          </p:nvGrpSpPr>
          <p:grpSpPr>
            <a:xfrm>
              <a:off x="2916488" y="4589988"/>
              <a:ext cx="142923" cy="130526"/>
              <a:chOff x="178100" y="3904645"/>
              <a:chExt cx="142923" cy="130526"/>
            </a:xfrm>
          </p:grpSpPr>
          <p:sp>
            <p:nvSpPr>
              <p:cNvPr id="3755" name="Google Shape;3755;p22"/>
              <p:cNvSpPr/>
              <p:nvPr/>
            </p:nvSpPr>
            <p:spPr>
              <a:xfrm>
                <a:off x="178100" y="3936863"/>
                <a:ext cx="40843" cy="98308"/>
              </a:xfrm>
              <a:custGeom>
                <a:avLst/>
                <a:gdLst/>
                <a:ahLst/>
                <a:cxnLst/>
                <a:rect l="l" t="t" r="r" b="b"/>
                <a:pathLst>
                  <a:path w="715" h="1721" extrusionOk="0">
                    <a:moveTo>
                      <a:pt x="237" y="1"/>
                    </a:moveTo>
                    <a:cubicBezTo>
                      <a:pt x="157" y="1"/>
                      <a:pt x="77" y="54"/>
                      <a:pt x="49" y="139"/>
                    </a:cubicBezTo>
                    <a:cubicBezTo>
                      <a:pt x="1" y="283"/>
                      <a:pt x="37" y="436"/>
                      <a:pt x="59" y="582"/>
                    </a:cubicBezTo>
                    <a:cubicBezTo>
                      <a:pt x="76" y="711"/>
                      <a:pt x="98" y="838"/>
                      <a:pt x="120" y="966"/>
                    </a:cubicBezTo>
                    <a:cubicBezTo>
                      <a:pt x="142" y="1093"/>
                      <a:pt x="158" y="1223"/>
                      <a:pt x="193" y="1347"/>
                    </a:cubicBezTo>
                    <a:cubicBezTo>
                      <a:pt x="234" y="1488"/>
                      <a:pt x="302" y="1592"/>
                      <a:pt x="413" y="1688"/>
                    </a:cubicBezTo>
                    <a:cubicBezTo>
                      <a:pt x="438" y="1709"/>
                      <a:pt x="467" y="1720"/>
                      <a:pt x="496" y="1720"/>
                    </a:cubicBezTo>
                    <a:cubicBezTo>
                      <a:pt x="533" y="1720"/>
                      <a:pt x="570" y="1702"/>
                      <a:pt x="594" y="1665"/>
                    </a:cubicBezTo>
                    <a:cubicBezTo>
                      <a:pt x="672" y="1542"/>
                      <a:pt x="715" y="1424"/>
                      <a:pt x="707" y="1275"/>
                    </a:cubicBezTo>
                    <a:cubicBezTo>
                      <a:pt x="700" y="1133"/>
                      <a:pt x="672" y="990"/>
                      <a:pt x="643" y="848"/>
                    </a:cubicBezTo>
                    <a:cubicBezTo>
                      <a:pt x="592" y="595"/>
                      <a:pt x="554" y="244"/>
                      <a:pt x="362" y="51"/>
                    </a:cubicBezTo>
                    <a:cubicBezTo>
                      <a:pt x="326" y="16"/>
                      <a:pt x="281" y="1"/>
                      <a:pt x="237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756" name="Google Shape;3756;p22"/>
              <p:cNvSpPr/>
              <p:nvPr/>
            </p:nvSpPr>
            <p:spPr>
              <a:xfrm>
                <a:off x="230654" y="3904645"/>
                <a:ext cx="37187" cy="110589"/>
              </a:xfrm>
              <a:custGeom>
                <a:avLst/>
                <a:gdLst/>
                <a:ahLst/>
                <a:cxnLst/>
                <a:rect l="l" t="t" r="r" b="b"/>
                <a:pathLst>
                  <a:path w="651" h="1936" extrusionOk="0">
                    <a:moveTo>
                      <a:pt x="399" y="0"/>
                    </a:moveTo>
                    <a:cubicBezTo>
                      <a:pt x="364" y="0"/>
                      <a:pt x="331" y="13"/>
                      <a:pt x="305" y="45"/>
                    </a:cubicBezTo>
                    <a:cubicBezTo>
                      <a:pt x="124" y="270"/>
                      <a:pt x="142" y="647"/>
                      <a:pt x="102" y="921"/>
                    </a:cubicBezTo>
                    <a:cubicBezTo>
                      <a:pt x="57" y="1239"/>
                      <a:pt x="0" y="1544"/>
                      <a:pt x="117" y="1853"/>
                    </a:cubicBezTo>
                    <a:cubicBezTo>
                      <a:pt x="136" y="1902"/>
                      <a:pt x="182" y="1936"/>
                      <a:pt x="229" y="1936"/>
                    </a:cubicBezTo>
                    <a:cubicBezTo>
                      <a:pt x="255" y="1936"/>
                      <a:pt x="282" y="1925"/>
                      <a:pt x="305" y="1902"/>
                    </a:cubicBezTo>
                    <a:cubicBezTo>
                      <a:pt x="542" y="1660"/>
                      <a:pt x="598" y="1348"/>
                      <a:pt x="625" y="1020"/>
                    </a:cubicBezTo>
                    <a:cubicBezTo>
                      <a:pt x="637" y="862"/>
                      <a:pt x="650" y="703"/>
                      <a:pt x="643" y="545"/>
                    </a:cubicBezTo>
                    <a:cubicBezTo>
                      <a:pt x="637" y="392"/>
                      <a:pt x="640" y="203"/>
                      <a:pt x="542" y="75"/>
                    </a:cubicBezTo>
                    <a:cubicBezTo>
                      <a:pt x="511" y="33"/>
                      <a:pt x="454" y="0"/>
                      <a:pt x="399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757" name="Google Shape;3757;p22"/>
              <p:cNvSpPr/>
              <p:nvPr/>
            </p:nvSpPr>
            <p:spPr>
              <a:xfrm>
                <a:off x="275667" y="3947545"/>
                <a:ext cx="45355" cy="85284"/>
              </a:xfrm>
              <a:custGeom>
                <a:avLst/>
                <a:gdLst/>
                <a:ahLst/>
                <a:cxnLst/>
                <a:rect l="l" t="t" r="r" b="b"/>
                <a:pathLst>
                  <a:path w="794" h="1493" extrusionOk="0">
                    <a:moveTo>
                      <a:pt x="528" y="0"/>
                    </a:moveTo>
                    <a:cubicBezTo>
                      <a:pt x="514" y="0"/>
                      <a:pt x="500" y="3"/>
                      <a:pt x="486" y="9"/>
                    </a:cubicBezTo>
                    <a:cubicBezTo>
                      <a:pt x="246" y="103"/>
                      <a:pt x="170" y="438"/>
                      <a:pt x="116" y="669"/>
                    </a:cubicBezTo>
                    <a:cubicBezTo>
                      <a:pt x="56" y="916"/>
                      <a:pt x="1" y="1211"/>
                      <a:pt x="155" y="1435"/>
                    </a:cubicBezTo>
                    <a:cubicBezTo>
                      <a:pt x="182" y="1473"/>
                      <a:pt x="219" y="1492"/>
                      <a:pt x="257" y="1492"/>
                    </a:cubicBezTo>
                    <a:cubicBezTo>
                      <a:pt x="286" y="1492"/>
                      <a:pt x="315" y="1481"/>
                      <a:pt x="342" y="1459"/>
                    </a:cubicBezTo>
                    <a:cubicBezTo>
                      <a:pt x="531" y="1295"/>
                      <a:pt x="571" y="1040"/>
                      <a:pt x="622" y="809"/>
                    </a:cubicBezTo>
                    <a:cubicBezTo>
                      <a:pt x="667" y="603"/>
                      <a:pt x="793" y="275"/>
                      <a:pt x="670" y="86"/>
                    </a:cubicBezTo>
                    <a:cubicBezTo>
                      <a:pt x="642" y="40"/>
                      <a:pt x="585" y="0"/>
                      <a:pt x="528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3758" name="Google Shape;3758;p22"/>
            <p:cNvGrpSpPr/>
            <p:nvPr/>
          </p:nvGrpSpPr>
          <p:grpSpPr>
            <a:xfrm flipH="1">
              <a:off x="3339346" y="4654247"/>
              <a:ext cx="88313" cy="132981"/>
              <a:chOff x="712664" y="3994329"/>
              <a:chExt cx="88313" cy="132981"/>
            </a:xfrm>
          </p:grpSpPr>
          <p:sp>
            <p:nvSpPr>
              <p:cNvPr id="3759" name="Google Shape;3759;p22"/>
              <p:cNvSpPr/>
              <p:nvPr/>
            </p:nvSpPr>
            <p:spPr>
              <a:xfrm>
                <a:off x="712664" y="4006439"/>
                <a:ext cx="44613" cy="91225"/>
              </a:xfrm>
              <a:custGeom>
                <a:avLst/>
                <a:gdLst/>
                <a:ahLst/>
                <a:cxnLst/>
                <a:rect l="l" t="t" r="r" b="b"/>
                <a:pathLst>
                  <a:path w="781" h="1597" extrusionOk="0">
                    <a:moveTo>
                      <a:pt x="221" y="1"/>
                    </a:moveTo>
                    <a:cubicBezTo>
                      <a:pt x="138" y="1"/>
                      <a:pt x="60" y="44"/>
                      <a:pt x="44" y="145"/>
                    </a:cubicBezTo>
                    <a:cubicBezTo>
                      <a:pt x="1" y="407"/>
                      <a:pt x="81" y="683"/>
                      <a:pt x="139" y="938"/>
                    </a:cubicBezTo>
                    <a:cubicBezTo>
                      <a:pt x="196" y="1187"/>
                      <a:pt x="264" y="1427"/>
                      <a:pt x="489" y="1579"/>
                    </a:cubicBezTo>
                    <a:cubicBezTo>
                      <a:pt x="506" y="1591"/>
                      <a:pt x="526" y="1596"/>
                      <a:pt x="546" y="1596"/>
                    </a:cubicBezTo>
                    <a:cubicBezTo>
                      <a:pt x="589" y="1596"/>
                      <a:pt x="632" y="1573"/>
                      <a:pt x="652" y="1535"/>
                    </a:cubicBezTo>
                    <a:cubicBezTo>
                      <a:pt x="780" y="1308"/>
                      <a:pt x="735" y="1060"/>
                      <a:pt x="674" y="820"/>
                    </a:cubicBezTo>
                    <a:cubicBezTo>
                      <a:pt x="614" y="582"/>
                      <a:pt x="569" y="295"/>
                      <a:pt x="422" y="97"/>
                    </a:cubicBezTo>
                    <a:cubicBezTo>
                      <a:pt x="377" y="36"/>
                      <a:pt x="297" y="1"/>
                      <a:pt x="221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760" name="Google Shape;3760;p22"/>
              <p:cNvSpPr/>
              <p:nvPr/>
            </p:nvSpPr>
            <p:spPr>
              <a:xfrm>
                <a:off x="767617" y="3994329"/>
                <a:ext cx="33360" cy="132981"/>
              </a:xfrm>
              <a:custGeom>
                <a:avLst/>
                <a:gdLst/>
                <a:ahLst/>
                <a:cxnLst/>
                <a:rect l="l" t="t" r="r" b="b"/>
                <a:pathLst>
                  <a:path w="584" h="2328" extrusionOk="0">
                    <a:moveTo>
                      <a:pt x="295" y="1"/>
                    </a:moveTo>
                    <a:cubicBezTo>
                      <a:pt x="171" y="1"/>
                      <a:pt x="45" y="86"/>
                      <a:pt x="30" y="255"/>
                    </a:cubicBezTo>
                    <a:cubicBezTo>
                      <a:pt x="0" y="597"/>
                      <a:pt x="2" y="946"/>
                      <a:pt x="6" y="1290"/>
                    </a:cubicBezTo>
                    <a:cubicBezTo>
                      <a:pt x="9" y="1631"/>
                      <a:pt x="24" y="1959"/>
                      <a:pt x="178" y="2270"/>
                    </a:cubicBezTo>
                    <a:cubicBezTo>
                      <a:pt x="198" y="2309"/>
                      <a:pt x="239" y="2328"/>
                      <a:pt x="281" y="2328"/>
                    </a:cubicBezTo>
                    <a:cubicBezTo>
                      <a:pt x="323" y="2328"/>
                      <a:pt x="365" y="2309"/>
                      <a:pt x="385" y="2270"/>
                    </a:cubicBezTo>
                    <a:cubicBezTo>
                      <a:pt x="543" y="1960"/>
                      <a:pt x="560" y="1631"/>
                      <a:pt x="569" y="1290"/>
                    </a:cubicBezTo>
                    <a:cubicBezTo>
                      <a:pt x="576" y="946"/>
                      <a:pt x="583" y="597"/>
                      <a:pt x="557" y="255"/>
                    </a:cubicBezTo>
                    <a:cubicBezTo>
                      <a:pt x="544" y="85"/>
                      <a:pt x="420" y="1"/>
                      <a:pt x="295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sp>
          <p:nvSpPr>
            <p:cNvPr id="3761" name="Google Shape;3761;p22"/>
            <p:cNvSpPr/>
            <p:nvPr/>
          </p:nvSpPr>
          <p:spPr>
            <a:xfrm>
              <a:off x="3576059" y="4617755"/>
              <a:ext cx="33188" cy="102763"/>
            </a:xfrm>
            <a:custGeom>
              <a:avLst/>
              <a:gdLst/>
              <a:ahLst/>
              <a:cxnLst/>
              <a:rect l="l" t="t" r="r" b="b"/>
              <a:pathLst>
                <a:path w="581" h="1799" extrusionOk="0">
                  <a:moveTo>
                    <a:pt x="300" y="0"/>
                  </a:moveTo>
                  <a:cubicBezTo>
                    <a:pt x="224" y="0"/>
                    <a:pt x="148" y="46"/>
                    <a:pt x="114" y="137"/>
                  </a:cubicBezTo>
                  <a:cubicBezTo>
                    <a:pt x="22" y="389"/>
                    <a:pt x="32" y="700"/>
                    <a:pt x="16" y="968"/>
                  </a:cubicBezTo>
                  <a:cubicBezTo>
                    <a:pt x="0" y="1232"/>
                    <a:pt x="5" y="1500"/>
                    <a:pt x="120" y="1743"/>
                  </a:cubicBezTo>
                  <a:cubicBezTo>
                    <a:pt x="136" y="1778"/>
                    <a:pt x="178" y="1799"/>
                    <a:pt x="219" y="1799"/>
                  </a:cubicBezTo>
                  <a:cubicBezTo>
                    <a:pt x="248" y="1799"/>
                    <a:pt x="276" y="1788"/>
                    <a:pt x="293" y="1765"/>
                  </a:cubicBezTo>
                  <a:cubicBezTo>
                    <a:pt x="467" y="1544"/>
                    <a:pt x="522" y="1270"/>
                    <a:pt x="540" y="994"/>
                  </a:cubicBezTo>
                  <a:cubicBezTo>
                    <a:pt x="554" y="722"/>
                    <a:pt x="580" y="397"/>
                    <a:pt x="484" y="137"/>
                  </a:cubicBezTo>
                  <a:cubicBezTo>
                    <a:pt x="451" y="46"/>
                    <a:pt x="375" y="0"/>
                    <a:pt x="300" y="0"/>
                  </a:cubicBezTo>
                  <a:close/>
                </a:path>
              </a:pathLst>
            </a:custGeom>
            <a:solidFill>
              <a:srgbClr val="191919">
                <a:alpha val="59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3762" name="Google Shape;3762;p22"/>
            <p:cNvGrpSpPr/>
            <p:nvPr/>
          </p:nvGrpSpPr>
          <p:grpSpPr>
            <a:xfrm>
              <a:off x="4632438" y="4603875"/>
              <a:ext cx="142923" cy="130526"/>
              <a:chOff x="178100" y="3904645"/>
              <a:chExt cx="142923" cy="130526"/>
            </a:xfrm>
          </p:grpSpPr>
          <p:sp>
            <p:nvSpPr>
              <p:cNvPr id="3763" name="Google Shape;3763;p22"/>
              <p:cNvSpPr/>
              <p:nvPr/>
            </p:nvSpPr>
            <p:spPr>
              <a:xfrm>
                <a:off x="178100" y="3936863"/>
                <a:ext cx="40843" cy="98308"/>
              </a:xfrm>
              <a:custGeom>
                <a:avLst/>
                <a:gdLst/>
                <a:ahLst/>
                <a:cxnLst/>
                <a:rect l="l" t="t" r="r" b="b"/>
                <a:pathLst>
                  <a:path w="715" h="1721" extrusionOk="0">
                    <a:moveTo>
                      <a:pt x="237" y="1"/>
                    </a:moveTo>
                    <a:cubicBezTo>
                      <a:pt x="157" y="1"/>
                      <a:pt x="77" y="54"/>
                      <a:pt x="49" y="139"/>
                    </a:cubicBezTo>
                    <a:cubicBezTo>
                      <a:pt x="1" y="283"/>
                      <a:pt x="37" y="436"/>
                      <a:pt x="59" y="582"/>
                    </a:cubicBezTo>
                    <a:cubicBezTo>
                      <a:pt x="76" y="711"/>
                      <a:pt x="98" y="838"/>
                      <a:pt x="120" y="966"/>
                    </a:cubicBezTo>
                    <a:cubicBezTo>
                      <a:pt x="142" y="1093"/>
                      <a:pt x="158" y="1223"/>
                      <a:pt x="193" y="1347"/>
                    </a:cubicBezTo>
                    <a:cubicBezTo>
                      <a:pt x="234" y="1488"/>
                      <a:pt x="302" y="1592"/>
                      <a:pt x="413" y="1688"/>
                    </a:cubicBezTo>
                    <a:cubicBezTo>
                      <a:pt x="438" y="1709"/>
                      <a:pt x="467" y="1720"/>
                      <a:pt x="496" y="1720"/>
                    </a:cubicBezTo>
                    <a:cubicBezTo>
                      <a:pt x="533" y="1720"/>
                      <a:pt x="570" y="1702"/>
                      <a:pt x="594" y="1665"/>
                    </a:cubicBezTo>
                    <a:cubicBezTo>
                      <a:pt x="672" y="1542"/>
                      <a:pt x="715" y="1424"/>
                      <a:pt x="707" y="1275"/>
                    </a:cubicBezTo>
                    <a:cubicBezTo>
                      <a:pt x="700" y="1133"/>
                      <a:pt x="672" y="990"/>
                      <a:pt x="643" y="848"/>
                    </a:cubicBezTo>
                    <a:cubicBezTo>
                      <a:pt x="592" y="595"/>
                      <a:pt x="554" y="244"/>
                      <a:pt x="362" y="51"/>
                    </a:cubicBezTo>
                    <a:cubicBezTo>
                      <a:pt x="326" y="16"/>
                      <a:pt x="281" y="1"/>
                      <a:pt x="237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764" name="Google Shape;3764;p22"/>
              <p:cNvSpPr/>
              <p:nvPr/>
            </p:nvSpPr>
            <p:spPr>
              <a:xfrm>
                <a:off x="230654" y="3904645"/>
                <a:ext cx="37187" cy="110589"/>
              </a:xfrm>
              <a:custGeom>
                <a:avLst/>
                <a:gdLst/>
                <a:ahLst/>
                <a:cxnLst/>
                <a:rect l="l" t="t" r="r" b="b"/>
                <a:pathLst>
                  <a:path w="651" h="1936" extrusionOk="0">
                    <a:moveTo>
                      <a:pt x="399" y="0"/>
                    </a:moveTo>
                    <a:cubicBezTo>
                      <a:pt x="364" y="0"/>
                      <a:pt x="331" y="13"/>
                      <a:pt x="305" y="45"/>
                    </a:cubicBezTo>
                    <a:cubicBezTo>
                      <a:pt x="124" y="270"/>
                      <a:pt x="142" y="647"/>
                      <a:pt x="102" y="921"/>
                    </a:cubicBezTo>
                    <a:cubicBezTo>
                      <a:pt x="57" y="1239"/>
                      <a:pt x="0" y="1544"/>
                      <a:pt x="117" y="1853"/>
                    </a:cubicBezTo>
                    <a:cubicBezTo>
                      <a:pt x="136" y="1902"/>
                      <a:pt x="182" y="1936"/>
                      <a:pt x="229" y="1936"/>
                    </a:cubicBezTo>
                    <a:cubicBezTo>
                      <a:pt x="255" y="1936"/>
                      <a:pt x="282" y="1925"/>
                      <a:pt x="305" y="1902"/>
                    </a:cubicBezTo>
                    <a:cubicBezTo>
                      <a:pt x="542" y="1660"/>
                      <a:pt x="598" y="1348"/>
                      <a:pt x="625" y="1020"/>
                    </a:cubicBezTo>
                    <a:cubicBezTo>
                      <a:pt x="637" y="862"/>
                      <a:pt x="650" y="703"/>
                      <a:pt x="643" y="545"/>
                    </a:cubicBezTo>
                    <a:cubicBezTo>
                      <a:pt x="637" y="392"/>
                      <a:pt x="640" y="203"/>
                      <a:pt x="542" y="75"/>
                    </a:cubicBezTo>
                    <a:cubicBezTo>
                      <a:pt x="511" y="33"/>
                      <a:pt x="454" y="0"/>
                      <a:pt x="399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765" name="Google Shape;3765;p22"/>
              <p:cNvSpPr/>
              <p:nvPr/>
            </p:nvSpPr>
            <p:spPr>
              <a:xfrm>
                <a:off x="275667" y="3947545"/>
                <a:ext cx="45355" cy="85284"/>
              </a:xfrm>
              <a:custGeom>
                <a:avLst/>
                <a:gdLst/>
                <a:ahLst/>
                <a:cxnLst/>
                <a:rect l="l" t="t" r="r" b="b"/>
                <a:pathLst>
                  <a:path w="794" h="1493" extrusionOk="0">
                    <a:moveTo>
                      <a:pt x="528" y="0"/>
                    </a:moveTo>
                    <a:cubicBezTo>
                      <a:pt x="514" y="0"/>
                      <a:pt x="500" y="3"/>
                      <a:pt x="486" y="9"/>
                    </a:cubicBezTo>
                    <a:cubicBezTo>
                      <a:pt x="246" y="103"/>
                      <a:pt x="170" y="438"/>
                      <a:pt x="116" y="669"/>
                    </a:cubicBezTo>
                    <a:cubicBezTo>
                      <a:pt x="56" y="916"/>
                      <a:pt x="1" y="1211"/>
                      <a:pt x="155" y="1435"/>
                    </a:cubicBezTo>
                    <a:cubicBezTo>
                      <a:pt x="182" y="1473"/>
                      <a:pt x="219" y="1492"/>
                      <a:pt x="257" y="1492"/>
                    </a:cubicBezTo>
                    <a:cubicBezTo>
                      <a:pt x="286" y="1492"/>
                      <a:pt x="315" y="1481"/>
                      <a:pt x="342" y="1459"/>
                    </a:cubicBezTo>
                    <a:cubicBezTo>
                      <a:pt x="531" y="1295"/>
                      <a:pt x="571" y="1040"/>
                      <a:pt x="622" y="809"/>
                    </a:cubicBezTo>
                    <a:cubicBezTo>
                      <a:pt x="667" y="603"/>
                      <a:pt x="793" y="275"/>
                      <a:pt x="670" y="86"/>
                    </a:cubicBezTo>
                    <a:cubicBezTo>
                      <a:pt x="642" y="40"/>
                      <a:pt x="585" y="0"/>
                      <a:pt x="528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3766" name="Google Shape;3766;p22"/>
            <p:cNvGrpSpPr/>
            <p:nvPr/>
          </p:nvGrpSpPr>
          <p:grpSpPr>
            <a:xfrm>
              <a:off x="6178388" y="4603875"/>
              <a:ext cx="142923" cy="130526"/>
              <a:chOff x="178100" y="3904645"/>
              <a:chExt cx="142923" cy="130526"/>
            </a:xfrm>
          </p:grpSpPr>
          <p:sp>
            <p:nvSpPr>
              <p:cNvPr id="3767" name="Google Shape;3767;p22"/>
              <p:cNvSpPr/>
              <p:nvPr/>
            </p:nvSpPr>
            <p:spPr>
              <a:xfrm>
                <a:off x="178100" y="3936863"/>
                <a:ext cx="40843" cy="98308"/>
              </a:xfrm>
              <a:custGeom>
                <a:avLst/>
                <a:gdLst/>
                <a:ahLst/>
                <a:cxnLst/>
                <a:rect l="l" t="t" r="r" b="b"/>
                <a:pathLst>
                  <a:path w="715" h="1721" extrusionOk="0">
                    <a:moveTo>
                      <a:pt x="237" y="1"/>
                    </a:moveTo>
                    <a:cubicBezTo>
                      <a:pt x="157" y="1"/>
                      <a:pt x="77" y="54"/>
                      <a:pt x="49" y="139"/>
                    </a:cubicBezTo>
                    <a:cubicBezTo>
                      <a:pt x="1" y="283"/>
                      <a:pt x="37" y="436"/>
                      <a:pt x="59" y="582"/>
                    </a:cubicBezTo>
                    <a:cubicBezTo>
                      <a:pt x="76" y="711"/>
                      <a:pt x="98" y="838"/>
                      <a:pt x="120" y="966"/>
                    </a:cubicBezTo>
                    <a:cubicBezTo>
                      <a:pt x="142" y="1093"/>
                      <a:pt x="158" y="1223"/>
                      <a:pt x="193" y="1347"/>
                    </a:cubicBezTo>
                    <a:cubicBezTo>
                      <a:pt x="234" y="1488"/>
                      <a:pt x="302" y="1592"/>
                      <a:pt x="413" y="1688"/>
                    </a:cubicBezTo>
                    <a:cubicBezTo>
                      <a:pt x="438" y="1709"/>
                      <a:pt x="467" y="1720"/>
                      <a:pt x="496" y="1720"/>
                    </a:cubicBezTo>
                    <a:cubicBezTo>
                      <a:pt x="533" y="1720"/>
                      <a:pt x="570" y="1702"/>
                      <a:pt x="594" y="1665"/>
                    </a:cubicBezTo>
                    <a:cubicBezTo>
                      <a:pt x="672" y="1542"/>
                      <a:pt x="715" y="1424"/>
                      <a:pt x="707" y="1275"/>
                    </a:cubicBezTo>
                    <a:cubicBezTo>
                      <a:pt x="700" y="1133"/>
                      <a:pt x="672" y="990"/>
                      <a:pt x="643" y="848"/>
                    </a:cubicBezTo>
                    <a:cubicBezTo>
                      <a:pt x="592" y="595"/>
                      <a:pt x="554" y="244"/>
                      <a:pt x="362" y="51"/>
                    </a:cubicBezTo>
                    <a:cubicBezTo>
                      <a:pt x="326" y="16"/>
                      <a:pt x="281" y="1"/>
                      <a:pt x="237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768" name="Google Shape;3768;p22"/>
              <p:cNvSpPr/>
              <p:nvPr/>
            </p:nvSpPr>
            <p:spPr>
              <a:xfrm>
                <a:off x="230654" y="3904645"/>
                <a:ext cx="37187" cy="110589"/>
              </a:xfrm>
              <a:custGeom>
                <a:avLst/>
                <a:gdLst/>
                <a:ahLst/>
                <a:cxnLst/>
                <a:rect l="l" t="t" r="r" b="b"/>
                <a:pathLst>
                  <a:path w="651" h="1936" extrusionOk="0">
                    <a:moveTo>
                      <a:pt x="399" y="0"/>
                    </a:moveTo>
                    <a:cubicBezTo>
                      <a:pt x="364" y="0"/>
                      <a:pt x="331" y="13"/>
                      <a:pt x="305" y="45"/>
                    </a:cubicBezTo>
                    <a:cubicBezTo>
                      <a:pt x="124" y="270"/>
                      <a:pt x="142" y="647"/>
                      <a:pt x="102" y="921"/>
                    </a:cubicBezTo>
                    <a:cubicBezTo>
                      <a:pt x="57" y="1239"/>
                      <a:pt x="0" y="1544"/>
                      <a:pt x="117" y="1853"/>
                    </a:cubicBezTo>
                    <a:cubicBezTo>
                      <a:pt x="136" y="1902"/>
                      <a:pt x="182" y="1936"/>
                      <a:pt x="229" y="1936"/>
                    </a:cubicBezTo>
                    <a:cubicBezTo>
                      <a:pt x="255" y="1936"/>
                      <a:pt x="282" y="1925"/>
                      <a:pt x="305" y="1902"/>
                    </a:cubicBezTo>
                    <a:cubicBezTo>
                      <a:pt x="542" y="1660"/>
                      <a:pt x="598" y="1348"/>
                      <a:pt x="625" y="1020"/>
                    </a:cubicBezTo>
                    <a:cubicBezTo>
                      <a:pt x="637" y="862"/>
                      <a:pt x="650" y="703"/>
                      <a:pt x="643" y="545"/>
                    </a:cubicBezTo>
                    <a:cubicBezTo>
                      <a:pt x="637" y="392"/>
                      <a:pt x="640" y="203"/>
                      <a:pt x="542" y="75"/>
                    </a:cubicBezTo>
                    <a:cubicBezTo>
                      <a:pt x="511" y="33"/>
                      <a:pt x="454" y="0"/>
                      <a:pt x="399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769" name="Google Shape;3769;p22"/>
              <p:cNvSpPr/>
              <p:nvPr/>
            </p:nvSpPr>
            <p:spPr>
              <a:xfrm>
                <a:off x="275667" y="3947545"/>
                <a:ext cx="45355" cy="85284"/>
              </a:xfrm>
              <a:custGeom>
                <a:avLst/>
                <a:gdLst/>
                <a:ahLst/>
                <a:cxnLst/>
                <a:rect l="l" t="t" r="r" b="b"/>
                <a:pathLst>
                  <a:path w="794" h="1493" extrusionOk="0">
                    <a:moveTo>
                      <a:pt x="528" y="0"/>
                    </a:moveTo>
                    <a:cubicBezTo>
                      <a:pt x="514" y="0"/>
                      <a:pt x="500" y="3"/>
                      <a:pt x="486" y="9"/>
                    </a:cubicBezTo>
                    <a:cubicBezTo>
                      <a:pt x="246" y="103"/>
                      <a:pt x="170" y="438"/>
                      <a:pt x="116" y="669"/>
                    </a:cubicBezTo>
                    <a:cubicBezTo>
                      <a:pt x="56" y="916"/>
                      <a:pt x="1" y="1211"/>
                      <a:pt x="155" y="1435"/>
                    </a:cubicBezTo>
                    <a:cubicBezTo>
                      <a:pt x="182" y="1473"/>
                      <a:pt x="219" y="1492"/>
                      <a:pt x="257" y="1492"/>
                    </a:cubicBezTo>
                    <a:cubicBezTo>
                      <a:pt x="286" y="1492"/>
                      <a:pt x="315" y="1481"/>
                      <a:pt x="342" y="1459"/>
                    </a:cubicBezTo>
                    <a:cubicBezTo>
                      <a:pt x="531" y="1295"/>
                      <a:pt x="571" y="1040"/>
                      <a:pt x="622" y="809"/>
                    </a:cubicBezTo>
                    <a:cubicBezTo>
                      <a:pt x="667" y="603"/>
                      <a:pt x="793" y="275"/>
                      <a:pt x="670" y="86"/>
                    </a:cubicBezTo>
                    <a:cubicBezTo>
                      <a:pt x="642" y="40"/>
                      <a:pt x="585" y="0"/>
                      <a:pt x="528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3770" name="Google Shape;3770;p22"/>
            <p:cNvGrpSpPr/>
            <p:nvPr/>
          </p:nvGrpSpPr>
          <p:grpSpPr>
            <a:xfrm>
              <a:off x="5250150" y="4638600"/>
              <a:ext cx="142923" cy="130526"/>
              <a:chOff x="178100" y="3904645"/>
              <a:chExt cx="142923" cy="130526"/>
            </a:xfrm>
          </p:grpSpPr>
          <p:sp>
            <p:nvSpPr>
              <p:cNvPr id="3771" name="Google Shape;3771;p22"/>
              <p:cNvSpPr/>
              <p:nvPr/>
            </p:nvSpPr>
            <p:spPr>
              <a:xfrm>
                <a:off x="178100" y="3936863"/>
                <a:ext cx="40843" cy="98308"/>
              </a:xfrm>
              <a:custGeom>
                <a:avLst/>
                <a:gdLst/>
                <a:ahLst/>
                <a:cxnLst/>
                <a:rect l="l" t="t" r="r" b="b"/>
                <a:pathLst>
                  <a:path w="715" h="1721" extrusionOk="0">
                    <a:moveTo>
                      <a:pt x="237" y="1"/>
                    </a:moveTo>
                    <a:cubicBezTo>
                      <a:pt x="157" y="1"/>
                      <a:pt x="77" y="54"/>
                      <a:pt x="49" y="139"/>
                    </a:cubicBezTo>
                    <a:cubicBezTo>
                      <a:pt x="1" y="283"/>
                      <a:pt x="37" y="436"/>
                      <a:pt x="59" y="582"/>
                    </a:cubicBezTo>
                    <a:cubicBezTo>
                      <a:pt x="76" y="711"/>
                      <a:pt x="98" y="838"/>
                      <a:pt x="120" y="966"/>
                    </a:cubicBezTo>
                    <a:cubicBezTo>
                      <a:pt x="142" y="1093"/>
                      <a:pt x="158" y="1223"/>
                      <a:pt x="193" y="1347"/>
                    </a:cubicBezTo>
                    <a:cubicBezTo>
                      <a:pt x="234" y="1488"/>
                      <a:pt x="302" y="1592"/>
                      <a:pt x="413" y="1688"/>
                    </a:cubicBezTo>
                    <a:cubicBezTo>
                      <a:pt x="438" y="1709"/>
                      <a:pt x="467" y="1720"/>
                      <a:pt x="496" y="1720"/>
                    </a:cubicBezTo>
                    <a:cubicBezTo>
                      <a:pt x="533" y="1720"/>
                      <a:pt x="570" y="1702"/>
                      <a:pt x="594" y="1665"/>
                    </a:cubicBezTo>
                    <a:cubicBezTo>
                      <a:pt x="672" y="1542"/>
                      <a:pt x="715" y="1424"/>
                      <a:pt x="707" y="1275"/>
                    </a:cubicBezTo>
                    <a:cubicBezTo>
                      <a:pt x="700" y="1133"/>
                      <a:pt x="672" y="990"/>
                      <a:pt x="643" y="848"/>
                    </a:cubicBezTo>
                    <a:cubicBezTo>
                      <a:pt x="592" y="595"/>
                      <a:pt x="554" y="244"/>
                      <a:pt x="362" y="51"/>
                    </a:cubicBezTo>
                    <a:cubicBezTo>
                      <a:pt x="326" y="16"/>
                      <a:pt x="281" y="1"/>
                      <a:pt x="237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772" name="Google Shape;3772;p22"/>
              <p:cNvSpPr/>
              <p:nvPr/>
            </p:nvSpPr>
            <p:spPr>
              <a:xfrm>
                <a:off x="230654" y="3904645"/>
                <a:ext cx="37187" cy="110589"/>
              </a:xfrm>
              <a:custGeom>
                <a:avLst/>
                <a:gdLst/>
                <a:ahLst/>
                <a:cxnLst/>
                <a:rect l="l" t="t" r="r" b="b"/>
                <a:pathLst>
                  <a:path w="651" h="1936" extrusionOk="0">
                    <a:moveTo>
                      <a:pt x="399" y="0"/>
                    </a:moveTo>
                    <a:cubicBezTo>
                      <a:pt x="364" y="0"/>
                      <a:pt x="331" y="13"/>
                      <a:pt x="305" y="45"/>
                    </a:cubicBezTo>
                    <a:cubicBezTo>
                      <a:pt x="124" y="270"/>
                      <a:pt x="142" y="647"/>
                      <a:pt x="102" y="921"/>
                    </a:cubicBezTo>
                    <a:cubicBezTo>
                      <a:pt x="57" y="1239"/>
                      <a:pt x="0" y="1544"/>
                      <a:pt x="117" y="1853"/>
                    </a:cubicBezTo>
                    <a:cubicBezTo>
                      <a:pt x="136" y="1902"/>
                      <a:pt x="182" y="1936"/>
                      <a:pt x="229" y="1936"/>
                    </a:cubicBezTo>
                    <a:cubicBezTo>
                      <a:pt x="255" y="1936"/>
                      <a:pt x="282" y="1925"/>
                      <a:pt x="305" y="1902"/>
                    </a:cubicBezTo>
                    <a:cubicBezTo>
                      <a:pt x="542" y="1660"/>
                      <a:pt x="598" y="1348"/>
                      <a:pt x="625" y="1020"/>
                    </a:cubicBezTo>
                    <a:cubicBezTo>
                      <a:pt x="637" y="862"/>
                      <a:pt x="650" y="703"/>
                      <a:pt x="643" y="545"/>
                    </a:cubicBezTo>
                    <a:cubicBezTo>
                      <a:pt x="637" y="392"/>
                      <a:pt x="640" y="203"/>
                      <a:pt x="542" y="75"/>
                    </a:cubicBezTo>
                    <a:cubicBezTo>
                      <a:pt x="511" y="33"/>
                      <a:pt x="454" y="0"/>
                      <a:pt x="399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773" name="Google Shape;3773;p22"/>
              <p:cNvSpPr/>
              <p:nvPr/>
            </p:nvSpPr>
            <p:spPr>
              <a:xfrm>
                <a:off x="275667" y="3947545"/>
                <a:ext cx="45355" cy="85284"/>
              </a:xfrm>
              <a:custGeom>
                <a:avLst/>
                <a:gdLst/>
                <a:ahLst/>
                <a:cxnLst/>
                <a:rect l="l" t="t" r="r" b="b"/>
                <a:pathLst>
                  <a:path w="794" h="1493" extrusionOk="0">
                    <a:moveTo>
                      <a:pt x="528" y="0"/>
                    </a:moveTo>
                    <a:cubicBezTo>
                      <a:pt x="514" y="0"/>
                      <a:pt x="500" y="3"/>
                      <a:pt x="486" y="9"/>
                    </a:cubicBezTo>
                    <a:cubicBezTo>
                      <a:pt x="246" y="103"/>
                      <a:pt x="170" y="438"/>
                      <a:pt x="116" y="669"/>
                    </a:cubicBezTo>
                    <a:cubicBezTo>
                      <a:pt x="56" y="916"/>
                      <a:pt x="1" y="1211"/>
                      <a:pt x="155" y="1435"/>
                    </a:cubicBezTo>
                    <a:cubicBezTo>
                      <a:pt x="182" y="1473"/>
                      <a:pt x="219" y="1492"/>
                      <a:pt x="257" y="1492"/>
                    </a:cubicBezTo>
                    <a:cubicBezTo>
                      <a:pt x="286" y="1492"/>
                      <a:pt x="315" y="1481"/>
                      <a:pt x="342" y="1459"/>
                    </a:cubicBezTo>
                    <a:cubicBezTo>
                      <a:pt x="531" y="1295"/>
                      <a:pt x="571" y="1040"/>
                      <a:pt x="622" y="809"/>
                    </a:cubicBezTo>
                    <a:cubicBezTo>
                      <a:pt x="667" y="603"/>
                      <a:pt x="793" y="275"/>
                      <a:pt x="670" y="86"/>
                    </a:cubicBezTo>
                    <a:cubicBezTo>
                      <a:pt x="642" y="40"/>
                      <a:pt x="585" y="0"/>
                      <a:pt x="528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3774" name="Google Shape;3774;p22"/>
            <p:cNvGrpSpPr/>
            <p:nvPr/>
          </p:nvGrpSpPr>
          <p:grpSpPr>
            <a:xfrm flipH="1">
              <a:off x="3748221" y="4689922"/>
              <a:ext cx="88313" cy="132981"/>
              <a:chOff x="712664" y="3994329"/>
              <a:chExt cx="88313" cy="132981"/>
            </a:xfrm>
          </p:grpSpPr>
          <p:sp>
            <p:nvSpPr>
              <p:cNvPr id="3775" name="Google Shape;3775;p22"/>
              <p:cNvSpPr/>
              <p:nvPr/>
            </p:nvSpPr>
            <p:spPr>
              <a:xfrm>
                <a:off x="712664" y="4006439"/>
                <a:ext cx="44613" cy="91225"/>
              </a:xfrm>
              <a:custGeom>
                <a:avLst/>
                <a:gdLst/>
                <a:ahLst/>
                <a:cxnLst/>
                <a:rect l="l" t="t" r="r" b="b"/>
                <a:pathLst>
                  <a:path w="781" h="1597" extrusionOk="0">
                    <a:moveTo>
                      <a:pt x="221" y="1"/>
                    </a:moveTo>
                    <a:cubicBezTo>
                      <a:pt x="138" y="1"/>
                      <a:pt x="60" y="44"/>
                      <a:pt x="44" y="145"/>
                    </a:cubicBezTo>
                    <a:cubicBezTo>
                      <a:pt x="1" y="407"/>
                      <a:pt x="81" y="683"/>
                      <a:pt x="139" y="938"/>
                    </a:cubicBezTo>
                    <a:cubicBezTo>
                      <a:pt x="196" y="1187"/>
                      <a:pt x="264" y="1427"/>
                      <a:pt x="489" y="1579"/>
                    </a:cubicBezTo>
                    <a:cubicBezTo>
                      <a:pt x="506" y="1591"/>
                      <a:pt x="526" y="1596"/>
                      <a:pt x="546" y="1596"/>
                    </a:cubicBezTo>
                    <a:cubicBezTo>
                      <a:pt x="589" y="1596"/>
                      <a:pt x="632" y="1573"/>
                      <a:pt x="652" y="1535"/>
                    </a:cubicBezTo>
                    <a:cubicBezTo>
                      <a:pt x="780" y="1308"/>
                      <a:pt x="735" y="1060"/>
                      <a:pt x="674" y="820"/>
                    </a:cubicBezTo>
                    <a:cubicBezTo>
                      <a:pt x="614" y="582"/>
                      <a:pt x="569" y="295"/>
                      <a:pt x="422" y="97"/>
                    </a:cubicBezTo>
                    <a:cubicBezTo>
                      <a:pt x="377" y="36"/>
                      <a:pt x="297" y="1"/>
                      <a:pt x="221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776" name="Google Shape;3776;p22"/>
              <p:cNvSpPr/>
              <p:nvPr/>
            </p:nvSpPr>
            <p:spPr>
              <a:xfrm>
                <a:off x="767617" y="3994329"/>
                <a:ext cx="33360" cy="132981"/>
              </a:xfrm>
              <a:custGeom>
                <a:avLst/>
                <a:gdLst/>
                <a:ahLst/>
                <a:cxnLst/>
                <a:rect l="l" t="t" r="r" b="b"/>
                <a:pathLst>
                  <a:path w="584" h="2328" extrusionOk="0">
                    <a:moveTo>
                      <a:pt x="295" y="1"/>
                    </a:moveTo>
                    <a:cubicBezTo>
                      <a:pt x="171" y="1"/>
                      <a:pt x="45" y="86"/>
                      <a:pt x="30" y="255"/>
                    </a:cubicBezTo>
                    <a:cubicBezTo>
                      <a:pt x="0" y="597"/>
                      <a:pt x="2" y="946"/>
                      <a:pt x="6" y="1290"/>
                    </a:cubicBezTo>
                    <a:cubicBezTo>
                      <a:pt x="9" y="1631"/>
                      <a:pt x="24" y="1959"/>
                      <a:pt x="178" y="2270"/>
                    </a:cubicBezTo>
                    <a:cubicBezTo>
                      <a:pt x="198" y="2309"/>
                      <a:pt x="239" y="2328"/>
                      <a:pt x="281" y="2328"/>
                    </a:cubicBezTo>
                    <a:cubicBezTo>
                      <a:pt x="323" y="2328"/>
                      <a:pt x="365" y="2309"/>
                      <a:pt x="385" y="2270"/>
                    </a:cubicBezTo>
                    <a:cubicBezTo>
                      <a:pt x="543" y="1960"/>
                      <a:pt x="560" y="1631"/>
                      <a:pt x="569" y="1290"/>
                    </a:cubicBezTo>
                    <a:cubicBezTo>
                      <a:pt x="576" y="946"/>
                      <a:pt x="583" y="597"/>
                      <a:pt x="557" y="255"/>
                    </a:cubicBezTo>
                    <a:cubicBezTo>
                      <a:pt x="544" y="85"/>
                      <a:pt x="420" y="1"/>
                      <a:pt x="295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3777" name="Google Shape;3777;p22"/>
            <p:cNvGrpSpPr/>
            <p:nvPr/>
          </p:nvGrpSpPr>
          <p:grpSpPr>
            <a:xfrm flipH="1">
              <a:off x="5698684" y="4628872"/>
              <a:ext cx="88313" cy="132981"/>
              <a:chOff x="712664" y="3994329"/>
              <a:chExt cx="88313" cy="132981"/>
            </a:xfrm>
          </p:grpSpPr>
          <p:sp>
            <p:nvSpPr>
              <p:cNvPr id="3778" name="Google Shape;3778;p22"/>
              <p:cNvSpPr/>
              <p:nvPr/>
            </p:nvSpPr>
            <p:spPr>
              <a:xfrm>
                <a:off x="712664" y="4006439"/>
                <a:ext cx="44613" cy="91225"/>
              </a:xfrm>
              <a:custGeom>
                <a:avLst/>
                <a:gdLst/>
                <a:ahLst/>
                <a:cxnLst/>
                <a:rect l="l" t="t" r="r" b="b"/>
                <a:pathLst>
                  <a:path w="781" h="1597" extrusionOk="0">
                    <a:moveTo>
                      <a:pt x="221" y="1"/>
                    </a:moveTo>
                    <a:cubicBezTo>
                      <a:pt x="138" y="1"/>
                      <a:pt x="60" y="44"/>
                      <a:pt x="44" y="145"/>
                    </a:cubicBezTo>
                    <a:cubicBezTo>
                      <a:pt x="1" y="407"/>
                      <a:pt x="81" y="683"/>
                      <a:pt x="139" y="938"/>
                    </a:cubicBezTo>
                    <a:cubicBezTo>
                      <a:pt x="196" y="1187"/>
                      <a:pt x="264" y="1427"/>
                      <a:pt x="489" y="1579"/>
                    </a:cubicBezTo>
                    <a:cubicBezTo>
                      <a:pt x="506" y="1591"/>
                      <a:pt x="526" y="1596"/>
                      <a:pt x="546" y="1596"/>
                    </a:cubicBezTo>
                    <a:cubicBezTo>
                      <a:pt x="589" y="1596"/>
                      <a:pt x="632" y="1573"/>
                      <a:pt x="652" y="1535"/>
                    </a:cubicBezTo>
                    <a:cubicBezTo>
                      <a:pt x="780" y="1308"/>
                      <a:pt x="735" y="1060"/>
                      <a:pt x="674" y="820"/>
                    </a:cubicBezTo>
                    <a:cubicBezTo>
                      <a:pt x="614" y="582"/>
                      <a:pt x="569" y="295"/>
                      <a:pt x="422" y="97"/>
                    </a:cubicBezTo>
                    <a:cubicBezTo>
                      <a:pt x="377" y="36"/>
                      <a:pt x="297" y="1"/>
                      <a:pt x="221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779" name="Google Shape;3779;p22"/>
              <p:cNvSpPr/>
              <p:nvPr/>
            </p:nvSpPr>
            <p:spPr>
              <a:xfrm>
                <a:off x="767617" y="3994329"/>
                <a:ext cx="33360" cy="132981"/>
              </a:xfrm>
              <a:custGeom>
                <a:avLst/>
                <a:gdLst/>
                <a:ahLst/>
                <a:cxnLst/>
                <a:rect l="l" t="t" r="r" b="b"/>
                <a:pathLst>
                  <a:path w="584" h="2328" extrusionOk="0">
                    <a:moveTo>
                      <a:pt x="295" y="1"/>
                    </a:moveTo>
                    <a:cubicBezTo>
                      <a:pt x="171" y="1"/>
                      <a:pt x="45" y="86"/>
                      <a:pt x="30" y="255"/>
                    </a:cubicBezTo>
                    <a:cubicBezTo>
                      <a:pt x="0" y="597"/>
                      <a:pt x="2" y="946"/>
                      <a:pt x="6" y="1290"/>
                    </a:cubicBezTo>
                    <a:cubicBezTo>
                      <a:pt x="9" y="1631"/>
                      <a:pt x="24" y="1959"/>
                      <a:pt x="178" y="2270"/>
                    </a:cubicBezTo>
                    <a:cubicBezTo>
                      <a:pt x="198" y="2309"/>
                      <a:pt x="239" y="2328"/>
                      <a:pt x="281" y="2328"/>
                    </a:cubicBezTo>
                    <a:cubicBezTo>
                      <a:pt x="323" y="2328"/>
                      <a:pt x="365" y="2309"/>
                      <a:pt x="385" y="2270"/>
                    </a:cubicBezTo>
                    <a:cubicBezTo>
                      <a:pt x="543" y="1960"/>
                      <a:pt x="560" y="1631"/>
                      <a:pt x="569" y="1290"/>
                    </a:cubicBezTo>
                    <a:cubicBezTo>
                      <a:pt x="576" y="946"/>
                      <a:pt x="583" y="597"/>
                      <a:pt x="557" y="255"/>
                    </a:cubicBezTo>
                    <a:cubicBezTo>
                      <a:pt x="544" y="85"/>
                      <a:pt x="420" y="1"/>
                      <a:pt x="295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sp>
          <p:nvSpPr>
            <p:cNvPr id="3780" name="Google Shape;3780;p22"/>
            <p:cNvSpPr/>
            <p:nvPr/>
          </p:nvSpPr>
          <p:spPr>
            <a:xfrm flipH="1">
              <a:off x="4996151" y="4643980"/>
              <a:ext cx="33188" cy="102763"/>
            </a:xfrm>
            <a:custGeom>
              <a:avLst/>
              <a:gdLst/>
              <a:ahLst/>
              <a:cxnLst/>
              <a:rect l="l" t="t" r="r" b="b"/>
              <a:pathLst>
                <a:path w="581" h="1799" extrusionOk="0">
                  <a:moveTo>
                    <a:pt x="300" y="0"/>
                  </a:moveTo>
                  <a:cubicBezTo>
                    <a:pt x="224" y="0"/>
                    <a:pt x="148" y="46"/>
                    <a:pt x="114" y="137"/>
                  </a:cubicBezTo>
                  <a:cubicBezTo>
                    <a:pt x="22" y="389"/>
                    <a:pt x="32" y="700"/>
                    <a:pt x="16" y="968"/>
                  </a:cubicBezTo>
                  <a:cubicBezTo>
                    <a:pt x="0" y="1232"/>
                    <a:pt x="5" y="1500"/>
                    <a:pt x="120" y="1743"/>
                  </a:cubicBezTo>
                  <a:cubicBezTo>
                    <a:pt x="136" y="1778"/>
                    <a:pt x="178" y="1799"/>
                    <a:pt x="219" y="1799"/>
                  </a:cubicBezTo>
                  <a:cubicBezTo>
                    <a:pt x="248" y="1799"/>
                    <a:pt x="276" y="1788"/>
                    <a:pt x="293" y="1765"/>
                  </a:cubicBezTo>
                  <a:cubicBezTo>
                    <a:pt x="467" y="1544"/>
                    <a:pt x="522" y="1270"/>
                    <a:pt x="540" y="994"/>
                  </a:cubicBezTo>
                  <a:cubicBezTo>
                    <a:pt x="554" y="722"/>
                    <a:pt x="580" y="397"/>
                    <a:pt x="484" y="137"/>
                  </a:cubicBezTo>
                  <a:cubicBezTo>
                    <a:pt x="451" y="46"/>
                    <a:pt x="375" y="0"/>
                    <a:pt x="300" y="0"/>
                  </a:cubicBezTo>
                  <a:close/>
                </a:path>
              </a:pathLst>
            </a:custGeom>
            <a:solidFill>
              <a:srgbClr val="191919">
                <a:alpha val="59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81" name="Google Shape;3781;p22"/>
            <p:cNvSpPr/>
            <p:nvPr/>
          </p:nvSpPr>
          <p:spPr>
            <a:xfrm flipH="1">
              <a:off x="4154313" y="4643980"/>
              <a:ext cx="33188" cy="102763"/>
            </a:xfrm>
            <a:custGeom>
              <a:avLst/>
              <a:gdLst/>
              <a:ahLst/>
              <a:cxnLst/>
              <a:rect l="l" t="t" r="r" b="b"/>
              <a:pathLst>
                <a:path w="581" h="1799" extrusionOk="0">
                  <a:moveTo>
                    <a:pt x="300" y="0"/>
                  </a:moveTo>
                  <a:cubicBezTo>
                    <a:pt x="224" y="0"/>
                    <a:pt x="148" y="46"/>
                    <a:pt x="114" y="137"/>
                  </a:cubicBezTo>
                  <a:cubicBezTo>
                    <a:pt x="22" y="389"/>
                    <a:pt x="32" y="700"/>
                    <a:pt x="16" y="968"/>
                  </a:cubicBezTo>
                  <a:cubicBezTo>
                    <a:pt x="0" y="1232"/>
                    <a:pt x="5" y="1500"/>
                    <a:pt x="120" y="1743"/>
                  </a:cubicBezTo>
                  <a:cubicBezTo>
                    <a:pt x="136" y="1778"/>
                    <a:pt x="178" y="1799"/>
                    <a:pt x="219" y="1799"/>
                  </a:cubicBezTo>
                  <a:cubicBezTo>
                    <a:pt x="248" y="1799"/>
                    <a:pt x="276" y="1788"/>
                    <a:pt x="293" y="1765"/>
                  </a:cubicBezTo>
                  <a:cubicBezTo>
                    <a:pt x="467" y="1544"/>
                    <a:pt x="522" y="1270"/>
                    <a:pt x="540" y="994"/>
                  </a:cubicBezTo>
                  <a:cubicBezTo>
                    <a:pt x="554" y="722"/>
                    <a:pt x="580" y="397"/>
                    <a:pt x="484" y="137"/>
                  </a:cubicBezTo>
                  <a:cubicBezTo>
                    <a:pt x="451" y="46"/>
                    <a:pt x="375" y="0"/>
                    <a:pt x="300" y="0"/>
                  </a:cubicBezTo>
                  <a:close/>
                </a:path>
              </a:pathLst>
            </a:custGeom>
            <a:solidFill>
              <a:srgbClr val="191919">
                <a:alpha val="59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3782" name="Google Shape;3782;p22"/>
          <p:cNvSpPr txBox="1">
            <a:spLocks noGrp="1"/>
          </p:cNvSpPr>
          <p:nvPr>
            <p:ph type="title"/>
          </p:nvPr>
        </p:nvSpPr>
        <p:spPr>
          <a:xfrm>
            <a:off x="960000" y="3632184"/>
            <a:ext cx="3115200" cy="609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9pPr>
          </a:lstStyle>
          <a:p>
            <a:endParaRPr/>
          </a:p>
        </p:txBody>
      </p:sp>
      <p:sp>
        <p:nvSpPr>
          <p:cNvPr id="3783" name="Google Shape;3783;p22"/>
          <p:cNvSpPr txBox="1">
            <a:spLocks noGrp="1"/>
          </p:cNvSpPr>
          <p:nvPr>
            <p:ph type="subTitle" idx="1"/>
          </p:nvPr>
        </p:nvSpPr>
        <p:spPr>
          <a:xfrm>
            <a:off x="960000" y="4140197"/>
            <a:ext cx="3115200" cy="85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784" name="Google Shape;3784;p22"/>
          <p:cNvSpPr txBox="1">
            <a:spLocks noGrp="1"/>
          </p:cNvSpPr>
          <p:nvPr>
            <p:ph type="title" idx="2"/>
          </p:nvPr>
        </p:nvSpPr>
        <p:spPr>
          <a:xfrm>
            <a:off x="4538400" y="3632184"/>
            <a:ext cx="3115200" cy="609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9pPr>
          </a:lstStyle>
          <a:p>
            <a:endParaRPr/>
          </a:p>
        </p:txBody>
      </p:sp>
      <p:sp>
        <p:nvSpPr>
          <p:cNvPr id="3785" name="Google Shape;3785;p22"/>
          <p:cNvSpPr txBox="1">
            <a:spLocks noGrp="1"/>
          </p:cNvSpPr>
          <p:nvPr>
            <p:ph type="subTitle" idx="3"/>
          </p:nvPr>
        </p:nvSpPr>
        <p:spPr>
          <a:xfrm>
            <a:off x="4538400" y="4140197"/>
            <a:ext cx="3115200" cy="85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786" name="Google Shape;3786;p22"/>
          <p:cNvSpPr txBox="1">
            <a:spLocks noGrp="1"/>
          </p:cNvSpPr>
          <p:nvPr>
            <p:ph type="title" idx="4"/>
          </p:nvPr>
        </p:nvSpPr>
        <p:spPr>
          <a:xfrm>
            <a:off x="8116800" y="3632184"/>
            <a:ext cx="3115200" cy="609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9pPr>
          </a:lstStyle>
          <a:p>
            <a:endParaRPr/>
          </a:p>
        </p:txBody>
      </p:sp>
      <p:sp>
        <p:nvSpPr>
          <p:cNvPr id="3787" name="Google Shape;3787;p22"/>
          <p:cNvSpPr txBox="1">
            <a:spLocks noGrp="1"/>
          </p:cNvSpPr>
          <p:nvPr>
            <p:ph type="subTitle" idx="5"/>
          </p:nvPr>
        </p:nvSpPr>
        <p:spPr>
          <a:xfrm>
            <a:off x="8116800" y="4140197"/>
            <a:ext cx="3115200" cy="85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788" name="Google Shape;3788;p22"/>
          <p:cNvSpPr txBox="1">
            <a:spLocks noGrp="1"/>
          </p:cNvSpPr>
          <p:nvPr>
            <p:ph type="title" idx="6"/>
          </p:nvPr>
        </p:nvSpPr>
        <p:spPr>
          <a:xfrm>
            <a:off x="960000" y="487680"/>
            <a:ext cx="10272000" cy="85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3812512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ndAc>
          <p:stSnd>
            <p:snd r:embed="rId1" name="chimes.wav"/>
          </p:stSnd>
        </p:sndAc>
      </p:transition>
    </mc:Choice>
    <mc:Fallback xmlns="">
      <p:transition spd="slow">
        <p:sndAc>
          <p:stSnd>
            <p:snd r:embed="rId3" name="chimes.wav"/>
          </p:stSnd>
        </p:sndAc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 1">
  <p:cSld name="Title and three columns 1">
    <p:spTree>
      <p:nvGrpSpPr>
        <p:cNvPr id="1" name="Shape 37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90" name="Google Shape;3790;p23"/>
          <p:cNvSpPr/>
          <p:nvPr/>
        </p:nvSpPr>
        <p:spPr>
          <a:xfrm>
            <a:off x="0" y="377135"/>
            <a:ext cx="12192032" cy="1778056"/>
          </a:xfrm>
          <a:custGeom>
            <a:avLst/>
            <a:gdLst/>
            <a:ahLst/>
            <a:cxnLst/>
            <a:rect l="l" t="t" r="r" b="b"/>
            <a:pathLst>
              <a:path w="108932" h="14048" extrusionOk="0">
                <a:moveTo>
                  <a:pt x="80728" y="1"/>
                </a:moveTo>
                <a:cubicBezTo>
                  <a:pt x="80331" y="1"/>
                  <a:pt x="79935" y="4"/>
                  <a:pt x="79537" y="10"/>
                </a:cubicBezTo>
                <a:cubicBezTo>
                  <a:pt x="75180" y="77"/>
                  <a:pt x="70825" y="482"/>
                  <a:pt x="66618" y="1109"/>
                </a:cubicBezTo>
                <a:cubicBezTo>
                  <a:pt x="59747" y="2130"/>
                  <a:pt x="52880" y="3876"/>
                  <a:pt x="45692" y="3876"/>
                </a:cubicBezTo>
                <a:cubicBezTo>
                  <a:pt x="44695" y="3876"/>
                  <a:pt x="43691" y="3842"/>
                  <a:pt x="42680" y="3768"/>
                </a:cubicBezTo>
                <a:cubicBezTo>
                  <a:pt x="34944" y="3203"/>
                  <a:pt x="27985" y="934"/>
                  <a:pt x="20231" y="409"/>
                </a:cubicBezTo>
                <a:cubicBezTo>
                  <a:pt x="17945" y="255"/>
                  <a:pt x="15639" y="183"/>
                  <a:pt x="13328" y="183"/>
                </a:cubicBezTo>
                <a:cubicBezTo>
                  <a:pt x="8868" y="183"/>
                  <a:pt x="4389" y="451"/>
                  <a:pt x="1" y="911"/>
                </a:cubicBezTo>
                <a:lnTo>
                  <a:pt x="1" y="11965"/>
                </a:lnTo>
                <a:cubicBezTo>
                  <a:pt x="693" y="12163"/>
                  <a:pt x="1356" y="12396"/>
                  <a:pt x="2035" y="12608"/>
                </a:cubicBezTo>
                <a:cubicBezTo>
                  <a:pt x="3039" y="12921"/>
                  <a:pt x="4108" y="13106"/>
                  <a:pt x="5223" y="13255"/>
                </a:cubicBezTo>
                <a:cubicBezTo>
                  <a:pt x="7490" y="13555"/>
                  <a:pt x="9843" y="13699"/>
                  <a:pt x="12156" y="13848"/>
                </a:cubicBezTo>
                <a:cubicBezTo>
                  <a:pt x="14148" y="13976"/>
                  <a:pt x="16147" y="14047"/>
                  <a:pt x="18145" y="14047"/>
                </a:cubicBezTo>
                <a:cubicBezTo>
                  <a:pt x="20586" y="14047"/>
                  <a:pt x="23025" y="13941"/>
                  <a:pt x="25446" y="13707"/>
                </a:cubicBezTo>
                <a:cubicBezTo>
                  <a:pt x="29573" y="13306"/>
                  <a:pt x="33545" y="12458"/>
                  <a:pt x="37522" y="11746"/>
                </a:cubicBezTo>
                <a:cubicBezTo>
                  <a:pt x="41371" y="11057"/>
                  <a:pt x="45309" y="10436"/>
                  <a:pt x="49363" y="10306"/>
                </a:cubicBezTo>
                <a:cubicBezTo>
                  <a:pt x="49833" y="10291"/>
                  <a:pt x="50301" y="10284"/>
                  <a:pt x="50769" y="10284"/>
                </a:cubicBezTo>
                <a:cubicBezTo>
                  <a:pt x="54590" y="10284"/>
                  <a:pt x="58329" y="10766"/>
                  <a:pt x="61990" y="11370"/>
                </a:cubicBezTo>
                <a:cubicBezTo>
                  <a:pt x="64106" y="11720"/>
                  <a:pt x="66202" y="12105"/>
                  <a:pt x="68318" y="12455"/>
                </a:cubicBezTo>
                <a:cubicBezTo>
                  <a:pt x="70446" y="12804"/>
                  <a:pt x="72542" y="13102"/>
                  <a:pt x="74773" y="13131"/>
                </a:cubicBezTo>
                <a:cubicBezTo>
                  <a:pt x="74938" y="13133"/>
                  <a:pt x="75102" y="13134"/>
                  <a:pt x="75266" y="13134"/>
                </a:cubicBezTo>
                <a:cubicBezTo>
                  <a:pt x="79336" y="13134"/>
                  <a:pt x="83318" y="12504"/>
                  <a:pt x="87187" y="11856"/>
                </a:cubicBezTo>
                <a:cubicBezTo>
                  <a:pt x="89161" y="11523"/>
                  <a:pt x="91131" y="11175"/>
                  <a:pt x="93128" y="10884"/>
                </a:cubicBezTo>
                <a:cubicBezTo>
                  <a:pt x="94703" y="10655"/>
                  <a:pt x="96304" y="10493"/>
                  <a:pt x="97895" y="10303"/>
                </a:cubicBezTo>
                <a:cubicBezTo>
                  <a:pt x="100734" y="9967"/>
                  <a:pt x="103595" y="9619"/>
                  <a:pt x="106505" y="9556"/>
                </a:cubicBezTo>
                <a:cubicBezTo>
                  <a:pt x="106791" y="9550"/>
                  <a:pt x="107084" y="9546"/>
                  <a:pt x="107382" y="9546"/>
                </a:cubicBezTo>
                <a:cubicBezTo>
                  <a:pt x="107891" y="9546"/>
                  <a:pt x="108413" y="9557"/>
                  <a:pt x="108932" y="9586"/>
                </a:cubicBezTo>
                <a:lnTo>
                  <a:pt x="108932" y="2594"/>
                </a:lnTo>
                <a:cubicBezTo>
                  <a:pt x="103344" y="2458"/>
                  <a:pt x="97739" y="1482"/>
                  <a:pt x="92390" y="788"/>
                </a:cubicBezTo>
                <a:cubicBezTo>
                  <a:pt x="88561" y="292"/>
                  <a:pt x="84658" y="1"/>
                  <a:pt x="80728" y="1"/>
                </a:cubicBezTo>
                <a:close/>
              </a:path>
            </a:pathLst>
          </a:custGeom>
          <a:solidFill>
            <a:srgbClr val="FFFFFF">
              <a:alpha val="1183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791" name="Google Shape;3791;p23"/>
          <p:cNvSpPr/>
          <p:nvPr/>
        </p:nvSpPr>
        <p:spPr>
          <a:xfrm>
            <a:off x="0" y="2952383"/>
            <a:ext cx="12191920" cy="3905571"/>
          </a:xfrm>
          <a:custGeom>
            <a:avLst/>
            <a:gdLst/>
            <a:ahLst/>
            <a:cxnLst/>
            <a:rect l="l" t="t" r="r" b="b"/>
            <a:pathLst>
              <a:path w="108931" h="30857" extrusionOk="0">
                <a:moveTo>
                  <a:pt x="82499" y="1"/>
                </a:moveTo>
                <a:cubicBezTo>
                  <a:pt x="81172" y="1"/>
                  <a:pt x="79839" y="32"/>
                  <a:pt x="78497" y="104"/>
                </a:cubicBezTo>
                <a:cubicBezTo>
                  <a:pt x="74034" y="343"/>
                  <a:pt x="69646" y="895"/>
                  <a:pt x="65316" y="1531"/>
                </a:cubicBezTo>
                <a:cubicBezTo>
                  <a:pt x="56889" y="2768"/>
                  <a:pt x="48502" y="4367"/>
                  <a:pt x="39737" y="4645"/>
                </a:cubicBezTo>
                <a:cubicBezTo>
                  <a:pt x="38892" y="4672"/>
                  <a:pt x="38045" y="4687"/>
                  <a:pt x="37198" y="4687"/>
                </a:cubicBezTo>
                <a:cubicBezTo>
                  <a:pt x="35874" y="4687"/>
                  <a:pt x="34549" y="4652"/>
                  <a:pt x="33230" y="4578"/>
                </a:cubicBezTo>
                <a:cubicBezTo>
                  <a:pt x="30848" y="4446"/>
                  <a:pt x="28505" y="4157"/>
                  <a:pt x="26160" y="3899"/>
                </a:cubicBezTo>
                <a:cubicBezTo>
                  <a:pt x="21022" y="3331"/>
                  <a:pt x="15854" y="2758"/>
                  <a:pt x="10608" y="2649"/>
                </a:cubicBezTo>
                <a:cubicBezTo>
                  <a:pt x="10143" y="2639"/>
                  <a:pt x="9680" y="2634"/>
                  <a:pt x="9220" y="2634"/>
                </a:cubicBezTo>
                <a:cubicBezTo>
                  <a:pt x="6066" y="2634"/>
                  <a:pt x="3022" y="2868"/>
                  <a:pt x="1" y="3431"/>
                </a:cubicBezTo>
                <a:lnTo>
                  <a:pt x="1" y="30857"/>
                </a:lnTo>
                <a:lnTo>
                  <a:pt x="108931" y="30857"/>
                </a:lnTo>
                <a:lnTo>
                  <a:pt x="108931" y="1818"/>
                </a:lnTo>
                <a:cubicBezTo>
                  <a:pt x="103411" y="1531"/>
                  <a:pt x="97911" y="936"/>
                  <a:pt x="92446" y="480"/>
                </a:cubicBezTo>
                <a:cubicBezTo>
                  <a:pt x="89116" y="201"/>
                  <a:pt x="85824" y="1"/>
                  <a:pt x="82499" y="1"/>
                </a:cubicBezTo>
                <a:close/>
              </a:path>
            </a:pathLst>
          </a:custGeom>
          <a:solidFill>
            <a:srgbClr val="FFFFFF">
              <a:alpha val="1183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792" name="Google Shape;3792;p23"/>
          <p:cNvSpPr/>
          <p:nvPr/>
        </p:nvSpPr>
        <p:spPr>
          <a:xfrm>
            <a:off x="0" y="6007234"/>
            <a:ext cx="12191920" cy="850789"/>
          </a:xfrm>
          <a:custGeom>
            <a:avLst/>
            <a:gdLst/>
            <a:ahLst/>
            <a:cxnLst/>
            <a:rect l="l" t="t" r="r" b="b"/>
            <a:pathLst>
              <a:path w="108931" h="26651" extrusionOk="0">
                <a:moveTo>
                  <a:pt x="40719" y="0"/>
                </a:moveTo>
                <a:cubicBezTo>
                  <a:pt x="33414" y="0"/>
                  <a:pt x="26245" y="987"/>
                  <a:pt x="18963" y="1234"/>
                </a:cubicBezTo>
                <a:cubicBezTo>
                  <a:pt x="18864" y="1237"/>
                  <a:pt x="18725" y="1239"/>
                  <a:pt x="18553" y="1239"/>
                </a:cubicBezTo>
                <a:cubicBezTo>
                  <a:pt x="16979" y="1239"/>
                  <a:pt x="12628" y="1111"/>
                  <a:pt x="10787" y="1056"/>
                </a:cubicBezTo>
                <a:cubicBezTo>
                  <a:pt x="9808" y="1028"/>
                  <a:pt x="8585" y="1006"/>
                  <a:pt x="7253" y="1006"/>
                </a:cubicBezTo>
                <a:cubicBezTo>
                  <a:pt x="4920" y="1006"/>
                  <a:pt x="2256" y="1073"/>
                  <a:pt x="1" y="1289"/>
                </a:cubicBezTo>
                <a:lnTo>
                  <a:pt x="1" y="26651"/>
                </a:lnTo>
                <a:lnTo>
                  <a:pt x="108931" y="26651"/>
                </a:lnTo>
                <a:lnTo>
                  <a:pt x="108931" y="695"/>
                </a:lnTo>
                <a:cubicBezTo>
                  <a:pt x="107402" y="594"/>
                  <a:pt x="105851" y="561"/>
                  <a:pt x="104306" y="559"/>
                </a:cubicBezTo>
                <a:cubicBezTo>
                  <a:pt x="104260" y="559"/>
                  <a:pt x="104215" y="559"/>
                  <a:pt x="104169" y="559"/>
                </a:cubicBezTo>
                <a:cubicBezTo>
                  <a:pt x="102593" y="559"/>
                  <a:pt x="101017" y="580"/>
                  <a:pt x="99441" y="580"/>
                </a:cubicBezTo>
                <a:cubicBezTo>
                  <a:pt x="99197" y="580"/>
                  <a:pt x="98952" y="579"/>
                  <a:pt x="98708" y="578"/>
                </a:cubicBezTo>
                <a:cubicBezTo>
                  <a:pt x="96715" y="566"/>
                  <a:pt x="94741" y="470"/>
                  <a:pt x="92753" y="400"/>
                </a:cubicBezTo>
                <a:cubicBezTo>
                  <a:pt x="90733" y="330"/>
                  <a:pt x="88712" y="301"/>
                  <a:pt x="86691" y="301"/>
                </a:cubicBezTo>
                <a:cubicBezTo>
                  <a:pt x="80241" y="301"/>
                  <a:pt x="73791" y="592"/>
                  <a:pt x="67351" y="743"/>
                </a:cubicBezTo>
                <a:cubicBezTo>
                  <a:pt x="64953" y="800"/>
                  <a:pt x="62552" y="841"/>
                  <a:pt x="60151" y="841"/>
                </a:cubicBezTo>
                <a:cubicBezTo>
                  <a:pt x="58367" y="841"/>
                  <a:pt x="56584" y="818"/>
                  <a:pt x="54802" y="762"/>
                </a:cubicBezTo>
                <a:cubicBezTo>
                  <a:pt x="52809" y="698"/>
                  <a:pt x="50819" y="588"/>
                  <a:pt x="48844" y="425"/>
                </a:cubicBezTo>
                <a:cubicBezTo>
                  <a:pt x="46717" y="247"/>
                  <a:pt x="44612" y="69"/>
                  <a:pt x="42461" y="20"/>
                </a:cubicBezTo>
                <a:cubicBezTo>
                  <a:pt x="41879" y="7"/>
                  <a:pt x="41299" y="0"/>
                  <a:pt x="40719" y="0"/>
                </a:cubicBezTo>
                <a:close/>
              </a:path>
            </a:pathLst>
          </a:custGeom>
          <a:solidFill>
            <a:srgbClr val="99D46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3793" name="Google Shape;3793;p23"/>
          <p:cNvGrpSpPr/>
          <p:nvPr/>
        </p:nvGrpSpPr>
        <p:grpSpPr>
          <a:xfrm>
            <a:off x="137451" y="6118346"/>
            <a:ext cx="11970264" cy="661941"/>
            <a:chOff x="103088" y="4588759"/>
            <a:chExt cx="8977698" cy="496456"/>
          </a:xfrm>
        </p:grpSpPr>
        <p:sp>
          <p:nvSpPr>
            <p:cNvPr id="3794" name="Google Shape;3794;p23"/>
            <p:cNvSpPr/>
            <p:nvPr/>
          </p:nvSpPr>
          <p:spPr>
            <a:xfrm>
              <a:off x="555409" y="4603868"/>
              <a:ext cx="33188" cy="102763"/>
            </a:xfrm>
            <a:custGeom>
              <a:avLst/>
              <a:gdLst/>
              <a:ahLst/>
              <a:cxnLst/>
              <a:rect l="l" t="t" r="r" b="b"/>
              <a:pathLst>
                <a:path w="581" h="1799" extrusionOk="0">
                  <a:moveTo>
                    <a:pt x="300" y="0"/>
                  </a:moveTo>
                  <a:cubicBezTo>
                    <a:pt x="224" y="0"/>
                    <a:pt x="148" y="46"/>
                    <a:pt x="114" y="137"/>
                  </a:cubicBezTo>
                  <a:cubicBezTo>
                    <a:pt x="22" y="389"/>
                    <a:pt x="32" y="700"/>
                    <a:pt x="16" y="968"/>
                  </a:cubicBezTo>
                  <a:cubicBezTo>
                    <a:pt x="0" y="1232"/>
                    <a:pt x="5" y="1500"/>
                    <a:pt x="120" y="1743"/>
                  </a:cubicBezTo>
                  <a:cubicBezTo>
                    <a:pt x="136" y="1778"/>
                    <a:pt x="178" y="1799"/>
                    <a:pt x="219" y="1799"/>
                  </a:cubicBezTo>
                  <a:cubicBezTo>
                    <a:pt x="248" y="1799"/>
                    <a:pt x="276" y="1788"/>
                    <a:pt x="293" y="1765"/>
                  </a:cubicBezTo>
                  <a:cubicBezTo>
                    <a:pt x="467" y="1544"/>
                    <a:pt x="522" y="1270"/>
                    <a:pt x="540" y="994"/>
                  </a:cubicBezTo>
                  <a:cubicBezTo>
                    <a:pt x="554" y="722"/>
                    <a:pt x="580" y="397"/>
                    <a:pt x="484" y="137"/>
                  </a:cubicBezTo>
                  <a:cubicBezTo>
                    <a:pt x="451" y="46"/>
                    <a:pt x="375" y="0"/>
                    <a:pt x="300" y="0"/>
                  </a:cubicBezTo>
                  <a:close/>
                </a:path>
              </a:pathLst>
            </a:custGeom>
            <a:solidFill>
              <a:srgbClr val="191919">
                <a:alpha val="59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3795" name="Google Shape;3795;p23"/>
            <p:cNvGrpSpPr/>
            <p:nvPr/>
          </p:nvGrpSpPr>
          <p:grpSpPr>
            <a:xfrm>
              <a:off x="103087" y="4641588"/>
              <a:ext cx="142923" cy="130526"/>
              <a:chOff x="178100" y="3904645"/>
              <a:chExt cx="142923" cy="130526"/>
            </a:xfrm>
          </p:grpSpPr>
          <p:sp>
            <p:nvSpPr>
              <p:cNvPr id="3796" name="Google Shape;3796;p23"/>
              <p:cNvSpPr/>
              <p:nvPr/>
            </p:nvSpPr>
            <p:spPr>
              <a:xfrm>
                <a:off x="178100" y="3936863"/>
                <a:ext cx="40843" cy="98308"/>
              </a:xfrm>
              <a:custGeom>
                <a:avLst/>
                <a:gdLst/>
                <a:ahLst/>
                <a:cxnLst/>
                <a:rect l="l" t="t" r="r" b="b"/>
                <a:pathLst>
                  <a:path w="715" h="1721" extrusionOk="0">
                    <a:moveTo>
                      <a:pt x="237" y="1"/>
                    </a:moveTo>
                    <a:cubicBezTo>
                      <a:pt x="157" y="1"/>
                      <a:pt x="77" y="54"/>
                      <a:pt x="49" y="139"/>
                    </a:cubicBezTo>
                    <a:cubicBezTo>
                      <a:pt x="1" y="283"/>
                      <a:pt x="37" y="436"/>
                      <a:pt x="59" y="582"/>
                    </a:cubicBezTo>
                    <a:cubicBezTo>
                      <a:pt x="76" y="711"/>
                      <a:pt x="98" y="838"/>
                      <a:pt x="120" y="966"/>
                    </a:cubicBezTo>
                    <a:cubicBezTo>
                      <a:pt x="142" y="1093"/>
                      <a:pt x="158" y="1223"/>
                      <a:pt x="193" y="1347"/>
                    </a:cubicBezTo>
                    <a:cubicBezTo>
                      <a:pt x="234" y="1488"/>
                      <a:pt x="302" y="1592"/>
                      <a:pt x="413" y="1688"/>
                    </a:cubicBezTo>
                    <a:cubicBezTo>
                      <a:pt x="438" y="1709"/>
                      <a:pt x="467" y="1720"/>
                      <a:pt x="496" y="1720"/>
                    </a:cubicBezTo>
                    <a:cubicBezTo>
                      <a:pt x="533" y="1720"/>
                      <a:pt x="570" y="1702"/>
                      <a:pt x="594" y="1665"/>
                    </a:cubicBezTo>
                    <a:cubicBezTo>
                      <a:pt x="672" y="1542"/>
                      <a:pt x="715" y="1424"/>
                      <a:pt x="707" y="1275"/>
                    </a:cubicBezTo>
                    <a:cubicBezTo>
                      <a:pt x="700" y="1133"/>
                      <a:pt x="672" y="990"/>
                      <a:pt x="643" y="848"/>
                    </a:cubicBezTo>
                    <a:cubicBezTo>
                      <a:pt x="592" y="595"/>
                      <a:pt x="554" y="244"/>
                      <a:pt x="362" y="51"/>
                    </a:cubicBezTo>
                    <a:cubicBezTo>
                      <a:pt x="326" y="16"/>
                      <a:pt x="281" y="1"/>
                      <a:pt x="237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797" name="Google Shape;3797;p23"/>
              <p:cNvSpPr/>
              <p:nvPr/>
            </p:nvSpPr>
            <p:spPr>
              <a:xfrm>
                <a:off x="230654" y="3904645"/>
                <a:ext cx="37187" cy="110589"/>
              </a:xfrm>
              <a:custGeom>
                <a:avLst/>
                <a:gdLst/>
                <a:ahLst/>
                <a:cxnLst/>
                <a:rect l="l" t="t" r="r" b="b"/>
                <a:pathLst>
                  <a:path w="651" h="1936" extrusionOk="0">
                    <a:moveTo>
                      <a:pt x="399" y="0"/>
                    </a:moveTo>
                    <a:cubicBezTo>
                      <a:pt x="364" y="0"/>
                      <a:pt x="331" y="13"/>
                      <a:pt x="305" y="45"/>
                    </a:cubicBezTo>
                    <a:cubicBezTo>
                      <a:pt x="124" y="270"/>
                      <a:pt x="142" y="647"/>
                      <a:pt x="102" y="921"/>
                    </a:cubicBezTo>
                    <a:cubicBezTo>
                      <a:pt x="57" y="1239"/>
                      <a:pt x="0" y="1544"/>
                      <a:pt x="117" y="1853"/>
                    </a:cubicBezTo>
                    <a:cubicBezTo>
                      <a:pt x="136" y="1902"/>
                      <a:pt x="182" y="1936"/>
                      <a:pt x="229" y="1936"/>
                    </a:cubicBezTo>
                    <a:cubicBezTo>
                      <a:pt x="255" y="1936"/>
                      <a:pt x="282" y="1925"/>
                      <a:pt x="305" y="1902"/>
                    </a:cubicBezTo>
                    <a:cubicBezTo>
                      <a:pt x="542" y="1660"/>
                      <a:pt x="598" y="1348"/>
                      <a:pt x="625" y="1020"/>
                    </a:cubicBezTo>
                    <a:cubicBezTo>
                      <a:pt x="637" y="862"/>
                      <a:pt x="650" y="703"/>
                      <a:pt x="643" y="545"/>
                    </a:cubicBezTo>
                    <a:cubicBezTo>
                      <a:pt x="637" y="392"/>
                      <a:pt x="640" y="203"/>
                      <a:pt x="542" y="75"/>
                    </a:cubicBezTo>
                    <a:cubicBezTo>
                      <a:pt x="511" y="33"/>
                      <a:pt x="454" y="0"/>
                      <a:pt x="399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798" name="Google Shape;3798;p23"/>
              <p:cNvSpPr/>
              <p:nvPr/>
            </p:nvSpPr>
            <p:spPr>
              <a:xfrm>
                <a:off x="275667" y="3947545"/>
                <a:ext cx="45355" cy="85284"/>
              </a:xfrm>
              <a:custGeom>
                <a:avLst/>
                <a:gdLst/>
                <a:ahLst/>
                <a:cxnLst/>
                <a:rect l="l" t="t" r="r" b="b"/>
                <a:pathLst>
                  <a:path w="794" h="1493" extrusionOk="0">
                    <a:moveTo>
                      <a:pt x="528" y="0"/>
                    </a:moveTo>
                    <a:cubicBezTo>
                      <a:pt x="514" y="0"/>
                      <a:pt x="500" y="3"/>
                      <a:pt x="486" y="9"/>
                    </a:cubicBezTo>
                    <a:cubicBezTo>
                      <a:pt x="246" y="103"/>
                      <a:pt x="170" y="438"/>
                      <a:pt x="116" y="669"/>
                    </a:cubicBezTo>
                    <a:cubicBezTo>
                      <a:pt x="56" y="916"/>
                      <a:pt x="1" y="1211"/>
                      <a:pt x="155" y="1435"/>
                    </a:cubicBezTo>
                    <a:cubicBezTo>
                      <a:pt x="182" y="1473"/>
                      <a:pt x="219" y="1492"/>
                      <a:pt x="257" y="1492"/>
                    </a:cubicBezTo>
                    <a:cubicBezTo>
                      <a:pt x="286" y="1492"/>
                      <a:pt x="315" y="1481"/>
                      <a:pt x="342" y="1459"/>
                    </a:cubicBezTo>
                    <a:cubicBezTo>
                      <a:pt x="531" y="1295"/>
                      <a:pt x="571" y="1040"/>
                      <a:pt x="622" y="809"/>
                    </a:cubicBezTo>
                    <a:cubicBezTo>
                      <a:pt x="667" y="603"/>
                      <a:pt x="793" y="275"/>
                      <a:pt x="670" y="86"/>
                    </a:cubicBezTo>
                    <a:cubicBezTo>
                      <a:pt x="642" y="40"/>
                      <a:pt x="585" y="0"/>
                      <a:pt x="528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3799" name="Google Shape;3799;p23"/>
            <p:cNvGrpSpPr/>
            <p:nvPr/>
          </p:nvGrpSpPr>
          <p:grpSpPr>
            <a:xfrm>
              <a:off x="779951" y="4682022"/>
              <a:ext cx="88313" cy="132981"/>
              <a:chOff x="712664" y="4070529"/>
              <a:chExt cx="88313" cy="132981"/>
            </a:xfrm>
          </p:grpSpPr>
          <p:sp>
            <p:nvSpPr>
              <p:cNvPr id="3800" name="Google Shape;3800;p23"/>
              <p:cNvSpPr/>
              <p:nvPr/>
            </p:nvSpPr>
            <p:spPr>
              <a:xfrm>
                <a:off x="712664" y="4082639"/>
                <a:ext cx="44613" cy="91225"/>
              </a:xfrm>
              <a:custGeom>
                <a:avLst/>
                <a:gdLst/>
                <a:ahLst/>
                <a:cxnLst/>
                <a:rect l="l" t="t" r="r" b="b"/>
                <a:pathLst>
                  <a:path w="781" h="1597" extrusionOk="0">
                    <a:moveTo>
                      <a:pt x="221" y="1"/>
                    </a:moveTo>
                    <a:cubicBezTo>
                      <a:pt x="138" y="1"/>
                      <a:pt x="60" y="44"/>
                      <a:pt x="44" y="145"/>
                    </a:cubicBezTo>
                    <a:cubicBezTo>
                      <a:pt x="1" y="407"/>
                      <a:pt x="81" y="683"/>
                      <a:pt x="139" y="938"/>
                    </a:cubicBezTo>
                    <a:cubicBezTo>
                      <a:pt x="196" y="1187"/>
                      <a:pt x="264" y="1427"/>
                      <a:pt x="489" y="1579"/>
                    </a:cubicBezTo>
                    <a:cubicBezTo>
                      <a:pt x="506" y="1591"/>
                      <a:pt x="526" y="1596"/>
                      <a:pt x="546" y="1596"/>
                    </a:cubicBezTo>
                    <a:cubicBezTo>
                      <a:pt x="589" y="1596"/>
                      <a:pt x="632" y="1573"/>
                      <a:pt x="652" y="1535"/>
                    </a:cubicBezTo>
                    <a:cubicBezTo>
                      <a:pt x="780" y="1308"/>
                      <a:pt x="735" y="1060"/>
                      <a:pt x="674" y="820"/>
                    </a:cubicBezTo>
                    <a:cubicBezTo>
                      <a:pt x="614" y="582"/>
                      <a:pt x="569" y="295"/>
                      <a:pt x="422" y="97"/>
                    </a:cubicBezTo>
                    <a:cubicBezTo>
                      <a:pt x="377" y="36"/>
                      <a:pt x="297" y="1"/>
                      <a:pt x="221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801" name="Google Shape;3801;p23"/>
              <p:cNvSpPr/>
              <p:nvPr/>
            </p:nvSpPr>
            <p:spPr>
              <a:xfrm>
                <a:off x="767617" y="4070529"/>
                <a:ext cx="33360" cy="132981"/>
              </a:xfrm>
              <a:custGeom>
                <a:avLst/>
                <a:gdLst/>
                <a:ahLst/>
                <a:cxnLst/>
                <a:rect l="l" t="t" r="r" b="b"/>
                <a:pathLst>
                  <a:path w="584" h="2328" extrusionOk="0">
                    <a:moveTo>
                      <a:pt x="295" y="1"/>
                    </a:moveTo>
                    <a:cubicBezTo>
                      <a:pt x="171" y="1"/>
                      <a:pt x="45" y="86"/>
                      <a:pt x="30" y="255"/>
                    </a:cubicBezTo>
                    <a:cubicBezTo>
                      <a:pt x="0" y="597"/>
                      <a:pt x="2" y="946"/>
                      <a:pt x="6" y="1290"/>
                    </a:cubicBezTo>
                    <a:cubicBezTo>
                      <a:pt x="9" y="1631"/>
                      <a:pt x="24" y="1959"/>
                      <a:pt x="178" y="2270"/>
                    </a:cubicBezTo>
                    <a:cubicBezTo>
                      <a:pt x="198" y="2309"/>
                      <a:pt x="239" y="2328"/>
                      <a:pt x="281" y="2328"/>
                    </a:cubicBezTo>
                    <a:cubicBezTo>
                      <a:pt x="323" y="2328"/>
                      <a:pt x="365" y="2309"/>
                      <a:pt x="385" y="2270"/>
                    </a:cubicBezTo>
                    <a:cubicBezTo>
                      <a:pt x="543" y="1960"/>
                      <a:pt x="560" y="1631"/>
                      <a:pt x="569" y="1290"/>
                    </a:cubicBezTo>
                    <a:cubicBezTo>
                      <a:pt x="576" y="946"/>
                      <a:pt x="583" y="597"/>
                      <a:pt x="557" y="255"/>
                    </a:cubicBezTo>
                    <a:cubicBezTo>
                      <a:pt x="544" y="85"/>
                      <a:pt x="420" y="1"/>
                      <a:pt x="295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3802" name="Google Shape;3802;p23"/>
            <p:cNvGrpSpPr/>
            <p:nvPr/>
          </p:nvGrpSpPr>
          <p:grpSpPr>
            <a:xfrm>
              <a:off x="432325" y="4835818"/>
              <a:ext cx="148749" cy="138123"/>
              <a:chOff x="417563" y="4145250"/>
              <a:chExt cx="148749" cy="138123"/>
            </a:xfrm>
          </p:grpSpPr>
          <p:sp>
            <p:nvSpPr>
              <p:cNvPr id="3803" name="Google Shape;3803;p23"/>
              <p:cNvSpPr/>
              <p:nvPr/>
            </p:nvSpPr>
            <p:spPr>
              <a:xfrm>
                <a:off x="417563" y="4179924"/>
                <a:ext cx="39186" cy="103449"/>
              </a:xfrm>
              <a:custGeom>
                <a:avLst/>
                <a:gdLst/>
                <a:ahLst/>
                <a:cxnLst/>
                <a:rect l="l" t="t" r="r" b="b"/>
                <a:pathLst>
                  <a:path w="686" h="1811" extrusionOk="0">
                    <a:moveTo>
                      <a:pt x="283" y="1"/>
                    </a:moveTo>
                    <a:cubicBezTo>
                      <a:pt x="215" y="1"/>
                      <a:pt x="148" y="32"/>
                      <a:pt x="118" y="96"/>
                    </a:cubicBezTo>
                    <a:cubicBezTo>
                      <a:pt x="0" y="348"/>
                      <a:pt x="83" y="703"/>
                      <a:pt x="102" y="970"/>
                    </a:cubicBezTo>
                    <a:cubicBezTo>
                      <a:pt x="112" y="1123"/>
                      <a:pt x="118" y="1280"/>
                      <a:pt x="141" y="1432"/>
                    </a:cubicBezTo>
                    <a:cubicBezTo>
                      <a:pt x="163" y="1569"/>
                      <a:pt x="227" y="1672"/>
                      <a:pt x="315" y="1777"/>
                    </a:cubicBezTo>
                    <a:cubicBezTo>
                      <a:pt x="333" y="1800"/>
                      <a:pt x="363" y="1811"/>
                      <a:pt x="394" y="1811"/>
                    </a:cubicBezTo>
                    <a:cubicBezTo>
                      <a:pt x="425" y="1811"/>
                      <a:pt x="456" y="1799"/>
                      <a:pt x="475" y="1777"/>
                    </a:cubicBezTo>
                    <a:cubicBezTo>
                      <a:pt x="685" y="1537"/>
                      <a:pt x="670" y="1245"/>
                      <a:pt x="647" y="944"/>
                    </a:cubicBezTo>
                    <a:cubicBezTo>
                      <a:pt x="625" y="670"/>
                      <a:pt x="621" y="266"/>
                      <a:pt x="421" y="56"/>
                    </a:cubicBezTo>
                    <a:cubicBezTo>
                      <a:pt x="386" y="19"/>
                      <a:pt x="334" y="1"/>
                      <a:pt x="283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804" name="Google Shape;3804;p23"/>
              <p:cNvSpPr/>
              <p:nvPr/>
            </p:nvSpPr>
            <p:spPr>
              <a:xfrm>
                <a:off x="469888" y="4145250"/>
                <a:ext cx="42556" cy="117101"/>
              </a:xfrm>
              <a:custGeom>
                <a:avLst/>
                <a:gdLst/>
                <a:ahLst/>
                <a:cxnLst/>
                <a:rect l="l" t="t" r="r" b="b"/>
                <a:pathLst>
                  <a:path w="745" h="2050" extrusionOk="0">
                    <a:moveTo>
                      <a:pt x="476" y="0"/>
                    </a:moveTo>
                    <a:cubicBezTo>
                      <a:pt x="449" y="0"/>
                      <a:pt x="419" y="8"/>
                      <a:pt x="384" y="23"/>
                    </a:cubicBezTo>
                    <a:cubicBezTo>
                      <a:pt x="243" y="88"/>
                      <a:pt x="219" y="278"/>
                      <a:pt x="192" y="415"/>
                    </a:cubicBezTo>
                    <a:cubicBezTo>
                      <a:pt x="158" y="589"/>
                      <a:pt x="132" y="764"/>
                      <a:pt x="104" y="936"/>
                    </a:cubicBezTo>
                    <a:cubicBezTo>
                      <a:pt x="47" y="1281"/>
                      <a:pt x="1" y="1611"/>
                      <a:pt x="84" y="1954"/>
                    </a:cubicBezTo>
                    <a:cubicBezTo>
                      <a:pt x="99" y="2020"/>
                      <a:pt x="150" y="2049"/>
                      <a:pt x="204" y="2049"/>
                    </a:cubicBezTo>
                    <a:cubicBezTo>
                      <a:pt x="250" y="2049"/>
                      <a:pt x="298" y="2027"/>
                      <a:pt x="327" y="1988"/>
                    </a:cubicBezTo>
                    <a:cubicBezTo>
                      <a:pt x="568" y="1660"/>
                      <a:pt x="617" y="1267"/>
                      <a:pt x="652" y="870"/>
                    </a:cubicBezTo>
                    <a:cubicBezTo>
                      <a:pt x="666" y="718"/>
                      <a:pt x="745" y="0"/>
                      <a:pt x="476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805" name="Google Shape;3805;p23"/>
              <p:cNvSpPr/>
              <p:nvPr/>
            </p:nvSpPr>
            <p:spPr>
              <a:xfrm>
                <a:off x="528840" y="4206144"/>
                <a:ext cx="37472" cy="75173"/>
              </a:xfrm>
              <a:custGeom>
                <a:avLst/>
                <a:gdLst/>
                <a:ahLst/>
                <a:cxnLst/>
                <a:rect l="l" t="t" r="r" b="b"/>
                <a:pathLst>
                  <a:path w="656" h="1316" extrusionOk="0">
                    <a:moveTo>
                      <a:pt x="371" y="0"/>
                    </a:moveTo>
                    <a:cubicBezTo>
                      <a:pt x="302" y="0"/>
                      <a:pt x="231" y="34"/>
                      <a:pt x="180" y="103"/>
                    </a:cubicBezTo>
                    <a:cubicBezTo>
                      <a:pt x="57" y="271"/>
                      <a:pt x="44" y="533"/>
                      <a:pt x="23" y="733"/>
                    </a:cubicBezTo>
                    <a:cubicBezTo>
                      <a:pt x="1" y="928"/>
                      <a:pt x="15" y="1125"/>
                      <a:pt x="152" y="1281"/>
                    </a:cubicBezTo>
                    <a:cubicBezTo>
                      <a:pt x="172" y="1303"/>
                      <a:pt x="205" y="1315"/>
                      <a:pt x="238" y="1315"/>
                    </a:cubicBezTo>
                    <a:cubicBezTo>
                      <a:pt x="259" y="1315"/>
                      <a:pt x="281" y="1310"/>
                      <a:pt x="298" y="1298"/>
                    </a:cubicBezTo>
                    <a:cubicBezTo>
                      <a:pt x="470" y="1186"/>
                      <a:pt x="536" y="999"/>
                      <a:pt x="566" y="805"/>
                    </a:cubicBezTo>
                    <a:cubicBezTo>
                      <a:pt x="598" y="604"/>
                      <a:pt x="655" y="349"/>
                      <a:pt x="581" y="154"/>
                    </a:cubicBezTo>
                    <a:cubicBezTo>
                      <a:pt x="541" y="53"/>
                      <a:pt x="457" y="0"/>
                      <a:pt x="371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sp>
          <p:nvSpPr>
            <p:cNvPr id="3806" name="Google Shape;3806;p23"/>
            <p:cNvSpPr/>
            <p:nvPr/>
          </p:nvSpPr>
          <p:spPr>
            <a:xfrm>
              <a:off x="1206009" y="4964780"/>
              <a:ext cx="33188" cy="102763"/>
            </a:xfrm>
            <a:custGeom>
              <a:avLst/>
              <a:gdLst/>
              <a:ahLst/>
              <a:cxnLst/>
              <a:rect l="l" t="t" r="r" b="b"/>
              <a:pathLst>
                <a:path w="581" h="1799" extrusionOk="0">
                  <a:moveTo>
                    <a:pt x="300" y="0"/>
                  </a:moveTo>
                  <a:cubicBezTo>
                    <a:pt x="224" y="0"/>
                    <a:pt x="148" y="46"/>
                    <a:pt x="114" y="137"/>
                  </a:cubicBezTo>
                  <a:cubicBezTo>
                    <a:pt x="22" y="389"/>
                    <a:pt x="32" y="700"/>
                    <a:pt x="16" y="968"/>
                  </a:cubicBezTo>
                  <a:cubicBezTo>
                    <a:pt x="0" y="1232"/>
                    <a:pt x="5" y="1500"/>
                    <a:pt x="120" y="1743"/>
                  </a:cubicBezTo>
                  <a:cubicBezTo>
                    <a:pt x="136" y="1778"/>
                    <a:pt x="178" y="1799"/>
                    <a:pt x="219" y="1799"/>
                  </a:cubicBezTo>
                  <a:cubicBezTo>
                    <a:pt x="248" y="1799"/>
                    <a:pt x="276" y="1788"/>
                    <a:pt x="293" y="1765"/>
                  </a:cubicBezTo>
                  <a:cubicBezTo>
                    <a:pt x="467" y="1544"/>
                    <a:pt x="522" y="1270"/>
                    <a:pt x="540" y="994"/>
                  </a:cubicBezTo>
                  <a:cubicBezTo>
                    <a:pt x="554" y="722"/>
                    <a:pt x="580" y="397"/>
                    <a:pt x="484" y="137"/>
                  </a:cubicBezTo>
                  <a:cubicBezTo>
                    <a:pt x="451" y="46"/>
                    <a:pt x="375" y="0"/>
                    <a:pt x="300" y="0"/>
                  </a:cubicBezTo>
                  <a:close/>
                </a:path>
              </a:pathLst>
            </a:custGeom>
            <a:solidFill>
              <a:srgbClr val="191919">
                <a:alpha val="59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3807" name="Google Shape;3807;p23"/>
            <p:cNvGrpSpPr/>
            <p:nvPr/>
          </p:nvGrpSpPr>
          <p:grpSpPr>
            <a:xfrm>
              <a:off x="834763" y="4933213"/>
              <a:ext cx="142923" cy="130526"/>
              <a:chOff x="178100" y="3904645"/>
              <a:chExt cx="142923" cy="130526"/>
            </a:xfrm>
          </p:grpSpPr>
          <p:sp>
            <p:nvSpPr>
              <p:cNvPr id="3808" name="Google Shape;3808;p23"/>
              <p:cNvSpPr/>
              <p:nvPr/>
            </p:nvSpPr>
            <p:spPr>
              <a:xfrm>
                <a:off x="178100" y="3936863"/>
                <a:ext cx="40843" cy="98308"/>
              </a:xfrm>
              <a:custGeom>
                <a:avLst/>
                <a:gdLst/>
                <a:ahLst/>
                <a:cxnLst/>
                <a:rect l="l" t="t" r="r" b="b"/>
                <a:pathLst>
                  <a:path w="715" h="1721" extrusionOk="0">
                    <a:moveTo>
                      <a:pt x="237" y="1"/>
                    </a:moveTo>
                    <a:cubicBezTo>
                      <a:pt x="157" y="1"/>
                      <a:pt x="77" y="54"/>
                      <a:pt x="49" y="139"/>
                    </a:cubicBezTo>
                    <a:cubicBezTo>
                      <a:pt x="1" y="283"/>
                      <a:pt x="37" y="436"/>
                      <a:pt x="59" y="582"/>
                    </a:cubicBezTo>
                    <a:cubicBezTo>
                      <a:pt x="76" y="711"/>
                      <a:pt x="98" y="838"/>
                      <a:pt x="120" y="966"/>
                    </a:cubicBezTo>
                    <a:cubicBezTo>
                      <a:pt x="142" y="1093"/>
                      <a:pt x="158" y="1223"/>
                      <a:pt x="193" y="1347"/>
                    </a:cubicBezTo>
                    <a:cubicBezTo>
                      <a:pt x="234" y="1488"/>
                      <a:pt x="302" y="1592"/>
                      <a:pt x="413" y="1688"/>
                    </a:cubicBezTo>
                    <a:cubicBezTo>
                      <a:pt x="438" y="1709"/>
                      <a:pt x="467" y="1720"/>
                      <a:pt x="496" y="1720"/>
                    </a:cubicBezTo>
                    <a:cubicBezTo>
                      <a:pt x="533" y="1720"/>
                      <a:pt x="570" y="1702"/>
                      <a:pt x="594" y="1665"/>
                    </a:cubicBezTo>
                    <a:cubicBezTo>
                      <a:pt x="672" y="1542"/>
                      <a:pt x="715" y="1424"/>
                      <a:pt x="707" y="1275"/>
                    </a:cubicBezTo>
                    <a:cubicBezTo>
                      <a:pt x="700" y="1133"/>
                      <a:pt x="672" y="990"/>
                      <a:pt x="643" y="848"/>
                    </a:cubicBezTo>
                    <a:cubicBezTo>
                      <a:pt x="592" y="595"/>
                      <a:pt x="554" y="244"/>
                      <a:pt x="362" y="51"/>
                    </a:cubicBezTo>
                    <a:cubicBezTo>
                      <a:pt x="326" y="16"/>
                      <a:pt x="281" y="1"/>
                      <a:pt x="237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809" name="Google Shape;3809;p23"/>
              <p:cNvSpPr/>
              <p:nvPr/>
            </p:nvSpPr>
            <p:spPr>
              <a:xfrm>
                <a:off x="230654" y="3904645"/>
                <a:ext cx="37187" cy="110589"/>
              </a:xfrm>
              <a:custGeom>
                <a:avLst/>
                <a:gdLst/>
                <a:ahLst/>
                <a:cxnLst/>
                <a:rect l="l" t="t" r="r" b="b"/>
                <a:pathLst>
                  <a:path w="651" h="1936" extrusionOk="0">
                    <a:moveTo>
                      <a:pt x="399" y="0"/>
                    </a:moveTo>
                    <a:cubicBezTo>
                      <a:pt x="364" y="0"/>
                      <a:pt x="331" y="13"/>
                      <a:pt x="305" y="45"/>
                    </a:cubicBezTo>
                    <a:cubicBezTo>
                      <a:pt x="124" y="270"/>
                      <a:pt x="142" y="647"/>
                      <a:pt x="102" y="921"/>
                    </a:cubicBezTo>
                    <a:cubicBezTo>
                      <a:pt x="57" y="1239"/>
                      <a:pt x="0" y="1544"/>
                      <a:pt x="117" y="1853"/>
                    </a:cubicBezTo>
                    <a:cubicBezTo>
                      <a:pt x="136" y="1902"/>
                      <a:pt x="182" y="1936"/>
                      <a:pt x="229" y="1936"/>
                    </a:cubicBezTo>
                    <a:cubicBezTo>
                      <a:pt x="255" y="1936"/>
                      <a:pt x="282" y="1925"/>
                      <a:pt x="305" y="1902"/>
                    </a:cubicBezTo>
                    <a:cubicBezTo>
                      <a:pt x="542" y="1660"/>
                      <a:pt x="598" y="1348"/>
                      <a:pt x="625" y="1020"/>
                    </a:cubicBezTo>
                    <a:cubicBezTo>
                      <a:pt x="637" y="862"/>
                      <a:pt x="650" y="703"/>
                      <a:pt x="643" y="545"/>
                    </a:cubicBezTo>
                    <a:cubicBezTo>
                      <a:pt x="637" y="392"/>
                      <a:pt x="640" y="203"/>
                      <a:pt x="542" y="75"/>
                    </a:cubicBezTo>
                    <a:cubicBezTo>
                      <a:pt x="511" y="33"/>
                      <a:pt x="454" y="0"/>
                      <a:pt x="399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810" name="Google Shape;3810;p23"/>
              <p:cNvSpPr/>
              <p:nvPr/>
            </p:nvSpPr>
            <p:spPr>
              <a:xfrm>
                <a:off x="275667" y="3947545"/>
                <a:ext cx="45355" cy="85284"/>
              </a:xfrm>
              <a:custGeom>
                <a:avLst/>
                <a:gdLst/>
                <a:ahLst/>
                <a:cxnLst/>
                <a:rect l="l" t="t" r="r" b="b"/>
                <a:pathLst>
                  <a:path w="794" h="1493" extrusionOk="0">
                    <a:moveTo>
                      <a:pt x="528" y="0"/>
                    </a:moveTo>
                    <a:cubicBezTo>
                      <a:pt x="514" y="0"/>
                      <a:pt x="500" y="3"/>
                      <a:pt x="486" y="9"/>
                    </a:cubicBezTo>
                    <a:cubicBezTo>
                      <a:pt x="246" y="103"/>
                      <a:pt x="170" y="438"/>
                      <a:pt x="116" y="669"/>
                    </a:cubicBezTo>
                    <a:cubicBezTo>
                      <a:pt x="56" y="916"/>
                      <a:pt x="1" y="1211"/>
                      <a:pt x="155" y="1435"/>
                    </a:cubicBezTo>
                    <a:cubicBezTo>
                      <a:pt x="182" y="1473"/>
                      <a:pt x="219" y="1492"/>
                      <a:pt x="257" y="1492"/>
                    </a:cubicBezTo>
                    <a:cubicBezTo>
                      <a:pt x="286" y="1492"/>
                      <a:pt x="315" y="1481"/>
                      <a:pt x="342" y="1459"/>
                    </a:cubicBezTo>
                    <a:cubicBezTo>
                      <a:pt x="531" y="1295"/>
                      <a:pt x="571" y="1040"/>
                      <a:pt x="622" y="809"/>
                    </a:cubicBezTo>
                    <a:cubicBezTo>
                      <a:pt x="667" y="603"/>
                      <a:pt x="793" y="275"/>
                      <a:pt x="670" y="86"/>
                    </a:cubicBezTo>
                    <a:cubicBezTo>
                      <a:pt x="642" y="40"/>
                      <a:pt x="585" y="0"/>
                      <a:pt x="528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3811" name="Google Shape;3811;p23"/>
            <p:cNvGrpSpPr/>
            <p:nvPr/>
          </p:nvGrpSpPr>
          <p:grpSpPr>
            <a:xfrm>
              <a:off x="5901800" y="4851518"/>
              <a:ext cx="148749" cy="138123"/>
              <a:chOff x="417563" y="4145250"/>
              <a:chExt cx="148749" cy="138123"/>
            </a:xfrm>
          </p:grpSpPr>
          <p:sp>
            <p:nvSpPr>
              <p:cNvPr id="3812" name="Google Shape;3812;p23"/>
              <p:cNvSpPr/>
              <p:nvPr/>
            </p:nvSpPr>
            <p:spPr>
              <a:xfrm>
                <a:off x="417563" y="4179924"/>
                <a:ext cx="39186" cy="103449"/>
              </a:xfrm>
              <a:custGeom>
                <a:avLst/>
                <a:gdLst/>
                <a:ahLst/>
                <a:cxnLst/>
                <a:rect l="l" t="t" r="r" b="b"/>
                <a:pathLst>
                  <a:path w="686" h="1811" extrusionOk="0">
                    <a:moveTo>
                      <a:pt x="283" y="1"/>
                    </a:moveTo>
                    <a:cubicBezTo>
                      <a:pt x="215" y="1"/>
                      <a:pt x="148" y="32"/>
                      <a:pt x="118" y="96"/>
                    </a:cubicBezTo>
                    <a:cubicBezTo>
                      <a:pt x="0" y="348"/>
                      <a:pt x="83" y="703"/>
                      <a:pt x="102" y="970"/>
                    </a:cubicBezTo>
                    <a:cubicBezTo>
                      <a:pt x="112" y="1123"/>
                      <a:pt x="118" y="1280"/>
                      <a:pt x="141" y="1432"/>
                    </a:cubicBezTo>
                    <a:cubicBezTo>
                      <a:pt x="163" y="1569"/>
                      <a:pt x="227" y="1672"/>
                      <a:pt x="315" y="1777"/>
                    </a:cubicBezTo>
                    <a:cubicBezTo>
                      <a:pt x="333" y="1800"/>
                      <a:pt x="363" y="1811"/>
                      <a:pt x="394" y="1811"/>
                    </a:cubicBezTo>
                    <a:cubicBezTo>
                      <a:pt x="425" y="1811"/>
                      <a:pt x="456" y="1799"/>
                      <a:pt x="475" y="1777"/>
                    </a:cubicBezTo>
                    <a:cubicBezTo>
                      <a:pt x="685" y="1537"/>
                      <a:pt x="670" y="1245"/>
                      <a:pt x="647" y="944"/>
                    </a:cubicBezTo>
                    <a:cubicBezTo>
                      <a:pt x="625" y="670"/>
                      <a:pt x="621" y="266"/>
                      <a:pt x="421" y="56"/>
                    </a:cubicBezTo>
                    <a:cubicBezTo>
                      <a:pt x="386" y="19"/>
                      <a:pt x="334" y="1"/>
                      <a:pt x="283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813" name="Google Shape;3813;p23"/>
              <p:cNvSpPr/>
              <p:nvPr/>
            </p:nvSpPr>
            <p:spPr>
              <a:xfrm>
                <a:off x="469888" y="4145250"/>
                <a:ext cx="42556" cy="117101"/>
              </a:xfrm>
              <a:custGeom>
                <a:avLst/>
                <a:gdLst/>
                <a:ahLst/>
                <a:cxnLst/>
                <a:rect l="l" t="t" r="r" b="b"/>
                <a:pathLst>
                  <a:path w="745" h="2050" extrusionOk="0">
                    <a:moveTo>
                      <a:pt x="476" y="0"/>
                    </a:moveTo>
                    <a:cubicBezTo>
                      <a:pt x="449" y="0"/>
                      <a:pt x="419" y="8"/>
                      <a:pt x="384" y="23"/>
                    </a:cubicBezTo>
                    <a:cubicBezTo>
                      <a:pt x="243" y="88"/>
                      <a:pt x="219" y="278"/>
                      <a:pt x="192" y="415"/>
                    </a:cubicBezTo>
                    <a:cubicBezTo>
                      <a:pt x="158" y="589"/>
                      <a:pt x="132" y="764"/>
                      <a:pt x="104" y="936"/>
                    </a:cubicBezTo>
                    <a:cubicBezTo>
                      <a:pt x="47" y="1281"/>
                      <a:pt x="1" y="1611"/>
                      <a:pt x="84" y="1954"/>
                    </a:cubicBezTo>
                    <a:cubicBezTo>
                      <a:pt x="99" y="2020"/>
                      <a:pt x="150" y="2049"/>
                      <a:pt x="204" y="2049"/>
                    </a:cubicBezTo>
                    <a:cubicBezTo>
                      <a:pt x="250" y="2049"/>
                      <a:pt x="298" y="2027"/>
                      <a:pt x="327" y="1988"/>
                    </a:cubicBezTo>
                    <a:cubicBezTo>
                      <a:pt x="568" y="1660"/>
                      <a:pt x="617" y="1267"/>
                      <a:pt x="652" y="870"/>
                    </a:cubicBezTo>
                    <a:cubicBezTo>
                      <a:pt x="666" y="718"/>
                      <a:pt x="745" y="0"/>
                      <a:pt x="476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814" name="Google Shape;3814;p23"/>
              <p:cNvSpPr/>
              <p:nvPr/>
            </p:nvSpPr>
            <p:spPr>
              <a:xfrm>
                <a:off x="528840" y="4206144"/>
                <a:ext cx="37472" cy="75173"/>
              </a:xfrm>
              <a:custGeom>
                <a:avLst/>
                <a:gdLst/>
                <a:ahLst/>
                <a:cxnLst/>
                <a:rect l="l" t="t" r="r" b="b"/>
                <a:pathLst>
                  <a:path w="656" h="1316" extrusionOk="0">
                    <a:moveTo>
                      <a:pt x="371" y="0"/>
                    </a:moveTo>
                    <a:cubicBezTo>
                      <a:pt x="302" y="0"/>
                      <a:pt x="231" y="34"/>
                      <a:pt x="180" y="103"/>
                    </a:cubicBezTo>
                    <a:cubicBezTo>
                      <a:pt x="57" y="271"/>
                      <a:pt x="44" y="533"/>
                      <a:pt x="23" y="733"/>
                    </a:cubicBezTo>
                    <a:cubicBezTo>
                      <a:pt x="1" y="928"/>
                      <a:pt x="15" y="1125"/>
                      <a:pt x="152" y="1281"/>
                    </a:cubicBezTo>
                    <a:cubicBezTo>
                      <a:pt x="172" y="1303"/>
                      <a:pt x="205" y="1315"/>
                      <a:pt x="238" y="1315"/>
                    </a:cubicBezTo>
                    <a:cubicBezTo>
                      <a:pt x="259" y="1315"/>
                      <a:pt x="281" y="1310"/>
                      <a:pt x="298" y="1298"/>
                    </a:cubicBezTo>
                    <a:cubicBezTo>
                      <a:pt x="470" y="1186"/>
                      <a:pt x="536" y="999"/>
                      <a:pt x="566" y="805"/>
                    </a:cubicBezTo>
                    <a:cubicBezTo>
                      <a:pt x="598" y="604"/>
                      <a:pt x="655" y="349"/>
                      <a:pt x="581" y="154"/>
                    </a:cubicBezTo>
                    <a:cubicBezTo>
                      <a:pt x="541" y="53"/>
                      <a:pt x="457" y="0"/>
                      <a:pt x="371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sp>
          <p:nvSpPr>
            <p:cNvPr id="3815" name="Google Shape;3815;p23"/>
            <p:cNvSpPr/>
            <p:nvPr/>
          </p:nvSpPr>
          <p:spPr>
            <a:xfrm>
              <a:off x="3194946" y="4869205"/>
              <a:ext cx="33188" cy="102763"/>
            </a:xfrm>
            <a:custGeom>
              <a:avLst/>
              <a:gdLst/>
              <a:ahLst/>
              <a:cxnLst/>
              <a:rect l="l" t="t" r="r" b="b"/>
              <a:pathLst>
                <a:path w="581" h="1799" extrusionOk="0">
                  <a:moveTo>
                    <a:pt x="300" y="0"/>
                  </a:moveTo>
                  <a:cubicBezTo>
                    <a:pt x="224" y="0"/>
                    <a:pt x="148" y="46"/>
                    <a:pt x="114" y="137"/>
                  </a:cubicBezTo>
                  <a:cubicBezTo>
                    <a:pt x="22" y="389"/>
                    <a:pt x="32" y="700"/>
                    <a:pt x="16" y="968"/>
                  </a:cubicBezTo>
                  <a:cubicBezTo>
                    <a:pt x="0" y="1232"/>
                    <a:pt x="5" y="1500"/>
                    <a:pt x="120" y="1743"/>
                  </a:cubicBezTo>
                  <a:cubicBezTo>
                    <a:pt x="136" y="1778"/>
                    <a:pt x="178" y="1799"/>
                    <a:pt x="219" y="1799"/>
                  </a:cubicBezTo>
                  <a:cubicBezTo>
                    <a:pt x="248" y="1799"/>
                    <a:pt x="276" y="1788"/>
                    <a:pt x="293" y="1765"/>
                  </a:cubicBezTo>
                  <a:cubicBezTo>
                    <a:pt x="467" y="1544"/>
                    <a:pt x="522" y="1270"/>
                    <a:pt x="540" y="994"/>
                  </a:cubicBezTo>
                  <a:cubicBezTo>
                    <a:pt x="554" y="722"/>
                    <a:pt x="580" y="397"/>
                    <a:pt x="484" y="137"/>
                  </a:cubicBezTo>
                  <a:cubicBezTo>
                    <a:pt x="451" y="46"/>
                    <a:pt x="375" y="0"/>
                    <a:pt x="300" y="0"/>
                  </a:cubicBezTo>
                  <a:close/>
                </a:path>
              </a:pathLst>
            </a:custGeom>
            <a:solidFill>
              <a:srgbClr val="191919">
                <a:alpha val="59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3816" name="Google Shape;3816;p23"/>
            <p:cNvGrpSpPr/>
            <p:nvPr/>
          </p:nvGrpSpPr>
          <p:grpSpPr>
            <a:xfrm>
              <a:off x="1088463" y="4638600"/>
              <a:ext cx="142923" cy="130526"/>
              <a:chOff x="178100" y="3904645"/>
              <a:chExt cx="142923" cy="130526"/>
            </a:xfrm>
          </p:grpSpPr>
          <p:sp>
            <p:nvSpPr>
              <p:cNvPr id="3817" name="Google Shape;3817;p23"/>
              <p:cNvSpPr/>
              <p:nvPr/>
            </p:nvSpPr>
            <p:spPr>
              <a:xfrm>
                <a:off x="178100" y="3936863"/>
                <a:ext cx="40843" cy="98308"/>
              </a:xfrm>
              <a:custGeom>
                <a:avLst/>
                <a:gdLst/>
                <a:ahLst/>
                <a:cxnLst/>
                <a:rect l="l" t="t" r="r" b="b"/>
                <a:pathLst>
                  <a:path w="715" h="1721" extrusionOk="0">
                    <a:moveTo>
                      <a:pt x="237" y="1"/>
                    </a:moveTo>
                    <a:cubicBezTo>
                      <a:pt x="157" y="1"/>
                      <a:pt x="77" y="54"/>
                      <a:pt x="49" y="139"/>
                    </a:cubicBezTo>
                    <a:cubicBezTo>
                      <a:pt x="1" y="283"/>
                      <a:pt x="37" y="436"/>
                      <a:pt x="59" y="582"/>
                    </a:cubicBezTo>
                    <a:cubicBezTo>
                      <a:pt x="76" y="711"/>
                      <a:pt x="98" y="838"/>
                      <a:pt x="120" y="966"/>
                    </a:cubicBezTo>
                    <a:cubicBezTo>
                      <a:pt x="142" y="1093"/>
                      <a:pt x="158" y="1223"/>
                      <a:pt x="193" y="1347"/>
                    </a:cubicBezTo>
                    <a:cubicBezTo>
                      <a:pt x="234" y="1488"/>
                      <a:pt x="302" y="1592"/>
                      <a:pt x="413" y="1688"/>
                    </a:cubicBezTo>
                    <a:cubicBezTo>
                      <a:pt x="438" y="1709"/>
                      <a:pt x="467" y="1720"/>
                      <a:pt x="496" y="1720"/>
                    </a:cubicBezTo>
                    <a:cubicBezTo>
                      <a:pt x="533" y="1720"/>
                      <a:pt x="570" y="1702"/>
                      <a:pt x="594" y="1665"/>
                    </a:cubicBezTo>
                    <a:cubicBezTo>
                      <a:pt x="672" y="1542"/>
                      <a:pt x="715" y="1424"/>
                      <a:pt x="707" y="1275"/>
                    </a:cubicBezTo>
                    <a:cubicBezTo>
                      <a:pt x="700" y="1133"/>
                      <a:pt x="672" y="990"/>
                      <a:pt x="643" y="848"/>
                    </a:cubicBezTo>
                    <a:cubicBezTo>
                      <a:pt x="592" y="595"/>
                      <a:pt x="554" y="244"/>
                      <a:pt x="362" y="51"/>
                    </a:cubicBezTo>
                    <a:cubicBezTo>
                      <a:pt x="326" y="16"/>
                      <a:pt x="281" y="1"/>
                      <a:pt x="237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818" name="Google Shape;3818;p23"/>
              <p:cNvSpPr/>
              <p:nvPr/>
            </p:nvSpPr>
            <p:spPr>
              <a:xfrm>
                <a:off x="230654" y="3904645"/>
                <a:ext cx="37187" cy="110589"/>
              </a:xfrm>
              <a:custGeom>
                <a:avLst/>
                <a:gdLst/>
                <a:ahLst/>
                <a:cxnLst/>
                <a:rect l="l" t="t" r="r" b="b"/>
                <a:pathLst>
                  <a:path w="651" h="1936" extrusionOk="0">
                    <a:moveTo>
                      <a:pt x="399" y="0"/>
                    </a:moveTo>
                    <a:cubicBezTo>
                      <a:pt x="364" y="0"/>
                      <a:pt x="331" y="13"/>
                      <a:pt x="305" y="45"/>
                    </a:cubicBezTo>
                    <a:cubicBezTo>
                      <a:pt x="124" y="270"/>
                      <a:pt x="142" y="647"/>
                      <a:pt x="102" y="921"/>
                    </a:cubicBezTo>
                    <a:cubicBezTo>
                      <a:pt x="57" y="1239"/>
                      <a:pt x="0" y="1544"/>
                      <a:pt x="117" y="1853"/>
                    </a:cubicBezTo>
                    <a:cubicBezTo>
                      <a:pt x="136" y="1902"/>
                      <a:pt x="182" y="1936"/>
                      <a:pt x="229" y="1936"/>
                    </a:cubicBezTo>
                    <a:cubicBezTo>
                      <a:pt x="255" y="1936"/>
                      <a:pt x="282" y="1925"/>
                      <a:pt x="305" y="1902"/>
                    </a:cubicBezTo>
                    <a:cubicBezTo>
                      <a:pt x="542" y="1660"/>
                      <a:pt x="598" y="1348"/>
                      <a:pt x="625" y="1020"/>
                    </a:cubicBezTo>
                    <a:cubicBezTo>
                      <a:pt x="637" y="862"/>
                      <a:pt x="650" y="703"/>
                      <a:pt x="643" y="545"/>
                    </a:cubicBezTo>
                    <a:cubicBezTo>
                      <a:pt x="637" y="392"/>
                      <a:pt x="640" y="203"/>
                      <a:pt x="542" y="75"/>
                    </a:cubicBezTo>
                    <a:cubicBezTo>
                      <a:pt x="511" y="33"/>
                      <a:pt x="454" y="0"/>
                      <a:pt x="399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819" name="Google Shape;3819;p23"/>
              <p:cNvSpPr/>
              <p:nvPr/>
            </p:nvSpPr>
            <p:spPr>
              <a:xfrm>
                <a:off x="275667" y="3947545"/>
                <a:ext cx="45355" cy="85284"/>
              </a:xfrm>
              <a:custGeom>
                <a:avLst/>
                <a:gdLst/>
                <a:ahLst/>
                <a:cxnLst/>
                <a:rect l="l" t="t" r="r" b="b"/>
                <a:pathLst>
                  <a:path w="794" h="1493" extrusionOk="0">
                    <a:moveTo>
                      <a:pt x="528" y="0"/>
                    </a:moveTo>
                    <a:cubicBezTo>
                      <a:pt x="514" y="0"/>
                      <a:pt x="500" y="3"/>
                      <a:pt x="486" y="9"/>
                    </a:cubicBezTo>
                    <a:cubicBezTo>
                      <a:pt x="246" y="103"/>
                      <a:pt x="170" y="438"/>
                      <a:pt x="116" y="669"/>
                    </a:cubicBezTo>
                    <a:cubicBezTo>
                      <a:pt x="56" y="916"/>
                      <a:pt x="1" y="1211"/>
                      <a:pt x="155" y="1435"/>
                    </a:cubicBezTo>
                    <a:cubicBezTo>
                      <a:pt x="182" y="1473"/>
                      <a:pt x="219" y="1492"/>
                      <a:pt x="257" y="1492"/>
                    </a:cubicBezTo>
                    <a:cubicBezTo>
                      <a:pt x="286" y="1492"/>
                      <a:pt x="315" y="1481"/>
                      <a:pt x="342" y="1459"/>
                    </a:cubicBezTo>
                    <a:cubicBezTo>
                      <a:pt x="531" y="1295"/>
                      <a:pt x="571" y="1040"/>
                      <a:pt x="622" y="809"/>
                    </a:cubicBezTo>
                    <a:cubicBezTo>
                      <a:pt x="667" y="603"/>
                      <a:pt x="793" y="275"/>
                      <a:pt x="670" y="86"/>
                    </a:cubicBezTo>
                    <a:cubicBezTo>
                      <a:pt x="642" y="40"/>
                      <a:pt x="585" y="0"/>
                      <a:pt x="528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3820" name="Google Shape;3820;p23"/>
            <p:cNvGrpSpPr/>
            <p:nvPr/>
          </p:nvGrpSpPr>
          <p:grpSpPr>
            <a:xfrm>
              <a:off x="1631214" y="4654247"/>
              <a:ext cx="88313" cy="132981"/>
              <a:chOff x="712664" y="3994329"/>
              <a:chExt cx="88313" cy="132981"/>
            </a:xfrm>
          </p:grpSpPr>
          <p:sp>
            <p:nvSpPr>
              <p:cNvPr id="3821" name="Google Shape;3821;p23"/>
              <p:cNvSpPr/>
              <p:nvPr/>
            </p:nvSpPr>
            <p:spPr>
              <a:xfrm>
                <a:off x="712664" y="4006439"/>
                <a:ext cx="44613" cy="91225"/>
              </a:xfrm>
              <a:custGeom>
                <a:avLst/>
                <a:gdLst/>
                <a:ahLst/>
                <a:cxnLst/>
                <a:rect l="l" t="t" r="r" b="b"/>
                <a:pathLst>
                  <a:path w="781" h="1597" extrusionOk="0">
                    <a:moveTo>
                      <a:pt x="221" y="1"/>
                    </a:moveTo>
                    <a:cubicBezTo>
                      <a:pt x="138" y="1"/>
                      <a:pt x="60" y="44"/>
                      <a:pt x="44" y="145"/>
                    </a:cubicBezTo>
                    <a:cubicBezTo>
                      <a:pt x="1" y="407"/>
                      <a:pt x="81" y="683"/>
                      <a:pt x="139" y="938"/>
                    </a:cubicBezTo>
                    <a:cubicBezTo>
                      <a:pt x="196" y="1187"/>
                      <a:pt x="264" y="1427"/>
                      <a:pt x="489" y="1579"/>
                    </a:cubicBezTo>
                    <a:cubicBezTo>
                      <a:pt x="506" y="1591"/>
                      <a:pt x="526" y="1596"/>
                      <a:pt x="546" y="1596"/>
                    </a:cubicBezTo>
                    <a:cubicBezTo>
                      <a:pt x="589" y="1596"/>
                      <a:pt x="632" y="1573"/>
                      <a:pt x="652" y="1535"/>
                    </a:cubicBezTo>
                    <a:cubicBezTo>
                      <a:pt x="780" y="1308"/>
                      <a:pt x="735" y="1060"/>
                      <a:pt x="674" y="820"/>
                    </a:cubicBezTo>
                    <a:cubicBezTo>
                      <a:pt x="614" y="582"/>
                      <a:pt x="569" y="295"/>
                      <a:pt x="422" y="97"/>
                    </a:cubicBezTo>
                    <a:cubicBezTo>
                      <a:pt x="377" y="36"/>
                      <a:pt x="297" y="1"/>
                      <a:pt x="221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822" name="Google Shape;3822;p23"/>
              <p:cNvSpPr/>
              <p:nvPr/>
            </p:nvSpPr>
            <p:spPr>
              <a:xfrm>
                <a:off x="767617" y="3994329"/>
                <a:ext cx="33360" cy="132981"/>
              </a:xfrm>
              <a:custGeom>
                <a:avLst/>
                <a:gdLst/>
                <a:ahLst/>
                <a:cxnLst/>
                <a:rect l="l" t="t" r="r" b="b"/>
                <a:pathLst>
                  <a:path w="584" h="2328" extrusionOk="0">
                    <a:moveTo>
                      <a:pt x="295" y="1"/>
                    </a:moveTo>
                    <a:cubicBezTo>
                      <a:pt x="171" y="1"/>
                      <a:pt x="45" y="86"/>
                      <a:pt x="30" y="255"/>
                    </a:cubicBezTo>
                    <a:cubicBezTo>
                      <a:pt x="0" y="597"/>
                      <a:pt x="2" y="946"/>
                      <a:pt x="6" y="1290"/>
                    </a:cubicBezTo>
                    <a:cubicBezTo>
                      <a:pt x="9" y="1631"/>
                      <a:pt x="24" y="1959"/>
                      <a:pt x="178" y="2270"/>
                    </a:cubicBezTo>
                    <a:cubicBezTo>
                      <a:pt x="198" y="2309"/>
                      <a:pt x="239" y="2328"/>
                      <a:pt x="281" y="2328"/>
                    </a:cubicBezTo>
                    <a:cubicBezTo>
                      <a:pt x="323" y="2328"/>
                      <a:pt x="365" y="2309"/>
                      <a:pt x="385" y="2270"/>
                    </a:cubicBezTo>
                    <a:cubicBezTo>
                      <a:pt x="543" y="1960"/>
                      <a:pt x="560" y="1631"/>
                      <a:pt x="569" y="1290"/>
                    </a:cubicBezTo>
                    <a:cubicBezTo>
                      <a:pt x="576" y="946"/>
                      <a:pt x="583" y="597"/>
                      <a:pt x="557" y="255"/>
                    </a:cubicBezTo>
                    <a:cubicBezTo>
                      <a:pt x="544" y="85"/>
                      <a:pt x="420" y="1"/>
                      <a:pt x="295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3823" name="Google Shape;3823;p23"/>
            <p:cNvGrpSpPr/>
            <p:nvPr/>
          </p:nvGrpSpPr>
          <p:grpSpPr>
            <a:xfrm>
              <a:off x="1430650" y="4814993"/>
              <a:ext cx="148749" cy="138123"/>
              <a:chOff x="417563" y="4145250"/>
              <a:chExt cx="148749" cy="138123"/>
            </a:xfrm>
          </p:grpSpPr>
          <p:sp>
            <p:nvSpPr>
              <p:cNvPr id="3824" name="Google Shape;3824;p23"/>
              <p:cNvSpPr/>
              <p:nvPr/>
            </p:nvSpPr>
            <p:spPr>
              <a:xfrm>
                <a:off x="417563" y="4179924"/>
                <a:ext cx="39186" cy="103449"/>
              </a:xfrm>
              <a:custGeom>
                <a:avLst/>
                <a:gdLst/>
                <a:ahLst/>
                <a:cxnLst/>
                <a:rect l="l" t="t" r="r" b="b"/>
                <a:pathLst>
                  <a:path w="686" h="1811" extrusionOk="0">
                    <a:moveTo>
                      <a:pt x="283" y="1"/>
                    </a:moveTo>
                    <a:cubicBezTo>
                      <a:pt x="215" y="1"/>
                      <a:pt x="148" y="32"/>
                      <a:pt x="118" y="96"/>
                    </a:cubicBezTo>
                    <a:cubicBezTo>
                      <a:pt x="0" y="348"/>
                      <a:pt x="83" y="703"/>
                      <a:pt x="102" y="970"/>
                    </a:cubicBezTo>
                    <a:cubicBezTo>
                      <a:pt x="112" y="1123"/>
                      <a:pt x="118" y="1280"/>
                      <a:pt x="141" y="1432"/>
                    </a:cubicBezTo>
                    <a:cubicBezTo>
                      <a:pt x="163" y="1569"/>
                      <a:pt x="227" y="1672"/>
                      <a:pt x="315" y="1777"/>
                    </a:cubicBezTo>
                    <a:cubicBezTo>
                      <a:pt x="333" y="1800"/>
                      <a:pt x="363" y="1811"/>
                      <a:pt x="394" y="1811"/>
                    </a:cubicBezTo>
                    <a:cubicBezTo>
                      <a:pt x="425" y="1811"/>
                      <a:pt x="456" y="1799"/>
                      <a:pt x="475" y="1777"/>
                    </a:cubicBezTo>
                    <a:cubicBezTo>
                      <a:pt x="685" y="1537"/>
                      <a:pt x="670" y="1245"/>
                      <a:pt x="647" y="944"/>
                    </a:cubicBezTo>
                    <a:cubicBezTo>
                      <a:pt x="625" y="670"/>
                      <a:pt x="621" y="266"/>
                      <a:pt x="421" y="56"/>
                    </a:cubicBezTo>
                    <a:cubicBezTo>
                      <a:pt x="386" y="19"/>
                      <a:pt x="334" y="1"/>
                      <a:pt x="283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825" name="Google Shape;3825;p23"/>
              <p:cNvSpPr/>
              <p:nvPr/>
            </p:nvSpPr>
            <p:spPr>
              <a:xfrm>
                <a:off x="469888" y="4145250"/>
                <a:ext cx="42556" cy="117101"/>
              </a:xfrm>
              <a:custGeom>
                <a:avLst/>
                <a:gdLst/>
                <a:ahLst/>
                <a:cxnLst/>
                <a:rect l="l" t="t" r="r" b="b"/>
                <a:pathLst>
                  <a:path w="745" h="2050" extrusionOk="0">
                    <a:moveTo>
                      <a:pt x="476" y="0"/>
                    </a:moveTo>
                    <a:cubicBezTo>
                      <a:pt x="449" y="0"/>
                      <a:pt x="419" y="8"/>
                      <a:pt x="384" y="23"/>
                    </a:cubicBezTo>
                    <a:cubicBezTo>
                      <a:pt x="243" y="88"/>
                      <a:pt x="219" y="278"/>
                      <a:pt x="192" y="415"/>
                    </a:cubicBezTo>
                    <a:cubicBezTo>
                      <a:pt x="158" y="589"/>
                      <a:pt x="132" y="764"/>
                      <a:pt x="104" y="936"/>
                    </a:cubicBezTo>
                    <a:cubicBezTo>
                      <a:pt x="47" y="1281"/>
                      <a:pt x="1" y="1611"/>
                      <a:pt x="84" y="1954"/>
                    </a:cubicBezTo>
                    <a:cubicBezTo>
                      <a:pt x="99" y="2020"/>
                      <a:pt x="150" y="2049"/>
                      <a:pt x="204" y="2049"/>
                    </a:cubicBezTo>
                    <a:cubicBezTo>
                      <a:pt x="250" y="2049"/>
                      <a:pt x="298" y="2027"/>
                      <a:pt x="327" y="1988"/>
                    </a:cubicBezTo>
                    <a:cubicBezTo>
                      <a:pt x="568" y="1660"/>
                      <a:pt x="617" y="1267"/>
                      <a:pt x="652" y="870"/>
                    </a:cubicBezTo>
                    <a:cubicBezTo>
                      <a:pt x="666" y="718"/>
                      <a:pt x="745" y="0"/>
                      <a:pt x="476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826" name="Google Shape;3826;p23"/>
              <p:cNvSpPr/>
              <p:nvPr/>
            </p:nvSpPr>
            <p:spPr>
              <a:xfrm>
                <a:off x="528840" y="4206144"/>
                <a:ext cx="37472" cy="75173"/>
              </a:xfrm>
              <a:custGeom>
                <a:avLst/>
                <a:gdLst/>
                <a:ahLst/>
                <a:cxnLst/>
                <a:rect l="l" t="t" r="r" b="b"/>
                <a:pathLst>
                  <a:path w="656" h="1316" extrusionOk="0">
                    <a:moveTo>
                      <a:pt x="371" y="0"/>
                    </a:moveTo>
                    <a:cubicBezTo>
                      <a:pt x="302" y="0"/>
                      <a:pt x="231" y="34"/>
                      <a:pt x="180" y="103"/>
                    </a:cubicBezTo>
                    <a:cubicBezTo>
                      <a:pt x="57" y="271"/>
                      <a:pt x="44" y="533"/>
                      <a:pt x="23" y="733"/>
                    </a:cubicBezTo>
                    <a:cubicBezTo>
                      <a:pt x="1" y="928"/>
                      <a:pt x="15" y="1125"/>
                      <a:pt x="152" y="1281"/>
                    </a:cubicBezTo>
                    <a:cubicBezTo>
                      <a:pt x="172" y="1303"/>
                      <a:pt x="205" y="1315"/>
                      <a:pt x="238" y="1315"/>
                    </a:cubicBezTo>
                    <a:cubicBezTo>
                      <a:pt x="259" y="1315"/>
                      <a:pt x="281" y="1310"/>
                      <a:pt x="298" y="1298"/>
                    </a:cubicBezTo>
                    <a:cubicBezTo>
                      <a:pt x="470" y="1186"/>
                      <a:pt x="536" y="999"/>
                      <a:pt x="566" y="805"/>
                    </a:cubicBezTo>
                    <a:cubicBezTo>
                      <a:pt x="598" y="604"/>
                      <a:pt x="655" y="349"/>
                      <a:pt x="581" y="154"/>
                    </a:cubicBezTo>
                    <a:cubicBezTo>
                      <a:pt x="541" y="53"/>
                      <a:pt x="457" y="0"/>
                      <a:pt x="371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3827" name="Google Shape;3827;p23"/>
            <p:cNvGrpSpPr/>
            <p:nvPr/>
          </p:nvGrpSpPr>
          <p:grpSpPr>
            <a:xfrm>
              <a:off x="2621688" y="4908138"/>
              <a:ext cx="142923" cy="130526"/>
              <a:chOff x="178100" y="3904645"/>
              <a:chExt cx="142923" cy="130526"/>
            </a:xfrm>
          </p:grpSpPr>
          <p:sp>
            <p:nvSpPr>
              <p:cNvPr id="3828" name="Google Shape;3828;p23"/>
              <p:cNvSpPr/>
              <p:nvPr/>
            </p:nvSpPr>
            <p:spPr>
              <a:xfrm>
                <a:off x="178100" y="3936863"/>
                <a:ext cx="40843" cy="98308"/>
              </a:xfrm>
              <a:custGeom>
                <a:avLst/>
                <a:gdLst/>
                <a:ahLst/>
                <a:cxnLst/>
                <a:rect l="l" t="t" r="r" b="b"/>
                <a:pathLst>
                  <a:path w="715" h="1721" extrusionOk="0">
                    <a:moveTo>
                      <a:pt x="237" y="1"/>
                    </a:moveTo>
                    <a:cubicBezTo>
                      <a:pt x="157" y="1"/>
                      <a:pt x="77" y="54"/>
                      <a:pt x="49" y="139"/>
                    </a:cubicBezTo>
                    <a:cubicBezTo>
                      <a:pt x="1" y="283"/>
                      <a:pt x="37" y="436"/>
                      <a:pt x="59" y="582"/>
                    </a:cubicBezTo>
                    <a:cubicBezTo>
                      <a:pt x="76" y="711"/>
                      <a:pt x="98" y="838"/>
                      <a:pt x="120" y="966"/>
                    </a:cubicBezTo>
                    <a:cubicBezTo>
                      <a:pt x="142" y="1093"/>
                      <a:pt x="158" y="1223"/>
                      <a:pt x="193" y="1347"/>
                    </a:cubicBezTo>
                    <a:cubicBezTo>
                      <a:pt x="234" y="1488"/>
                      <a:pt x="302" y="1592"/>
                      <a:pt x="413" y="1688"/>
                    </a:cubicBezTo>
                    <a:cubicBezTo>
                      <a:pt x="438" y="1709"/>
                      <a:pt x="467" y="1720"/>
                      <a:pt x="496" y="1720"/>
                    </a:cubicBezTo>
                    <a:cubicBezTo>
                      <a:pt x="533" y="1720"/>
                      <a:pt x="570" y="1702"/>
                      <a:pt x="594" y="1665"/>
                    </a:cubicBezTo>
                    <a:cubicBezTo>
                      <a:pt x="672" y="1542"/>
                      <a:pt x="715" y="1424"/>
                      <a:pt x="707" y="1275"/>
                    </a:cubicBezTo>
                    <a:cubicBezTo>
                      <a:pt x="700" y="1133"/>
                      <a:pt x="672" y="990"/>
                      <a:pt x="643" y="848"/>
                    </a:cubicBezTo>
                    <a:cubicBezTo>
                      <a:pt x="592" y="595"/>
                      <a:pt x="554" y="244"/>
                      <a:pt x="362" y="51"/>
                    </a:cubicBezTo>
                    <a:cubicBezTo>
                      <a:pt x="326" y="16"/>
                      <a:pt x="281" y="1"/>
                      <a:pt x="237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829" name="Google Shape;3829;p23"/>
              <p:cNvSpPr/>
              <p:nvPr/>
            </p:nvSpPr>
            <p:spPr>
              <a:xfrm>
                <a:off x="230654" y="3904645"/>
                <a:ext cx="37187" cy="110589"/>
              </a:xfrm>
              <a:custGeom>
                <a:avLst/>
                <a:gdLst/>
                <a:ahLst/>
                <a:cxnLst/>
                <a:rect l="l" t="t" r="r" b="b"/>
                <a:pathLst>
                  <a:path w="651" h="1936" extrusionOk="0">
                    <a:moveTo>
                      <a:pt x="399" y="0"/>
                    </a:moveTo>
                    <a:cubicBezTo>
                      <a:pt x="364" y="0"/>
                      <a:pt x="331" y="13"/>
                      <a:pt x="305" y="45"/>
                    </a:cubicBezTo>
                    <a:cubicBezTo>
                      <a:pt x="124" y="270"/>
                      <a:pt x="142" y="647"/>
                      <a:pt x="102" y="921"/>
                    </a:cubicBezTo>
                    <a:cubicBezTo>
                      <a:pt x="57" y="1239"/>
                      <a:pt x="0" y="1544"/>
                      <a:pt x="117" y="1853"/>
                    </a:cubicBezTo>
                    <a:cubicBezTo>
                      <a:pt x="136" y="1902"/>
                      <a:pt x="182" y="1936"/>
                      <a:pt x="229" y="1936"/>
                    </a:cubicBezTo>
                    <a:cubicBezTo>
                      <a:pt x="255" y="1936"/>
                      <a:pt x="282" y="1925"/>
                      <a:pt x="305" y="1902"/>
                    </a:cubicBezTo>
                    <a:cubicBezTo>
                      <a:pt x="542" y="1660"/>
                      <a:pt x="598" y="1348"/>
                      <a:pt x="625" y="1020"/>
                    </a:cubicBezTo>
                    <a:cubicBezTo>
                      <a:pt x="637" y="862"/>
                      <a:pt x="650" y="703"/>
                      <a:pt x="643" y="545"/>
                    </a:cubicBezTo>
                    <a:cubicBezTo>
                      <a:pt x="637" y="392"/>
                      <a:pt x="640" y="203"/>
                      <a:pt x="542" y="75"/>
                    </a:cubicBezTo>
                    <a:cubicBezTo>
                      <a:pt x="511" y="33"/>
                      <a:pt x="454" y="0"/>
                      <a:pt x="399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830" name="Google Shape;3830;p23"/>
              <p:cNvSpPr/>
              <p:nvPr/>
            </p:nvSpPr>
            <p:spPr>
              <a:xfrm>
                <a:off x="275667" y="3947545"/>
                <a:ext cx="45355" cy="85284"/>
              </a:xfrm>
              <a:custGeom>
                <a:avLst/>
                <a:gdLst/>
                <a:ahLst/>
                <a:cxnLst/>
                <a:rect l="l" t="t" r="r" b="b"/>
                <a:pathLst>
                  <a:path w="794" h="1493" extrusionOk="0">
                    <a:moveTo>
                      <a:pt x="528" y="0"/>
                    </a:moveTo>
                    <a:cubicBezTo>
                      <a:pt x="514" y="0"/>
                      <a:pt x="500" y="3"/>
                      <a:pt x="486" y="9"/>
                    </a:cubicBezTo>
                    <a:cubicBezTo>
                      <a:pt x="246" y="103"/>
                      <a:pt x="170" y="438"/>
                      <a:pt x="116" y="669"/>
                    </a:cubicBezTo>
                    <a:cubicBezTo>
                      <a:pt x="56" y="916"/>
                      <a:pt x="1" y="1211"/>
                      <a:pt x="155" y="1435"/>
                    </a:cubicBezTo>
                    <a:cubicBezTo>
                      <a:pt x="182" y="1473"/>
                      <a:pt x="219" y="1492"/>
                      <a:pt x="257" y="1492"/>
                    </a:cubicBezTo>
                    <a:cubicBezTo>
                      <a:pt x="286" y="1492"/>
                      <a:pt x="315" y="1481"/>
                      <a:pt x="342" y="1459"/>
                    </a:cubicBezTo>
                    <a:cubicBezTo>
                      <a:pt x="531" y="1295"/>
                      <a:pt x="571" y="1040"/>
                      <a:pt x="622" y="809"/>
                    </a:cubicBezTo>
                    <a:cubicBezTo>
                      <a:pt x="667" y="603"/>
                      <a:pt x="793" y="275"/>
                      <a:pt x="670" y="86"/>
                    </a:cubicBezTo>
                    <a:cubicBezTo>
                      <a:pt x="642" y="40"/>
                      <a:pt x="585" y="0"/>
                      <a:pt x="528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3831" name="Google Shape;3831;p23"/>
            <p:cNvGrpSpPr/>
            <p:nvPr/>
          </p:nvGrpSpPr>
          <p:grpSpPr>
            <a:xfrm>
              <a:off x="4349951" y="4706647"/>
              <a:ext cx="88313" cy="132981"/>
              <a:chOff x="712664" y="3994329"/>
              <a:chExt cx="88313" cy="132981"/>
            </a:xfrm>
          </p:grpSpPr>
          <p:sp>
            <p:nvSpPr>
              <p:cNvPr id="3832" name="Google Shape;3832;p23"/>
              <p:cNvSpPr/>
              <p:nvPr/>
            </p:nvSpPr>
            <p:spPr>
              <a:xfrm>
                <a:off x="712664" y="4006439"/>
                <a:ext cx="44613" cy="91225"/>
              </a:xfrm>
              <a:custGeom>
                <a:avLst/>
                <a:gdLst/>
                <a:ahLst/>
                <a:cxnLst/>
                <a:rect l="l" t="t" r="r" b="b"/>
                <a:pathLst>
                  <a:path w="781" h="1597" extrusionOk="0">
                    <a:moveTo>
                      <a:pt x="221" y="1"/>
                    </a:moveTo>
                    <a:cubicBezTo>
                      <a:pt x="138" y="1"/>
                      <a:pt x="60" y="44"/>
                      <a:pt x="44" y="145"/>
                    </a:cubicBezTo>
                    <a:cubicBezTo>
                      <a:pt x="1" y="407"/>
                      <a:pt x="81" y="683"/>
                      <a:pt x="139" y="938"/>
                    </a:cubicBezTo>
                    <a:cubicBezTo>
                      <a:pt x="196" y="1187"/>
                      <a:pt x="264" y="1427"/>
                      <a:pt x="489" y="1579"/>
                    </a:cubicBezTo>
                    <a:cubicBezTo>
                      <a:pt x="506" y="1591"/>
                      <a:pt x="526" y="1596"/>
                      <a:pt x="546" y="1596"/>
                    </a:cubicBezTo>
                    <a:cubicBezTo>
                      <a:pt x="589" y="1596"/>
                      <a:pt x="632" y="1573"/>
                      <a:pt x="652" y="1535"/>
                    </a:cubicBezTo>
                    <a:cubicBezTo>
                      <a:pt x="780" y="1308"/>
                      <a:pt x="735" y="1060"/>
                      <a:pt x="674" y="820"/>
                    </a:cubicBezTo>
                    <a:cubicBezTo>
                      <a:pt x="614" y="582"/>
                      <a:pt x="569" y="295"/>
                      <a:pt x="422" y="97"/>
                    </a:cubicBezTo>
                    <a:cubicBezTo>
                      <a:pt x="377" y="36"/>
                      <a:pt x="297" y="1"/>
                      <a:pt x="221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833" name="Google Shape;3833;p23"/>
              <p:cNvSpPr/>
              <p:nvPr/>
            </p:nvSpPr>
            <p:spPr>
              <a:xfrm>
                <a:off x="767617" y="3994329"/>
                <a:ext cx="33360" cy="132981"/>
              </a:xfrm>
              <a:custGeom>
                <a:avLst/>
                <a:gdLst/>
                <a:ahLst/>
                <a:cxnLst/>
                <a:rect l="l" t="t" r="r" b="b"/>
                <a:pathLst>
                  <a:path w="584" h="2328" extrusionOk="0">
                    <a:moveTo>
                      <a:pt x="295" y="1"/>
                    </a:moveTo>
                    <a:cubicBezTo>
                      <a:pt x="171" y="1"/>
                      <a:pt x="45" y="86"/>
                      <a:pt x="30" y="255"/>
                    </a:cubicBezTo>
                    <a:cubicBezTo>
                      <a:pt x="0" y="597"/>
                      <a:pt x="2" y="946"/>
                      <a:pt x="6" y="1290"/>
                    </a:cubicBezTo>
                    <a:cubicBezTo>
                      <a:pt x="9" y="1631"/>
                      <a:pt x="24" y="1959"/>
                      <a:pt x="178" y="2270"/>
                    </a:cubicBezTo>
                    <a:cubicBezTo>
                      <a:pt x="198" y="2309"/>
                      <a:pt x="239" y="2328"/>
                      <a:pt x="281" y="2328"/>
                    </a:cubicBezTo>
                    <a:cubicBezTo>
                      <a:pt x="323" y="2328"/>
                      <a:pt x="365" y="2309"/>
                      <a:pt x="385" y="2270"/>
                    </a:cubicBezTo>
                    <a:cubicBezTo>
                      <a:pt x="543" y="1960"/>
                      <a:pt x="560" y="1631"/>
                      <a:pt x="569" y="1290"/>
                    </a:cubicBezTo>
                    <a:cubicBezTo>
                      <a:pt x="576" y="946"/>
                      <a:pt x="583" y="597"/>
                      <a:pt x="557" y="255"/>
                    </a:cubicBezTo>
                    <a:cubicBezTo>
                      <a:pt x="544" y="85"/>
                      <a:pt x="420" y="1"/>
                      <a:pt x="295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sp>
          <p:nvSpPr>
            <p:cNvPr id="3834" name="Google Shape;3834;p23"/>
            <p:cNvSpPr/>
            <p:nvPr/>
          </p:nvSpPr>
          <p:spPr>
            <a:xfrm>
              <a:off x="2301421" y="4697130"/>
              <a:ext cx="33188" cy="102763"/>
            </a:xfrm>
            <a:custGeom>
              <a:avLst/>
              <a:gdLst/>
              <a:ahLst/>
              <a:cxnLst/>
              <a:rect l="l" t="t" r="r" b="b"/>
              <a:pathLst>
                <a:path w="581" h="1799" extrusionOk="0">
                  <a:moveTo>
                    <a:pt x="300" y="0"/>
                  </a:moveTo>
                  <a:cubicBezTo>
                    <a:pt x="224" y="0"/>
                    <a:pt x="148" y="46"/>
                    <a:pt x="114" y="137"/>
                  </a:cubicBezTo>
                  <a:cubicBezTo>
                    <a:pt x="22" y="389"/>
                    <a:pt x="32" y="700"/>
                    <a:pt x="16" y="968"/>
                  </a:cubicBezTo>
                  <a:cubicBezTo>
                    <a:pt x="0" y="1232"/>
                    <a:pt x="5" y="1500"/>
                    <a:pt x="120" y="1743"/>
                  </a:cubicBezTo>
                  <a:cubicBezTo>
                    <a:pt x="136" y="1778"/>
                    <a:pt x="178" y="1799"/>
                    <a:pt x="219" y="1799"/>
                  </a:cubicBezTo>
                  <a:cubicBezTo>
                    <a:pt x="248" y="1799"/>
                    <a:pt x="276" y="1788"/>
                    <a:pt x="293" y="1765"/>
                  </a:cubicBezTo>
                  <a:cubicBezTo>
                    <a:pt x="467" y="1544"/>
                    <a:pt x="522" y="1270"/>
                    <a:pt x="540" y="994"/>
                  </a:cubicBezTo>
                  <a:cubicBezTo>
                    <a:pt x="554" y="722"/>
                    <a:pt x="580" y="397"/>
                    <a:pt x="484" y="137"/>
                  </a:cubicBezTo>
                  <a:cubicBezTo>
                    <a:pt x="451" y="46"/>
                    <a:pt x="375" y="0"/>
                    <a:pt x="300" y="0"/>
                  </a:cubicBezTo>
                  <a:close/>
                </a:path>
              </a:pathLst>
            </a:custGeom>
            <a:solidFill>
              <a:srgbClr val="191919">
                <a:alpha val="59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3835" name="Google Shape;3835;p23"/>
            <p:cNvGrpSpPr/>
            <p:nvPr/>
          </p:nvGrpSpPr>
          <p:grpSpPr>
            <a:xfrm>
              <a:off x="1927025" y="4603875"/>
              <a:ext cx="142923" cy="130526"/>
              <a:chOff x="178100" y="3904645"/>
              <a:chExt cx="142923" cy="130526"/>
            </a:xfrm>
          </p:grpSpPr>
          <p:sp>
            <p:nvSpPr>
              <p:cNvPr id="3836" name="Google Shape;3836;p23"/>
              <p:cNvSpPr/>
              <p:nvPr/>
            </p:nvSpPr>
            <p:spPr>
              <a:xfrm>
                <a:off x="178100" y="3936863"/>
                <a:ext cx="40843" cy="98308"/>
              </a:xfrm>
              <a:custGeom>
                <a:avLst/>
                <a:gdLst/>
                <a:ahLst/>
                <a:cxnLst/>
                <a:rect l="l" t="t" r="r" b="b"/>
                <a:pathLst>
                  <a:path w="715" h="1721" extrusionOk="0">
                    <a:moveTo>
                      <a:pt x="237" y="1"/>
                    </a:moveTo>
                    <a:cubicBezTo>
                      <a:pt x="157" y="1"/>
                      <a:pt x="77" y="54"/>
                      <a:pt x="49" y="139"/>
                    </a:cubicBezTo>
                    <a:cubicBezTo>
                      <a:pt x="1" y="283"/>
                      <a:pt x="37" y="436"/>
                      <a:pt x="59" y="582"/>
                    </a:cubicBezTo>
                    <a:cubicBezTo>
                      <a:pt x="76" y="711"/>
                      <a:pt x="98" y="838"/>
                      <a:pt x="120" y="966"/>
                    </a:cubicBezTo>
                    <a:cubicBezTo>
                      <a:pt x="142" y="1093"/>
                      <a:pt x="158" y="1223"/>
                      <a:pt x="193" y="1347"/>
                    </a:cubicBezTo>
                    <a:cubicBezTo>
                      <a:pt x="234" y="1488"/>
                      <a:pt x="302" y="1592"/>
                      <a:pt x="413" y="1688"/>
                    </a:cubicBezTo>
                    <a:cubicBezTo>
                      <a:pt x="438" y="1709"/>
                      <a:pt x="467" y="1720"/>
                      <a:pt x="496" y="1720"/>
                    </a:cubicBezTo>
                    <a:cubicBezTo>
                      <a:pt x="533" y="1720"/>
                      <a:pt x="570" y="1702"/>
                      <a:pt x="594" y="1665"/>
                    </a:cubicBezTo>
                    <a:cubicBezTo>
                      <a:pt x="672" y="1542"/>
                      <a:pt x="715" y="1424"/>
                      <a:pt x="707" y="1275"/>
                    </a:cubicBezTo>
                    <a:cubicBezTo>
                      <a:pt x="700" y="1133"/>
                      <a:pt x="672" y="990"/>
                      <a:pt x="643" y="848"/>
                    </a:cubicBezTo>
                    <a:cubicBezTo>
                      <a:pt x="592" y="595"/>
                      <a:pt x="554" y="244"/>
                      <a:pt x="362" y="51"/>
                    </a:cubicBezTo>
                    <a:cubicBezTo>
                      <a:pt x="326" y="16"/>
                      <a:pt x="281" y="1"/>
                      <a:pt x="237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837" name="Google Shape;3837;p23"/>
              <p:cNvSpPr/>
              <p:nvPr/>
            </p:nvSpPr>
            <p:spPr>
              <a:xfrm>
                <a:off x="230654" y="3904645"/>
                <a:ext cx="37187" cy="110589"/>
              </a:xfrm>
              <a:custGeom>
                <a:avLst/>
                <a:gdLst/>
                <a:ahLst/>
                <a:cxnLst/>
                <a:rect l="l" t="t" r="r" b="b"/>
                <a:pathLst>
                  <a:path w="651" h="1936" extrusionOk="0">
                    <a:moveTo>
                      <a:pt x="399" y="0"/>
                    </a:moveTo>
                    <a:cubicBezTo>
                      <a:pt x="364" y="0"/>
                      <a:pt x="331" y="13"/>
                      <a:pt x="305" y="45"/>
                    </a:cubicBezTo>
                    <a:cubicBezTo>
                      <a:pt x="124" y="270"/>
                      <a:pt x="142" y="647"/>
                      <a:pt x="102" y="921"/>
                    </a:cubicBezTo>
                    <a:cubicBezTo>
                      <a:pt x="57" y="1239"/>
                      <a:pt x="0" y="1544"/>
                      <a:pt x="117" y="1853"/>
                    </a:cubicBezTo>
                    <a:cubicBezTo>
                      <a:pt x="136" y="1902"/>
                      <a:pt x="182" y="1936"/>
                      <a:pt x="229" y="1936"/>
                    </a:cubicBezTo>
                    <a:cubicBezTo>
                      <a:pt x="255" y="1936"/>
                      <a:pt x="282" y="1925"/>
                      <a:pt x="305" y="1902"/>
                    </a:cubicBezTo>
                    <a:cubicBezTo>
                      <a:pt x="542" y="1660"/>
                      <a:pt x="598" y="1348"/>
                      <a:pt x="625" y="1020"/>
                    </a:cubicBezTo>
                    <a:cubicBezTo>
                      <a:pt x="637" y="862"/>
                      <a:pt x="650" y="703"/>
                      <a:pt x="643" y="545"/>
                    </a:cubicBezTo>
                    <a:cubicBezTo>
                      <a:pt x="637" y="392"/>
                      <a:pt x="640" y="203"/>
                      <a:pt x="542" y="75"/>
                    </a:cubicBezTo>
                    <a:cubicBezTo>
                      <a:pt x="511" y="33"/>
                      <a:pt x="454" y="0"/>
                      <a:pt x="399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838" name="Google Shape;3838;p23"/>
              <p:cNvSpPr/>
              <p:nvPr/>
            </p:nvSpPr>
            <p:spPr>
              <a:xfrm>
                <a:off x="275667" y="3947545"/>
                <a:ext cx="45355" cy="85284"/>
              </a:xfrm>
              <a:custGeom>
                <a:avLst/>
                <a:gdLst/>
                <a:ahLst/>
                <a:cxnLst/>
                <a:rect l="l" t="t" r="r" b="b"/>
                <a:pathLst>
                  <a:path w="794" h="1493" extrusionOk="0">
                    <a:moveTo>
                      <a:pt x="528" y="0"/>
                    </a:moveTo>
                    <a:cubicBezTo>
                      <a:pt x="514" y="0"/>
                      <a:pt x="500" y="3"/>
                      <a:pt x="486" y="9"/>
                    </a:cubicBezTo>
                    <a:cubicBezTo>
                      <a:pt x="246" y="103"/>
                      <a:pt x="170" y="438"/>
                      <a:pt x="116" y="669"/>
                    </a:cubicBezTo>
                    <a:cubicBezTo>
                      <a:pt x="56" y="916"/>
                      <a:pt x="1" y="1211"/>
                      <a:pt x="155" y="1435"/>
                    </a:cubicBezTo>
                    <a:cubicBezTo>
                      <a:pt x="182" y="1473"/>
                      <a:pt x="219" y="1492"/>
                      <a:pt x="257" y="1492"/>
                    </a:cubicBezTo>
                    <a:cubicBezTo>
                      <a:pt x="286" y="1492"/>
                      <a:pt x="315" y="1481"/>
                      <a:pt x="342" y="1459"/>
                    </a:cubicBezTo>
                    <a:cubicBezTo>
                      <a:pt x="531" y="1295"/>
                      <a:pt x="571" y="1040"/>
                      <a:pt x="622" y="809"/>
                    </a:cubicBezTo>
                    <a:cubicBezTo>
                      <a:pt x="667" y="603"/>
                      <a:pt x="793" y="275"/>
                      <a:pt x="670" y="86"/>
                    </a:cubicBezTo>
                    <a:cubicBezTo>
                      <a:pt x="642" y="40"/>
                      <a:pt x="585" y="0"/>
                      <a:pt x="528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3839" name="Google Shape;3839;p23"/>
            <p:cNvGrpSpPr/>
            <p:nvPr/>
          </p:nvGrpSpPr>
          <p:grpSpPr>
            <a:xfrm>
              <a:off x="2464539" y="4706647"/>
              <a:ext cx="88313" cy="132981"/>
              <a:chOff x="712664" y="3994329"/>
              <a:chExt cx="88313" cy="132981"/>
            </a:xfrm>
          </p:grpSpPr>
          <p:sp>
            <p:nvSpPr>
              <p:cNvPr id="3840" name="Google Shape;3840;p23"/>
              <p:cNvSpPr/>
              <p:nvPr/>
            </p:nvSpPr>
            <p:spPr>
              <a:xfrm>
                <a:off x="712664" y="4006439"/>
                <a:ext cx="44613" cy="91225"/>
              </a:xfrm>
              <a:custGeom>
                <a:avLst/>
                <a:gdLst/>
                <a:ahLst/>
                <a:cxnLst/>
                <a:rect l="l" t="t" r="r" b="b"/>
                <a:pathLst>
                  <a:path w="781" h="1597" extrusionOk="0">
                    <a:moveTo>
                      <a:pt x="221" y="1"/>
                    </a:moveTo>
                    <a:cubicBezTo>
                      <a:pt x="138" y="1"/>
                      <a:pt x="60" y="44"/>
                      <a:pt x="44" y="145"/>
                    </a:cubicBezTo>
                    <a:cubicBezTo>
                      <a:pt x="1" y="407"/>
                      <a:pt x="81" y="683"/>
                      <a:pt x="139" y="938"/>
                    </a:cubicBezTo>
                    <a:cubicBezTo>
                      <a:pt x="196" y="1187"/>
                      <a:pt x="264" y="1427"/>
                      <a:pt x="489" y="1579"/>
                    </a:cubicBezTo>
                    <a:cubicBezTo>
                      <a:pt x="506" y="1591"/>
                      <a:pt x="526" y="1596"/>
                      <a:pt x="546" y="1596"/>
                    </a:cubicBezTo>
                    <a:cubicBezTo>
                      <a:pt x="589" y="1596"/>
                      <a:pt x="632" y="1573"/>
                      <a:pt x="652" y="1535"/>
                    </a:cubicBezTo>
                    <a:cubicBezTo>
                      <a:pt x="780" y="1308"/>
                      <a:pt x="735" y="1060"/>
                      <a:pt x="674" y="820"/>
                    </a:cubicBezTo>
                    <a:cubicBezTo>
                      <a:pt x="614" y="582"/>
                      <a:pt x="569" y="295"/>
                      <a:pt x="422" y="97"/>
                    </a:cubicBezTo>
                    <a:cubicBezTo>
                      <a:pt x="377" y="36"/>
                      <a:pt x="297" y="1"/>
                      <a:pt x="221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841" name="Google Shape;3841;p23"/>
              <p:cNvSpPr/>
              <p:nvPr/>
            </p:nvSpPr>
            <p:spPr>
              <a:xfrm>
                <a:off x="767617" y="3994329"/>
                <a:ext cx="33360" cy="132981"/>
              </a:xfrm>
              <a:custGeom>
                <a:avLst/>
                <a:gdLst/>
                <a:ahLst/>
                <a:cxnLst/>
                <a:rect l="l" t="t" r="r" b="b"/>
                <a:pathLst>
                  <a:path w="584" h="2328" extrusionOk="0">
                    <a:moveTo>
                      <a:pt x="295" y="1"/>
                    </a:moveTo>
                    <a:cubicBezTo>
                      <a:pt x="171" y="1"/>
                      <a:pt x="45" y="86"/>
                      <a:pt x="30" y="255"/>
                    </a:cubicBezTo>
                    <a:cubicBezTo>
                      <a:pt x="0" y="597"/>
                      <a:pt x="2" y="946"/>
                      <a:pt x="6" y="1290"/>
                    </a:cubicBezTo>
                    <a:cubicBezTo>
                      <a:pt x="9" y="1631"/>
                      <a:pt x="24" y="1959"/>
                      <a:pt x="178" y="2270"/>
                    </a:cubicBezTo>
                    <a:cubicBezTo>
                      <a:pt x="198" y="2309"/>
                      <a:pt x="239" y="2328"/>
                      <a:pt x="281" y="2328"/>
                    </a:cubicBezTo>
                    <a:cubicBezTo>
                      <a:pt x="323" y="2328"/>
                      <a:pt x="365" y="2309"/>
                      <a:pt x="385" y="2270"/>
                    </a:cubicBezTo>
                    <a:cubicBezTo>
                      <a:pt x="543" y="1960"/>
                      <a:pt x="560" y="1631"/>
                      <a:pt x="569" y="1290"/>
                    </a:cubicBezTo>
                    <a:cubicBezTo>
                      <a:pt x="576" y="946"/>
                      <a:pt x="583" y="597"/>
                      <a:pt x="557" y="255"/>
                    </a:cubicBezTo>
                    <a:cubicBezTo>
                      <a:pt x="544" y="85"/>
                      <a:pt x="420" y="1"/>
                      <a:pt x="295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3842" name="Google Shape;3842;p23"/>
            <p:cNvGrpSpPr/>
            <p:nvPr/>
          </p:nvGrpSpPr>
          <p:grpSpPr>
            <a:xfrm>
              <a:off x="1995663" y="4835818"/>
              <a:ext cx="148749" cy="138123"/>
              <a:chOff x="417563" y="4145250"/>
              <a:chExt cx="148749" cy="138123"/>
            </a:xfrm>
          </p:grpSpPr>
          <p:sp>
            <p:nvSpPr>
              <p:cNvPr id="3843" name="Google Shape;3843;p23"/>
              <p:cNvSpPr/>
              <p:nvPr/>
            </p:nvSpPr>
            <p:spPr>
              <a:xfrm>
                <a:off x="417563" y="4179924"/>
                <a:ext cx="39186" cy="103449"/>
              </a:xfrm>
              <a:custGeom>
                <a:avLst/>
                <a:gdLst/>
                <a:ahLst/>
                <a:cxnLst/>
                <a:rect l="l" t="t" r="r" b="b"/>
                <a:pathLst>
                  <a:path w="686" h="1811" extrusionOk="0">
                    <a:moveTo>
                      <a:pt x="283" y="1"/>
                    </a:moveTo>
                    <a:cubicBezTo>
                      <a:pt x="215" y="1"/>
                      <a:pt x="148" y="32"/>
                      <a:pt x="118" y="96"/>
                    </a:cubicBezTo>
                    <a:cubicBezTo>
                      <a:pt x="0" y="348"/>
                      <a:pt x="83" y="703"/>
                      <a:pt x="102" y="970"/>
                    </a:cubicBezTo>
                    <a:cubicBezTo>
                      <a:pt x="112" y="1123"/>
                      <a:pt x="118" y="1280"/>
                      <a:pt x="141" y="1432"/>
                    </a:cubicBezTo>
                    <a:cubicBezTo>
                      <a:pt x="163" y="1569"/>
                      <a:pt x="227" y="1672"/>
                      <a:pt x="315" y="1777"/>
                    </a:cubicBezTo>
                    <a:cubicBezTo>
                      <a:pt x="333" y="1800"/>
                      <a:pt x="363" y="1811"/>
                      <a:pt x="394" y="1811"/>
                    </a:cubicBezTo>
                    <a:cubicBezTo>
                      <a:pt x="425" y="1811"/>
                      <a:pt x="456" y="1799"/>
                      <a:pt x="475" y="1777"/>
                    </a:cubicBezTo>
                    <a:cubicBezTo>
                      <a:pt x="685" y="1537"/>
                      <a:pt x="670" y="1245"/>
                      <a:pt x="647" y="944"/>
                    </a:cubicBezTo>
                    <a:cubicBezTo>
                      <a:pt x="625" y="670"/>
                      <a:pt x="621" y="266"/>
                      <a:pt x="421" y="56"/>
                    </a:cubicBezTo>
                    <a:cubicBezTo>
                      <a:pt x="386" y="19"/>
                      <a:pt x="334" y="1"/>
                      <a:pt x="283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844" name="Google Shape;3844;p23"/>
              <p:cNvSpPr/>
              <p:nvPr/>
            </p:nvSpPr>
            <p:spPr>
              <a:xfrm>
                <a:off x="469888" y="4145250"/>
                <a:ext cx="42556" cy="117101"/>
              </a:xfrm>
              <a:custGeom>
                <a:avLst/>
                <a:gdLst/>
                <a:ahLst/>
                <a:cxnLst/>
                <a:rect l="l" t="t" r="r" b="b"/>
                <a:pathLst>
                  <a:path w="745" h="2050" extrusionOk="0">
                    <a:moveTo>
                      <a:pt x="476" y="0"/>
                    </a:moveTo>
                    <a:cubicBezTo>
                      <a:pt x="449" y="0"/>
                      <a:pt x="419" y="8"/>
                      <a:pt x="384" y="23"/>
                    </a:cubicBezTo>
                    <a:cubicBezTo>
                      <a:pt x="243" y="88"/>
                      <a:pt x="219" y="278"/>
                      <a:pt x="192" y="415"/>
                    </a:cubicBezTo>
                    <a:cubicBezTo>
                      <a:pt x="158" y="589"/>
                      <a:pt x="132" y="764"/>
                      <a:pt x="104" y="936"/>
                    </a:cubicBezTo>
                    <a:cubicBezTo>
                      <a:pt x="47" y="1281"/>
                      <a:pt x="1" y="1611"/>
                      <a:pt x="84" y="1954"/>
                    </a:cubicBezTo>
                    <a:cubicBezTo>
                      <a:pt x="99" y="2020"/>
                      <a:pt x="150" y="2049"/>
                      <a:pt x="204" y="2049"/>
                    </a:cubicBezTo>
                    <a:cubicBezTo>
                      <a:pt x="250" y="2049"/>
                      <a:pt x="298" y="2027"/>
                      <a:pt x="327" y="1988"/>
                    </a:cubicBezTo>
                    <a:cubicBezTo>
                      <a:pt x="568" y="1660"/>
                      <a:pt x="617" y="1267"/>
                      <a:pt x="652" y="870"/>
                    </a:cubicBezTo>
                    <a:cubicBezTo>
                      <a:pt x="666" y="718"/>
                      <a:pt x="745" y="0"/>
                      <a:pt x="476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845" name="Google Shape;3845;p23"/>
              <p:cNvSpPr/>
              <p:nvPr/>
            </p:nvSpPr>
            <p:spPr>
              <a:xfrm>
                <a:off x="528840" y="4206144"/>
                <a:ext cx="37472" cy="75173"/>
              </a:xfrm>
              <a:custGeom>
                <a:avLst/>
                <a:gdLst/>
                <a:ahLst/>
                <a:cxnLst/>
                <a:rect l="l" t="t" r="r" b="b"/>
                <a:pathLst>
                  <a:path w="656" h="1316" extrusionOk="0">
                    <a:moveTo>
                      <a:pt x="371" y="0"/>
                    </a:moveTo>
                    <a:cubicBezTo>
                      <a:pt x="302" y="0"/>
                      <a:pt x="231" y="34"/>
                      <a:pt x="180" y="103"/>
                    </a:cubicBezTo>
                    <a:cubicBezTo>
                      <a:pt x="57" y="271"/>
                      <a:pt x="44" y="533"/>
                      <a:pt x="23" y="733"/>
                    </a:cubicBezTo>
                    <a:cubicBezTo>
                      <a:pt x="1" y="928"/>
                      <a:pt x="15" y="1125"/>
                      <a:pt x="152" y="1281"/>
                    </a:cubicBezTo>
                    <a:cubicBezTo>
                      <a:pt x="172" y="1303"/>
                      <a:pt x="205" y="1315"/>
                      <a:pt x="238" y="1315"/>
                    </a:cubicBezTo>
                    <a:cubicBezTo>
                      <a:pt x="259" y="1315"/>
                      <a:pt x="281" y="1310"/>
                      <a:pt x="298" y="1298"/>
                    </a:cubicBezTo>
                    <a:cubicBezTo>
                      <a:pt x="470" y="1186"/>
                      <a:pt x="536" y="999"/>
                      <a:pt x="566" y="805"/>
                    </a:cubicBezTo>
                    <a:cubicBezTo>
                      <a:pt x="598" y="604"/>
                      <a:pt x="655" y="349"/>
                      <a:pt x="581" y="154"/>
                    </a:cubicBezTo>
                    <a:cubicBezTo>
                      <a:pt x="541" y="53"/>
                      <a:pt x="457" y="0"/>
                      <a:pt x="371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3846" name="Google Shape;3846;p23"/>
            <p:cNvGrpSpPr/>
            <p:nvPr/>
          </p:nvGrpSpPr>
          <p:grpSpPr>
            <a:xfrm>
              <a:off x="1735864" y="4896184"/>
              <a:ext cx="88313" cy="132981"/>
              <a:chOff x="712664" y="3994329"/>
              <a:chExt cx="88313" cy="132981"/>
            </a:xfrm>
          </p:grpSpPr>
          <p:sp>
            <p:nvSpPr>
              <p:cNvPr id="3847" name="Google Shape;3847;p23"/>
              <p:cNvSpPr/>
              <p:nvPr/>
            </p:nvSpPr>
            <p:spPr>
              <a:xfrm>
                <a:off x="712664" y="4006439"/>
                <a:ext cx="44613" cy="91225"/>
              </a:xfrm>
              <a:custGeom>
                <a:avLst/>
                <a:gdLst/>
                <a:ahLst/>
                <a:cxnLst/>
                <a:rect l="l" t="t" r="r" b="b"/>
                <a:pathLst>
                  <a:path w="781" h="1597" extrusionOk="0">
                    <a:moveTo>
                      <a:pt x="221" y="1"/>
                    </a:moveTo>
                    <a:cubicBezTo>
                      <a:pt x="138" y="1"/>
                      <a:pt x="60" y="44"/>
                      <a:pt x="44" y="145"/>
                    </a:cubicBezTo>
                    <a:cubicBezTo>
                      <a:pt x="1" y="407"/>
                      <a:pt x="81" y="683"/>
                      <a:pt x="139" y="938"/>
                    </a:cubicBezTo>
                    <a:cubicBezTo>
                      <a:pt x="196" y="1187"/>
                      <a:pt x="264" y="1427"/>
                      <a:pt x="489" y="1579"/>
                    </a:cubicBezTo>
                    <a:cubicBezTo>
                      <a:pt x="506" y="1591"/>
                      <a:pt x="526" y="1596"/>
                      <a:pt x="546" y="1596"/>
                    </a:cubicBezTo>
                    <a:cubicBezTo>
                      <a:pt x="589" y="1596"/>
                      <a:pt x="632" y="1573"/>
                      <a:pt x="652" y="1535"/>
                    </a:cubicBezTo>
                    <a:cubicBezTo>
                      <a:pt x="780" y="1308"/>
                      <a:pt x="735" y="1060"/>
                      <a:pt x="674" y="820"/>
                    </a:cubicBezTo>
                    <a:cubicBezTo>
                      <a:pt x="614" y="582"/>
                      <a:pt x="569" y="295"/>
                      <a:pt x="422" y="97"/>
                    </a:cubicBezTo>
                    <a:cubicBezTo>
                      <a:pt x="377" y="36"/>
                      <a:pt x="297" y="1"/>
                      <a:pt x="221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848" name="Google Shape;3848;p23"/>
              <p:cNvSpPr/>
              <p:nvPr/>
            </p:nvSpPr>
            <p:spPr>
              <a:xfrm>
                <a:off x="767617" y="3994329"/>
                <a:ext cx="33360" cy="132981"/>
              </a:xfrm>
              <a:custGeom>
                <a:avLst/>
                <a:gdLst/>
                <a:ahLst/>
                <a:cxnLst/>
                <a:rect l="l" t="t" r="r" b="b"/>
                <a:pathLst>
                  <a:path w="584" h="2328" extrusionOk="0">
                    <a:moveTo>
                      <a:pt x="295" y="1"/>
                    </a:moveTo>
                    <a:cubicBezTo>
                      <a:pt x="171" y="1"/>
                      <a:pt x="45" y="86"/>
                      <a:pt x="30" y="255"/>
                    </a:cubicBezTo>
                    <a:cubicBezTo>
                      <a:pt x="0" y="597"/>
                      <a:pt x="2" y="946"/>
                      <a:pt x="6" y="1290"/>
                    </a:cubicBezTo>
                    <a:cubicBezTo>
                      <a:pt x="9" y="1631"/>
                      <a:pt x="24" y="1959"/>
                      <a:pt x="178" y="2270"/>
                    </a:cubicBezTo>
                    <a:cubicBezTo>
                      <a:pt x="198" y="2309"/>
                      <a:pt x="239" y="2328"/>
                      <a:pt x="281" y="2328"/>
                    </a:cubicBezTo>
                    <a:cubicBezTo>
                      <a:pt x="323" y="2328"/>
                      <a:pt x="365" y="2309"/>
                      <a:pt x="385" y="2270"/>
                    </a:cubicBezTo>
                    <a:cubicBezTo>
                      <a:pt x="543" y="1960"/>
                      <a:pt x="560" y="1631"/>
                      <a:pt x="569" y="1290"/>
                    </a:cubicBezTo>
                    <a:cubicBezTo>
                      <a:pt x="576" y="946"/>
                      <a:pt x="583" y="597"/>
                      <a:pt x="557" y="255"/>
                    </a:cubicBezTo>
                    <a:cubicBezTo>
                      <a:pt x="544" y="85"/>
                      <a:pt x="420" y="1"/>
                      <a:pt x="295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3849" name="Google Shape;3849;p23"/>
            <p:cNvGrpSpPr/>
            <p:nvPr/>
          </p:nvGrpSpPr>
          <p:grpSpPr>
            <a:xfrm>
              <a:off x="140200" y="4947093"/>
              <a:ext cx="148749" cy="138123"/>
              <a:chOff x="417563" y="4145250"/>
              <a:chExt cx="148749" cy="138123"/>
            </a:xfrm>
          </p:grpSpPr>
          <p:sp>
            <p:nvSpPr>
              <p:cNvPr id="3850" name="Google Shape;3850;p23"/>
              <p:cNvSpPr/>
              <p:nvPr/>
            </p:nvSpPr>
            <p:spPr>
              <a:xfrm>
                <a:off x="417563" y="4179924"/>
                <a:ext cx="39186" cy="103449"/>
              </a:xfrm>
              <a:custGeom>
                <a:avLst/>
                <a:gdLst/>
                <a:ahLst/>
                <a:cxnLst/>
                <a:rect l="l" t="t" r="r" b="b"/>
                <a:pathLst>
                  <a:path w="686" h="1811" extrusionOk="0">
                    <a:moveTo>
                      <a:pt x="283" y="1"/>
                    </a:moveTo>
                    <a:cubicBezTo>
                      <a:pt x="215" y="1"/>
                      <a:pt x="148" y="32"/>
                      <a:pt x="118" y="96"/>
                    </a:cubicBezTo>
                    <a:cubicBezTo>
                      <a:pt x="0" y="348"/>
                      <a:pt x="83" y="703"/>
                      <a:pt x="102" y="970"/>
                    </a:cubicBezTo>
                    <a:cubicBezTo>
                      <a:pt x="112" y="1123"/>
                      <a:pt x="118" y="1280"/>
                      <a:pt x="141" y="1432"/>
                    </a:cubicBezTo>
                    <a:cubicBezTo>
                      <a:pt x="163" y="1569"/>
                      <a:pt x="227" y="1672"/>
                      <a:pt x="315" y="1777"/>
                    </a:cubicBezTo>
                    <a:cubicBezTo>
                      <a:pt x="333" y="1800"/>
                      <a:pt x="363" y="1811"/>
                      <a:pt x="394" y="1811"/>
                    </a:cubicBezTo>
                    <a:cubicBezTo>
                      <a:pt x="425" y="1811"/>
                      <a:pt x="456" y="1799"/>
                      <a:pt x="475" y="1777"/>
                    </a:cubicBezTo>
                    <a:cubicBezTo>
                      <a:pt x="685" y="1537"/>
                      <a:pt x="670" y="1245"/>
                      <a:pt x="647" y="944"/>
                    </a:cubicBezTo>
                    <a:cubicBezTo>
                      <a:pt x="625" y="670"/>
                      <a:pt x="621" y="266"/>
                      <a:pt x="421" y="56"/>
                    </a:cubicBezTo>
                    <a:cubicBezTo>
                      <a:pt x="386" y="19"/>
                      <a:pt x="334" y="1"/>
                      <a:pt x="283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851" name="Google Shape;3851;p23"/>
              <p:cNvSpPr/>
              <p:nvPr/>
            </p:nvSpPr>
            <p:spPr>
              <a:xfrm>
                <a:off x="469888" y="4145250"/>
                <a:ext cx="42556" cy="117101"/>
              </a:xfrm>
              <a:custGeom>
                <a:avLst/>
                <a:gdLst/>
                <a:ahLst/>
                <a:cxnLst/>
                <a:rect l="l" t="t" r="r" b="b"/>
                <a:pathLst>
                  <a:path w="745" h="2050" extrusionOk="0">
                    <a:moveTo>
                      <a:pt x="476" y="0"/>
                    </a:moveTo>
                    <a:cubicBezTo>
                      <a:pt x="449" y="0"/>
                      <a:pt x="419" y="8"/>
                      <a:pt x="384" y="23"/>
                    </a:cubicBezTo>
                    <a:cubicBezTo>
                      <a:pt x="243" y="88"/>
                      <a:pt x="219" y="278"/>
                      <a:pt x="192" y="415"/>
                    </a:cubicBezTo>
                    <a:cubicBezTo>
                      <a:pt x="158" y="589"/>
                      <a:pt x="132" y="764"/>
                      <a:pt x="104" y="936"/>
                    </a:cubicBezTo>
                    <a:cubicBezTo>
                      <a:pt x="47" y="1281"/>
                      <a:pt x="1" y="1611"/>
                      <a:pt x="84" y="1954"/>
                    </a:cubicBezTo>
                    <a:cubicBezTo>
                      <a:pt x="99" y="2020"/>
                      <a:pt x="150" y="2049"/>
                      <a:pt x="204" y="2049"/>
                    </a:cubicBezTo>
                    <a:cubicBezTo>
                      <a:pt x="250" y="2049"/>
                      <a:pt x="298" y="2027"/>
                      <a:pt x="327" y="1988"/>
                    </a:cubicBezTo>
                    <a:cubicBezTo>
                      <a:pt x="568" y="1660"/>
                      <a:pt x="617" y="1267"/>
                      <a:pt x="652" y="870"/>
                    </a:cubicBezTo>
                    <a:cubicBezTo>
                      <a:pt x="666" y="718"/>
                      <a:pt x="745" y="0"/>
                      <a:pt x="476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852" name="Google Shape;3852;p23"/>
              <p:cNvSpPr/>
              <p:nvPr/>
            </p:nvSpPr>
            <p:spPr>
              <a:xfrm>
                <a:off x="528840" y="4206144"/>
                <a:ext cx="37472" cy="75173"/>
              </a:xfrm>
              <a:custGeom>
                <a:avLst/>
                <a:gdLst/>
                <a:ahLst/>
                <a:cxnLst/>
                <a:rect l="l" t="t" r="r" b="b"/>
                <a:pathLst>
                  <a:path w="656" h="1316" extrusionOk="0">
                    <a:moveTo>
                      <a:pt x="371" y="0"/>
                    </a:moveTo>
                    <a:cubicBezTo>
                      <a:pt x="302" y="0"/>
                      <a:pt x="231" y="34"/>
                      <a:pt x="180" y="103"/>
                    </a:cubicBezTo>
                    <a:cubicBezTo>
                      <a:pt x="57" y="271"/>
                      <a:pt x="44" y="533"/>
                      <a:pt x="23" y="733"/>
                    </a:cubicBezTo>
                    <a:cubicBezTo>
                      <a:pt x="1" y="928"/>
                      <a:pt x="15" y="1125"/>
                      <a:pt x="152" y="1281"/>
                    </a:cubicBezTo>
                    <a:cubicBezTo>
                      <a:pt x="172" y="1303"/>
                      <a:pt x="205" y="1315"/>
                      <a:pt x="238" y="1315"/>
                    </a:cubicBezTo>
                    <a:cubicBezTo>
                      <a:pt x="259" y="1315"/>
                      <a:pt x="281" y="1310"/>
                      <a:pt x="298" y="1298"/>
                    </a:cubicBezTo>
                    <a:cubicBezTo>
                      <a:pt x="470" y="1186"/>
                      <a:pt x="536" y="999"/>
                      <a:pt x="566" y="805"/>
                    </a:cubicBezTo>
                    <a:cubicBezTo>
                      <a:pt x="598" y="604"/>
                      <a:pt x="655" y="349"/>
                      <a:pt x="581" y="154"/>
                    </a:cubicBezTo>
                    <a:cubicBezTo>
                      <a:pt x="541" y="53"/>
                      <a:pt x="457" y="0"/>
                      <a:pt x="371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sp>
          <p:nvSpPr>
            <p:cNvPr id="3853" name="Google Shape;3853;p23"/>
            <p:cNvSpPr/>
            <p:nvPr/>
          </p:nvSpPr>
          <p:spPr>
            <a:xfrm flipH="1">
              <a:off x="8573276" y="4655480"/>
              <a:ext cx="33188" cy="102763"/>
            </a:xfrm>
            <a:custGeom>
              <a:avLst/>
              <a:gdLst/>
              <a:ahLst/>
              <a:cxnLst/>
              <a:rect l="l" t="t" r="r" b="b"/>
              <a:pathLst>
                <a:path w="581" h="1799" extrusionOk="0">
                  <a:moveTo>
                    <a:pt x="300" y="0"/>
                  </a:moveTo>
                  <a:cubicBezTo>
                    <a:pt x="224" y="0"/>
                    <a:pt x="148" y="46"/>
                    <a:pt x="114" y="137"/>
                  </a:cubicBezTo>
                  <a:cubicBezTo>
                    <a:pt x="22" y="389"/>
                    <a:pt x="32" y="700"/>
                    <a:pt x="16" y="968"/>
                  </a:cubicBezTo>
                  <a:cubicBezTo>
                    <a:pt x="0" y="1232"/>
                    <a:pt x="5" y="1500"/>
                    <a:pt x="120" y="1743"/>
                  </a:cubicBezTo>
                  <a:cubicBezTo>
                    <a:pt x="136" y="1778"/>
                    <a:pt x="178" y="1799"/>
                    <a:pt x="219" y="1799"/>
                  </a:cubicBezTo>
                  <a:cubicBezTo>
                    <a:pt x="248" y="1799"/>
                    <a:pt x="276" y="1788"/>
                    <a:pt x="293" y="1765"/>
                  </a:cubicBezTo>
                  <a:cubicBezTo>
                    <a:pt x="467" y="1544"/>
                    <a:pt x="522" y="1270"/>
                    <a:pt x="540" y="994"/>
                  </a:cubicBezTo>
                  <a:cubicBezTo>
                    <a:pt x="554" y="722"/>
                    <a:pt x="580" y="397"/>
                    <a:pt x="484" y="137"/>
                  </a:cubicBezTo>
                  <a:cubicBezTo>
                    <a:pt x="451" y="46"/>
                    <a:pt x="375" y="0"/>
                    <a:pt x="300" y="0"/>
                  </a:cubicBezTo>
                  <a:close/>
                </a:path>
              </a:pathLst>
            </a:custGeom>
            <a:solidFill>
              <a:srgbClr val="191919">
                <a:alpha val="59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3854" name="Google Shape;3854;p23"/>
            <p:cNvGrpSpPr/>
            <p:nvPr/>
          </p:nvGrpSpPr>
          <p:grpSpPr>
            <a:xfrm flipH="1">
              <a:off x="8761575" y="4655463"/>
              <a:ext cx="142923" cy="130526"/>
              <a:chOff x="178100" y="3904645"/>
              <a:chExt cx="142923" cy="130526"/>
            </a:xfrm>
          </p:grpSpPr>
          <p:sp>
            <p:nvSpPr>
              <p:cNvPr id="3855" name="Google Shape;3855;p23"/>
              <p:cNvSpPr/>
              <p:nvPr/>
            </p:nvSpPr>
            <p:spPr>
              <a:xfrm>
                <a:off x="178100" y="3936863"/>
                <a:ext cx="40843" cy="98308"/>
              </a:xfrm>
              <a:custGeom>
                <a:avLst/>
                <a:gdLst/>
                <a:ahLst/>
                <a:cxnLst/>
                <a:rect l="l" t="t" r="r" b="b"/>
                <a:pathLst>
                  <a:path w="715" h="1721" extrusionOk="0">
                    <a:moveTo>
                      <a:pt x="237" y="1"/>
                    </a:moveTo>
                    <a:cubicBezTo>
                      <a:pt x="157" y="1"/>
                      <a:pt x="77" y="54"/>
                      <a:pt x="49" y="139"/>
                    </a:cubicBezTo>
                    <a:cubicBezTo>
                      <a:pt x="1" y="283"/>
                      <a:pt x="37" y="436"/>
                      <a:pt x="59" y="582"/>
                    </a:cubicBezTo>
                    <a:cubicBezTo>
                      <a:pt x="76" y="711"/>
                      <a:pt x="98" y="838"/>
                      <a:pt x="120" y="966"/>
                    </a:cubicBezTo>
                    <a:cubicBezTo>
                      <a:pt x="142" y="1093"/>
                      <a:pt x="158" y="1223"/>
                      <a:pt x="193" y="1347"/>
                    </a:cubicBezTo>
                    <a:cubicBezTo>
                      <a:pt x="234" y="1488"/>
                      <a:pt x="302" y="1592"/>
                      <a:pt x="413" y="1688"/>
                    </a:cubicBezTo>
                    <a:cubicBezTo>
                      <a:pt x="438" y="1709"/>
                      <a:pt x="467" y="1720"/>
                      <a:pt x="496" y="1720"/>
                    </a:cubicBezTo>
                    <a:cubicBezTo>
                      <a:pt x="533" y="1720"/>
                      <a:pt x="570" y="1702"/>
                      <a:pt x="594" y="1665"/>
                    </a:cubicBezTo>
                    <a:cubicBezTo>
                      <a:pt x="672" y="1542"/>
                      <a:pt x="715" y="1424"/>
                      <a:pt x="707" y="1275"/>
                    </a:cubicBezTo>
                    <a:cubicBezTo>
                      <a:pt x="700" y="1133"/>
                      <a:pt x="672" y="990"/>
                      <a:pt x="643" y="848"/>
                    </a:cubicBezTo>
                    <a:cubicBezTo>
                      <a:pt x="592" y="595"/>
                      <a:pt x="554" y="244"/>
                      <a:pt x="362" y="51"/>
                    </a:cubicBezTo>
                    <a:cubicBezTo>
                      <a:pt x="326" y="16"/>
                      <a:pt x="281" y="1"/>
                      <a:pt x="237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856" name="Google Shape;3856;p23"/>
              <p:cNvSpPr/>
              <p:nvPr/>
            </p:nvSpPr>
            <p:spPr>
              <a:xfrm>
                <a:off x="230654" y="3904645"/>
                <a:ext cx="37187" cy="110589"/>
              </a:xfrm>
              <a:custGeom>
                <a:avLst/>
                <a:gdLst/>
                <a:ahLst/>
                <a:cxnLst/>
                <a:rect l="l" t="t" r="r" b="b"/>
                <a:pathLst>
                  <a:path w="651" h="1936" extrusionOk="0">
                    <a:moveTo>
                      <a:pt x="399" y="0"/>
                    </a:moveTo>
                    <a:cubicBezTo>
                      <a:pt x="364" y="0"/>
                      <a:pt x="331" y="13"/>
                      <a:pt x="305" y="45"/>
                    </a:cubicBezTo>
                    <a:cubicBezTo>
                      <a:pt x="124" y="270"/>
                      <a:pt x="142" y="647"/>
                      <a:pt x="102" y="921"/>
                    </a:cubicBezTo>
                    <a:cubicBezTo>
                      <a:pt x="57" y="1239"/>
                      <a:pt x="0" y="1544"/>
                      <a:pt x="117" y="1853"/>
                    </a:cubicBezTo>
                    <a:cubicBezTo>
                      <a:pt x="136" y="1902"/>
                      <a:pt x="182" y="1936"/>
                      <a:pt x="229" y="1936"/>
                    </a:cubicBezTo>
                    <a:cubicBezTo>
                      <a:pt x="255" y="1936"/>
                      <a:pt x="282" y="1925"/>
                      <a:pt x="305" y="1902"/>
                    </a:cubicBezTo>
                    <a:cubicBezTo>
                      <a:pt x="542" y="1660"/>
                      <a:pt x="598" y="1348"/>
                      <a:pt x="625" y="1020"/>
                    </a:cubicBezTo>
                    <a:cubicBezTo>
                      <a:pt x="637" y="862"/>
                      <a:pt x="650" y="703"/>
                      <a:pt x="643" y="545"/>
                    </a:cubicBezTo>
                    <a:cubicBezTo>
                      <a:pt x="637" y="392"/>
                      <a:pt x="640" y="203"/>
                      <a:pt x="542" y="75"/>
                    </a:cubicBezTo>
                    <a:cubicBezTo>
                      <a:pt x="511" y="33"/>
                      <a:pt x="454" y="0"/>
                      <a:pt x="399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857" name="Google Shape;3857;p23"/>
              <p:cNvSpPr/>
              <p:nvPr/>
            </p:nvSpPr>
            <p:spPr>
              <a:xfrm>
                <a:off x="275667" y="3947545"/>
                <a:ext cx="45355" cy="85284"/>
              </a:xfrm>
              <a:custGeom>
                <a:avLst/>
                <a:gdLst/>
                <a:ahLst/>
                <a:cxnLst/>
                <a:rect l="l" t="t" r="r" b="b"/>
                <a:pathLst>
                  <a:path w="794" h="1493" extrusionOk="0">
                    <a:moveTo>
                      <a:pt x="528" y="0"/>
                    </a:moveTo>
                    <a:cubicBezTo>
                      <a:pt x="514" y="0"/>
                      <a:pt x="500" y="3"/>
                      <a:pt x="486" y="9"/>
                    </a:cubicBezTo>
                    <a:cubicBezTo>
                      <a:pt x="246" y="103"/>
                      <a:pt x="170" y="438"/>
                      <a:pt x="116" y="669"/>
                    </a:cubicBezTo>
                    <a:cubicBezTo>
                      <a:pt x="56" y="916"/>
                      <a:pt x="1" y="1211"/>
                      <a:pt x="155" y="1435"/>
                    </a:cubicBezTo>
                    <a:cubicBezTo>
                      <a:pt x="182" y="1473"/>
                      <a:pt x="219" y="1492"/>
                      <a:pt x="257" y="1492"/>
                    </a:cubicBezTo>
                    <a:cubicBezTo>
                      <a:pt x="286" y="1492"/>
                      <a:pt x="315" y="1481"/>
                      <a:pt x="342" y="1459"/>
                    </a:cubicBezTo>
                    <a:cubicBezTo>
                      <a:pt x="531" y="1295"/>
                      <a:pt x="571" y="1040"/>
                      <a:pt x="622" y="809"/>
                    </a:cubicBezTo>
                    <a:cubicBezTo>
                      <a:pt x="667" y="603"/>
                      <a:pt x="793" y="275"/>
                      <a:pt x="670" y="86"/>
                    </a:cubicBezTo>
                    <a:cubicBezTo>
                      <a:pt x="642" y="40"/>
                      <a:pt x="585" y="0"/>
                      <a:pt x="528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3858" name="Google Shape;3858;p23"/>
            <p:cNvGrpSpPr/>
            <p:nvPr/>
          </p:nvGrpSpPr>
          <p:grpSpPr>
            <a:xfrm flipH="1">
              <a:off x="8309559" y="4588759"/>
              <a:ext cx="88313" cy="132981"/>
              <a:chOff x="712664" y="3994329"/>
              <a:chExt cx="88313" cy="132981"/>
            </a:xfrm>
          </p:grpSpPr>
          <p:sp>
            <p:nvSpPr>
              <p:cNvPr id="3859" name="Google Shape;3859;p23"/>
              <p:cNvSpPr/>
              <p:nvPr/>
            </p:nvSpPr>
            <p:spPr>
              <a:xfrm>
                <a:off x="712664" y="4006439"/>
                <a:ext cx="44613" cy="91225"/>
              </a:xfrm>
              <a:custGeom>
                <a:avLst/>
                <a:gdLst/>
                <a:ahLst/>
                <a:cxnLst/>
                <a:rect l="l" t="t" r="r" b="b"/>
                <a:pathLst>
                  <a:path w="781" h="1597" extrusionOk="0">
                    <a:moveTo>
                      <a:pt x="221" y="1"/>
                    </a:moveTo>
                    <a:cubicBezTo>
                      <a:pt x="138" y="1"/>
                      <a:pt x="60" y="44"/>
                      <a:pt x="44" y="145"/>
                    </a:cubicBezTo>
                    <a:cubicBezTo>
                      <a:pt x="1" y="407"/>
                      <a:pt x="81" y="683"/>
                      <a:pt x="139" y="938"/>
                    </a:cubicBezTo>
                    <a:cubicBezTo>
                      <a:pt x="196" y="1187"/>
                      <a:pt x="264" y="1427"/>
                      <a:pt x="489" y="1579"/>
                    </a:cubicBezTo>
                    <a:cubicBezTo>
                      <a:pt x="506" y="1591"/>
                      <a:pt x="526" y="1596"/>
                      <a:pt x="546" y="1596"/>
                    </a:cubicBezTo>
                    <a:cubicBezTo>
                      <a:pt x="589" y="1596"/>
                      <a:pt x="632" y="1573"/>
                      <a:pt x="652" y="1535"/>
                    </a:cubicBezTo>
                    <a:cubicBezTo>
                      <a:pt x="780" y="1308"/>
                      <a:pt x="735" y="1060"/>
                      <a:pt x="674" y="820"/>
                    </a:cubicBezTo>
                    <a:cubicBezTo>
                      <a:pt x="614" y="582"/>
                      <a:pt x="569" y="295"/>
                      <a:pt x="422" y="97"/>
                    </a:cubicBezTo>
                    <a:cubicBezTo>
                      <a:pt x="377" y="36"/>
                      <a:pt x="297" y="1"/>
                      <a:pt x="221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860" name="Google Shape;3860;p23"/>
              <p:cNvSpPr/>
              <p:nvPr/>
            </p:nvSpPr>
            <p:spPr>
              <a:xfrm>
                <a:off x="767617" y="3994329"/>
                <a:ext cx="33360" cy="132981"/>
              </a:xfrm>
              <a:custGeom>
                <a:avLst/>
                <a:gdLst/>
                <a:ahLst/>
                <a:cxnLst/>
                <a:rect l="l" t="t" r="r" b="b"/>
                <a:pathLst>
                  <a:path w="584" h="2328" extrusionOk="0">
                    <a:moveTo>
                      <a:pt x="295" y="1"/>
                    </a:moveTo>
                    <a:cubicBezTo>
                      <a:pt x="171" y="1"/>
                      <a:pt x="45" y="86"/>
                      <a:pt x="30" y="255"/>
                    </a:cubicBezTo>
                    <a:cubicBezTo>
                      <a:pt x="0" y="597"/>
                      <a:pt x="2" y="946"/>
                      <a:pt x="6" y="1290"/>
                    </a:cubicBezTo>
                    <a:cubicBezTo>
                      <a:pt x="9" y="1631"/>
                      <a:pt x="24" y="1959"/>
                      <a:pt x="178" y="2270"/>
                    </a:cubicBezTo>
                    <a:cubicBezTo>
                      <a:pt x="198" y="2309"/>
                      <a:pt x="239" y="2328"/>
                      <a:pt x="281" y="2328"/>
                    </a:cubicBezTo>
                    <a:cubicBezTo>
                      <a:pt x="323" y="2328"/>
                      <a:pt x="365" y="2309"/>
                      <a:pt x="385" y="2270"/>
                    </a:cubicBezTo>
                    <a:cubicBezTo>
                      <a:pt x="543" y="1960"/>
                      <a:pt x="560" y="1631"/>
                      <a:pt x="569" y="1290"/>
                    </a:cubicBezTo>
                    <a:cubicBezTo>
                      <a:pt x="576" y="946"/>
                      <a:pt x="583" y="597"/>
                      <a:pt x="557" y="255"/>
                    </a:cubicBezTo>
                    <a:cubicBezTo>
                      <a:pt x="544" y="85"/>
                      <a:pt x="420" y="1"/>
                      <a:pt x="295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3861" name="Google Shape;3861;p23"/>
            <p:cNvGrpSpPr/>
            <p:nvPr/>
          </p:nvGrpSpPr>
          <p:grpSpPr>
            <a:xfrm flipH="1">
              <a:off x="8475836" y="4893605"/>
              <a:ext cx="148749" cy="138123"/>
              <a:chOff x="417563" y="4145250"/>
              <a:chExt cx="148749" cy="138123"/>
            </a:xfrm>
          </p:grpSpPr>
          <p:sp>
            <p:nvSpPr>
              <p:cNvPr id="3862" name="Google Shape;3862;p23"/>
              <p:cNvSpPr/>
              <p:nvPr/>
            </p:nvSpPr>
            <p:spPr>
              <a:xfrm>
                <a:off x="417563" y="4179924"/>
                <a:ext cx="39186" cy="103449"/>
              </a:xfrm>
              <a:custGeom>
                <a:avLst/>
                <a:gdLst/>
                <a:ahLst/>
                <a:cxnLst/>
                <a:rect l="l" t="t" r="r" b="b"/>
                <a:pathLst>
                  <a:path w="686" h="1811" extrusionOk="0">
                    <a:moveTo>
                      <a:pt x="283" y="1"/>
                    </a:moveTo>
                    <a:cubicBezTo>
                      <a:pt x="215" y="1"/>
                      <a:pt x="148" y="32"/>
                      <a:pt x="118" y="96"/>
                    </a:cubicBezTo>
                    <a:cubicBezTo>
                      <a:pt x="0" y="348"/>
                      <a:pt x="83" y="703"/>
                      <a:pt x="102" y="970"/>
                    </a:cubicBezTo>
                    <a:cubicBezTo>
                      <a:pt x="112" y="1123"/>
                      <a:pt x="118" y="1280"/>
                      <a:pt x="141" y="1432"/>
                    </a:cubicBezTo>
                    <a:cubicBezTo>
                      <a:pt x="163" y="1569"/>
                      <a:pt x="227" y="1672"/>
                      <a:pt x="315" y="1777"/>
                    </a:cubicBezTo>
                    <a:cubicBezTo>
                      <a:pt x="333" y="1800"/>
                      <a:pt x="363" y="1811"/>
                      <a:pt x="394" y="1811"/>
                    </a:cubicBezTo>
                    <a:cubicBezTo>
                      <a:pt x="425" y="1811"/>
                      <a:pt x="456" y="1799"/>
                      <a:pt x="475" y="1777"/>
                    </a:cubicBezTo>
                    <a:cubicBezTo>
                      <a:pt x="685" y="1537"/>
                      <a:pt x="670" y="1245"/>
                      <a:pt x="647" y="944"/>
                    </a:cubicBezTo>
                    <a:cubicBezTo>
                      <a:pt x="625" y="670"/>
                      <a:pt x="621" y="266"/>
                      <a:pt x="421" y="56"/>
                    </a:cubicBezTo>
                    <a:cubicBezTo>
                      <a:pt x="386" y="19"/>
                      <a:pt x="334" y="1"/>
                      <a:pt x="283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863" name="Google Shape;3863;p23"/>
              <p:cNvSpPr/>
              <p:nvPr/>
            </p:nvSpPr>
            <p:spPr>
              <a:xfrm>
                <a:off x="469888" y="4145250"/>
                <a:ext cx="42556" cy="117101"/>
              </a:xfrm>
              <a:custGeom>
                <a:avLst/>
                <a:gdLst/>
                <a:ahLst/>
                <a:cxnLst/>
                <a:rect l="l" t="t" r="r" b="b"/>
                <a:pathLst>
                  <a:path w="745" h="2050" extrusionOk="0">
                    <a:moveTo>
                      <a:pt x="476" y="0"/>
                    </a:moveTo>
                    <a:cubicBezTo>
                      <a:pt x="449" y="0"/>
                      <a:pt x="419" y="8"/>
                      <a:pt x="384" y="23"/>
                    </a:cubicBezTo>
                    <a:cubicBezTo>
                      <a:pt x="243" y="88"/>
                      <a:pt x="219" y="278"/>
                      <a:pt x="192" y="415"/>
                    </a:cubicBezTo>
                    <a:cubicBezTo>
                      <a:pt x="158" y="589"/>
                      <a:pt x="132" y="764"/>
                      <a:pt x="104" y="936"/>
                    </a:cubicBezTo>
                    <a:cubicBezTo>
                      <a:pt x="47" y="1281"/>
                      <a:pt x="1" y="1611"/>
                      <a:pt x="84" y="1954"/>
                    </a:cubicBezTo>
                    <a:cubicBezTo>
                      <a:pt x="99" y="2020"/>
                      <a:pt x="150" y="2049"/>
                      <a:pt x="204" y="2049"/>
                    </a:cubicBezTo>
                    <a:cubicBezTo>
                      <a:pt x="250" y="2049"/>
                      <a:pt x="298" y="2027"/>
                      <a:pt x="327" y="1988"/>
                    </a:cubicBezTo>
                    <a:cubicBezTo>
                      <a:pt x="568" y="1660"/>
                      <a:pt x="617" y="1267"/>
                      <a:pt x="652" y="870"/>
                    </a:cubicBezTo>
                    <a:cubicBezTo>
                      <a:pt x="666" y="718"/>
                      <a:pt x="745" y="0"/>
                      <a:pt x="476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864" name="Google Shape;3864;p23"/>
              <p:cNvSpPr/>
              <p:nvPr/>
            </p:nvSpPr>
            <p:spPr>
              <a:xfrm>
                <a:off x="528840" y="4206144"/>
                <a:ext cx="37472" cy="75173"/>
              </a:xfrm>
              <a:custGeom>
                <a:avLst/>
                <a:gdLst/>
                <a:ahLst/>
                <a:cxnLst/>
                <a:rect l="l" t="t" r="r" b="b"/>
                <a:pathLst>
                  <a:path w="656" h="1316" extrusionOk="0">
                    <a:moveTo>
                      <a:pt x="371" y="0"/>
                    </a:moveTo>
                    <a:cubicBezTo>
                      <a:pt x="302" y="0"/>
                      <a:pt x="231" y="34"/>
                      <a:pt x="180" y="103"/>
                    </a:cubicBezTo>
                    <a:cubicBezTo>
                      <a:pt x="57" y="271"/>
                      <a:pt x="44" y="533"/>
                      <a:pt x="23" y="733"/>
                    </a:cubicBezTo>
                    <a:cubicBezTo>
                      <a:pt x="1" y="928"/>
                      <a:pt x="15" y="1125"/>
                      <a:pt x="152" y="1281"/>
                    </a:cubicBezTo>
                    <a:cubicBezTo>
                      <a:pt x="172" y="1303"/>
                      <a:pt x="205" y="1315"/>
                      <a:pt x="238" y="1315"/>
                    </a:cubicBezTo>
                    <a:cubicBezTo>
                      <a:pt x="259" y="1315"/>
                      <a:pt x="281" y="1310"/>
                      <a:pt x="298" y="1298"/>
                    </a:cubicBezTo>
                    <a:cubicBezTo>
                      <a:pt x="470" y="1186"/>
                      <a:pt x="536" y="999"/>
                      <a:pt x="566" y="805"/>
                    </a:cubicBezTo>
                    <a:cubicBezTo>
                      <a:pt x="598" y="604"/>
                      <a:pt x="655" y="349"/>
                      <a:pt x="581" y="154"/>
                    </a:cubicBezTo>
                    <a:cubicBezTo>
                      <a:pt x="541" y="53"/>
                      <a:pt x="457" y="0"/>
                      <a:pt x="371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sp>
          <p:nvSpPr>
            <p:cNvPr id="3865" name="Google Shape;3865;p23"/>
            <p:cNvSpPr/>
            <p:nvPr/>
          </p:nvSpPr>
          <p:spPr>
            <a:xfrm flipH="1">
              <a:off x="7858763" y="4947105"/>
              <a:ext cx="33188" cy="102763"/>
            </a:xfrm>
            <a:custGeom>
              <a:avLst/>
              <a:gdLst/>
              <a:ahLst/>
              <a:cxnLst/>
              <a:rect l="l" t="t" r="r" b="b"/>
              <a:pathLst>
                <a:path w="581" h="1799" extrusionOk="0">
                  <a:moveTo>
                    <a:pt x="300" y="0"/>
                  </a:moveTo>
                  <a:cubicBezTo>
                    <a:pt x="224" y="0"/>
                    <a:pt x="148" y="46"/>
                    <a:pt x="114" y="137"/>
                  </a:cubicBezTo>
                  <a:cubicBezTo>
                    <a:pt x="22" y="389"/>
                    <a:pt x="32" y="700"/>
                    <a:pt x="16" y="968"/>
                  </a:cubicBezTo>
                  <a:cubicBezTo>
                    <a:pt x="0" y="1232"/>
                    <a:pt x="5" y="1500"/>
                    <a:pt x="120" y="1743"/>
                  </a:cubicBezTo>
                  <a:cubicBezTo>
                    <a:pt x="136" y="1778"/>
                    <a:pt x="178" y="1799"/>
                    <a:pt x="219" y="1799"/>
                  </a:cubicBezTo>
                  <a:cubicBezTo>
                    <a:pt x="248" y="1799"/>
                    <a:pt x="276" y="1788"/>
                    <a:pt x="293" y="1765"/>
                  </a:cubicBezTo>
                  <a:cubicBezTo>
                    <a:pt x="467" y="1544"/>
                    <a:pt x="522" y="1270"/>
                    <a:pt x="540" y="994"/>
                  </a:cubicBezTo>
                  <a:cubicBezTo>
                    <a:pt x="554" y="722"/>
                    <a:pt x="580" y="397"/>
                    <a:pt x="484" y="137"/>
                  </a:cubicBezTo>
                  <a:cubicBezTo>
                    <a:pt x="451" y="46"/>
                    <a:pt x="375" y="0"/>
                    <a:pt x="300" y="0"/>
                  </a:cubicBezTo>
                  <a:close/>
                </a:path>
              </a:pathLst>
            </a:custGeom>
            <a:solidFill>
              <a:srgbClr val="191919">
                <a:alpha val="59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66" name="Google Shape;3866;p23"/>
            <p:cNvSpPr/>
            <p:nvPr/>
          </p:nvSpPr>
          <p:spPr>
            <a:xfrm flipH="1">
              <a:off x="7690888" y="4652480"/>
              <a:ext cx="33188" cy="102763"/>
            </a:xfrm>
            <a:custGeom>
              <a:avLst/>
              <a:gdLst/>
              <a:ahLst/>
              <a:cxnLst/>
              <a:rect l="l" t="t" r="r" b="b"/>
              <a:pathLst>
                <a:path w="581" h="1799" extrusionOk="0">
                  <a:moveTo>
                    <a:pt x="300" y="0"/>
                  </a:moveTo>
                  <a:cubicBezTo>
                    <a:pt x="224" y="0"/>
                    <a:pt x="148" y="46"/>
                    <a:pt x="114" y="137"/>
                  </a:cubicBezTo>
                  <a:cubicBezTo>
                    <a:pt x="22" y="389"/>
                    <a:pt x="32" y="700"/>
                    <a:pt x="16" y="968"/>
                  </a:cubicBezTo>
                  <a:cubicBezTo>
                    <a:pt x="0" y="1232"/>
                    <a:pt x="5" y="1500"/>
                    <a:pt x="120" y="1743"/>
                  </a:cubicBezTo>
                  <a:cubicBezTo>
                    <a:pt x="136" y="1778"/>
                    <a:pt x="178" y="1799"/>
                    <a:pt x="219" y="1799"/>
                  </a:cubicBezTo>
                  <a:cubicBezTo>
                    <a:pt x="248" y="1799"/>
                    <a:pt x="276" y="1788"/>
                    <a:pt x="293" y="1765"/>
                  </a:cubicBezTo>
                  <a:cubicBezTo>
                    <a:pt x="467" y="1544"/>
                    <a:pt x="522" y="1270"/>
                    <a:pt x="540" y="994"/>
                  </a:cubicBezTo>
                  <a:cubicBezTo>
                    <a:pt x="554" y="722"/>
                    <a:pt x="580" y="397"/>
                    <a:pt x="484" y="137"/>
                  </a:cubicBezTo>
                  <a:cubicBezTo>
                    <a:pt x="451" y="46"/>
                    <a:pt x="375" y="0"/>
                    <a:pt x="300" y="0"/>
                  </a:cubicBezTo>
                  <a:close/>
                </a:path>
              </a:pathLst>
            </a:custGeom>
            <a:solidFill>
              <a:srgbClr val="191919">
                <a:alpha val="59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3867" name="Google Shape;3867;p23"/>
            <p:cNvGrpSpPr/>
            <p:nvPr/>
          </p:nvGrpSpPr>
          <p:grpSpPr>
            <a:xfrm flipH="1">
              <a:off x="8078788" y="4799888"/>
              <a:ext cx="142923" cy="130526"/>
              <a:chOff x="178100" y="3904645"/>
              <a:chExt cx="142923" cy="130526"/>
            </a:xfrm>
          </p:grpSpPr>
          <p:sp>
            <p:nvSpPr>
              <p:cNvPr id="3868" name="Google Shape;3868;p23"/>
              <p:cNvSpPr/>
              <p:nvPr/>
            </p:nvSpPr>
            <p:spPr>
              <a:xfrm>
                <a:off x="178100" y="3936863"/>
                <a:ext cx="40843" cy="98308"/>
              </a:xfrm>
              <a:custGeom>
                <a:avLst/>
                <a:gdLst/>
                <a:ahLst/>
                <a:cxnLst/>
                <a:rect l="l" t="t" r="r" b="b"/>
                <a:pathLst>
                  <a:path w="715" h="1721" extrusionOk="0">
                    <a:moveTo>
                      <a:pt x="237" y="1"/>
                    </a:moveTo>
                    <a:cubicBezTo>
                      <a:pt x="157" y="1"/>
                      <a:pt x="77" y="54"/>
                      <a:pt x="49" y="139"/>
                    </a:cubicBezTo>
                    <a:cubicBezTo>
                      <a:pt x="1" y="283"/>
                      <a:pt x="37" y="436"/>
                      <a:pt x="59" y="582"/>
                    </a:cubicBezTo>
                    <a:cubicBezTo>
                      <a:pt x="76" y="711"/>
                      <a:pt x="98" y="838"/>
                      <a:pt x="120" y="966"/>
                    </a:cubicBezTo>
                    <a:cubicBezTo>
                      <a:pt x="142" y="1093"/>
                      <a:pt x="158" y="1223"/>
                      <a:pt x="193" y="1347"/>
                    </a:cubicBezTo>
                    <a:cubicBezTo>
                      <a:pt x="234" y="1488"/>
                      <a:pt x="302" y="1592"/>
                      <a:pt x="413" y="1688"/>
                    </a:cubicBezTo>
                    <a:cubicBezTo>
                      <a:pt x="438" y="1709"/>
                      <a:pt x="467" y="1720"/>
                      <a:pt x="496" y="1720"/>
                    </a:cubicBezTo>
                    <a:cubicBezTo>
                      <a:pt x="533" y="1720"/>
                      <a:pt x="570" y="1702"/>
                      <a:pt x="594" y="1665"/>
                    </a:cubicBezTo>
                    <a:cubicBezTo>
                      <a:pt x="672" y="1542"/>
                      <a:pt x="715" y="1424"/>
                      <a:pt x="707" y="1275"/>
                    </a:cubicBezTo>
                    <a:cubicBezTo>
                      <a:pt x="700" y="1133"/>
                      <a:pt x="672" y="990"/>
                      <a:pt x="643" y="848"/>
                    </a:cubicBezTo>
                    <a:cubicBezTo>
                      <a:pt x="592" y="595"/>
                      <a:pt x="554" y="244"/>
                      <a:pt x="362" y="51"/>
                    </a:cubicBezTo>
                    <a:cubicBezTo>
                      <a:pt x="326" y="16"/>
                      <a:pt x="281" y="1"/>
                      <a:pt x="237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869" name="Google Shape;3869;p23"/>
              <p:cNvSpPr/>
              <p:nvPr/>
            </p:nvSpPr>
            <p:spPr>
              <a:xfrm>
                <a:off x="230654" y="3904645"/>
                <a:ext cx="37187" cy="110589"/>
              </a:xfrm>
              <a:custGeom>
                <a:avLst/>
                <a:gdLst/>
                <a:ahLst/>
                <a:cxnLst/>
                <a:rect l="l" t="t" r="r" b="b"/>
                <a:pathLst>
                  <a:path w="651" h="1936" extrusionOk="0">
                    <a:moveTo>
                      <a:pt x="399" y="0"/>
                    </a:moveTo>
                    <a:cubicBezTo>
                      <a:pt x="364" y="0"/>
                      <a:pt x="331" y="13"/>
                      <a:pt x="305" y="45"/>
                    </a:cubicBezTo>
                    <a:cubicBezTo>
                      <a:pt x="124" y="270"/>
                      <a:pt x="142" y="647"/>
                      <a:pt x="102" y="921"/>
                    </a:cubicBezTo>
                    <a:cubicBezTo>
                      <a:pt x="57" y="1239"/>
                      <a:pt x="0" y="1544"/>
                      <a:pt x="117" y="1853"/>
                    </a:cubicBezTo>
                    <a:cubicBezTo>
                      <a:pt x="136" y="1902"/>
                      <a:pt x="182" y="1936"/>
                      <a:pt x="229" y="1936"/>
                    </a:cubicBezTo>
                    <a:cubicBezTo>
                      <a:pt x="255" y="1936"/>
                      <a:pt x="282" y="1925"/>
                      <a:pt x="305" y="1902"/>
                    </a:cubicBezTo>
                    <a:cubicBezTo>
                      <a:pt x="542" y="1660"/>
                      <a:pt x="598" y="1348"/>
                      <a:pt x="625" y="1020"/>
                    </a:cubicBezTo>
                    <a:cubicBezTo>
                      <a:pt x="637" y="862"/>
                      <a:pt x="650" y="703"/>
                      <a:pt x="643" y="545"/>
                    </a:cubicBezTo>
                    <a:cubicBezTo>
                      <a:pt x="637" y="392"/>
                      <a:pt x="640" y="203"/>
                      <a:pt x="542" y="75"/>
                    </a:cubicBezTo>
                    <a:cubicBezTo>
                      <a:pt x="511" y="33"/>
                      <a:pt x="454" y="0"/>
                      <a:pt x="399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870" name="Google Shape;3870;p23"/>
              <p:cNvSpPr/>
              <p:nvPr/>
            </p:nvSpPr>
            <p:spPr>
              <a:xfrm>
                <a:off x="275667" y="3947545"/>
                <a:ext cx="45355" cy="85284"/>
              </a:xfrm>
              <a:custGeom>
                <a:avLst/>
                <a:gdLst/>
                <a:ahLst/>
                <a:cxnLst/>
                <a:rect l="l" t="t" r="r" b="b"/>
                <a:pathLst>
                  <a:path w="794" h="1493" extrusionOk="0">
                    <a:moveTo>
                      <a:pt x="528" y="0"/>
                    </a:moveTo>
                    <a:cubicBezTo>
                      <a:pt x="514" y="0"/>
                      <a:pt x="500" y="3"/>
                      <a:pt x="486" y="9"/>
                    </a:cubicBezTo>
                    <a:cubicBezTo>
                      <a:pt x="246" y="103"/>
                      <a:pt x="170" y="438"/>
                      <a:pt x="116" y="669"/>
                    </a:cubicBezTo>
                    <a:cubicBezTo>
                      <a:pt x="56" y="916"/>
                      <a:pt x="1" y="1211"/>
                      <a:pt x="155" y="1435"/>
                    </a:cubicBezTo>
                    <a:cubicBezTo>
                      <a:pt x="182" y="1473"/>
                      <a:pt x="219" y="1492"/>
                      <a:pt x="257" y="1492"/>
                    </a:cubicBezTo>
                    <a:cubicBezTo>
                      <a:pt x="286" y="1492"/>
                      <a:pt x="315" y="1481"/>
                      <a:pt x="342" y="1459"/>
                    </a:cubicBezTo>
                    <a:cubicBezTo>
                      <a:pt x="531" y="1295"/>
                      <a:pt x="571" y="1040"/>
                      <a:pt x="622" y="809"/>
                    </a:cubicBezTo>
                    <a:cubicBezTo>
                      <a:pt x="667" y="603"/>
                      <a:pt x="793" y="275"/>
                      <a:pt x="670" y="86"/>
                    </a:cubicBezTo>
                    <a:cubicBezTo>
                      <a:pt x="642" y="40"/>
                      <a:pt x="585" y="0"/>
                      <a:pt x="528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3871" name="Google Shape;3871;p23"/>
            <p:cNvGrpSpPr/>
            <p:nvPr/>
          </p:nvGrpSpPr>
          <p:grpSpPr>
            <a:xfrm flipH="1">
              <a:off x="7317309" y="4602647"/>
              <a:ext cx="88313" cy="132981"/>
              <a:chOff x="712664" y="3994329"/>
              <a:chExt cx="88313" cy="132981"/>
            </a:xfrm>
          </p:grpSpPr>
          <p:sp>
            <p:nvSpPr>
              <p:cNvPr id="3872" name="Google Shape;3872;p23"/>
              <p:cNvSpPr/>
              <p:nvPr/>
            </p:nvSpPr>
            <p:spPr>
              <a:xfrm>
                <a:off x="712664" y="4006439"/>
                <a:ext cx="44613" cy="91225"/>
              </a:xfrm>
              <a:custGeom>
                <a:avLst/>
                <a:gdLst/>
                <a:ahLst/>
                <a:cxnLst/>
                <a:rect l="l" t="t" r="r" b="b"/>
                <a:pathLst>
                  <a:path w="781" h="1597" extrusionOk="0">
                    <a:moveTo>
                      <a:pt x="221" y="1"/>
                    </a:moveTo>
                    <a:cubicBezTo>
                      <a:pt x="138" y="1"/>
                      <a:pt x="60" y="44"/>
                      <a:pt x="44" y="145"/>
                    </a:cubicBezTo>
                    <a:cubicBezTo>
                      <a:pt x="1" y="407"/>
                      <a:pt x="81" y="683"/>
                      <a:pt x="139" y="938"/>
                    </a:cubicBezTo>
                    <a:cubicBezTo>
                      <a:pt x="196" y="1187"/>
                      <a:pt x="264" y="1427"/>
                      <a:pt x="489" y="1579"/>
                    </a:cubicBezTo>
                    <a:cubicBezTo>
                      <a:pt x="506" y="1591"/>
                      <a:pt x="526" y="1596"/>
                      <a:pt x="546" y="1596"/>
                    </a:cubicBezTo>
                    <a:cubicBezTo>
                      <a:pt x="589" y="1596"/>
                      <a:pt x="632" y="1573"/>
                      <a:pt x="652" y="1535"/>
                    </a:cubicBezTo>
                    <a:cubicBezTo>
                      <a:pt x="780" y="1308"/>
                      <a:pt x="735" y="1060"/>
                      <a:pt x="674" y="820"/>
                    </a:cubicBezTo>
                    <a:cubicBezTo>
                      <a:pt x="614" y="582"/>
                      <a:pt x="569" y="295"/>
                      <a:pt x="422" y="97"/>
                    </a:cubicBezTo>
                    <a:cubicBezTo>
                      <a:pt x="377" y="36"/>
                      <a:pt x="297" y="1"/>
                      <a:pt x="221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873" name="Google Shape;3873;p23"/>
              <p:cNvSpPr/>
              <p:nvPr/>
            </p:nvSpPr>
            <p:spPr>
              <a:xfrm>
                <a:off x="767617" y="3994329"/>
                <a:ext cx="33360" cy="132981"/>
              </a:xfrm>
              <a:custGeom>
                <a:avLst/>
                <a:gdLst/>
                <a:ahLst/>
                <a:cxnLst/>
                <a:rect l="l" t="t" r="r" b="b"/>
                <a:pathLst>
                  <a:path w="584" h="2328" extrusionOk="0">
                    <a:moveTo>
                      <a:pt x="295" y="1"/>
                    </a:moveTo>
                    <a:cubicBezTo>
                      <a:pt x="171" y="1"/>
                      <a:pt x="45" y="86"/>
                      <a:pt x="30" y="255"/>
                    </a:cubicBezTo>
                    <a:cubicBezTo>
                      <a:pt x="0" y="597"/>
                      <a:pt x="2" y="946"/>
                      <a:pt x="6" y="1290"/>
                    </a:cubicBezTo>
                    <a:cubicBezTo>
                      <a:pt x="9" y="1631"/>
                      <a:pt x="24" y="1959"/>
                      <a:pt x="178" y="2270"/>
                    </a:cubicBezTo>
                    <a:cubicBezTo>
                      <a:pt x="198" y="2309"/>
                      <a:pt x="239" y="2328"/>
                      <a:pt x="281" y="2328"/>
                    </a:cubicBezTo>
                    <a:cubicBezTo>
                      <a:pt x="323" y="2328"/>
                      <a:pt x="365" y="2309"/>
                      <a:pt x="385" y="2270"/>
                    </a:cubicBezTo>
                    <a:cubicBezTo>
                      <a:pt x="543" y="1960"/>
                      <a:pt x="560" y="1631"/>
                      <a:pt x="569" y="1290"/>
                    </a:cubicBezTo>
                    <a:cubicBezTo>
                      <a:pt x="576" y="946"/>
                      <a:pt x="583" y="597"/>
                      <a:pt x="557" y="255"/>
                    </a:cubicBezTo>
                    <a:cubicBezTo>
                      <a:pt x="544" y="85"/>
                      <a:pt x="420" y="1"/>
                      <a:pt x="295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3874" name="Google Shape;3874;p23"/>
            <p:cNvGrpSpPr/>
            <p:nvPr/>
          </p:nvGrpSpPr>
          <p:grpSpPr>
            <a:xfrm flipH="1">
              <a:off x="7434236" y="4851518"/>
              <a:ext cx="148749" cy="138123"/>
              <a:chOff x="417563" y="4145250"/>
              <a:chExt cx="148749" cy="138123"/>
            </a:xfrm>
          </p:grpSpPr>
          <p:sp>
            <p:nvSpPr>
              <p:cNvPr id="3875" name="Google Shape;3875;p23"/>
              <p:cNvSpPr/>
              <p:nvPr/>
            </p:nvSpPr>
            <p:spPr>
              <a:xfrm>
                <a:off x="417563" y="4179924"/>
                <a:ext cx="39186" cy="103449"/>
              </a:xfrm>
              <a:custGeom>
                <a:avLst/>
                <a:gdLst/>
                <a:ahLst/>
                <a:cxnLst/>
                <a:rect l="l" t="t" r="r" b="b"/>
                <a:pathLst>
                  <a:path w="686" h="1811" extrusionOk="0">
                    <a:moveTo>
                      <a:pt x="283" y="1"/>
                    </a:moveTo>
                    <a:cubicBezTo>
                      <a:pt x="215" y="1"/>
                      <a:pt x="148" y="32"/>
                      <a:pt x="118" y="96"/>
                    </a:cubicBezTo>
                    <a:cubicBezTo>
                      <a:pt x="0" y="348"/>
                      <a:pt x="83" y="703"/>
                      <a:pt x="102" y="970"/>
                    </a:cubicBezTo>
                    <a:cubicBezTo>
                      <a:pt x="112" y="1123"/>
                      <a:pt x="118" y="1280"/>
                      <a:pt x="141" y="1432"/>
                    </a:cubicBezTo>
                    <a:cubicBezTo>
                      <a:pt x="163" y="1569"/>
                      <a:pt x="227" y="1672"/>
                      <a:pt x="315" y="1777"/>
                    </a:cubicBezTo>
                    <a:cubicBezTo>
                      <a:pt x="333" y="1800"/>
                      <a:pt x="363" y="1811"/>
                      <a:pt x="394" y="1811"/>
                    </a:cubicBezTo>
                    <a:cubicBezTo>
                      <a:pt x="425" y="1811"/>
                      <a:pt x="456" y="1799"/>
                      <a:pt x="475" y="1777"/>
                    </a:cubicBezTo>
                    <a:cubicBezTo>
                      <a:pt x="685" y="1537"/>
                      <a:pt x="670" y="1245"/>
                      <a:pt x="647" y="944"/>
                    </a:cubicBezTo>
                    <a:cubicBezTo>
                      <a:pt x="625" y="670"/>
                      <a:pt x="621" y="266"/>
                      <a:pt x="421" y="56"/>
                    </a:cubicBezTo>
                    <a:cubicBezTo>
                      <a:pt x="386" y="19"/>
                      <a:pt x="334" y="1"/>
                      <a:pt x="283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876" name="Google Shape;3876;p23"/>
              <p:cNvSpPr/>
              <p:nvPr/>
            </p:nvSpPr>
            <p:spPr>
              <a:xfrm>
                <a:off x="469888" y="4145250"/>
                <a:ext cx="42556" cy="117101"/>
              </a:xfrm>
              <a:custGeom>
                <a:avLst/>
                <a:gdLst/>
                <a:ahLst/>
                <a:cxnLst/>
                <a:rect l="l" t="t" r="r" b="b"/>
                <a:pathLst>
                  <a:path w="745" h="2050" extrusionOk="0">
                    <a:moveTo>
                      <a:pt x="476" y="0"/>
                    </a:moveTo>
                    <a:cubicBezTo>
                      <a:pt x="449" y="0"/>
                      <a:pt x="419" y="8"/>
                      <a:pt x="384" y="23"/>
                    </a:cubicBezTo>
                    <a:cubicBezTo>
                      <a:pt x="243" y="88"/>
                      <a:pt x="219" y="278"/>
                      <a:pt x="192" y="415"/>
                    </a:cubicBezTo>
                    <a:cubicBezTo>
                      <a:pt x="158" y="589"/>
                      <a:pt x="132" y="764"/>
                      <a:pt x="104" y="936"/>
                    </a:cubicBezTo>
                    <a:cubicBezTo>
                      <a:pt x="47" y="1281"/>
                      <a:pt x="1" y="1611"/>
                      <a:pt x="84" y="1954"/>
                    </a:cubicBezTo>
                    <a:cubicBezTo>
                      <a:pt x="99" y="2020"/>
                      <a:pt x="150" y="2049"/>
                      <a:pt x="204" y="2049"/>
                    </a:cubicBezTo>
                    <a:cubicBezTo>
                      <a:pt x="250" y="2049"/>
                      <a:pt x="298" y="2027"/>
                      <a:pt x="327" y="1988"/>
                    </a:cubicBezTo>
                    <a:cubicBezTo>
                      <a:pt x="568" y="1660"/>
                      <a:pt x="617" y="1267"/>
                      <a:pt x="652" y="870"/>
                    </a:cubicBezTo>
                    <a:cubicBezTo>
                      <a:pt x="666" y="718"/>
                      <a:pt x="745" y="0"/>
                      <a:pt x="476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877" name="Google Shape;3877;p23"/>
              <p:cNvSpPr/>
              <p:nvPr/>
            </p:nvSpPr>
            <p:spPr>
              <a:xfrm>
                <a:off x="528840" y="4206144"/>
                <a:ext cx="37472" cy="75173"/>
              </a:xfrm>
              <a:custGeom>
                <a:avLst/>
                <a:gdLst/>
                <a:ahLst/>
                <a:cxnLst/>
                <a:rect l="l" t="t" r="r" b="b"/>
                <a:pathLst>
                  <a:path w="656" h="1316" extrusionOk="0">
                    <a:moveTo>
                      <a:pt x="371" y="0"/>
                    </a:moveTo>
                    <a:cubicBezTo>
                      <a:pt x="302" y="0"/>
                      <a:pt x="231" y="34"/>
                      <a:pt x="180" y="103"/>
                    </a:cubicBezTo>
                    <a:cubicBezTo>
                      <a:pt x="57" y="271"/>
                      <a:pt x="44" y="533"/>
                      <a:pt x="23" y="733"/>
                    </a:cubicBezTo>
                    <a:cubicBezTo>
                      <a:pt x="1" y="928"/>
                      <a:pt x="15" y="1125"/>
                      <a:pt x="152" y="1281"/>
                    </a:cubicBezTo>
                    <a:cubicBezTo>
                      <a:pt x="172" y="1303"/>
                      <a:pt x="205" y="1315"/>
                      <a:pt x="238" y="1315"/>
                    </a:cubicBezTo>
                    <a:cubicBezTo>
                      <a:pt x="259" y="1315"/>
                      <a:pt x="281" y="1310"/>
                      <a:pt x="298" y="1298"/>
                    </a:cubicBezTo>
                    <a:cubicBezTo>
                      <a:pt x="470" y="1186"/>
                      <a:pt x="536" y="999"/>
                      <a:pt x="566" y="805"/>
                    </a:cubicBezTo>
                    <a:cubicBezTo>
                      <a:pt x="598" y="604"/>
                      <a:pt x="655" y="349"/>
                      <a:pt x="581" y="154"/>
                    </a:cubicBezTo>
                    <a:cubicBezTo>
                      <a:pt x="541" y="53"/>
                      <a:pt x="457" y="0"/>
                      <a:pt x="371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sp>
          <p:nvSpPr>
            <p:cNvPr id="3878" name="Google Shape;3878;p23"/>
            <p:cNvSpPr/>
            <p:nvPr/>
          </p:nvSpPr>
          <p:spPr>
            <a:xfrm flipH="1">
              <a:off x="6268101" y="4911293"/>
              <a:ext cx="33188" cy="102763"/>
            </a:xfrm>
            <a:custGeom>
              <a:avLst/>
              <a:gdLst/>
              <a:ahLst/>
              <a:cxnLst/>
              <a:rect l="l" t="t" r="r" b="b"/>
              <a:pathLst>
                <a:path w="581" h="1799" extrusionOk="0">
                  <a:moveTo>
                    <a:pt x="300" y="0"/>
                  </a:moveTo>
                  <a:cubicBezTo>
                    <a:pt x="224" y="0"/>
                    <a:pt x="148" y="46"/>
                    <a:pt x="114" y="137"/>
                  </a:cubicBezTo>
                  <a:cubicBezTo>
                    <a:pt x="22" y="389"/>
                    <a:pt x="32" y="700"/>
                    <a:pt x="16" y="968"/>
                  </a:cubicBezTo>
                  <a:cubicBezTo>
                    <a:pt x="0" y="1232"/>
                    <a:pt x="5" y="1500"/>
                    <a:pt x="120" y="1743"/>
                  </a:cubicBezTo>
                  <a:cubicBezTo>
                    <a:pt x="136" y="1778"/>
                    <a:pt x="178" y="1799"/>
                    <a:pt x="219" y="1799"/>
                  </a:cubicBezTo>
                  <a:cubicBezTo>
                    <a:pt x="248" y="1799"/>
                    <a:pt x="276" y="1788"/>
                    <a:pt x="293" y="1765"/>
                  </a:cubicBezTo>
                  <a:cubicBezTo>
                    <a:pt x="467" y="1544"/>
                    <a:pt x="522" y="1270"/>
                    <a:pt x="540" y="994"/>
                  </a:cubicBezTo>
                  <a:cubicBezTo>
                    <a:pt x="554" y="722"/>
                    <a:pt x="580" y="397"/>
                    <a:pt x="484" y="137"/>
                  </a:cubicBezTo>
                  <a:cubicBezTo>
                    <a:pt x="451" y="46"/>
                    <a:pt x="375" y="0"/>
                    <a:pt x="300" y="0"/>
                  </a:cubicBezTo>
                  <a:close/>
                </a:path>
              </a:pathLst>
            </a:custGeom>
            <a:solidFill>
              <a:srgbClr val="191919">
                <a:alpha val="59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3879" name="Google Shape;3879;p23"/>
            <p:cNvGrpSpPr/>
            <p:nvPr/>
          </p:nvGrpSpPr>
          <p:grpSpPr>
            <a:xfrm flipH="1">
              <a:off x="5467046" y="4869472"/>
              <a:ext cx="88313" cy="132981"/>
              <a:chOff x="712664" y="3994329"/>
              <a:chExt cx="88313" cy="132981"/>
            </a:xfrm>
          </p:grpSpPr>
          <p:sp>
            <p:nvSpPr>
              <p:cNvPr id="3880" name="Google Shape;3880;p23"/>
              <p:cNvSpPr/>
              <p:nvPr/>
            </p:nvSpPr>
            <p:spPr>
              <a:xfrm>
                <a:off x="712664" y="4006439"/>
                <a:ext cx="44613" cy="91225"/>
              </a:xfrm>
              <a:custGeom>
                <a:avLst/>
                <a:gdLst/>
                <a:ahLst/>
                <a:cxnLst/>
                <a:rect l="l" t="t" r="r" b="b"/>
                <a:pathLst>
                  <a:path w="781" h="1597" extrusionOk="0">
                    <a:moveTo>
                      <a:pt x="221" y="1"/>
                    </a:moveTo>
                    <a:cubicBezTo>
                      <a:pt x="138" y="1"/>
                      <a:pt x="60" y="44"/>
                      <a:pt x="44" y="145"/>
                    </a:cubicBezTo>
                    <a:cubicBezTo>
                      <a:pt x="1" y="407"/>
                      <a:pt x="81" y="683"/>
                      <a:pt x="139" y="938"/>
                    </a:cubicBezTo>
                    <a:cubicBezTo>
                      <a:pt x="196" y="1187"/>
                      <a:pt x="264" y="1427"/>
                      <a:pt x="489" y="1579"/>
                    </a:cubicBezTo>
                    <a:cubicBezTo>
                      <a:pt x="506" y="1591"/>
                      <a:pt x="526" y="1596"/>
                      <a:pt x="546" y="1596"/>
                    </a:cubicBezTo>
                    <a:cubicBezTo>
                      <a:pt x="589" y="1596"/>
                      <a:pt x="632" y="1573"/>
                      <a:pt x="652" y="1535"/>
                    </a:cubicBezTo>
                    <a:cubicBezTo>
                      <a:pt x="780" y="1308"/>
                      <a:pt x="735" y="1060"/>
                      <a:pt x="674" y="820"/>
                    </a:cubicBezTo>
                    <a:cubicBezTo>
                      <a:pt x="614" y="582"/>
                      <a:pt x="569" y="295"/>
                      <a:pt x="422" y="97"/>
                    </a:cubicBezTo>
                    <a:cubicBezTo>
                      <a:pt x="377" y="36"/>
                      <a:pt x="297" y="1"/>
                      <a:pt x="221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881" name="Google Shape;3881;p23"/>
              <p:cNvSpPr/>
              <p:nvPr/>
            </p:nvSpPr>
            <p:spPr>
              <a:xfrm>
                <a:off x="767617" y="3994329"/>
                <a:ext cx="33360" cy="132981"/>
              </a:xfrm>
              <a:custGeom>
                <a:avLst/>
                <a:gdLst/>
                <a:ahLst/>
                <a:cxnLst/>
                <a:rect l="l" t="t" r="r" b="b"/>
                <a:pathLst>
                  <a:path w="584" h="2328" extrusionOk="0">
                    <a:moveTo>
                      <a:pt x="295" y="1"/>
                    </a:moveTo>
                    <a:cubicBezTo>
                      <a:pt x="171" y="1"/>
                      <a:pt x="45" y="86"/>
                      <a:pt x="30" y="255"/>
                    </a:cubicBezTo>
                    <a:cubicBezTo>
                      <a:pt x="0" y="597"/>
                      <a:pt x="2" y="946"/>
                      <a:pt x="6" y="1290"/>
                    </a:cubicBezTo>
                    <a:cubicBezTo>
                      <a:pt x="9" y="1631"/>
                      <a:pt x="24" y="1959"/>
                      <a:pt x="178" y="2270"/>
                    </a:cubicBezTo>
                    <a:cubicBezTo>
                      <a:pt x="198" y="2309"/>
                      <a:pt x="239" y="2328"/>
                      <a:pt x="281" y="2328"/>
                    </a:cubicBezTo>
                    <a:cubicBezTo>
                      <a:pt x="323" y="2328"/>
                      <a:pt x="365" y="2309"/>
                      <a:pt x="385" y="2270"/>
                    </a:cubicBezTo>
                    <a:cubicBezTo>
                      <a:pt x="543" y="1960"/>
                      <a:pt x="560" y="1631"/>
                      <a:pt x="569" y="1290"/>
                    </a:cubicBezTo>
                    <a:cubicBezTo>
                      <a:pt x="576" y="946"/>
                      <a:pt x="583" y="597"/>
                      <a:pt x="557" y="255"/>
                    </a:cubicBezTo>
                    <a:cubicBezTo>
                      <a:pt x="544" y="85"/>
                      <a:pt x="420" y="1"/>
                      <a:pt x="295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sp>
          <p:nvSpPr>
            <p:cNvPr id="3882" name="Google Shape;3882;p23"/>
            <p:cNvSpPr/>
            <p:nvPr/>
          </p:nvSpPr>
          <p:spPr>
            <a:xfrm flipH="1">
              <a:off x="6834713" y="4617755"/>
              <a:ext cx="33188" cy="102763"/>
            </a:xfrm>
            <a:custGeom>
              <a:avLst/>
              <a:gdLst/>
              <a:ahLst/>
              <a:cxnLst/>
              <a:rect l="l" t="t" r="r" b="b"/>
              <a:pathLst>
                <a:path w="581" h="1799" extrusionOk="0">
                  <a:moveTo>
                    <a:pt x="300" y="0"/>
                  </a:moveTo>
                  <a:cubicBezTo>
                    <a:pt x="224" y="0"/>
                    <a:pt x="148" y="46"/>
                    <a:pt x="114" y="137"/>
                  </a:cubicBezTo>
                  <a:cubicBezTo>
                    <a:pt x="22" y="389"/>
                    <a:pt x="32" y="700"/>
                    <a:pt x="16" y="968"/>
                  </a:cubicBezTo>
                  <a:cubicBezTo>
                    <a:pt x="0" y="1232"/>
                    <a:pt x="5" y="1500"/>
                    <a:pt x="120" y="1743"/>
                  </a:cubicBezTo>
                  <a:cubicBezTo>
                    <a:pt x="136" y="1778"/>
                    <a:pt x="178" y="1799"/>
                    <a:pt x="219" y="1799"/>
                  </a:cubicBezTo>
                  <a:cubicBezTo>
                    <a:pt x="248" y="1799"/>
                    <a:pt x="276" y="1788"/>
                    <a:pt x="293" y="1765"/>
                  </a:cubicBezTo>
                  <a:cubicBezTo>
                    <a:pt x="467" y="1544"/>
                    <a:pt x="522" y="1270"/>
                    <a:pt x="540" y="994"/>
                  </a:cubicBezTo>
                  <a:cubicBezTo>
                    <a:pt x="554" y="722"/>
                    <a:pt x="580" y="397"/>
                    <a:pt x="484" y="137"/>
                  </a:cubicBezTo>
                  <a:cubicBezTo>
                    <a:pt x="451" y="46"/>
                    <a:pt x="375" y="0"/>
                    <a:pt x="300" y="0"/>
                  </a:cubicBezTo>
                  <a:close/>
                </a:path>
              </a:pathLst>
            </a:custGeom>
            <a:solidFill>
              <a:srgbClr val="191919">
                <a:alpha val="59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3883" name="Google Shape;3883;p23"/>
            <p:cNvGrpSpPr/>
            <p:nvPr/>
          </p:nvGrpSpPr>
          <p:grpSpPr>
            <a:xfrm flipH="1">
              <a:off x="7047313" y="4735613"/>
              <a:ext cx="142923" cy="130526"/>
              <a:chOff x="178100" y="3904645"/>
              <a:chExt cx="142923" cy="130526"/>
            </a:xfrm>
          </p:grpSpPr>
          <p:sp>
            <p:nvSpPr>
              <p:cNvPr id="3884" name="Google Shape;3884;p23"/>
              <p:cNvSpPr/>
              <p:nvPr/>
            </p:nvSpPr>
            <p:spPr>
              <a:xfrm>
                <a:off x="178100" y="3936863"/>
                <a:ext cx="40843" cy="98308"/>
              </a:xfrm>
              <a:custGeom>
                <a:avLst/>
                <a:gdLst/>
                <a:ahLst/>
                <a:cxnLst/>
                <a:rect l="l" t="t" r="r" b="b"/>
                <a:pathLst>
                  <a:path w="715" h="1721" extrusionOk="0">
                    <a:moveTo>
                      <a:pt x="237" y="1"/>
                    </a:moveTo>
                    <a:cubicBezTo>
                      <a:pt x="157" y="1"/>
                      <a:pt x="77" y="54"/>
                      <a:pt x="49" y="139"/>
                    </a:cubicBezTo>
                    <a:cubicBezTo>
                      <a:pt x="1" y="283"/>
                      <a:pt x="37" y="436"/>
                      <a:pt x="59" y="582"/>
                    </a:cubicBezTo>
                    <a:cubicBezTo>
                      <a:pt x="76" y="711"/>
                      <a:pt x="98" y="838"/>
                      <a:pt x="120" y="966"/>
                    </a:cubicBezTo>
                    <a:cubicBezTo>
                      <a:pt x="142" y="1093"/>
                      <a:pt x="158" y="1223"/>
                      <a:pt x="193" y="1347"/>
                    </a:cubicBezTo>
                    <a:cubicBezTo>
                      <a:pt x="234" y="1488"/>
                      <a:pt x="302" y="1592"/>
                      <a:pt x="413" y="1688"/>
                    </a:cubicBezTo>
                    <a:cubicBezTo>
                      <a:pt x="438" y="1709"/>
                      <a:pt x="467" y="1720"/>
                      <a:pt x="496" y="1720"/>
                    </a:cubicBezTo>
                    <a:cubicBezTo>
                      <a:pt x="533" y="1720"/>
                      <a:pt x="570" y="1702"/>
                      <a:pt x="594" y="1665"/>
                    </a:cubicBezTo>
                    <a:cubicBezTo>
                      <a:pt x="672" y="1542"/>
                      <a:pt x="715" y="1424"/>
                      <a:pt x="707" y="1275"/>
                    </a:cubicBezTo>
                    <a:cubicBezTo>
                      <a:pt x="700" y="1133"/>
                      <a:pt x="672" y="990"/>
                      <a:pt x="643" y="848"/>
                    </a:cubicBezTo>
                    <a:cubicBezTo>
                      <a:pt x="592" y="595"/>
                      <a:pt x="554" y="244"/>
                      <a:pt x="362" y="51"/>
                    </a:cubicBezTo>
                    <a:cubicBezTo>
                      <a:pt x="326" y="16"/>
                      <a:pt x="281" y="1"/>
                      <a:pt x="237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885" name="Google Shape;3885;p23"/>
              <p:cNvSpPr/>
              <p:nvPr/>
            </p:nvSpPr>
            <p:spPr>
              <a:xfrm>
                <a:off x="230654" y="3904645"/>
                <a:ext cx="37187" cy="110589"/>
              </a:xfrm>
              <a:custGeom>
                <a:avLst/>
                <a:gdLst/>
                <a:ahLst/>
                <a:cxnLst/>
                <a:rect l="l" t="t" r="r" b="b"/>
                <a:pathLst>
                  <a:path w="651" h="1936" extrusionOk="0">
                    <a:moveTo>
                      <a:pt x="399" y="0"/>
                    </a:moveTo>
                    <a:cubicBezTo>
                      <a:pt x="364" y="0"/>
                      <a:pt x="331" y="13"/>
                      <a:pt x="305" y="45"/>
                    </a:cubicBezTo>
                    <a:cubicBezTo>
                      <a:pt x="124" y="270"/>
                      <a:pt x="142" y="647"/>
                      <a:pt x="102" y="921"/>
                    </a:cubicBezTo>
                    <a:cubicBezTo>
                      <a:pt x="57" y="1239"/>
                      <a:pt x="0" y="1544"/>
                      <a:pt x="117" y="1853"/>
                    </a:cubicBezTo>
                    <a:cubicBezTo>
                      <a:pt x="136" y="1902"/>
                      <a:pt x="182" y="1936"/>
                      <a:pt x="229" y="1936"/>
                    </a:cubicBezTo>
                    <a:cubicBezTo>
                      <a:pt x="255" y="1936"/>
                      <a:pt x="282" y="1925"/>
                      <a:pt x="305" y="1902"/>
                    </a:cubicBezTo>
                    <a:cubicBezTo>
                      <a:pt x="542" y="1660"/>
                      <a:pt x="598" y="1348"/>
                      <a:pt x="625" y="1020"/>
                    </a:cubicBezTo>
                    <a:cubicBezTo>
                      <a:pt x="637" y="862"/>
                      <a:pt x="650" y="703"/>
                      <a:pt x="643" y="545"/>
                    </a:cubicBezTo>
                    <a:cubicBezTo>
                      <a:pt x="637" y="392"/>
                      <a:pt x="640" y="203"/>
                      <a:pt x="542" y="75"/>
                    </a:cubicBezTo>
                    <a:cubicBezTo>
                      <a:pt x="511" y="33"/>
                      <a:pt x="454" y="0"/>
                      <a:pt x="399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886" name="Google Shape;3886;p23"/>
              <p:cNvSpPr/>
              <p:nvPr/>
            </p:nvSpPr>
            <p:spPr>
              <a:xfrm>
                <a:off x="275667" y="3947545"/>
                <a:ext cx="45355" cy="85284"/>
              </a:xfrm>
              <a:custGeom>
                <a:avLst/>
                <a:gdLst/>
                <a:ahLst/>
                <a:cxnLst/>
                <a:rect l="l" t="t" r="r" b="b"/>
                <a:pathLst>
                  <a:path w="794" h="1493" extrusionOk="0">
                    <a:moveTo>
                      <a:pt x="528" y="0"/>
                    </a:moveTo>
                    <a:cubicBezTo>
                      <a:pt x="514" y="0"/>
                      <a:pt x="500" y="3"/>
                      <a:pt x="486" y="9"/>
                    </a:cubicBezTo>
                    <a:cubicBezTo>
                      <a:pt x="246" y="103"/>
                      <a:pt x="170" y="438"/>
                      <a:pt x="116" y="669"/>
                    </a:cubicBezTo>
                    <a:cubicBezTo>
                      <a:pt x="56" y="916"/>
                      <a:pt x="1" y="1211"/>
                      <a:pt x="155" y="1435"/>
                    </a:cubicBezTo>
                    <a:cubicBezTo>
                      <a:pt x="182" y="1473"/>
                      <a:pt x="219" y="1492"/>
                      <a:pt x="257" y="1492"/>
                    </a:cubicBezTo>
                    <a:cubicBezTo>
                      <a:pt x="286" y="1492"/>
                      <a:pt x="315" y="1481"/>
                      <a:pt x="342" y="1459"/>
                    </a:cubicBezTo>
                    <a:cubicBezTo>
                      <a:pt x="531" y="1295"/>
                      <a:pt x="571" y="1040"/>
                      <a:pt x="622" y="809"/>
                    </a:cubicBezTo>
                    <a:cubicBezTo>
                      <a:pt x="667" y="603"/>
                      <a:pt x="793" y="275"/>
                      <a:pt x="670" y="86"/>
                    </a:cubicBezTo>
                    <a:cubicBezTo>
                      <a:pt x="642" y="40"/>
                      <a:pt x="585" y="0"/>
                      <a:pt x="528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3887" name="Google Shape;3887;p23"/>
            <p:cNvGrpSpPr/>
            <p:nvPr/>
          </p:nvGrpSpPr>
          <p:grpSpPr>
            <a:xfrm flipH="1">
              <a:off x="6533859" y="4689922"/>
              <a:ext cx="88313" cy="132981"/>
              <a:chOff x="712664" y="3994329"/>
              <a:chExt cx="88313" cy="132981"/>
            </a:xfrm>
          </p:grpSpPr>
          <p:sp>
            <p:nvSpPr>
              <p:cNvPr id="3888" name="Google Shape;3888;p23"/>
              <p:cNvSpPr/>
              <p:nvPr/>
            </p:nvSpPr>
            <p:spPr>
              <a:xfrm>
                <a:off x="712664" y="4006439"/>
                <a:ext cx="44613" cy="91225"/>
              </a:xfrm>
              <a:custGeom>
                <a:avLst/>
                <a:gdLst/>
                <a:ahLst/>
                <a:cxnLst/>
                <a:rect l="l" t="t" r="r" b="b"/>
                <a:pathLst>
                  <a:path w="781" h="1597" extrusionOk="0">
                    <a:moveTo>
                      <a:pt x="221" y="1"/>
                    </a:moveTo>
                    <a:cubicBezTo>
                      <a:pt x="138" y="1"/>
                      <a:pt x="60" y="44"/>
                      <a:pt x="44" y="145"/>
                    </a:cubicBezTo>
                    <a:cubicBezTo>
                      <a:pt x="1" y="407"/>
                      <a:pt x="81" y="683"/>
                      <a:pt x="139" y="938"/>
                    </a:cubicBezTo>
                    <a:cubicBezTo>
                      <a:pt x="196" y="1187"/>
                      <a:pt x="264" y="1427"/>
                      <a:pt x="489" y="1579"/>
                    </a:cubicBezTo>
                    <a:cubicBezTo>
                      <a:pt x="506" y="1591"/>
                      <a:pt x="526" y="1596"/>
                      <a:pt x="546" y="1596"/>
                    </a:cubicBezTo>
                    <a:cubicBezTo>
                      <a:pt x="589" y="1596"/>
                      <a:pt x="632" y="1573"/>
                      <a:pt x="652" y="1535"/>
                    </a:cubicBezTo>
                    <a:cubicBezTo>
                      <a:pt x="780" y="1308"/>
                      <a:pt x="735" y="1060"/>
                      <a:pt x="674" y="820"/>
                    </a:cubicBezTo>
                    <a:cubicBezTo>
                      <a:pt x="614" y="582"/>
                      <a:pt x="569" y="295"/>
                      <a:pt x="422" y="97"/>
                    </a:cubicBezTo>
                    <a:cubicBezTo>
                      <a:pt x="377" y="36"/>
                      <a:pt x="297" y="1"/>
                      <a:pt x="221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889" name="Google Shape;3889;p23"/>
              <p:cNvSpPr/>
              <p:nvPr/>
            </p:nvSpPr>
            <p:spPr>
              <a:xfrm>
                <a:off x="767617" y="3994329"/>
                <a:ext cx="33360" cy="132981"/>
              </a:xfrm>
              <a:custGeom>
                <a:avLst/>
                <a:gdLst/>
                <a:ahLst/>
                <a:cxnLst/>
                <a:rect l="l" t="t" r="r" b="b"/>
                <a:pathLst>
                  <a:path w="584" h="2328" extrusionOk="0">
                    <a:moveTo>
                      <a:pt x="295" y="1"/>
                    </a:moveTo>
                    <a:cubicBezTo>
                      <a:pt x="171" y="1"/>
                      <a:pt x="45" y="86"/>
                      <a:pt x="30" y="255"/>
                    </a:cubicBezTo>
                    <a:cubicBezTo>
                      <a:pt x="0" y="597"/>
                      <a:pt x="2" y="946"/>
                      <a:pt x="6" y="1290"/>
                    </a:cubicBezTo>
                    <a:cubicBezTo>
                      <a:pt x="9" y="1631"/>
                      <a:pt x="24" y="1959"/>
                      <a:pt x="178" y="2270"/>
                    </a:cubicBezTo>
                    <a:cubicBezTo>
                      <a:pt x="198" y="2309"/>
                      <a:pt x="239" y="2328"/>
                      <a:pt x="281" y="2328"/>
                    </a:cubicBezTo>
                    <a:cubicBezTo>
                      <a:pt x="323" y="2328"/>
                      <a:pt x="365" y="2309"/>
                      <a:pt x="385" y="2270"/>
                    </a:cubicBezTo>
                    <a:cubicBezTo>
                      <a:pt x="543" y="1960"/>
                      <a:pt x="560" y="1631"/>
                      <a:pt x="569" y="1290"/>
                    </a:cubicBezTo>
                    <a:cubicBezTo>
                      <a:pt x="576" y="946"/>
                      <a:pt x="583" y="597"/>
                      <a:pt x="557" y="255"/>
                    </a:cubicBezTo>
                    <a:cubicBezTo>
                      <a:pt x="544" y="85"/>
                      <a:pt x="420" y="1"/>
                      <a:pt x="295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3890" name="Google Shape;3890;p23"/>
            <p:cNvGrpSpPr/>
            <p:nvPr/>
          </p:nvGrpSpPr>
          <p:grpSpPr>
            <a:xfrm flipH="1">
              <a:off x="6789661" y="4866893"/>
              <a:ext cx="148749" cy="138123"/>
              <a:chOff x="417563" y="4145250"/>
              <a:chExt cx="148749" cy="138123"/>
            </a:xfrm>
          </p:grpSpPr>
          <p:sp>
            <p:nvSpPr>
              <p:cNvPr id="3891" name="Google Shape;3891;p23"/>
              <p:cNvSpPr/>
              <p:nvPr/>
            </p:nvSpPr>
            <p:spPr>
              <a:xfrm>
                <a:off x="417563" y="4179924"/>
                <a:ext cx="39186" cy="103449"/>
              </a:xfrm>
              <a:custGeom>
                <a:avLst/>
                <a:gdLst/>
                <a:ahLst/>
                <a:cxnLst/>
                <a:rect l="l" t="t" r="r" b="b"/>
                <a:pathLst>
                  <a:path w="686" h="1811" extrusionOk="0">
                    <a:moveTo>
                      <a:pt x="283" y="1"/>
                    </a:moveTo>
                    <a:cubicBezTo>
                      <a:pt x="215" y="1"/>
                      <a:pt x="148" y="32"/>
                      <a:pt x="118" y="96"/>
                    </a:cubicBezTo>
                    <a:cubicBezTo>
                      <a:pt x="0" y="348"/>
                      <a:pt x="83" y="703"/>
                      <a:pt x="102" y="970"/>
                    </a:cubicBezTo>
                    <a:cubicBezTo>
                      <a:pt x="112" y="1123"/>
                      <a:pt x="118" y="1280"/>
                      <a:pt x="141" y="1432"/>
                    </a:cubicBezTo>
                    <a:cubicBezTo>
                      <a:pt x="163" y="1569"/>
                      <a:pt x="227" y="1672"/>
                      <a:pt x="315" y="1777"/>
                    </a:cubicBezTo>
                    <a:cubicBezTo>
                      <a:pt x="333" y="1800"/>
                      <a:pt x="363" y="1811"/>
                      <a:pt x="394" y="1811"/>
                    </a:cubicBezTo>
                    <a:cubicBezTo>
                      <a:pt x="425" y="1811"/>
                      <a:pt x="456" y="1799"/>
                      <a:pt x="475" y="1777"/>
                    </a:cubicBezTo>
                    <a:cubicBezTo>
                      <a:pt x="685" y="1537"/>
                      <a:pt x="670" y="1245"/>
                      <a:pt x="647" y="944"/>
                    </a:cubicBezTo>
                    <a:cubicBezTo>
                      <a:pt x="625" y="670"/>
                      <a:pt x="621" y="266"/>
                      <a:pt x="421" y="56"/>
                    </a:cubicBezTo>
                    <a:cubicBezTo>
                      <a:pt x="386" y="19"/>
                      <a:pt x="334" y="1"/>
                      <a:pt x="283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892" name="Google Shape;3892;p23"/>
              <p:cNvSpPr/>
              <p:nvPr/>
            </p:nvSpPr>
            <p:spPr>
              <a:xfrm>
                <a:off x="469888" y="4145250"/>
                <a:ext cx="42556" cy="117101"/>
              </a:xfrm>
              <a:custGeom>
                <a:avLst/>
                <a:gdLst/>
                <a:ahLst/>
                <a:cxnLst/>
                <a:rect l="l" t="t" r="r" b="b"/>
                <a:pathLst>
                  <a:path w="745" h="2050" extrusionOk="0">
                    <a:moveTo>
                      <a:pt x="476" y="0"/>
                    </a:moveTo>
                    <a:cubicBezTo>
                      <a:pt x="449" y="0"/>
                      <a:pt x="419" y="8"/>
                      <a:pt x="384" y="23"/>
                    </a:cubicBezTo>
                    <a:cubicBezTo>
                      <a:pt x="243" y="88"/>
                      <a:pt x="219" y="278"/>
                      <a:pt x="192" y="415"/>
                    </a:cubicBezTo>
                    <a:cubicBezTo>
                      <a:pt x="158" y="589"/>
                      <a:pt x="132" y="764"/>
                      <a:pt x="104" y="936"/>
                    </a:cubicBezTo>
                    <a:cubicBezTo>
                      <a:pt x="47" y="1281"/>
                      <a:pt x="1" y="1611"/>
                      <a:pt x="84" y="1954"/>
                    </a:cubicBezTo>
                    <a:cubicBezTo>
                      <a:pt x="99" y="2020"/>
                      <a:pt x="150" y="2049"/>
                      <a:pt x="204" y="2049"/>
                    </a:cubicBezTo>
                    <a:cubicBezTo>
                      <a:pt x="250" y="2049"/>
                      <a:pt x="298" y="2027"/>
                      <a:pt x="327" y="1988"/>
                    </a:cubicBezTo>
                    <a:cubicBezTo>
                      <a:pt x="568" y="1660"/>
                      <a:pt x="617" y="1267"/>
                      <a:pt x="652" y="870"/>
                    </a:cubicBezTo>
                    <a:cubicBezTo>
                      <a:pt x="666" y="718"/>
                      <a:pt x="745" y="0"/>
                      <a:pt x="476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893" name="Google Shape;3893;p23"/>
              <p:cNvSpPr/>
              <p:nvPr/>
            </p:nvSpPr>
            <p:spPr>
              <a:xfrm>
                <a:off x="528840" y="4206144"/>
                <a:ext cx="37472" cy="75173"/>
              </a:xfrm>
              <a:custGeom>
                <a:avLst/>
                <a:gdLst/>
                <a:ahLst/>
                <a:cxnLst/>
                <a:rect l="l" t="t" r="r" b="b"/>
                <a:pathLst>
                  <a:path w="656" h="1316" extrusionOk="0">
                    <a:moveTo>
                      <a:pt x="371" y="0"/>
                    </a:moveTo>
                    <a:cubicBezTo>
                      <a:pt x="302" y="0"/>
                      <a:pt x="231" y="34"/>
                      <a:pt x="180" y="103"/>
                    </a:cubicBezTo>
                    <a:cubicBezTo>
                      <a:pt x="57" y="271"/>
                      <a:pt x="44" y="533"/>
                      <a:pt x="23" y="733"/>
                    </a:cubicBezTo>
                    <a:cubicBezTo>
                      <a:pt x="1" y="928"/>
                      <a:pt x="15" y="1125"/>
                      <a:pt x="152" y="1281"/>
                    </a:cubicBezTo>
                    <a:cubicBezTo>
                      <a:pt x="172" y="1303"/>
                      <a:pt x="205" y="1315"/>
                      <a:pt x="238" y="1315"/>
                    </a:cubicBezTo>
                    <a:cubicBezTo>
                      <a:pt x="259" y="1315"/>
                      <a:pt x="281" y="1310"/>
                      <a:pt x="298" y="1298"/>
                    </a:cubicBezTo>
                    <a:cubicBezTo>
                      <a:pt x="470" y="1186"/>
                      <a:pt x="536" y="999"/>
                      <a:pt x="566" y="805"/>
                    </a:cubicBezTo>
                    <a:cubicBezTo>
                      <a:pt x="598" y="604"/>
                      <a:pt x="655" y="349"/>
                      <a:pt x="581" y="154"/>
                    </a:cubicBezTo>
                    <a:cubicBezTo>
                      <a:pt x="541" y="53"/>
                      <a:pt x="457" y="0"/>
                      <a:pt x="371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sp>
          <p:nvSpPr>
            <p:cNvPr id="3894" name="Google Shape;3894;p23"/>
            <p:cNvSpPr/>
            <p:nvPr/>
          </p:nvSpPr>
          <p:spPr>
            <a:xfrm flipH="1">
              <a:off x="4278663" y="4922030"/>
              <a:ext cx="33188" cy="102763"/>
            </a:xfrm>
            <a:custGeom>
              <a:avLst/>
              <a:gdLst/>
              <a:ahLst/>
              <a:cxnLst/>
              <a:rect l="l" t="t" r="r" b="b"/>
              <a:pathLst>
                <a:path w="581" h="1799" extrusionOk="0">
                  <a:moveTo>
                    <a:pt x="300" y="0"/>
                  </a:moveTo>
                  <a:cubicBezTo>
                    <a:pt x="224" y="0"/>
                    <a:pt x="148" y="46"/>
                    <a:pt x="114" y="137"/>
                  </a:cubicBezTo>
                  <a:cubicBezTo>
                    <a:pt x="22" y="389"/>
                    <a:pt x="32" y="700"/>
                    <a:pt x="16" y="968"/>
                  </a:cubicBezTo>
                  <a:cubicBezTo>
                    <a:pt x="0" y="1232"/>
                    <a:pt x="5" y="1500"/>
                    <a:pt x="120" y="1743"/>
                  </a:cubicBezTo>
                  <a:cubicBezTo>
                    <a:pt x="136" y="1778"/>
                    <a:pt x="178" y="1799"/>
                    <a:pt x="219" y="1799"/>
                  </a:cubicBezTo>
                  <a:cubicBezTo>
                    <a:pt x="248" y="1799"/>
                    <a:pt x="276" y="1788"/>
                    <a:pt x="293" y="1765"/>
                  </a:cubicBezTo>
                  <a:cubicBezTo>
                    <a:pt x="467" y="1544"/>
                    <a:pt x="522" y="1270"/>
                    <a:pt x="540" y="994"/>
                  </a:cubicBezTo>
                  <a:cubicBezTo>
                    <a:pt x="554" y="722"/>
                    <a:pt x="580" y="397"/>
                    <a:pt x="484" y="137"/>
                  </a:cubicBezTo>
                  <a:cubicBezTo>
                    <a:pt x="451" y="46"/>
                    <a:pt x="375" y="0"/>
                    <a:pt x="300" y="0"/>
                  </a:cubicBezTo>
                  <a:close/>
                </a:path>
              </a:pathLst>
            </a:custGeom>
            <a:solidFill>
              <a:srgbClr val="191919">
                <a:alpha val="59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3895" name="Google Shape;3895;p23"/>
            <p:cNvGrpSpPr/>
            <p:nvPr/>
          </p:nvGrpSpPr>
          <p:grpSpPr>
            <a:xfrm flipH="1">
              <a:off x="8932036" y="4851518"/>
              <a:ext cx="148749" cy="138123"/>
              <a:chOff x="417563" y="4145250"/>
              <a:chExt cx="148749" cy="138123"/>
            </a:xfrm>
          </p:grpSpPr>
          <p:sp>
            <p:nvSpPr>
              <p:cNvPr id="3896" name="Google Shape;3896;p23"/>
              <p:cNvSpPr/>
              <p:nvPr/>
            </p:nvSpPr>
            <p:spPr>
              <a:xfrm>
                <a:off x="417563" y="4179924"/>
                <a:ext cx="39186" cy="103449"/>
              </a:xfrm>
              <a:custGeom>
                <a:avLst/>
                <a:gdLst/>
                <a:ahLst/>
                <a:cxnLst/>
                <a:rect l="l" t="t" r="r" b="b"/>
                <a:pathLst>
                  <a:path w="686" h="1811" extrusionOk="0">
                    <a:moveTo>
                      <a:pt x="283" y="1"/>
                    </a:moveTo>
                    <a:cubicBezTo>
                      <a:pt x="215" y="1"/>
                      <a:pt x="148" y="32"/>
                      <a:pt x="118" y="96"/>
                    </a:cubicBezTo>
                    <a:cubicBezTo>
                      <a:pt x="0" y="348"/>
                      <a:pt x="83" y="703"/>
                      <a:pt x="102" y="970"/>
                    </a:cubicBezTo>
                    <a:cubicBezTo>
                      <a:pt x="112" y="1123"/>
                      <a:pt x="118" y="1280"/>
                      <a:pt x="141" y="1432"/>
                    </a:cubicBezTo>
                    <a:cubicBezTo>
                      <a:pt x="163" y="1569"/>
                      <a:pt x="227" y="1672"/>
                      <a:pt x="315" y="1777"/>
                    </a:cubicBezTo>
                    <a:cubicBezTo>
                      <a:pt x="333" y="1800"/>
                      <a:pt x="363" y="1811"/>
                      <a:pt x="394" y="1811"/>
                    </a:cubicBezTo>
                    <a:cubicBezTo>
                      <a:pt x="425" y="1811"/>
                      <a:pt x="456" y="1799"/>
                      <a:pt x="475" y="1777"/>
                    </a:cubicBezTo>
                    <a:cubicBezTo>
                      <a:pt x="685" y="1537"/>
                      <a:pt x="670" y="1245"/>
                      <a:pt x="647" y="944"/>
                    </a:cubicBezTo>
                    <a:cubicBezTo>
                      <a:pt x="625" y="670"/>
                      <a:pt x="621" y="266"/>
                      <a:pt x="421" y="56"/>
                    </a:cubicBezTo>
                    <a:cubicBezTo>
                      <a:pt x="386" y="19"/>
                      <a:pt x="334" y="1"/>
                      <a:pt x="283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897" name="Google Shape;3897;p23"/>
              <p:cNvSpPr/>
              <p:nvPr/>
            </p:nvSpPr>
            <p:spPr>
              <a:xfrm>
                <a:off x="469888" y="4145250"/>
                <a:ext cx="42556" cy="117101"/>
              </a:xfrm>
              <a:custGeom>
                <a:avLst/>
                <a:gdLst/>
                <a:ahLst/>
                <a:cxnLst/>
                <a:rect l="l" t="t" r="r" b="b"/>
                <a:pathLst>
                  <a:path w="745" h="2050" extrusionOk="0">
                    <a:moveTo>
                      <a:pt x="476" y="0"/>
                    </a:moveTo>
                    <a:cubicBezTo>
                      <a:pt x="449" y="0"/>
                      <a:pt x="419" y="8"/>
                      <a:pt x="384" y="23"/>
                    </a:cubicBezTo>
                    <a:cubicBezTo>
                      <a:pt x="243" y="88"/>
                      <a:pt x="219" y="278"/>
                      <a:pt x="192" y="415"/>
                    </a:cubicBezTo>
                    <a:cubicBezTo>
                      <a:pt x="158" y="589"/>
                      <a:pt x="132" y="764"/>
                      <a:pt x="104" y="936"/>
                    </a:cubicBezTo>
                    <a:cubicBezTo>
                      <a:pt x="47" y="1281"/>
                      <a:pt x="1" y="1611"/>
                      <a:pt x="84" y="1954"/>
                    </a:cubicBezTo>
                    <a:cubicBezTo>
                      <a:pt x="99" y="2020"/>
                      <a:pt x="150" y="2049"/>
                      <a:pt x="204" y="2049"/>
                    </a:cubicBezTo>
                    <a:cubicBezTo>
                      <a:pt x="250" y="2049"/>
                      <a:pt x="298" y="2027"/>
                      <a:pt x="327" y="1988"/>
                    </a:cubicBezTo>
                    <a:cubicBezTo>
                      <a:pt x="568" y="1660"/>
                      <a:pt x="617" y="1267"/>
                      <a:pt x="652" y="870"/>
                    </a:cubicBezTo>
                    <a:cubicBezTo>
                      <a:pt x="666" y="718"/>
                      <a:pt x="745" y="0"/>
                      <a:pt x="476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898" name="Google Shape;3898;p23"/>
              <p:cNvSpPr/>
              <p:nvPr/>
            </p:nvSpPr>
            <p:spPr>
              <a:xfrm>
                <a:off x="528840" y="4206144"/>
                <a:ext cx="37472" cy="75173"/>
              </a:xfrm>
              <a:custGeom>
                <a:avLst/>
                <a:gdLst/>
                <a:ahLst/>
                <a:cxnLst/>
                <a:rect l="l" t="t" r="r" b="b"/>
                <a:pathLst>
                  <a:path w="656" h="1316" extrusionOk="0">
                    <a:moveTo>
                      <a:pt x="371" y="0"/>
                    </a:moveTo>
                    <a:cubicBezTo>
                      <a:pt x="302" y="0"/>
                      <a:pt x="231" y="34"/>
                      <a:pt x="180" y="103"/>
                    </a:cubicBezTo>
                    <a:cubicBezTo>
                      <a:pt x="57" y="271"/>
                      <a:pt x="44" y="533"/>
                      <a:pt x="23" y="733"/>
                    </a:cubicBezTo>
                    <a:cubicBezTo>
                      <a:pt x="1" y="928"/>
                      <a:pt x="15" y="1125"/>
                      <a:pt x="152" y="1281"/>
                    </a:cubicBezTo>
                    <a:cubicBezTo>
                      <a:pt x="172" y="1303"/>
                      <a:pt x="205" y="1315"/>
                      <a:pt x="238" y="1315"/>
                    </a:cubicBezTo>
                    <a:cubicBezTo>
                      <a:pt x="259" y="1315"/>
                      <a:pt x="281" y="1310"/>
                      <a:pt x="298" y="1298"/>
                    </a:cubicBezTo>
                    <a:cubicBezTo>
                      <a:pt x="470" y="1186"/>
                      <a:pt x="536" y="999"/>
                      <a:pt x="566" y="805"/>
                    </a:cubicBezTo>
                    <a:cubicBezTo>
                      <a:pt x="598" y="604"/>
                      <a:pt x="655" y="349"/>
                      <a:pt x="581" y="154"/>
                    </a:cubicBezTo>
                    <a:cubicBezTo>
                      <a:pt x="541" y="53"/>
                      <a:pt x="457" y="0"/>
                      <a:pt x="371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3899" name="Google Shape;3899;p23"/>
            <p:cNvGrpSpPr/>
            <p:nvPr/>
          </p:nvGrpSpPr>
          <p:grpSpPr>
            <a:xfrm flipH="1">
              <a:off x="3504875" y="4870688"/>
              <a:ext cx="142923" cy="130526"/>
              <a:chOff x="178100" y="3904645"/>
              <a:chExt cx="142923" cy="130526"/>
            </a:xfrm>
          </p:grpSpPr>
          <p:sp>
            <p:nvSpPr>
              <p:cNvPr id="3900" name="Google Shape;3900;p23"/>
              <p:cNvSpPr/>
              <p:nvPr/>
            </p:nvSpPr>
            <p:spPr>
              <a:xfrm>
                <a:off x="178100" y="3936863"/>
                <a:ext cx="40843" cy="98308"/>
              </a:xfrm>
              <a:custGeom>
                <a:avLst/>
                <a:gdLst/>
                <a:ahLst/>
                <a:cxnLst/>
                <a:rect l="l" t="t" r="r" b="b"/>
                <a:pathLst>
                  <a:path w="715" h="1721" extrusionOk="0">
                    <a:moveTo>
                      <a:pt x="237" y="1"/>
                    </a:moveTo>
                    <a:cubicBezTo>
                      <a:pt x="157" y="1"/>
                      <a:pt x="77" y="54"/>
                      <a:pt x="49" y="139"/>
                    </a:cubicBezTo>
                    <a:cubicBezTo>
                      <a:pt x="1" y="283"/>
                      <a:pt x="37" y="436"/>
                      <a:pt x="59" y="582"/>
                    </a:cubicBezTo>
                    <a:cubicBezTo>
                      <a:pt x="76" y="711"/>
                      <a:pt x="98" y="838"/>
                      <a:pt x="120" y="966"/>
                    </a:cubicBezTo>
                    <a:cubicBezTo>
                      <a:pt x="142" y="1093"/>
                      <a:pt x="158" y="1223"/>
                      <a:pt x="193" y="1347"/>
                    </a:cubicBezTo>
                    <a:cubicBezTo>
                      <a:pt x="234" y="1488"/>
                      <a:pt x="302" y="1592"/>
                      <a:pt x="413" y="1688"/>
                    </a:cubicBezTo>
                    <a:cubicBezTo>
                      <a:pt x="438" y="1709"/>
                      <a:pt x="467" y="1720"/>
                      <a:pt x="496" y="1720"/>
                    </a:cubicBezTo>
                    <a:cubicBezTo>
                      <a:pt x="533" y="1720"/>
                      <a:pt x="570" y="1702"/>
                      <a:pt x="594" y="1665"/>
                    </a:cubicBezTo>
                    <a:cubicBezTo>
                      <a:pt x="672" y="1542"/>
                      <a:pt x="715" y="1424"/>
                      <a:pt x="707" y="1275"/>
                    </a:cubicBezTo>
                    <a:cubicBezTo>
                      <a:pt x="700" y="1133"/>
                      <a:pt x="672" y="990"/>
                      <a:pt x="643" y="848"/>
                    </a:cubicBezTo>
                    <a:cubicBezTo>
                      <a:pt x="592" y="595"/>
                      <a:pt x="554" y="244"/>
                      <a:pt x="362" y="51"/>
                    </a:cubicBezTo>
                    <a:cubicBezTo>
                      <a:pt x="326" y="16"/>
                      <a:pt x="281" y="1"/>
                      <a:pt x="237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901" name="Google Shape;3901;p23"/>
              <p:cNvSpPr/>
              <p:nvPr/>
            </p:nvSpPr>
            <p:spPr>
              <a:xfrm>
                <a:off x="230654" y="3904645"/>
                <a:ext cx="37187" cy="110589"/>
              </a:xfrm>
              <a:custGeom>
                <a:avLst/>
                <a:gdLst/>
                <a:ahLst/>
                <a:cxnLst/>
                <a:rect l="l" t="t" r="r" b="b"/>
                <a:pathLst>
                  <a:path w="651" h="1936" extrusionOk="0">
                    <a:moveTo>
                      <a:pt x="399" y="0"/>
                    </a:moveTo>
                    <a:cubicBezTo>
                      <a:pt x="364" y="0"/>
                      <a:pt x="331" y="13"/>
                      <a:pt x="305" y="45"/>
                    </a:cubicBezTo>
                    <a:cubicBezTo>
                      <a:pt x="124" y="270"/>
                      <a:pt x="142" y="647"/>
                      <a:pt x="102" y="921"/>
                    </a:cubicBezTo>
                    <a:cubicBezTo>
                      <a:pt x="57" y="1239"/>
                      <a:pt x="0" y="1544"/>
                      <a:pt x="117" y="1853"/>
                    </a:cubicBezTo>
                    <a:cubicBezTo>
                      <a:pt x="136" y="1902"/>
                      <a:pt x="182" y="1936"/>
                      <a:pt x="229" y="1936"/>
                    </a:cubicBezTo>
                    <a:cubicBezTo>
                      <a:pt x="255" y="1936"/>
                      <a:pt x="282" y="1925"/>
                      <a:pt x="305" y="1902"/>
                    </a:cubicBezTo>
                    <a:cubicBezTo>
                      <a:pt x="542" y="1660"/>
                      <a:pt x="598" y="1348"/>
                      <a:pt x="625" y="1020"/>
                    </a:cubicBezTo>
                    <a:cubicBezTo>
                      <a:pt x="637" y="862"/>
                      <a:pt x="650" y="703"/>
                      <a:pt x="643" y="545"/>
                    </a:cubicBezTo>
                    <a:cubicBezTo>
                      <a:pt x="637" y="392"/>
                      <a:pt x="640" y="203"/>
                      <a:pt x="542" y="75"/>
                    </a:cubicBezTo>
                    <a:cubicBezTo>
                      <a:pt x="511" y="33"/>
                      <a:pt x="454" y="0"/>
                      <a:pt x="399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902" name="Google Shape;3902;p23"/>
              <p:cNvSpPr/>
              <p:nvPr/>
            </p:nvSpPr>
            <p:spPr>
              <a:xfrm>
                <a:off x="275667" y="3947545"/>
                <a:ext cx="45355" cy="85284"/>
              </a:xfrm>
              <a:custGeom>
                <a:avLst/>
                <a:gdLst/>
                <a:ahLst/>
                <a:cxnLst/>
                <a:rect l="l" t="t" r="r" b="b"/>
                <a:pathLst>
                  <a:path w="794" h="1493" extrusionOk="0">
                    <a:moveTo>
                      <a:pt x="528" y="0"/>
                    </a:moveTo>
                    <a:cubicBezTo>
                      <a:pt x="514" y="0"/>
                      <a:pt x="500" y="3"/>
                      <a:pt x="486" y="9"/>
                    </a:cubicBezTo>
                    <a:cubicBezTo>
                      <a:pt x="246" y="103"/>
                      <a:pt x="170" y="438"/>
                      <a:pt x="116" y="669"/>
                    </a:cubicBezTo>
                    <a:cubicBezTo>
                      <a:pt x="56" y="916"/>
                      <a:pt x="1" y="1211"/>
                      <a:pt x="155" y="1435"/>
                    </a:cubicBezTo>
                    <a:cubicBezTo>
                      <a:pt x="182" y="1473"/>
                      <a:pt x="219" y="1492"/>
                      <a:pt x="257" y="1492"/>
                    </a:cubicBezTo>
                    <a:cubicBezTo>
                      <a:pt x="286" y="1492"/>
                      <a:pt x="315" y="1481"/>
                      <a:pt x="342" y="1459"/>
                    </a:cubicBezTo>
                    <a:cubicBezTo>
                      <a:pt x="531" y="1295"/>
                      <a:pt x="571" y="1040"/>
                      <a:pt x="622" y="809"/>
                    </a:cubicBezTo>
                    <a:cubicBezTo>
                      <a:pt x="667" y="603"/>
                      <a:pt x="793" y="275"/>
                      <a:pt x="670" y="86"/>
                    </a:cubicBezTo>
                    <a:cubicBezTo>
                      <a:pt x="642" y="40"/>
                      <a:pt x="585" y="0"/>
                      <a:pt x="528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3903" name="Google Shape;3903;p23"/>
            <p:cNvGrpSpPr/>
            <p:nvPr/>
          </p:nvGrpSpPr>
          <p:grpSpPr>
            <a:xfrm flipH="1">
              <a:off x="4736159" y="4869472"/>
              <a:ext cx="88313" cy="132981"/>
              <a:chOff x="712664" y="3994329"/>
              <a:chExt cx="88313" cy="132981"/>
            </a:xfrm>
          </p:grpSpPr>
          <p:sp>
            <p:nvSpPr>
              <p:cNvPr id="3904" name="Google Shape;3904;p23"/>
              <p:cNvSpPr/>
              <p:nvPr/>
            </p:nvSpPr>
            <p:spPr>
              <a:xfrm>
                <a:off x="712664" y="4006439"/>
                <a:ext cx="44613" cy="91225"/>
              </a:xfrm>
              <a:custGeom>
                <a:avLst/>
                <a:gdLst/>
                <a:ahLst/>
                <a:cxnLst/>
                <a:rect l="l" t="t" r="r" b="b"/>
                <a:pathLst>
                  <a:path w="781" h="1597" extrusionOk="0">
                    <a:moveTo>
                      <a:pt x="221" y="1"/>
                    </a:moveTo>
                    <a:cubicBezTo>
                      <a:pt x="138" y="1"/>
                      <a:pt x="60" y="44"/>
                      <a:pt x="44" y="145"/>
                    </a:cubicBezTo>
                    <a:cubicBezTo>
                      <a:pt x="1" y="407"/>
                      <a:pt x="81" y="683"/>
                      <a:pt x="139" y="938"/>
                    </a:cubicBezTo>
                    <a:cubicBezTo>
                      <a:pt x="196" y="1187"/>
                      <a:pt x="264" y="1427"/>
                      <a:pt x="489" y="1579"/>
                    </a:cubicBezTo>
                    <a:cubicBezTo>
                      <a:pt x="506" y="1591"/>
                      <a:pt x="526" y="1596"/>
                      <a:pt x="546" y="1596"/>
                    </a:cubicBezTo>
                    <a:cubicBezTo>
                      <a:pt x="589" y="1596"/>
                      <a:pt x="632" y="1573"/>
                      <a:pt x="652" y="1535"/>
                    </a:cubicBezTo>
                    <a:cubicBezTo>
                      <a:pt x="780" y="1308"/>
                      <a:pt x="735" y="1060"/>
                      <a:pt x="674" y="820"/>
                    </a:cubicBezTo>
                    <a:cubicBezTo>
                      <a:pt x="614" y="582"/>
                      <a:pt x="569" y="295"/>
                      <a:pt x="422" y="97"/>
                    </a:cubicBezTo>
                    <a:cubicBezTo>
                      <a:pt x="377" y="36"/>
                      <a:pt x="297" y="1"/>
                      <a:pt x="221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905" name="Google Shape;3905;p23"/>
              <p:cNvSpPr/>
              <p:nvPr/>
            </p:nvSpPr>
            <p:spPr>
              <a:xfrm>
                <a:off x="767617" y="3994329"/>
                <a:ext cx="33360" cy="132981"/>
              </a:xfrm>
              <a:custGeom>
                <a:avLst/>
                <a:gdLst/>
                <a:ahLst/>
                <a:cxnLst/>
                <a:rect l="l" t="t" r="r" b="b"/>
                <a:pathLst>
                  <a:path w="584" h="2328" extrusionOk="0">
                    <a:moveTo>
                      <a:pt x="295" y="1"/>
                    </a:moveTo>
                    <a:cubicBezTo>
                      <a:pt x="171" y="1"/>
                      <a:pt x="45" y="86"/>
                      <a:pt x="30" y="255"/>
                    </a:cubicBezTo>
                    <a:cubicBezTo>
                      <a:pt x="0" y="597"/>
                      <a:pt x="2" y="946"/>
                      <a:pt x="6" y="1290"/>
                    </a:cubicBezTo>
                    <a:cubicBezTo>
                      <a:pt x="9" y="1631"/>
                      <a:pt x="24" y="1959"/>
                      <a:pt x="178" y="2270"/>
                    </a:cubicBezTo>
                    <a:cubicBezTo>
                      <a:pt x="198" y="2309"/>
                      <a:pt x="239" y="2328"/>
                      <a:pt x="281" y="2328"/>
                    </a:cubicBezTo>
                    <a:cubicBezTo>
                      <a:pt x="323" y="2328"/>
                      <a:pt x="365" y="2309"/>
                      <a:pt x="385" y="2270"/>
                    </a:cubicBezTo>
                    <a:cubicBezTo>
                      <a:pt x="543" y="1960"/>
                      <a:pt x="560" y="1631"/>
                      <a:pt x="569" y="1290"/>
                    </a:cubicBezTo>
                    <a:cubicBezTo>
                      <a:pt x="576" y="946"/>
                      <a:pt x="583" y="597"/>
                      <a:pt x="557" y="255"/>
                    </a:cubicBezTo>
                    <a:cubicBezTo>
                      <a:pt x="544" y="85"/>
                      <a:pt x="420" y="1"/>
                      <a:pt x="295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3906" name="Google Shape;3906;p23"/>
            <p:cNvGrpSpPr/>
            <p:nvPr/>
          </p:nvGrpSpPr>
          <p:grpSpPr>
            <a:xfrm flipH="1">
              <a:off x="3950663" y="4855325"/>
              <a:ext cx="142923" cy="130526"/>
              <a:chOff x="178100" y="3904645"/>
              <a:chExt cx="142923" cy="130526"/>
            </a:xfrm>
          </p:grpSpPr>
          <p:sp>
            <p:nvSpPr>
              <p:cNvPr id="3907" name="Google Shape;3907;p23"/>
              <p:cNvSpPr/>
              <p:nvPr/>
            </p:nvSpPr>
            <p:spPr>
              <a:xfrm>
                <a:off x="178100" y="3936863"/>
                <a:ext cx="40843" cy="98308"/>
              </a:xfrm>
              <a:custGeom>
                <a:avLst/>
                <a:gdLst/>
                <a:ahLst/>
                <a:cxnLst/>
                <a:rect l="l" t="t" r="r" b="b"/>
                <a:pathLst>
                  <a:path w="715" h="1721" extrusionOk="0">
                    <a:moveTo>
                      <a:pt x="237" y="1"/>
                    </a:moveTo>
                    <a:cubicBezTo>
                      <a:pt x="157" y="1"/>
                      <a:pt x="77" y="54"/>
                      <a:pt x="49" y="139"/>
                    </a:cubicBezTo>
                    <a:cubicBezTo>
                      <a:pt x="1" y="283"/>
                      <a:pt x="37" y="436"/>
                      <a:pt x="59" y="582"/>
                    </a:cubicBezTo>
                    <a:cubicBezTo>
                      <a:pt x="76" y="711"/>
                      <a:pt x="98" y="838"/>
                      <a:pt x="120" y="966"/>
                    </a:cubicBezTo>
                    <a:cubicBezTo>
                      <a:pt x="142" y="1093"/>
                      <a:pt x="158" y="1223"/>
                      <a:pt x="193" y="1347"/>
                    </a:cubicBezTo>
                    <a:cubicBezTo>
                      <a:pt x="234" y="1488"/>
                      <a:pt x="302" y="1592"/>
                      <a:pt x="413" y="1688"/>
                    </a:cubicBezTo>
                    <a:cubicBezTo>
                      <a:pt x="438" y="1709"/>
                      <a:pt x="467" y="1720"/>
                      <a:pt x="496" y="1720"/>
                    </a:cubicBezTo>
                    <a:cubicBezTo>
                      <a:pt x="533" y="1720"/>
                      <a:pt x="570" y="1702"/>
                      <a:pt x="594" y="1665"/>
                    </a:cubicBezTo>
                    <a:cubicBezTo>
                      <a:pt x="672" y="1542"/>
                      <a:pt x="715" y="1424"/>
                      <a:pt x="707" y="1275"/>
                    </a:cubicBezTo>
                    <a:cubicBezTo>
                      <a:pt x="700" y="1133"/>
                      <a:pt x="672" y="990"/>
                      <a:pt x="643" y="848"/>
                    </a:cubicBezTo>
                    <a:cubicBezTo>
                      <a:pt x="592" y="595"/>
                      <a:pt x="554" y="244"/>
                      <a:pt x="362" y="51"/>
                    </a:cubicBezTo>
                    <a:cubicBezTo>
                      <a:pt x="326" y="16"/>
                      <a:pt x="281" y="1"/>
                      <a:pt x="237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908" name="Google Shape;3908;p23"/>
              <p:cNvSpPr/>
              <p:nvPr/>
            </p:nvSpPr>
            <p:spPr>
              <a:xfrm>
                <a:off x="230654" y="3904645"/>
                <a:ext cx="37187" cy="110589"/>
              </a:xfrm>
              <a:custGeom>
                <a:avLst/>
                <a:gdLst/>
                <a:ahLst/>
                <a:cxnLst/>
                <a:rect l="l" t="t" r="r" b="b"/>
                <a:pathLst>
                  <a:path w="651" h="1936" extrusionOk="0">
                    <a:moveTo>
                      <a:pt x="399" y="0"/>
                    </a:moveTo>
                    <a:cubicBezTo>
                      <a:pt x="364" y="0"/>
                      <a:pt x="331" y="13"/>
                      <a:pt x="305" y="45"/>
                    </a:cubicBezTo>
                    <a:cubicBezTo>
                      <a:pt x="124" y="270"/>
                      <a:pt x="142" y="647"/>
                      <a:pt x="102" y="921"/>
                    </a:cubicBezTo>
                    <a:cubicBezTo>
                      <a:pt x="57" y="1239"/>
                      <a:pt x="0" y="1544"/>
                      <a:pt x="117" y="1853"/>
                    </a:cubicBezTo>
                    <a:cubicBezTo>
                      <a:pt x="136" y="1902"/>
                      <a:pt x="182" y="1936"/>
                      <a:pt x="229" y="1936"/>
                    </a:cubicBezTo>
                    <a:cubicBezTo>
                      <a:pt x="255" y="1936"/>
                      <a:pt x="282" y="1925"/>
                      <a:pt x="305" y="1902"/>
                    </a:cubicBezTo>
                    <a:cubicBezTo>
                      <a:pt x="542" y="1660"/>
                      <a:pt x="598" y="1348"/>
                      <a:pt x="625" y="1020"/>
                    </a:cubicBezTo>
                    <a:cubicBezTo>
                      <a:pt x="637" y="862"/>
                      <a:pt x="650" y="703"/>
                      <a:pt x="643" y="545"/>
                    </a:cubicBezTo>
                    <a:cubicBezTo>
                      <a:pt x="637" y="392"/>
                      <a:pt x="640" y="203"/>
                      <a:pt x="542" y="75"/>
                    </a:cubicBezTo>
                    <a:cubicBezTo>
                      <a:pt x="511" y="33"/>
                      <a:pt x="454" y="0"/>
                      <a:pt x="399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909" name="Google Shape;3909;p23"/>
              <p:cNvSpPr/>
              <p:nvPr/>
            </p:nvSpPr>
            <p:spPr>
              <a:xfrm>
                <a:off x="275667" y="3947545"/>
                <a:ext cx="45355" cy="85284"/>
              </a:xfrm>
              <a:custGeom>
                <a:avLst/>
                <a:gdLst/>
                <a:ahLst/>
                <a:cxnLst/>
                <a:rect l="l" t="t" r="r" b="b"/>
                <a:pathLst>
                  <a:path w="794" h="1493" extrusionOk="0">
                    <a:moveTo>
                      <a:pt x="528" y="0"/>
                    </a:moveTo>
                    <a:cubicBezTo>
                      <a:pt x="514" y="0"/>
                      <a:pt x="500" y="3"/>
                      <a:pt x="486" y="9"/>
                    </a:cubicBezTo>
                    <a:cubicBezTo>
                      <a:pt x="246" y="103"/>
                      <a:pt x="170" y="438"/>
                      <a:pt x="116" y="669"/>
                    </a:cubicBezTo>
                    <a:cubicBezTo>
                      <a:pt x="56" y="916"/>
                      <a:pt x="1" y="1211"/>
                      <a:pt x="155" y="1435"/>
                    </a:cubicBezTo>
                    <a:cubicBezTo>
                      <a:pt x="182" y="1473"/>
                      <a:pt x="219" y="1492"/>
                      <a:pt x="257" y="1492"/>
                    </a:cubicBezTo>
                    <a:cubicBezTo>
                      <a:pt x="286" y="1492"/>
                      <a:pt x="315" y="1481"/>
                      <a:pt x="342" y="1459"/>
                    </a:cubicBezTo>
                    <a:cubicBezTo>
                      <a:pt x="531" y="1295"/>
                      <a:pt x="571" y="1040"/>
                      <a:pt x="622" y="809"/>
                    </a:cubicBezTo>
                    <a:cubicBezTo>
                      <a:pt x="667" y="603"/>
                      <a:pt x="793" y="275"/>
                      <a:pt x="670" y="86"/>
                    </a:cubicBezTo>
                    <a:cubicBezTo>
                      <a:pt x="642" y="40"/>
                      <a:pt x="585" y="0"/>
                      <a:pt x="528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3910" name="Google Shape;3910;p23"/>
            <p:cNvGrpSpPr/>
            <p:nvPr/>
          </p:nvGrpSpPr>
          <p:grpSpPr>
            <a:xfrm flipH="1">
              <a:off x="2932009" y="4854097"/>
              <a:ext cx="88313" cy="132981"/>
              <a:chOff x="712664" y="3994329"/>
              <a:chExt cx="88313" cy="132981"/>
            </a:xfrm>
          </p:grpSpPr>
          <p:sp>
            <p:nvSpPr>
              <p:cNvPr id="3911" name="Google Shape;3911;p23"/>
              <p:cNvSpPr/>
              <p:nvPr/>
            </p:nvSpPr>
            <p:spPr>
              <a:xfrm>
                <a:off x="712664" y="4006439"/>
                <a:ext cx="44613" cy="91225"/>
              </a:xfrm>
              <a:custGeom>
                <a:avLst/>
                <a:gdLst/>
                <a:ahLst/>
                <a:cxnLst/>
                <a:rect l="l" t="t" r="r" b="b"/>
                <a:pathLst>
                  <a:path w="781" h="1597" extrusionOk="0">
                    <a:moveTo>
                      <a:pt x="221" y="1"/>
                    </a:moveTo>
                    <a:cubicBezTo>
                      <a:pt x="138" y="1"/>
                      <a:pt x="60" y="44"/>
                      <a:pt x="44" y="145"/>
                    </a:cubicBezTo>
                    <a:cubicBezTo>
                      <a:pt x="1" y="407"/>
                      <a:pt x="81" y="683"/>
                      <a:pt x="139" y="938"/>
                    </a:cubicBezTo>
                    <a:cubicBezTo>
                      <a:pt x="196" y="1187"/>
                      <a:pt x="264" y="1427"/>
                      <a:pt x="489" y="1579"/>
                    </a:cubicBezTo>
                    <a:cubicBezTo>
                      <a:pt x="506" y="1591"/>
                      <a:pt x="526" y="1596"/>
                      <a:pt x="546" y="1596"/>
                    </a:cubicBezTo>
                    <a:cubicBezTo>
                      <a:pt x="589" y="1596"/>
                      <a:pt x="632" y="1573"/>
                      <a:pt x="652" y="1535"/>
                    </a:cubicBezTo>
                    <a:cubicBezTo>
                      <a:pt x="780" y="1308"/>
                      <a:pt x="735" y="1060"/>
                      <a:pt x="674" y="820"/>
                    </a:cubicBezTo>
                    <a:cubicBezTo>
                      <a:pt x="614" y="582"/>
                      <a:pt x="569" y="295"/>
                      <a:pt x="422" y="97"/>
                    </a:cubicBezTo>
                    <a:cubicBezTo>
                      <a:pt x="377" y="36"/>
                      <a:pt x="297" y="1"/>
                      <a:pt x="221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912" name="Google Shape;3912;p23"/>
              <p:cNvSpPr/>
              <p:nvPr/>
            </p:nvSpPr>
            <p:spPr>
              <a:xfrm>
                <a:off x="767617" y="3994329"/>
                <a:ext cx="33360" cy="132981"/>
              </a:xfrm>
              <a:custGeom>
                <a:avLst/>
                <a:gdLst/>
                <a:ahLst/>
                <a:cxnLst/>
                <a:rect l="l" t="t" r="r" b="b"/>
                <a:pathLst>
                  <a:path w="584" h="2328" extrusionOk="0">
                    <a:moveTo>
                      <a:pt x="295" y="1"/>
                    </a:moveTo>
                    <a:cubicBezTo>
                      <a:pt x="171" y="1"/>
                      <a:pt x="45" y="86"/>
                      <a:pt x="30" y="255"/>
                    </a:cubicBezTo>
                    <a:cubicBezTo>
                      <a:pt x="0" y="597"/>
                      <a:pt x="2" y="946"/>
                      <a:pt x="6" y="1290"/>
                    </a:cubicBezTo>
                    <a:cubicBezTo>
                      <a:pt x="9" y="1631"/>
                      <a:pt x="24" y="1959"/>
                      <a:pt x="178" y="2270"/>
                    </a:cubicBezTo>
                    <a:cubicBezTo>
                      <a:pt x="198" y="2309"/>
                      <a:pt x="239" y="2328"/>
                      <a:pt x="281" y="2328"/>
                    </a:cubicBezTo>
                    <a:cubicBezTo>
                      <a:pt x="323" y="2328"/>
                      <a:pt x="365" y="2309"/>
                      <a:pt x="385" y="2270"/>
                    </a:cubicBezTo>
                    <a:cubicBezTo>
                      <a:pt x="543" y="1960"/>
                      <a:pt x="560" y="1631"/>
                      <a:pt x="569" y="1290"/>
                    </a:cubicBezTo>
                    <a:cubicBezTo>
                      <a:pt x="576" y="946"/>
                      <a:pt x="583" y="597"/>
                      <a:pt x="557" y="255"/>
                    </a:cubicBezTo>
                    <a:cubicBezTo>
                      <a:pt x="544" y="85"/>
                      <a:pt x="420" y="1"/>
                      <a:pt x="295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3913" name="Google Shape;3913;p23"/>
            <p:cNvGrpSpPr/>
            <p:nvPr/>
          </p:nvGrpSpPr>
          <p:grpSpPr>
            <a:xfrm flipH="1">
              <a:off x="5023923" y="4866905"/>
              <a:ext cx="148749" cy="138123"/>
              <a:chOff x="417563" y="4145250"/>
              <a:chExt cx="148749" cy="138123"/>
            </a:xfrm>
          </p:grpSpPr>
          <p:sp>
            <p:nvSpPr>
              <p:cNvPr id="3914" name="Google Shape;3914;p23"/>
              <p:cNvSpPr/>
              <p:nvPr/>
            </p:nvSpPr>
            <p:spPr>
              <a:xfrm>
                <a:off x="417563" y="4179924"/>
                <a:ext cx="39186" cy="103449"/>
              </a:xfrm>
              <a:custGeom>
                <a:avLst/>
                <a:gdLst/>
                <a:ahLst/>
                <a:cxnLst/>
                <a:rect l="l" t="t" r="r" b="b"/>
                <a:pathLst>
                  <a:path w="686" h="1811" extrusionOk="0">
                    <a:moveTo>
                      <a:pt x="283" y="1"/>
                    </a:moveTo>
                    <a:cubicBezTo>
                      <a:pt x="215" y="1"/>
                      <a:pt x="148" y="32"/>
                      <a:pt x="118" y="96"/>
                    </a:cubicBezTo>
                    <a:cubicBezTo>
                      <a:pt x="0" y="348"/>
                      <a:pt x="83" y="703"/>
                      <a:pt x="102" y="970"/>
                    </a:cubicBezTo>
                    <a:cubicBezTo>
                      <a:pt x="112" y="1123"/>
                      <a:pt x="118" y="1280"/>
                      <a:pt x="141" y="1432"/>
                    </a:cubicBezTo>
                    <a:cubicBezTo>
                      <a:pt x="163" y="1569"/>
                      <a:pt x="227" y="1672"/>
                      <a:pt x="315" y="1777"/>
                    </a:cubicBezTo>
                    <a:cubicBezTo>
                      <a:pt x="333" y="1800"/>
                      <a:pt x="363" y="1811"/>
                      <a:pt x="394" y="1811"/>
                    </a:cubicBezTo>
                    <a:cubicBezTo>
                      <a:pt x="425" y="1811"/>
                      <a:pt x="456" y="1799"/>
                      <a:pt x="475" y="1777"/>
                    </a:cubicBezTo>
                    <a:cubicBezTo>
                      <a:pt x="685" y="1537"/>
                      <a:pt x="670" y="1245"/>
                      <a:pt x="647" y="944"/>
                    </a:cubicBezTo>
                    <a:cubicBezTo>
                      <a:pt x="625" y="670"/>
                      <a:pt x="621" y="266"/>
                      <a:pt x="421" y="56"/>
                    </a:cubicBezTo>
                    <a:cubicBezTo>
                      <a:pt x="386" y="19"/>
                      <a:pt x="334" y="1"/>
                      <a:pt x="283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915" name="Google Shape;3915;p23"/>
              <p:cNvSpPr/>
              <p:nvPr/>
            </p:nvSpPr>
            <p:spPr>
              <a:xfrm>
                <a:off x="469888" y="4145250"/>
                <a:ext cx="42556" cy="117101"/>
              </a:xfrm>
              <a:custGeom>
                <a:avLst/>
                <a:gdLst/>
                <a:ahLst/>
                <a:cxnLst/>
                <a:rect l="l" t="t" r="r" b="b"/>
                <a:pathLst>
                  <a:path w="745" h="2050" extrusionOk="0">
                    <a:moveTo>
                      <a:pt x="476" y="0"/>
                    </a:moveTo>
                    <a:cubicBezTo>
                      <a:pt x="449" y="0"/>
                      <a:pt x="419" y="8"/>
                      <a:pt x="384" y="23"/>
                    </a:cubicBezTo>
                    <a:cubicBezTo>
                      <a:pt x="243" y="88"/>
                      <a:pt x="219" y="278"/>
                      <a:pt x="192" y="415"/>
                    </a:cubicBezTo>
                    <a:cubicBezTo>
                      <a:pt x="158" y="589"/>
                      <a:pt x="132" y="764"/>
                      <a:pt x="104" y="936"/>
                    </a:cubicBezTo>
                    <a:cubicBezTo>
                      <a:pt x="47" y="1281"/>
                      <a:pt x="1" y="1611"/>
                      <a:pt x="84" y="1954"/>
                    </a:cubicBezTo>
                    <a:cubicBezTo>
                      <a:pt x="99" y="2020"/>
                      <a:pt x="150" y="2049"/>
                      <a:pt x="204" y="2049"/>
                    </a:cubicBezTo>
                    <a:cubicBezTo>
                      <a:pt x="250" y="2049"/>
                      <a:pt x="298" y="2027"/>
                      <a:pt x="327" y="1988"/>
                    </a:cubicBezTo>
                    <a:cubicBezTo>
                      <a:pt x="568" y="1660"/>
                      <a:pt x="617" y="1267"/>
                      <a:pt x="652" y="870"/>
                    </a:cubicBezTo>
                    <a:cubicBezTo>
                      <a:pt x="666" y="718"/>
                      <a:pt x="745" y="0"/>
                      <a:pt x="476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916" name="Google Shape;3916;p23"/>
              <p:cNvSpPr/>
              <p:nvPr/>
            </p:nvSpPr>
            <p:spPr>
              <a:xfrm>
                <a:off x="528840" y="4206144"/>
                <a:ext cx="37472" cy="75173"/>
              </a:xfrm>
              <a:custGeom>
                <a:avLst/>
                <a:gdLst/>
                <a:ahLst/>
                <a:cxnLst/>
                <a:rect l="l" t="t" r="r" b="b"/>
                <a:pathLst>
                  <a:path w="656" h="1316" extrusionOk="0">
                    <a:moveTo>
                      <a:pt x="371" y="0"/>
                    </a:moveTo>
                    <a:cubicBezTo>
                      <a:pt x="302" y="0"/>
                      <a:pt x="231" y="34"/>
                      <a:pt x="180" y="103"/>
                    </a:cubicBezTo>
                    <a:cubicBezTo>
                      <a:pt x="57" y="271"/>
                      <a:pt x="44" y="533"/>
                      <a:pt x="23" y="733"/>
                    </a:cubicBezTo>
                    <a:cubicBezTo>
                      <a:pt x="1" y="928"/>
                      <a:pt x="15" y="1125"/>
                      <a:pt x="152" y="1281"/>
                    </a:cubicBezTo>
                    <a:cubicBezTo>
                      <a:pt x="172" y="1303"/>
                      <a:pt x="205" y="1315"/>
                      <a:pt x="238" y="1315"/>
                    </a:cubicBezTo>
                    <a:cubicBezTo>
                      <a:pt x="259" y="1315"/>
                      <a:pt x="281" y="1310"/>
                      <a:pt x="298" y="1298"/>
                    </a:cubicBezTo>
                    <a:cubicBezTo>
                      <a:pt x="470" y="1186"/>
                      <a:pt x="536" y="999"/>
                      <a:pt x="566" y="805"/>
                    </a:cubicBezTo>
                    <a:cubicBezTo>
                      <a:pt x="598" y="604"/>
                      <a:pt x="655" y="349"/>
                      <a:pt x="581" y="154"/>
                    </a:cubicBezTo>
                    <a:cubicBezTo>
                      <a:pt x="541" y="53"/>
                      <a:pt x="457" y="0"/>
                      <a:pt x="371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3917" name="Google Shape;3917;p23"/>
            <p:cNvGrpSpPr/>
            <p:nvPr/>
          </p:nvGrpSpPr>
          <p:grpSpPr>
            <a:xfrm flipH="1">
              <a:off x="7857534" y="4654247"/>
              <a:ext cx="88313" cy="132981"/>
              <a:chOff x="712664" y="3994329"/>
              <a:chExt cx="88313" cy="132981"/>
            </a:xfrm>
          </p:grpSpPr>
          <p:sp>
            <p:nvSpPr>
              <p:cNvPr id="3918" name="Google Shape;3918;p23"/>
              <p:cNvSpPr/>
              <p:nvPr/>
            </p:nvSpPr>
            <p:spPr>
              <a:xfrm>
                <a:off x="712664" y="4006439"/>
                <a:ext cx="44613" cy="91225"/>
              </a:xfrm>
              <a:custGeom>
                <a:avLst/>
                <a:gdLst/>
                <a:ahLst/>
                <a:cxnLst/>
                <a:rect l="l" t="t" r="r" b="b"/>
                <a:pathLst>
                  <a:path w="781" h="1597" extrusionOk="0">
                    <a:moveTo>
                      <a:pt x="221" y="1"/>
                    </a:moveTo>
                    <a:cubicBezTo>
                      <a:pt x="138" y="1"/>
                      <a:pt x="60" y="44"/>
                      <a:pt x="44" y="145"/>
                    </a:cubicBezTo>
                    <a:cubicBezTo>
                      <a:pt x="1" y="407"/>
                      <a:pt x="81" y="683"/>
                      <a:pt x="139" y="938"/>
                    </a:cubicBezTo>
                    <a:cubicBezTo>
                      <a:pt x="196" y="1187"/>
                      <a:pt x="264" y="1427"/>
                      <a:pt x="489" y="1579"/>
                    </a:cubicBezTo>
                    <a:cubicBezTo>
                      <a:pt x="506" y="1591"/>
                      <a:pt x="526" y="1596"/>
                      <a:pt x="546" y="1596"/>
                    </a:cubicBezTo>
                    <a:cubicBezTo>
                      <a:pt x="589" y="1596"/>
                      <a:pt x="632" y="1573"/>
                      <a:pt x="652" y="1535"/>
                    </a:cubicBezTo>
                    <a:cubicBezTo>
                      <a:pt x="780" y="1308"/>
                      <a:pt x="735" y="1060"/>
                      <a:pt x="674" y="820"/>
                    </a:cubicBezTo>
                    <a:cubicBezTo>
                      <a:pt x="614" y="582"/>
                      <a:pt x="569" y="295"/>
                      <a:pt x="422" y="97"/>
                    </a:cubicBezTo>
                    <a:cubicBezTo>
                      <a:pt x="377" y="36"/>
                      <a:pt x="297" y="1"/>
                      <a:pt x="221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919" name="Google Shape;3919;p23"/>
              <p:cNvSpPr/>
              <p:nvPr/>
            </p:nvSpPr>
            <p:spPr>
              <a:xfrm>
                <a:off x="767617" y="3994329"/>
                <a:ext cx="33360" cy="132981"/>
              </a:xfrm>
              <a:custGeom>
                <a:avLst/>
                <a:gdLst/>
                <a:ahLst/>
                <a:cxnLst/>
                <a:rect l="l" t="t" r="r" b="b"/>
                <a:pathLst>
                  <a:path w="584" h="2328" extrusionOk="0">
                    <a:moveTo>
                      <a:pt x="295" y="1"/>
                    </a:moveTo>
                    <a:cubicBezTo>
                      <a:pt x="171" y="1"/>
                      <a:pt x="45" y="86"/>
                      <a:pt x="30" y="255"/>
                    </a:cubicBezTo>
                    <a:cubicBezTo>
                      <a:pt x="0" y="597"/>
                      <a:pt x="2" y="946"/>
                      <a:pt x="6" y="1290"/>
                    </a:cubicBezTo>
                    <a:cubicBezTo>
                      <a:pt x="9" y="1631"/>
                      <a:pt x="24" y="1959"/>
                      <a:pt x="178" y="2270"/>
                    </a:cubicBezTo>
                    <a:cubicBezTo>
                      <a:pt x="198" y="2309"/>
                      <a:pt x="239" y="2328"/>
                      <a:pt x="281" y="2328"/>
                    </a:cubicBezTo>
                    <a:cubicBezTo>
                      <a:pt x="323" y="2328"/>
                      <a:pt x="365" y="2309"/>
                      <a:pt x="385" y="2270"/>
                    </a:cubicBezTo>
                    <a:cubicBezTo>
                      <a:pt x="543" y="1960"/>
                      <a:pt x="560" y="1631"/>
                      <a:pt x="569" y="1290"/>
                    </a:cubicBezTo>
                    <a:cubicBezTo>
                      <a:pt x="576" y="946"/>
                      <a:pt x="583" y="597"/>
                      <a:pt x="557" y="255"/>
                    </a:cubicBezTo>
                    <a:cubicBezTo>
                      <a:pt x="544" y="85"/>
                      <a:pt x="420" y="1"/>
                      <a:pt x="295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3920" name="Google Shape;3920;p23"/>
            <p:cNvGrpSpPr/>
            <p:nvPr/>
          </p:nvGrpSpPr>
          <p:grpSpPr>
            <a:xfrm>
              <a:off x="2916488" y="4589988"/>
              <a:ext cx="142923" cy="130526"/>
              <a:chOff x="178100" y="3904645"/>
              <a:chExt cx="142923" cy="130526"/>
            </a:xfrm>
          </p:grpSpPr>
          <p:sp>
            <p:nvSpPr>
              <p:cNvPr id="3921" name="Google Shape;3921;p23"/>
              <p:cNvSpPr/>
              <p:nvPr/>
            </p:nvSpPr>
            <p:spPr>
              <a:xfrm>
                <a:off x="178100" y="3936863"/>
                <a:ext cx="40843" cy="98308"/>
              </a:xfrm>
              <a:custGeom>
                <a:avLst/>
                <a:gdLst/>
                <a:ahLst/>
                <a:cxnLst/>
                <a:rect l="l" t="t" r="r" b="b"/>
                <a:pathLst>
                  <a:path w="715" h="1721" extrusionOk="0">
                    <a:moveTo>
                      <a:pt x="237" y="1"/>
                    </a:moveTo>
                    <a:cubicBezTo>
                      <a:pt x="157" y="1"/>
                      <a:pt x="77" y="54"/>
                      <a:pt x="49" y="139"/>
                    </a:cubicBezTo>
                    <a:cubicBezTo>
                      <a:pt x="1" y="283"/>
                      <a:pt x="37" y="436"/>
                      <a:pt x="59" y="582"/>
                    </a:cubicBezTo>
                    <a:cubicBezTo>
                      <a:pt x="76" y="711"/>
                      <a:pt x="98" y="838"/>
                      <a:pt x="120" y="966"/>
                    </a:cubicBezTo>
                    <a:cubicBezTo>
                      <a:pt x="142" y="1093"/>
                      <a:pt x="158" y="1223"/>
                      <a:pt x="193" y="1347"/>
                    </a:cubicBezTo>
                    <a:cubicBezTo>
                      <a:pt x="234" y="1488"/>
                      <a:pt x="302" y="1592"/>
                      <a:pt x="413" y="1688"/>
                    </a:cubicBezTo>
                    <a:cubicBezTo>
                      <a:pt x="438" y="1709"/>
                      <a:pt x="467" y="1720"/>
                      <a:pt x="496" y="1720"/>
                    </a:cubicBezTo>
                    <a:cubicBezTo>
                      <a:pt x="533" y="1720"/>
                      <a:pt x="570" y="1702"/>
                      <a:pt x="594" y="1665"/>
                    </a:cubicBezTo>
                    <a:cubicBezTo>
                      <a:pt x="672" y="1542"/>
                      <a:pt x="715" y="1424"/>
                      <a:pt x="707" y="1275"/>
                    </a:cubicBezTo>
                    <a:cubicBezTo>
                      <a:pt x="700" y="1133"/>
                      <a:pt x="672" y="990"/>
                      <a:pt x="643" y="848"/>
                    </a:cubicBezTo>
                    <a:cubicBezTo>
                      <a:pt x="592" y="595"/>
                      <a:pt x="554" y="244"/>
                      <a:pt x="362" y="51"/>
                    </a:cubicBezTo>
                    <a:cubicBezTo>
                      <a:pt x="326" y="16"/>
                      <a:pt x="281" y="1"/>
                      <a:pt x="237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922" name="Google Shape;3922;p23"/>
              <p:cNvSpPr/>
              <p:nvPr/>
            </p:nvSpPr>
            <p:spPr>
              <a:xfrm>
                <a:off x="230654" y="3904645"/>
                <a:ext cx="37187" cy="110589"/>
              </a:xfrm>
              <a:custGeom>
                <a:avLst/>
                <a:gdLst/>
                <a:ahLst/>
                <a:cxnLst/>
                <a:rect l="l" t="t" r="r" b="b"/>
                <a:pathLst>
                  <a:path w="651" h="1936" extrusionOk="0">
                    <a:moveTo>
                      <a:pt x="399" y="0"/>
                    </a:moveTo>
                    <a:cubicBezTo>
                      <a:pt x="364" y="0"/>
                      <a:pt x="331" y="13"/>
                      <a:pt x="305" y="45"/>
                    </a:cubicBezTo>
                    <a:cubicBezTo>
                      <a:pt x="124" y="270"/>
                      <a:pt x="142" y="647"/>
                      <a:pt x="102" y="921"/>
                    </a:cubicBezTo>
                    <a:cubicBezTo>
                      <a:pt x="57" y="1239"/>
                      <a:pt x="0" y="1544"/>
                      <a:pt x="117" y="1853"/>
                    </a:cubicBezTo>
                    <a:cubicBezTo>
                      <a:pt x="136" y="1902"/>
                      <a:pt x="182" y="1936"/>
                      <a:pt x="229" y="1936"/>
                    </a:cubicBezTo>
                    <a:cubicBezTo>
                      <a:pt x="255" y="1936"/>
                      <a:pt x="282" y="1925"/>
                      <a:pt x="305" y="1902"/>
                    </a:cubicBezTo>
                    <a:cubicBezTo>
                      <a:pt x="542" y="1660"/>
                      <a:pt x="598" y="1348"/>
                      <a:pt x="625" y="1020"/>
                    </a:cubicBezTo>
                    <a:cubicBezTo>
                      <a:pt x="637" y="862"/>
                      <a:pt x="650" y="703"/>
                      <a:pt x="643" y="545"/>
                    </a:cubicBezTo>
                    <a:cubicBezTo>
                      <a:pt x="637" y="392"/>
                      <a:pt x="640" y="203"/>
                      <a:pt x="542" y="75"/>
                    </a:cubicBezTo>
                    <a:cubicBezTo>
                      <a:pt x="511" y="33"/>
                      <a:pt x="454" y="0"/>
                      <a:pt x="399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923" name="Google Shape;3923;p23"/>
              <p:cNvSpPr/>
              <p:nvPr/>
            </p:nvSpPr>
            <p:spPr>
              <a:xfrm>
                <a:off x="275667" y="3947545"/>
                <a:ext cx="45355" cy="85284"/>
              </a:xfrm>
              <a:custGeom>
                <a:avLst/>
                <a:gdLst/>
                <a:ahLst/>
                <a:cxnLst/>
                <a:rect l="l" t="t" r="r" b="b"/>
                <a:pathLst>
                  <a:path w="794" h="1493" extrusionOk="0">
                    <a:moveTo>
                      <a:pt x="528" y="0"/>
                    </a:moveTo>
                    <a:cubicBezTo>
                      <a:pt x="514" y="0"/>
                      <a:pt x="500" y="3"/>
                      <a:pt x="486" y="9"/>
                    </a:cubicBezTo>
                    <a:cubicBezTo>
                      <a:pt x="246" y="103"/>
                      <a:pt x="170" y="438"/>
                      <a:pt x="116" y="669"/>
                    </a:cubicBezTo>
                    <a:cubicBezTo>
                      <a:pt x="56" y="916"/>
                      <a:pt x="1" y="1211"/>
                      <a:pt x="155" y="1435"/>
                    </a:cubicBezTo>
                    <a:cubicBezTo>
                      <a:pt x="182" y="1473"/>
                      <a:pt x="219" y="1492"/>
                      <a:pt x="257" y="1492"/>
                    </a:cubicBezTo>
                    <a:cubicBezTo>
                      <a:pt x="286" y="1492"/>
                      <a:pt x="315" y="1481"/>
                      <a:pt x="342" y="1459"/>
                    </a:cubicBezTo>
                    <a:cubicBezTo>
                      <a:pt x="531" y="1295"/>
                      <a:pt x="571" y="1040"/>
                      <a:pt x="622" y="809"/>
                    </a:cubicBezTo>
                    <a:cubicBezTo>
                      <a:pt x="667" y="603"/>
                      <a:pt x="793" y="275"/>
                      <a:pt x="670" y="86"/>
                    </a:cubicBezTo>
                    <a:cubicBezTo>
                      <a:pt x="642" y="40"/>
                      <a:pt x="585" y="0"/>
                      <a:pt x="528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3924" name="Google Shape;3924;p23"/>
            <p:cNvGrpSpPr/>
            <p:nvPr/>
          </p:nvGrpSpPr>
          <p:grpSpPr>
            <a:xfrm flipH="1">
              <a:off x="3339346" y="4654247"/>
              <a:ext cx="88313" cy="132981"/>
              <a:chOff x="712664" y="3994329"/>
              <a:chExt cx="88313" cy="132981"/>
            </a:xfrm>
          </p:grpSpPr>
          <p:sp>
            <p:nvSpPr>
              <p:cNvPr id="3925" name="Google Shape;3925;p23"/>
              <p:cNvSpPr/>
              <p:nvPr/>
            </p:nvSpPr>
            <p:spPr>
              <a:xfrm>
                <a:off x="712664" y="4006439"/>
                <a:ext cx="44613" cy="91225"/>
              </a:xfrm>
              <a:custGeom>
                <a:avLst/>
                <a:gdLst/>
                <a:ahLst/>
                <a:cxnLst/>
                <a:rect l="l" t="t" r="r" b="b"/>
                <a:pathLst>
                  <a:path w="781" h="1597" extrusionOk="0">
                    <a:moveTo>
                      <a:pt x="221" y="1"/>
                    </a:moveTo>
                    <a:cubicBezTo>
                      <a:pt x="138" y="1"/>
                      <a:pt x="60" y="44"/>
                      <a:pt x="44" y="145"/>
                    </a:cubicBezTo>
                    <a:cubicBezTo>
                      <a:pt x="1" y="407"/>
                      <a:pt x="81" y="683"/>
                      <a:pt x="139" y="938"/>
                    </a:cubicBezTo>
                    <a:cubicBezTo>
                      <a:pt x="196" y="1187"/>
                      <a:pt x="264" y="1427"/>
                      <a:pt x="489" y="1579"/>
                    </a:cubicBezTo>
                    <a:cubicBezTo>
                      <a:pt x="506" y="1591"/>
                      <a:pt x="526" y="1596"/>
                      <a:pt x="546" y="1596"/>
                    </a:cubicBezTo>
                    <a:cubicBezTo>
                      <a:pt x="589" y="1596"/>
                      <a:pt x="632" y="1573"/>
                      <a:pt x="652" y="1535"/>
                    </a:cubicBezTo>
                    <a:cubicBezTo>
                      <a:pt x="780" y="1308"/>
                      <a:pt x="735" y="1060"/>
                      <a:pt x="674" y="820"/>
                    </a:cubicBezTo>
                    <a:cubicBezTo>
                      <a:pt x="614" y="582"/>
                      <a:pt x="569" y="295"/>
                      <a:pt x="422" y="97"/>
                    </a:cubicBezTo>
                    <a:cubicBezTo>
                      <a:pt x="377" y="36"/>
                      <a:pt x="297" y="1"/>
                      <a:pt x="221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926" name="Google Shape;3926;p23"/>
              <p:cNvSpPr/>
              <p:nvPr/>
            </p:nvSpPr>
            <p:spPr>
              <a:xfrm>
                <a:off x="767617" y="3994329"/>
                <a:ext cx="33360" cy="132981"/>
              </a:xfrm>
              <a:custGeom>
                <a:avLst/>
                <a:gdLst/>
                <a:ahLst/>
                <a:cxnLst/>
                <a:rect l="l" t="t" r="r" b="b"/>
                <a:pathLst>
                  <a:path w="584" h="2328" extrusionOk="0">
                    <a:moveTo>
                      <a:pt x="295" y="1"/>
                    </a:moveTo>
                    <a:cubicBezTo>
                      <a:pt x="171" y="1"/>
                      <a:pt x="45" y="86"/>
                      <a:pt x="30" y="255"/>
                    </a:cubicBezTo>
                    <a:cubicBezTo>
                      <a:pt x="0" y="597"/>
                      <a:pt x="2" y="946"/>
                      <a:pt x="6" y="1290"/>
                    </a:cubicBezTo>
                    <a:cubicBezTo>
                      <a:pt x="9" y="1631"/>
                      <a:pt x="24" y="1959"/>
                      <a:pt x="178" y="2270"/>
                    </a:cubicBezTo>
                    <a:cubicBezTo>
                      <a:pt x="198" y="2309"/>
                      <a:pt x="239" y="2328"/>
                      <a:pt x="281" y="2328"/>
                    </a:cubicBezTo>
                    <a:cubicBezTo>
                      <a:pt x="323" y="2328"/>
                      <a:pt x="365" y="2309"/>
                      <a:pt x="385" y="2270"/>
                    </a:cubicBezTo>
                    <a:cubicBezTo>
                      <a:pt x="543" y="1960"/>
                      <a:pt x="560" y="1631"/>
                      <a:pt x="569" y="1290"/>
                    </a:cubicBezTo>
                    <a:cubicBezTo>
                      <a:pt x="576" y="946"/>
                      <a:pt x="583" y="597"/>
                      <a:pt x="557" y="255"/>
                    </a:cubicBezTo>
                    <a:cubicBezTo>
                      <a:pt x="544" y="85"/>
                      <a:pt x="420" y="1"/>
                      <a:pt x="295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sp>
          <p:nvSpPr>
            <p:cNvPr id="3927" name="Google Shape;3927;p23"/>
            <p:cNvSpPr/>
            <p:nvPr/>
          </p:nvSpPr>
          <p:spPr>
            <a:xfrm>
              <a:off x="3576059" y="4617755"/>
              <a:ext cx="33188" cy="102763"/>
            </a:xfrm>
            <a:custGeom>
              <a:avLst/>
              <a:gdLst/>
              <a:ahLst/>
              <a:cxnLst/>
              <a:rect l="l" t="t" r="r" b="b"/>
              <a:pathLst>
                <a:path w="581" h="1799" extrusionOk="0">
                  <a:moveTo>
                    <a:pt x="300" y="0"/>
                  </a:moveTo>
                  <a:cubicBezTo>
                    <a:pt x="224" y="0"/>
                    <a:pt x="148" y="46"/>
                    <a:pt x="114" y="137"/>
                  </a:cubicBezTo>
                  <a:cubicBezTo>
                    <a:pt x="22" y="389"/>
                    <a:pt x="32" y="700"/>
                    <a:pt x="16" y="968"/>
                  </a:cubicBezTo>
                  <a:cubicBezTo>
                    <a:pt x="0" y="1232"/>
                    <a:pt x="5" y="1500"/>
                    <a:pt x="120" y="1743"/>
                  </a:cubicBezTo>
                  <a:cubicBezTo>
                    <a:pt x="136" y="1778"/>
                    <a:pt x="178" y="1799"/>
                    <a:pt x="219" y="1799"/>
                  </a:cubicBezTo>
                  <a:cubicBezTo>
                    <a:pt x="248" y="1799"/>
                    <a:pt x="276" y="1788"/>
                    <a:pt x="293" y="1765"/>
                  </a:cubicBezTo>
                  <a:cubicBezTo>
                    <a:pt x="467" y="1544"/>
                    <a:pt x="522" y="1270"/>
                    <a:pt x="540" y="994"/>
                  </a:cubicBezTo>
                  <a:cubicBezTo>
                    <a:pt x="554" y="722"/>
                    <a:pt x="580" y="397"/>
                    <a:pt x="484" y="137"/>
                  </a:cubicBezTo>
                  <a:cubicBezTo>
                    <a:pt x="451" y="46"/>
                    <a:pt x="375" y="0"/>
                    <a:pt x="300" y="0"/>
                  </a:cubicBezTo>
                  <a:close/>
                </a:path>
              </a:pathLst>
            </a:custGeom>
            <a:solidFill>
              <a:srgbClr val="191919">
                <a:alpha val="59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3928" name="Google Shape;3928;p23"/>
            <p:cNvGrpSpPr/>
            <p:nvPr/>
          </p:nvGrpSpPr>
          <p:grpSpPr>
            <a:xfrm>
              <a:off x="4632438" y="4603875"/>
              <a:ext cx="142923" cy="130526"/>
              <a:chOff x="178100" y="3904645"/>
              <a:chExt cx="142923" cy="130526"/>
            </a:xfrm>
          </p:grpSpPr>
          <p:sp>
            <p:nvSpPr>
              <p:cNvPr id="3929" name="Google Shape;3929;p23"/>
              <p:cNvSpPr/>
              <p:nvPr/>
            </p:nvSpPr>
            <p:spPr>
              <a:xfrm>
                <a:off x="178100" y="3936863"/>
                <a:ext cx="40843" cy="98308"/>
              </a:xfrm>
              <a:custGeom>
                <a:avLst/>
                <a:gdLst/>
                <a:ahLst/>
                <a:cxnLst/>
                <a:rect l="l" t="t" r="r" b="b"/>
                <a:pathLst>
                  <a:path w="715" h="1721" extrusionOk="0">
                    <a:moveTo>
                      <a:pt x="237" y="1"/>
                    </a:moveTo>
                    <a:cubicBezTo>
                      <a:pt x="157" y="1"/>
                      <a:pt x="77" y="54"/>
                      <a:pt x="49" y="139"/>
                    </a:cubicBezTo>
                    <a:cubicBezTo>
                      <a:pt x="1" y="283"/>
                      <a:pt x="37" y="436"/>
                      <a:pt x="59" y="582"/>
                    </a:cubicBezTo>
                    <a:cubicBezTo>
                      <a:pt x="76" y="711"/>
                      <a:pt x="98" y="838"/>
                      <a:pt x="120" y="966"/>
                    </a:cubicBezTo>
                    <a:cubicBezTo>
                      <a:pt x="142" y="1093"/>
                      <a:pt x="158" y="1223"/>
                      <a:pt x="193" y="1347"/>
                    </a:cubicBezTo>
                    <a:cubicBezTo>
                      <a:pt x="234" y="1488"/>
                      <a:pt x="302" y="1592"/>
                      <a:pt x="413" y="1688"/>
                    </a:cubicBezTo>
                    <a:cubicBezTo>
                      <a:pt x="438" y="1709"/>
                      <a:pt x="467" y="1720"/>
                      <a:pt x="496" y="1720"/>
                    </a:cubicBezTo>
                    <a:cubicBezTo>
                      <a:pt x="533" y="1720"/>
                      <a:pt x="570" y="1702"/>
                      <a:pt x="594" y="1665"/>
                    </a:cubicBezTo>
                    <a:cubicBezTo>
                      <a:pt x="672" y="1542"/>
                      <a:pt x="715" y="1424"/>
                      <a:pt x="707" y="1275"/>
                    </a:cubicBezTo>
                    <a:cubicBezTo>
                      <a:pt x="700" y="1133"/>
                      <a:pt x="672" y="990"/>
                      <a:pt x="643" y="848"/>
                    </a:cubicBezTo>
                    <a:cubicBezTo>
                      <a:pt x="592" y="595"/>
                      <a:pt x="554" y="244"/>
                      <a:pt x="362" y="51"/>
                    </a:cubicBezTo>
                    <a:cubicBezTo>
                      <a:pt x="326" y="16"/>
                      <a:pt x="281" y="1"/>
                      <a:pt x="237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930" name="Google Shape;3930;p23"/>
              <p:cNvSpPr/>
              <p:nvPr/>
            </p:nvSpPr>
            <p:spPr>
              <a:xfrm>
                <a:off x="230654" y="3904645"/>
                <a:ext cx="37187" cy="110589"/>
              </a:xfrm>
              <a:custGeom>
                <a:avLst/>
                <a:gdLst/>
                <a:ahLst/>
                <a:cxnLst/>
                <a:rect l="l" t="t" r="r" b="b"/>
                <a:pathLst>
                  <a:path w="651" h="1936" extrusionOk="0">
                    <a:moveTo>
                      <a:pt x="399" y="0"/>
                    </a:moveTo>
                    <a:cubicBezTo>
                      <a:pt x="364" y="0"/>
                      <a:pt x="331" y="13"/>
                      <a:pt x="305" y="45"/>
                    </a:cubicBezTo>
                    <a:cubicBezTo>
                      <a:pt x="124" y="270"/>
                      <a:pt x="142" y="647"/>
                      <a:pt x="102" y="921"/>
                    </a:cubicBezTo>
                    <a:cubicBezTo>
                      <a:pt x="57" y="1239"/>
                      <a:pt x="0" y="1544"/>
                      <a:pt x="117" y="1853"/>
                    </a:cubicBezTo>
                    <a:cubicBezTo>
                      <a:pt x="136" y="1902"/>
                      <a:pt x="182" y="1936"/>
                      <a:pt x="229" y="1936"/>
                    </a:cubicBezTo>
                    <a:cubicBezTo>
                      <a:pt x="255" y="1936"/>
                      <a:pt x="282" y="1925"/>
                      <a:pt x="305" y="1902"/>
                    </a:cubicBezTo>
                    <a:cubicBezTo>
                      <a:pt x="542" y="1660"/>
                      <a:pt x="598" y="1348"/>
                      <a:pt x="625" y="1020"/>
                    </a:cubicBezTo>
                    <a:cubicBezTo>
                      <a:pt x="637" y="862"/>
                      <a:pt x="650" y="703"/>
                      <a:pt x="643" y="545"/>
                    </a:cubicBezTo>
                    <a:cubicBezTo>
                      <a:pt x="637" y="392"/>
                      <a:pt x="640" y="203"/>
                      <a:pt x="542" y="75"/>
                    </a:cubicBezTo>
                    <a:cubicBezTo>
                      <a:pt x="511" y="33"/>
                      <a:pt x="454" y="0"/>
                      <a:pt x="399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931" name="Google Shape;3931;p23"/>
              <p:cNvSpPr/>
              <p:nvPr/>
            </p:nvSpPr>
            <p:spPr>
              <a:xfrm>
                <a:off x="275667" y="3947545"/>
                <a:ext cx="45355" cy="85284"/>
              </a:xfrm>
              <a:custGeom>
                <a:avLst/>
                <a:gdLst/>
                <a:ahLst/>
                <a:cxnLst/>
                <a:rect l="l" t="t" r="r" b="b"/>
                <a:pathLst>
                  <a:path w="794" h="1493" extrusionOk="0">
                    <a:moveTo>
                      <a:pt x="528" y="0"/>
                    </a:moveTo>
                    <a:cubicBezTo>
                      <a:pt x="514" y="0"/>
                      <a:pt x="500" y="3"/>
                      <a:pt x="486" y="9"/>
                    </a:cubicBezTo>
                    <a:cubicBezTo>
                      <a:pt x="246" y="103"/>
                      <a:pt x="170" y="438"/>
                      <a:pt x="116" y="669"/>
                    </a:cubicBezTo>
                    <a:cubicBezTo>
                      <a:pt x="56" y="916"/>
                      <a:pt x="1" y="1211"/>
                      <a:pt x="155" y="1435"/>
                    </a:cubicBezTo>
                    <a:cubicBezTo>
                      <a:pt x="182" y="1473"/>
                      <a:pt x="219" y="1492"/>
                      <a:pt x="257" y="1492"/>
                    </a:cubicBezTo>
                    <a:cubicBezTo>
                      <a:pt x="286" y="1492"/>
                      <a:pt x="315" y="1481"/>
                      <a:pt x="342" y="1459"/>
                    </a:cubicBezTo>
                    <a:cubicBezTo>
                      <a:pt x="531" y="1295"/>
                      <a:pt x="571" y="1040"/>
                      <a:pt x="622" y="809"/>
                    </a:cubicBezTo>
                    <a:cubicBezTo>
                      <a:pt x="667" y="603"/>
                      <a:pt x="793" y="275"/>
                      <a:pt x="670" y="86"/>
                    </a:cubicBezTo>
                    <a:cubicBezTo>
                      <a:pt x="642" y="40"/>
                      <a:pt x="585" y="0"/>
                      <a:pt x="528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3932" name="Google Shape;3932;p23"/>
            <p:cNvGrpSpPr/>
            <p:nvPr/>
          </p:nvGrpSpPr>
          <p:grpSpPr>
            <a:xfrm>
              <a:off x="6178388" y="4603875"/>
              <a:ext cx="142923" cy="130526"/>
              <a:chOff x="178100" y="3904645"/>
              <a:chExt cx="142923" cy="130526"/>
            </a:xfrm>
          </p:grpSpPr>
          <p:sp>
            <p:nvSpPr>
              <p:cNvPr id="3933" name="Google Shape;3933;p23"/>
              <p:cNvSpPr/>
              <p:nvPr/>
            </p:nvSpPr>
            <p:spPr>
              <a:xfrm>
                <a:off x="178100" y="3936863"/>
                <a:ext cx="40843" cy="98308"/>
              </a:xfrm>
              <a:custGeom>
                <a:avLst/>
                <a:gdLst/>
                <a:ahLst/>
                <a:cxnLst/>
                <a:rect l="l" t="t" r="r" b="b"/>
                <a:pathLst>
                  <a:path w="715" h="1721" extrusionOk="0">
                    <a:moveTo>
                      <a:pt x="237" y="1"/>
                    </a:moveTo>
                    <a:cubicBezTo>
                      <a:pt x="157" y="1"/>
                      <a:pt x="77" y="54"/>
                      <a:pt x="49" y="139"/>
                    </a:cubicBezTo>
                    <a:cubicBezTo>
                      <a:pt x="1" y="283"/>
                      <a:pt x="37" y="436"/>
                      <a:pt x="59" y="582"/>
                    </a:cubicBezTo>
                    <a:cubicBezTo>
                      <a:pt x="76" y="711"/>
                      <a:pt x="98" y="838"/>
                      <a:pt x="120" y="966"/>
                    </a:cubicBezTo>
                    <a:cubicBezTo>
                      <a:pt x="142" y="1093"/>
                      <a:pt x="158" y="1223"/>
                      <a:pt x="193" y="1347"/>
                    </a:cubicBezTo>
                    <a:cubicBezTo>
                      <a:pt x="234" y="1488"/>
                      <a:pt x="302" y="1592"/>
                      <a:pt x="413" y="1688"/>
                    </a:cubicBezTo>
                    <a:cubicBezTo>
                      <a:pt x="438" y="1709"/>
                      <a:pt x="467" y="1720"/>
                      <a:pt x="496" y="1720"/>
                    </a:cubicBezTo>
                    <a:cubicBezTo>
                      <a:pt x="533" y="1720"/>
                      <a:pt x="570" y="1702"/>
                      <a:pt x="594" y="1665"/>
                    </a:cubicBezTo>
                    <a:cubicBezTo>
                      <a:pt x="672" y="1542"/>
                      <a:pt x="715" y="1424"/>
                      <a:pt x="707" y="1275"/>
                    </a:cubicBezTo>
                    <a:cubicBezTo>
                      <a:pt x="700" y="1133"/>
                      <a:pt x="672" y="990"/>
                      <a:pt x="643" y="848"/>
                    </a:cubicBezTo>
                    <a:cubicBezTo>
                      <a:pt x="592" y="595"/>
                      <a:pt x="554" y="244"/>
                      <a:pt x="362" y="51"/>
                    </a:cubicBezTo>
                    <a:cubicBezTo>
                      <a:pt x="326" y="16"/>
                      <a:pt x="281" y="1"/>
                      <a:pt x="237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934" name="Google Shape;3934;p23"/>
              <p:cNvSpPr/>
              <p:nvPr/>
            </p:nvSpPr>
            <p:spPr>
              <a:xfrm>
                <a:off x="230654" y="3904645"/>
                <a:ext cx="37187" cy="110589"/>
              </a:xfrm>
              <a:custGeom>
                <a:avLst/>
                <a:gdLst/>
                <a:ahLst/>
                <a:cxnLst/>
                <a:rect l="l" t="t" r="r" b="b"/>
                <a:pathLst>
                  <a:path w="651" h="1936" extrusionOk="0">
                    <a:moveTo>
                      <a:pt x="399" y="0"/>
                    </a:moveTo>
                    <a:cubicBezTo>
                      <a:pt x="364" y="0"/>
                      <a:pt x="331" y="13"/>
                      <a:pt x="305" y="45"/>
                    </a:cubicBezTo>
                    <a:cubicBezTo>
                      <a:pt x="124" y="270"/>
                      <a:pt x="142" y="647"/>
                      <a:pt x="102" y="921"/>
                    </a:cubicBezTo>
                    <a:cubicBezTo>
                      <a:pt x="57" y="1239"/>
                      <a:pt x="0" y="1544"/>
                      <a:pt x="117" y="1853"/>
                    </a:cubicBezTo>
                    <a:cubicBezTo>
                      <a:pt x="136" y="1902"/>
                      <a:pt x="182" y="1936"/>
                      <a:pt x="229" y="1936"/>
                    </a:cubicBezTo>
                    <a:cubicBezTo>
                      <a:pt x="255" y="1936"/>
                      <a:pt x="282" y="1925"/>
                      <a:pt x="305" y="1902"/>
                    </a:cubicBezTo>
                    <a:cubicBezTo>
                      <a:pt x="542" y="1660"/>
                      <a:pt x="598" y="1348"/>
                      <a:pt x="625" y="1020"/>
                    </a:cubicBezTo>
                    <a:cubicBezTo>
                      <a:pt x="637" y="862"/>
                      <a:pt x="650" y="703"/>
                      <a:pt x="643" y="545"/>
                    </a:cubicBezTo>
                    <a:cubicBezTo>
                      <a:pt x="637" y="392"/>
                      <a:pt x="640" y="203"/>
                      <a:pt x="542" y="75"/>
                    </a:cubicBezTo>
                    <a:cubicBezTo>
                      <a:pt x="511" y="33"/>
                      <a:pt x="454" y="0"/>
                      <a:pt x="399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935" name="Google Shape;3935;p23"/>
              <p:cNvSpPr/>
              <p:nvPr/>
            </p:nvSpPr>
            <p:spPr>
              <a:xfrm>
                <a:off x="275667" y="3947545"/>
                <a:ext cx="45355" cy="85284"/>
              </a:xfrm>
              <a:custGeom>
                <a:avLst/>
                <a:gdLst/>
                <a:ahLst/>
                <a:cxnLst/>
                <a:rect l="l" t="t" r="r" b="b"/>
                <a:pathLst>
                  <a:path w="794" h="1493" extrusionOk="0">
                    <a:moveTo>
                      <a:pt x="528" y="0"/>
                    </a:moveTo>
                    <a:cubicBezTo>
                      <a:pt x="514" y="0"/>
                      <a:pt x="500" y="3"/>
                      <a:pt x="486" y="9"/>
                    </a:cubicBezTo>
                    <a:cubicBezTo>
                      <a:pt x="246" y="103"/>
                      <a:pt x="170" y="438"/>
                      <a:pt x="116" y="669"/>
                    </a:cubicBezTo>
                    <a:cubicBezTo>
                      <a:pt x="56" y="916"/>
                      <a:pt x="1" y="1211"/>
                      <a:pt x="155" y="1435"/>
                    </a:cubicBezTo>
                    <a:cubicBezTo>
                      <a:pt x="182" y="1473"/>
                      <a:pt x="219" y="1492"/>
                      <a:pt x="257" y="1492"/>
                    </a:cubicBezTo>
                    <a:cubicBezTo>
                      <a:pt x="286" y="1492"/>
                      <a:pt x="315" y="1481"/>
                      <a:pt x="342" y="1459"/>
                    </a:cubicBezTo>
                    <a:cubicBezTo>
                      <a:pt x="531" y="1295"/>
                      <a:pt x="571" y="1040"/>
                      <a:pt x="622" y="809"/>
                    </a:cubicBezTo>
                    <a:cubicBezTo>
                      <a:pt x="667" y="603"/>
                      <a:pt x="793" y="275"/>
                      <a:pt x="670" y="86"/>
                    </a:cubicBezTo>
                    <a:cubicBezTo>
                      <a:pt x="642" y="40"/>
                      <a:pt x="585" y="0"/>
                      <a:pt x="528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3936" name="Google Shape;3936;p23"/>
            <p:cNvGrpSpPr/>
            <p:nvPr/>
          </p:nvGrpSpPr>
          <p:grpSpPr>
            <a:xfrm>
              <a:off x="5250150" y="4638600"/>
              <a:ext cx="142923" cy="130526"/>
              <a:chOff x="178100" y="3904645"/>
              <a:chExt cx="142923" cy="130526"/>
            </a:xfrm>
          </p:grpSpPr>
          <p:sp>
            <p:nvSpPr>
              <p:cNvPr id="3937" name="Google Shape;3937;p23"/>
              <p:cNvSpPr/>
              <p:nvPr/>
            </p:nvSpPr>
            <p:spPr>
              <a:xfrm>
                <a:off x="178100" y="3936863"/>
                <a:ext cx="40843" cy="98308"/>
              </a:xfrm>
              <a:custGeom>
                <a:avLst/>
                <a:gdLst/>
                <a:ahLst/>
                <a:cxnLst/>
                <a:rect l="l" t="t" r="r" b="b"/>
                <a:pathLst>
                  <a:path w="715" h="1721" extrusionOk="0">
                    <a:moveTo>
                      <a:pt x="237" y="1"/>
                    </a:moveTo>
                    <a:cubicBezTo>
                      <a:pt x="157" y="1"/>
                      <a:pt x="77" y="54"/>
                      <a:pt x="49" y="139"/>
                    </a:cubicBezTo>
                    <a:cubicBezTo>
                      <a:pt x="1" y="283"/>
                      <a:pt x="37" y="436"/>
                      <a:pt x="59" y="582"/>
                    </a:cubicBezTo>
                    <a:cubicBezTo>
                      <a:pt x="76" y="711"/>
                      <a:pt x="98" y="838"/>
                      <a:pt x="120" y="966"/>
                    </a:cubicBezTo>
                    <a:cubicBezTo>
                      <a:pt x="142" y="1093"/>
                      <a:pt x="158" y="1223"/>
                      <a:pt x="193" y="1347"/>
                    </a:cubicBezTo>
                    <a:cubicBezTo>
                      <a:pt x="234" y="1488"/>
                      <a:pt x="302" y="1592"/>
                      <a:pt x="413" y="1688"/>
                    </a:cubicBezTo>
                    <a:cubicBezTo>
                      <a:pt x="438" y="1709"/>
                      <a:pt x="467" y="1720"/>
                      <a:pt x="496" y="1720"/>
                    </a:cubicBezTo>
                    <a:cubicBezTo>
                      <a:pt x="533" y="1720"/>
                      <a:pt x="570" y="1702"/>
                      <a:pt x="594" y="1665"/>
                    </a:cubicBezTo>
                    <a:cubicBezTo>
                      <a:pt x="672" y="1542"/>
                      <a:pt x="715" y="1424"/>
                      <a:pt x="707" y="1275"/>
                    </a:cubicBezTo>
                    <a:cubicBezTo>
                      <a:pt x="700" y="1133"/>
                      <a:pt x="672" y="990"/>
                      <a:pt x="643" y="848"/>
                    </a:cubicBezTo>
                    <a:cubicBezTo>
                      <a:pt x="592" y="595"/>
                      <a:pt x="554" y="244"/>
                      <a:pt x="362" y="51"/>
                    </a:cubicBezTo>
                    <a:cubicBezTo>
                      <a:pt x="326" y="16"/>
                      <a:pt x="281" y="1"/>
                      <a:pt x="237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938" name="Google Shape;3938;p23"/>
              <p:cNvSpPr/>
              <p:nvPr/>
            </p:nvSpPr>
            <p:spPr>
              <a:xfrm>
                <a:off x="230654" y="3904645"/>
                <a:ext cx="37187" cy="110589"/>
              </a:xfrm>
              <a:custGeom>
                <a:avLst/>
                <a:gdLst/>
                <a:ahLst/>
                <a:cxnLst/>
                <a:rect l="l" t="t" r="r" b="b"/>
                <a:pathLst>
                  <a:path w="651" h="1936" extrusionOk="0">
                    <a:moveTo>
                      <a:pt x="399" y="0"/>
                    </a:moveTo>
                    <a:cubicBezTo>
                      <a:pt x="364" y="0"/>
                      <a:pt x="331" y="13"/>
                      <a:pt x="305" y="45"/>
                    </a:cubicBezTo>
                    <a:cubicBezTo>
                      <a:pt x="124" y="270"/>
                      <a:pt x="142" y="647"/>
                      <a:pt x="102" y="921"/>
                    </a:cubicBezTo>
                    <a:cubicBezTo>
                      <a:pt x="57" y="1239"/>
                      <a:pt x="0" y="1544"/>
                      <a:pt x="117" y="1853"/>
                    </a:cubicBezTo>
                    <a:cubicBezTo>
                      <a:pt x="136" y="1902"/>
                      <a:pt x="182" y="1936"/>
                      <a:pt x="229" y="1936"/>
                    </a:cubicBezTo>
                    <a:cubicBezTo>
                      <a:pt x="255" y="1936"/>
                      <a:pt x="282" y="1925"/>
                      <a:pt x="305" y="1902"/>
                    </a:cubicBezTo>
                    <a:cubicBezTo>
                      <a:pt x="542" y="1660"/>
                      <a:pt x="598" y="1348"/>
                      <a:pt x="625" y="1020"/>
                    </a:cubicBezTo>
                    <a:cubicBezTo>
                      <a:pt x="637" y="862"/>
                      <a:pt x="650" y="703"/>
                      <a:pt x="643" y="545"/>
                    </a:cubicBezTo>
                    <a:cubicBezTo>
                      <a:pt x="637" y="392"/>
                      <a:pt x="640" y="203"/>
                      <a:pt x="542" y="75"/>
                    </a:cubicBezTo>
                    <a:cubicBezTo>
                      <a:pt x="511" y="33"/>
                      <a:pt x="454" y="0"/>
                      <a:pt x="399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939" name="Google Shape;3939;p23"/>
              <p:cNvSpPr/>
              <p:nvPr/>
            </p:nvSpPr>
            <p:spPr>
              <a:xfrm>
                <a:off x="275667" y="3947545"/>
                <a:ext cx="45355" cy="85284"/>
              </a:xfrm>
              <a:custGeom>
                <a:avLst/>
                <a:gdLst/>
                <a:ahLst/>
                <a:cxnLst/>
                <a:rect l="l" t="t" r="r" b="b"/>
                <a:pathLst>
                  <a:path w="794" h="1493" extrusionOk="0">
                    <a:moveTo>
                      <a:pt x="528" y="0"/>
                    </a:moveTo>
                    <a:cubicBezTo>
                      <a:pt x="514" y="0"/>
                      <a:pt x="500" y="3"/>
                      <a:pt x="486" y="9"/>
                    </a:cubicBezTo>
                    <a:cubicBezTo>
                      <a:pt x="246" y="103"/>
                      <a:pt x="170" y="438"/>
                      <a:pt x="116" y="669"/>
                    </a:cubicBezTo>
                    <a:cubicBezTo>
                      <a:pt x="56" y="916"/>
                      <a:pt x="1" y="1211"/>
                      <a:pt x="155" y="1435"/>
                    </a:cubicBezTo>
                    <a:cubicBezTo>
                      <a:pt x="182" y="1473"/>
                      <a:pt x="219" y="1492"/>
                      <a:pt x="257" y="1492"/>
                    </a:cubicBezTo>
                    <a:cubicBezTo>
                      <a:pt x="286" y="1492"/>
                      <a:pt x="315" y="1481"/>
                      <a:pt x="342" y="1459"/>
                    </a:cubicBezTo>
                    <a:cubicBezTo>
                      <a:pt x="531" y="1295"/>
                      <a:pt x="571" y="1040"/>
                      <a:pt x="622" y="809"/>
                    </a:cubicBezTo>
                    <a:cubicBezTo>
                      <a:pt x="667" y="603"/>
                      <a:pt x="793" y="275"/>
                      <a:pt x="670" y="86"/>
                    </a:cubicBezTo>
                    <a:cubicBezTo>
                      <a:pt x="642" y="40"/>
                      <a:pt x="585" y="0"/>
                      <a:pt x="528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3940" name="Google Shape;3940;p23"/>
            <p:cNvGrpSpPr/>
            <p:nvPr/>
          </p:nvGrpSpPr>
          <p:grpSpPr>
            <a:xfrm flipH="1">
              <a:off x="3748221" y="4689922"/>
              <a:ext cx="88313" cy="132981"/>
              <a:chOff x="712664" y="3994329"/>
              <a:chExt cx="88313" cy="132981"/>
            </a:xfrm>
          </p:grpSpPr>
          <p:sp>
            <p:nvSpPr>
              <p:cNvPr id="3941" name="Google Shape;3941;p23"/>
              <p:cNvSpPr/>
              <p:nvPr/>
            </p:nvSpPr>
            <p:spPr>
              <a:xfrm>
                <a:off x="712664" y="4006439"/>
                <a:ext cx="44613" cy="91225"/>
              </a:xfrm>
              <a:custGeom>
                <a:avLst/>
                <a:gdLst/>
                <a:ahLst/>
                <a:cxnLst/>
                <a:rect l="l" t="t" r="r" b="b"/>
                <a:pathLst>
                  <a:path w="781" h="1597" extrusionOk="0">
                    <a:moveTo>
                      <a:pt x="221" y="1"/>
                    </a:moveTo>
                    <a:cubicBezTo>
                      <a:pt x="138" y="1"/>
                      <a:pt x="60" y="44"/>
                      <a:pt x="44" y="145"/>
                    </a:cubicBezTo>
                    <a:cubicBezTo>
                      <a:pt x="1" y="407"/>
                      <a:pt x="81" y="683"/>
                      <a:pt x="139" y="938"/>
                    </a:cubicBezTo>
                    <a:cubicBezTo>
                      <a:pt x="196" y="1187"/>
                      <a:pt x="264" y="1427"/>
                      <a:pt x="489" y="1579"/>
                    </a:cubicBezTo>
                    <a:cubicBezTo>
                      <a:pt x="506" y="1591"/>
                      <a:pt x="526" y="1596"/>
                      <a:pt x="546" y="1596"/>
                    </a:cubicBezTo>
                    <a:cubicBezTo>
                      <a:pt x="589" y="1596"/>
                      <a:pt x="632" y="1573"/>
                      <a:pt x="652" y="1535"/>
                    </a:cubicBezTo>
                    <a:cubicBezTo>
                      <a:pt x="780" y="1308"/>
                      <a:pt x="735" y="1060"/>
                      <a:pt x="674" y="820"/>
                    </a:cubicBezTo>
                    <a:cubicBezTo>
                      <a:pt x="614" y="582"/>
                      <a:pt x="569" y="295"/>
                      <a:pt x="422" y="97"/>
                    </a:cubicBezTo>
                    <a:cubicBezTo>
                      <a:pt x="377" y="36"/>
                      <a:pt x="297" y="1"/>
                      <a:pt x="221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942" name="Google Shape;3942;p23"/>
              <p:cNvSpPr/>
              <p:nvPr/>
            </p:nvSpPr>
            <p:spPr>
              <a:xfrm>
                <a:off x="767617" y="3994329"/>
                <a:ext cx="33360" cy="132981"/>
              </a:xfrm>
              <a:custGeom>
                <a:avLst/>
                <a:gdLst/>
                <a:ahLst/>
                <a:cxnLst/>
                <a:rect l="l" t="t" r="r" b="b"/>
                <a:pathLst>
                  <a:path w="584" h="2328" extrusionOk="0">
                    <a:moveTo>
                      <a:pt x="295" y="1"/>
                    </a:moveTo>
                    <a:cubicBezTo>
                      <a:pt x="171" y="1"/>
                      <a:pt x="45" y="86"/>
                      <a:pt x="30" y="255"/>
                    </a:cubicBezTo>
                    <a:cubicBezTo>
                      <a:pt x="0" y="597"/>
                      <a:pt x="2" y="946"/>
                      <a:pt x="6" y="1290"/>
                    </a:cubicBezTo>
                    <a:cubicBezTo>
                      <a:pt x="9" y="1631"/>
                      <a:pt x="24" y="1959"/>
                      <a:pt x="178" y="2270"/>
                    </a:cubicBezTo>
                    <a:cubicBezTo>
                      <a:pt x="198" y="2309"/>
                      <a:pt x="239" y="2328"/>
                      <a:pt x="281" y="2328"/>
                    </a:cubicBezTo>
                    <a:cubicBezTo>
                      <a:pt x="323" y="2328"/>
                      <a:pt x="365" y="2309"/>
                      <a:pt x="385" y="2270"/>
                    </a:cubicBezTo>
                    <a:cubicBezTo>
                      <a:pt x="543" y="1960"/>
                      <a:pt x="560" y="1631"/>
                      <a:pt x="569" y="1290"/>
                    </a:cubicBezTo>
                    <a:cubicBezTo>
                      <a:pt x="576" y="946"/>
                      <a:pt x="583" y="597"/>
                      <a:pt x="557" y="255"/>
                    </a:cubicBezTo>
                    <a:cubicBezTo>
                      <a:pt x="544" y="85"/>
                      <a:pt x="420" y="1"/>
                      <a:pt x="295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3943" name="Google Shape;3943;p23"/>
            <p:cNvGrpSpPr/>
            <p:nvPr/>
          </p:nvGrpSpPr>
          <p:grpSpPr>
            <a:xfrm flipH="1">
              <a:off x="5698684" y="4628872"/>
              <a:ext cx="88313" cy="132981"/>
              <a:chOff x="712664" y="3994329"/>
              <a:chExt cx="88313" cy="132981"/>
            </a:xfrm>
          </p:grpSpPr>
          <p:sp>
            <p:nvSpPr>
              <p:cNvPr id="3944" name="Google Shape;3944;p23"/>
              <p:cNvSpPr/>
              <p:nvPr/>
            </p:nvSpPr>
            <p:spPr>
              <a:xfrm>
                <a:off x="712664" y="4006439"/>
                <a:ext cx="44613" cy="91225"/>
              </a:xfrm>
              <a:custGeom>
                <a:avLst/>
                <a:gdLst/>
                <a:ahLst/>
                <a:cxnLst/>
                <a:rect l="l" t="t" r="r" b="b"/>
                <a:pathLst>
                  <a:path w="781" h="1597" extrusionOk="0">
                    <a:moveTo>
                      <a:pt x="221" y="1"/>
                    </a:moveTo>
                    <a:cubicBezTo>
                      <a:pt x="138" y="1"/>
                      <a:pt x="60" y="44"/>
                      <a:pt x="44" y="145"/>
                    </a:cubicBezTo>
                    <a:cubicBezTo>
                      <a:pt x="1" y="407"/>
                      <a:pt x="81" y="683"/>
                      <a:pt x="139" y="938"/>
                    </a:cubicBezTo>
                    <a:cubicBezTo>
                      <a:pt x="196" y="1187"/>
                      <a:pt x="264" y="1427"/>
                      <a:pt x="489" y="1579"/>
                    </a:cubicBezTo>
                    <a:cubicBezTo>
                      <a:pt x="506" y="1591"/>
                      <a:pt x="526" y="1596"/>
                      <a:pt x="546" y="1596"/>
                    </a:cubicBezTo>
                    <a:cubicBezTo>
                      <a:pt x="589" y="1596"/>
                      <a:pt x="632" y="1573"/>
                      <a:pt x="652" y="1535"/>
                    </a:cubicBezTo>
                    <a:cubicBezTo>
                      <a:pt x="780" y="1308"/>
                      <a:pt x="735" y="1060"/>
                      <a:pt x="674" y="820"/>
                    </a:cubicBezTo>
                    <a:cubicBezTo>
                      <a:pt x="614" y="582"/>
                      <a:pt x="569" y="295"/>
                      <a:pt x="422" y="97"/>
                    </a:cubicBezTo>
                    <a:cubicBezTo>
                      <a:pt x="377" y="36"/>
                      <a:pt x="297" y="1"/>
                      <a:pt x="221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945" name="Google Shape;3945;p23"/>
              <p:cNvSpPr/>
              <p:nvPr/>
            </p:nvSpPr>
            <p:spPr>
              <a:xfrm>
                <a:off x="767617" y="3994329"/>
                <a:ext cx="33360" cy="132981"/>
              </a:xfrm>
              <a:custGeom>
                <a:avLst/>
                <a:gdLst/>
                <a:ahLst/>
                <a:cxnLst/>
                <a:rect l="l" t="t" r="r" b="b"/>
                <a:pathLst>
                  <a:path w="584" h="2328" extrusionOk="0">
                    <a:moveTo>
                      <a:pt x="295" y="1"/>
                    </a:moveTo>
                    <a:cubicBezTo>
                      <a:pt x="171" y="1"/>
                      <a:pt x="45" y="86"/>
                      <a:pt x="30" y="255"/>
                    </a:cubicBezTo>
                    <a:cubicBezTo>
                      <a:pt x="0" y="597"/>
                      <a:pt x="2" y="946"/>
                      <a:pt x="6" y="1290"/>
                    </a:cubicBezTo>
                    <a:cubicBezTo>
                      <a:pt x="9" y="1631"/>
                      <a:pt x="24" y="1959"/>
                      <a:pt x="178" y="2270"/>
                    </a:cubicBezTo>
                    <a:cubicBezTo>
                      <a:pt x="198" y="2309"/>
                      <a:pt x="239" y="2328"/>
                      <a:pt x="281" y="2328"/>
                    </a:cubicBezTo>
                    <a:cubicBezTo>
                      <a:pt x="323" y="2328"/>
                      <a:pt x="365" y="2309"/>
                      <a:pt x="385" y="2270"/>
                    </a:cubicBezTo>
                    <a:cubicBezTo>
                      <a:pt x="543" y="1960"/>
                      <a:pt x="560" y="1631"/>
                      <a:pt x="569" y="1290"/>
                    </a:cubicBezTo>
                    <a:cubicBezTo>
                      <a:pt x="576" y="946"/>
                      <a:pt x="583" y="597"/>
                      <a:pt x="557" y="255"/>
                    </a:cubicBezTo>
                    <a:cubicBezTo>
                      <a:pt x="544" y="85"/>
                      <a:pt x="420" y="1"/>
                      <a:pt x="295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sp>
          <p:nvSpPr>
            <p:cNvPr id="3946" name="Google Shape;3946;p23"/>
            <p:cNvSpPr/>
            <p:nvPr/>
          </p:nvSpPr>
          <p:spPr>
            <a:xfrm flipH="1">
              <a:off x="4996151" y="4643980"/>
              <a:ext cx="33188" cy="102763"/>
            </a:xfrm>
            <a:custGeom>
              <a:avLst/>
              <a:gdLst/>
              <a:ahLst/>
              <a:cxnLst/>
              <a:rect l="l" t="t" r="r" b="b"/>
              <a:pathLst>
                <a:path w="581" h="1799" extrusionOk="0">
                  <a:moveTo>
                    <a:pt x="300" y="0"/>
                  </a:moveTo>
                  <a:cubicBezTo>
                    <a:pt x="224" y="0"/>
                    <a:pt x="148" y="46"/>
                    <a:pt x="114" y="137"/>
                  </a:cubicBezTo>
                  <a:cubicBezTo>
                    <a:pt x="22" y="389"/>
                    <a:pt x="32" y="700"/>
                    <a:pt x="16" y="968"/>
                  </a:cubicBezTo>
                  <a:cubicBezTo>
                    <a:pt x="0" y="1232"/>
                    <a:pt x="5" y="1500"/>
                    <a:pt x="120" y="1743"/>
                  </a:cubicBezTo>
                  <a:cubicBezTo>
                    <a:pt x="136" y="1778"/>
                    <a:pt x="178" y="1799"/>
                    <a:pt x="219" y="1799"/>
                  </a:cubicBezTo>
                  <a:cubicBezTo>
                    <a:pt x="248" y="1799"/>
                    <a:pt x="276" y="1788"/>
                    <a:pt x="293" y="1765"/>
                  </a:cubicBezTo>
                  <a:cubicBezTo>
                    <a:pt x="467" y="1544"/>
                    <a:pt x="522" y="1270"/>
                    <a:pt x="540" y="994"/>
                  </a:cubicBezTo>
                  <a:cubicBezTo>
                    <a:pt x="554" y="722"/>
                    <a:pt x="580" y="397"/>
                    <a:pt x="484" y="137"/>
                  </a:cubicBezTo>
                  <a:cubicBezTo>
                    <a:pt x="451" y="46"/>
                    <a:pt x="375" y="0"/>
                    <a:pt x="300" y="0"/>
                  </a:cubicBezTo>
                  <a:close/>
                </a:path>
              </a:pathLst>
            </a:custGeom>
            <a:solidFill>
              <a:srgbClr val="191919">
                <a:alpha val="59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47" name="Google Shape;3947;p23"/>
            <p:cNvSpPr/>
            <p:nvPr/>
          </p:nvSpPr>
          <p:spPr>
            <a:xfrm flipH="1">
              <a:off x="4154313" y="4643980"/>
              <a:ext cx="33188" cy="102763"/>
            </a:xfrm>
            <a:custGeom>
              <a:avLst/>
              <a:gdLst/>
              <a:ahLst/>
              <a:cxnLst/>
              <a:rect l="l" t="t" r="r" b="b"/>
              <a:pathLst>
                <a:path w="581" h="1799" extrusionOk="0">
                  <a:moveTo>
                    <a:pt x="300" y="0"/>
                  </a:moveTo>
                  <a:cubicBezTo>
                    <a:pt x="224" y="0"/>
                    <a:pt x="148" y="46"/>
                    <a:pt x="114" y="137"/>
                  </a:cubicBezTo>
                  <a:cubicBezTo>
                    <a:pt x="22" y="389"/>
                    <a:pt x="32" y="700"/>
                    <a:pt x="16" y="968"/>
                  </a:cubicBezTo>
                  <a:cubicBezTo>
                    <a:pt x="0" y="1232"/>
                    <a:pt x="5" y="1500"/>
                    <a:pt x="120" y="1743"/>
                  </a:cubicBezTo>
                  <a:cubicBezTo>
                    <a:pt x="136" y="1778"/>
                    <a:pt x="178" y="1799"/>
                    <a:pt x="219" y="1799"/>
                  </a:cubicBezTo>
                  <a:cubicBezTo>
                    <a:pt x="248" y="1799"/>
                    <a:pt x="276" y="1788"/>
                    <a:pt x="293" y="1765"/>
                  </a:cubicBezTo>
                  <a:cubicBezTo>
                    <a:pt x="467" y="1544"/>
                    <a:pt x="522" y="1270"/>
                    <a:pt x="540" y="994"/>
                  </a:cubicBezTo>
                  <a:cubicBezTo>
                    <a:pt x="554" y="722"/>
                    <a:pt x="580" y="397"/>
                    <a:pt x="484" y="137"/>
                  </a:cubicBezTo>
                  <a:cubicBezTo>
                    <a:pt x="451" y="46"/>
                    <a:pt x="375" y="0"/>
                    <a:pt x="300" y="0"/>
                  </a:cubicBezTo>
                  <a:close/>
                </a:path>
              </a:pathLst>
            </a:custGeom>
            <a:solidFill>
              <a:srgbClr val="191919">
                <a:alpha val="59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3948" name="Google Shape;3948;p23"/>
          <p:cNvSpPr txBox="1">
            <a:spLocks noGrp="1"/>
          </p:cNvSpPr>
          <p:nvPr>
            <p:ph type="title"/>
          </p:nvPr>
        </p:nvSpPr>
        <p:spPr>
          <a:xfrm>
            <a:off x="1264800" y="4737084"/>
            <a:ext cx="3115200" cy="609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9pPr>
          </a:lstStyle>
          <a:p>
            <a:endParaRPr/>
          </a:p>
        </p:txBody>
      </p:sp>
      <p:sp>
        <p:nvSpPr>
          <p:cNvPr id="3949" name="Google Shape;3949;p23"/>
          <p:cNvSpPr txBox="1">
            <a:spLocks noGrp="1"/>
          </p:cNvSpPr>
          <p:nvPr>
            <p:ph type="subTitle" idx="1"/>
          </p:nvPr>
        </p:nvSpPr>
        <p:spPr>
          <a:xfrm>
            <a:off x="1264800" y="5143484"/>
            <a:ext cx="3115200" cy="73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50" name="Google Shape;3950;p23"/>
          <p:cNvSpPr txBox="1">
            <a:spLocks noGrp="1"/>
          </p:cNvSpPr>
          <p:nvPr>
            <p:ph type="title" idx="2"/>
          </p:nvPr>
        </p:nvSpPr>
        <p:spPr>
          <a:xfrm>
            <a:off x="7812000" y="4737084"/>
            <a:ext cx="3115200" cy="609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9pPr>
          </a:lstStyle>
          <a:p>
            <a:endParaRPr/>
          </a:p>
        </p:txBody>
      </p:sp>
      <p:sp>
        <p:nvSpPr>
          <p:cNvPr id="3951" name="Google Shape;3951;p23"/>
          <p:cNvSpPr txBox="1">
            <a:spLocks noGrp="1"/>
          </p:cNvSpPr>
          <p:nvPr>
            <p:ph type="subTitle" idx="3"/>
          </p:nvPr>
        </p:nvSpPr>
        <p:spPr>
          <a:xfrm>
            <a:off x="4538400" y="5143484"/>
            <a:ext cx="3115200" cy="73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52" name="Google Shape;3952;p23"/>
          <p:cNvSpPr txBox="1">
            <a:spLocks noGrp="1"/>
          </p:cNvSpPr>
          <p:nvPr>
            <p:ph type="title" idx="4"/>
          </p:nvPr>
        </p:nvSpPr>
        <p:spPr>
          <a:xfrm>
            <a:off x="4538400" y="4737084"/>
            <a:ext cx="3115200" cy="609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9pPr>
          </a:lstStyle>
          <a:p>
            <a:endParaRPr/>
          </a:p>
        </p:txBody>
      </p:sp>
      <p:sp>
        <p:nvSpPr>
          <p:cNvPr id="3953" name="Google Shape;3953;p23"/>
          <p:cNvSpPr txBox="1">
            <a:spLocks noGrp="1"/>
          </p:cNvSpPr>
          <p:nvPr>
            <p:ph type="subTitle" idx="5"/>
          </p:nvPr>
        </p:nvSpPr>
        <p:spPr>
          <a:xfrm>
            <a:off x="7812000" y="5143484"/>
            <a:ext cx="3115200" cy="73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54" name="Google Shape;3954;p23"/>
          <p:cNvSpPr txBox="1">
            <a:spLocks noGrp="1"/>
          </p:cNvSpPr>
          <p:nvPr>
            <p:ph type="title" idx="6"/>
          </p:nvPr>
        </p:nvSpPr>
        <p:spPr>
          <a:xfrm>
            <a:off x="960000" y="487680"/>
            <a:ext cx="10272000" cy="85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grpSp>
        <p:nvGrpSpPr>
          <p:cNvPr id="3955" name="Google Shape;3955;p23"/>
          <p:cNvGrpSpPr/>
          <p:nvPr/>
        </p:nvGrpSpPr>
        <p:grpSpPr>
          <a:xfrm>
            <a:off x="11259413" y="5486234"/>
            <a:ext cx="630947" cy="693209"/>
            <a:chOff x="1799697" y="4222450"/>
            <a:chExt cx="473210" cy="519907"/>
          </a:xfrm>
        </p:grpSpPr>
        <p:sp>
          <p:nvSpPr>
            <p:cNvPr id="3956" name="Google Shape;3956;p23"/>
            <p:cNvSpPr/>
            <p:nvPr/>
          </p:nvSpPr>
          <p:spPr>
            <a:xfrm>
              <a:off x="1799697" y="4414446"/>
              <a:ext cx="247323" cy="202499"/>
            </a:xfrm>
            <a:custGeom>
              <a:avLst/>
              <a:gdLst/>
              <a:ahLst/>
              <a:cxnLst/>
              <a:rect l="l" t="t" r="r" b="b"/>
              <a:pathLst>
                <a:path w="3621" h="2908" extrusionOk="0">
                  <a:moveTo>
                    <a:pt x="665" y="0"/>
                  </a:moveTo>
                  <a:cubicBezTo>
                    <a:pt x="444" y="0"/>
                    <a:pt x="292" y="59"/>
                    <a:pt x="177" y="182"/>
                  </a:cubicBezTo>
                  <a:cubicBezTo>
                    <a:pt x="0" y="371"/>
                    <a:pt x="13" y="699"/>
                    <a:pt x="212" y="1062"/>
                  </a:cubicBezTo>
                  <a:cubicBezTo>
                    <a:pt x="410" y="1421"/>
                    <a:pt x="736" y="1762"/>
                    <a:pt x="1157" y="2047"/>
                  </a:cubicBezTo>
                  <a:cubicBezTo>
                    <a:pt x="1328" y="2164"/>
                    <a:pt x="1514" y="2269"/>
                    <a:pt x="1710" y="2364"/>
                  </a:cubicBezTo>
                  <a:cubicBezTo>
                    <a:pt x="2275" y="2637"/>
                    <a:pt x="2973" y="2844"/>
                    <a:pt x="3533" y="2907"/>
                  </a:cubicBezTo>
                  <a:cubicBezTo>
                    <a:pt x="3536" y="2907"/>
                    <a:pt x="3539" y="2908"/>
                    <a:pt x="3541" y="2908"/>
                  </a:cubicBezTo>
                  <a:cubicBezTo>
                    <a:pt x="3566" y="2908"/>
                    <a:pt x="3587" y="2896"/>
                    <a:pt x="3600" y="2878"/>
                  </a:cubicBezTo>
                  <a:cubicBezTo>
                    <a:pt x="3616" y="2856"/>
                    <a:pt x="3620" y="2828"/>
                    <a:pt x="3609" y="2804"/>
                  </a:cubicBezTo>
                  <a:cubicBezTo>
                    <a:pt x="3211" y="1861"/>
                    <a:pt x="2723" y="1182"/>
                    <a:pt x="1976" y="526"/>
                  </a:cubicBezTo>
                  <a:cubicBezTo>
                    <a:pt x="1924" y="481"/>
                    <a:pt x="1863" y="432"/>
                    <a:pt x="1791" y="384"/>
                  </a:cubicBezTo>
                  <a:cubicBezTo>
                    <a:pt x="1544" y="217"/>
                    <a:pt x="1252" y="81"/>
                    <a:pt x="1050" y="43"/>
                  </a:cubicBezTo>
                  <a:cubicBezTo>
                    <a:pt x="901" y="15"/>
                    <a:pt x="775" y="0"/>
                    <a:pt x="665" y="0"/>
                  </a:cubicBez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57" name="Google Shape;3957;p23"/>
            <p:cNvSpPr/>
            <p:nvPr/>
          </p:nvSpPr>
          <p:spPr>
            <a:xfrm>
              <a:off x="2043206" y="4464795"/>
              <a:ext cx="229701" cy="151735"/>
            </a:xfrm>
            <a:custGeom>
              <a:avLst/>
              <a:gdLst/>
              <a:ahLst/>
              <a:cxnLst/>
              <a:rect l="l" t="t" r="r" b="b"/>
              <a:pathLst>
                <a:path w="3363" h="2179" extrusionOk="0">
                  <a:moveTo>
                    <a:pt x="2500" y="1"/>
                  </a:moveTo>
                  <a:cubicBezTo>
                    <a:pt x="2359" y="1"/>
                    <a:pt x="2227" y="17"/>
                    <a:pt x="2129" y="43"/>
                  </a:cubicBezTo>
                  <a:cubicBezTo>
                    <a:pt x="1726" y="151"/>
                    <a:pt x="1297" y="284"/>
                    <a:pt x="902" y="614"/>
                  </a:cubicBezTo>
                  <a:cubicBezTo>
                    <a:pt x="532" y="926"/>
                    <a:pt x="83" y="1579"/>
                    <a:pt x="4" y="2085"/>
                  </a:cubicBezTo>
                  <a:cubicBezTo>
                    <a:pt x="0" y="2107"/>
                    <a:pt x="6" y="2127"/>
                    <a:pt x="20" y="2143"/>
                  </a:cubicBezTo>
                  <a:cubicBezTo>
                    <a:pt x="26" y="2148"/>
                    <a:pt x="32" y="2152"/>
                    <a:pt x="36" y="2156"/>
                  </a:cubicBezTo>
                  <a:cubicBezTo>
                    <a:pt x="48" y="2164"/>
                    <a:pt x="61" y="2170"/>
                    <a:pt x="76" y="2170"/>
                  </a:cubicBezTo>
                  <a:cubicBezTo>
                    <a:pt x="199" y="2175"/>
                    <a:pt x="317" y="2178"/>
                    <a:pt x="432" y="2178"/>
                  </a:cubicBezTo>
                  <a:cubicBezTo>
                    <a:pt x="1088" y="2178"/>
                    <a:pt x="1601" y="2082"/>
                    <a:pt x="1992" y="1887"/>
                  </a:cubicBezTo>
                  <a:cubicBezTo>
                    <a:pt x="2548" y="1608"/>
                    <a:pt x="3187" y="1155"/>
                    <a:pt x="3319" y="718"/>
                  </a:cubicBezTo>
                  <a:cubicBezTo>
                    <a:pt x="3362" y="572"/>
                    <a:pt x="3348" y="435"/>
                    <a:pt x="3276" y="313"/>
                  </a:cubicBezTo>
                  <a:cubicBezTo>
                    <a:pt x="3241" y="252"/>
                    <a:pt x="3190" y="198"/>
                    <a:pt x="3125" y="154"/>
                  </a:cubicBezTo>
                  <a:cubicBezTo>
                    <a:pt x="2959" y="41"/>
                    <a:pt x="2719" y="1"/>
                    <a:pt x="2500" y="1"/>
                  </a:cubicBez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58" name="Google Shape;3958;p23"/>
            <p:cNvSpPr/>
            <p:nvPr/>
          </p:nvSpPr>
          <p:spPr>
            <a:xfrm>
              <a:off x="2019504" y="4414376"/>
              <a:ext cx="43850" cy="327981"/>
            </a:xfrm>
            <a:custGeom>
              <a:avLst/>
              <a:gdLst/>
              <a:ahLst/>
              <a:cxnLst/>
              <a:rect l="l" t="t" r="r" b="b"/>
              <a:pathLst>
                <a:path w="642" h="4710" extrusionOk="0">
                  <a:moveTo>
                    <a:pt x="238" y="1"/>
                  </a:moveTo>
                  <a:cubicBezTo>
                    <a:pt x="230" y="1"/>
                    <a:pt x="222" y="1"/>
                    <a:pt x="214" y="2"/>
                  </a:cubicBezTo>
                  <a:cubicBezTo>
                    <a:pt x="153" y="9"/>
                    <a:pt x="96" y="40"/>
                    <a:pt x="56" y="88"/>
                  </a:cubicBezTo>
                  <a:cubicBezTo>
                    <a:pt x="16" y="138"/>
                    <a:pt x="0" y="199"/>
                    <a:pt x="5" y="261"/>
                  </a:cubicBezTo>
                  <a:cubicBezTo>
                    <a:pt x="156" y="1650"/>
                    <a:pt x="168" y="3058"/>
                    <a:pt x="38" y="4452"/>
                  </a:cubicBezTo>
                  <a:cubicBezTo>
                    <a:pt x="32" y="4536"/>
                    <a:pt x="70" y="4621"/>
                    <a:pt x="142" y="4667"/>
                  </a:cubicBezTo>
                  <a:cubicBezTo>
                    <a:pt x="175" y="4689"/>
                    <a:pt x="213" y="4704"/>
                    <a:pt x="252" y="4708"/>
                  </a:cubicBezTo>
                  <a:cubicBezTo>
                    <a:pt x="260" y="4709"/>
                    <a:pt x="267" y="4709"/>
                    <a:pt x="275" y="4709"/>
                  </a:cubicBezTo>
                  <a:cubicBezTo>
                    <a:pt x="329" y="4709"/>
                    <a:pt x="382" y="4690"/>
                    <a:pt x="424" y="4656"/>
                  </a:cubicBezTo>
                  <a:cubicBezTo>
                    <a:pt x="474" y="4615"/>
                    <a:pt x="503" y="4558"/>
                    <a:pt x="507" y="4497"/>
                  </a:cubicBezTo>
                  <a:cubicBezTo>
                    <a:pt x="641" y="3074"/>
                    <a:pt x="628" y="1633"/>
                    <a:pt x="474" y="212"/>
                  </a:cubicBezTo>
                  <a:cubicBezTo>
                    <a:pt x="467" y="142"/>
                    <a:pt x="430" y="81"/>
                    <a:pt x="372" y="43"/>
                  </a:cubicBezTo>
                  <a:cubicBezTo>
                    <a:pt x="332" y="15"/>
                    <a:pt x="286" y="1"/>
                    <a:pt x="238" y="1"/>
                  </a:cubicBez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59" name="Google Shape;3959;p23"/>
            <p:cNvSpPr/>
            <p:nvPr/>
          </p:nvSpPr>
          <p:spPr>
            <a:xfrm>
              <a:off x="1964997" y="4222450"/>
              <a:ext cx="153066" cy="272273"/>
            </a:xfrm>
            <a:custGeom>
              <a:avLst/>
              <a:gdLst/>
              <a:ahLst/>
              <a:cxnLst/>
              <a:rect l="l" t="t" r="r" b="b"/>
              <a:pathLst>
                <a:path w="2241" h="3910" extrusionOk="0">
                  <a:moveTo>
                    <a:pt x="1035" y="1"/>
                  </a:moveTo>
                  <a:cubicBezTo>
                    <a:pt x="974" y="1"/>
                    <a:pt x="913" y="10"/>
                    <a:pt x="854" y="27"/>
                  </a:cubicBezTo>
                  <a:cubicBezTo>
                    <a:pt x="443" y="148"/>
                    <a:pt x="160" y="725"/>
                    <a:pt x="115" y="1095"/>
                  </a:cubicBezTo>
                  <a:cubicBezTo>
                    <a:pt x="1" y="2000"/>
                    <a:pt x="329" y="2939"/>
                    <a:pt x="1085" y="3882"/>
                  </a:cubicBezTo>
                  <a:cubicBezTo>
                    <a:pt x="1093" y="3888"/>
                    <a:pt x="1098" y="3892"/>
                    <a:pt x="1104" y="3896"/>
                  </a:cubicBezTo>
                  <a:cubicBezTo>
                    <a:pt x="1114" y="3904"/>
                    <a:pt x="1129" y="3909"/>
                    <a:pt x="1144" y="3909"/>
                  </a:cubicBezTo>
                  <a:cubicBezTo>
                    <a:pt x="1165" y="3909"/>
                    <a:pt x="1187" y="3901"/>
                    <a:pt x="1202" y="3885"/>
                  </a:cubicBezTo>
                  <a:cubicBezTo>
                    <a:pt x="1648" y="3386"/>
                    <a:pt x="1945" y="2867"/>
                    <a:pt x="2081" y="2335"/>
                  </a:cubicBezTo>
                  <a:cubicBezTo>
                    <a:pt x="2241" y="1710"/>
                    <a:pt x="2165" y="1067"/>
                    <a:pt x="1877" y="573"/>
                  </a:cubicBezTo>
                  <a:cubicBezTo>
                    <a:pt x="1778" y="404"/>
                    <a:pt x="1639" y="256"/>
                    <a:pt x="1488" y="154"/>
                  </a:cubicBezTo>
                  <a:cubicBezTo>
                    <a:pt x="1340" y="52"/>
                    <a:pt x="1185" y="1"/>
                    <a:pt x="1035" y="1"/>
                  </a:cubicBez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60" name="Google Shape;3960;p23"/>
            <p:cNvSpPr/>
            <p:nvPr/>
          </p:nvSpPr>
          <p:spPr>
            <a:xfrm>
              <a:off x="2039723" y="4245988"/>
              <a:ext cx="54369" cy="235854"/>
            </a:xfrm>
            <a:custGeom>
              <a:avLst/>
              <a:gdLst/>
              <a:ahLst/>
              <a:cxnLst/>
              <a:rect l="l" t="t" r="r" b="b"/>
              <a:pathLst>
                <a:path w="796" h="3387" extrusionOk="0">
                  <a:moveTo>
                    <a:pt x="378" y="0"/>
                  </a:moveTo>
                  <a:cubicBezTo>
                    <a:pt x="369" y="0"/>
                    <a:pt x="359" y="2"/>
                    <a:pt x="350" y="5"/>
                  </a:cubicBezTo>
                  <a:cubicBezTo>
                    <a:pt x="312" y="21"/>
                    <a:pt x="294" y="65"/>
                    <a:pt x="309" y="103"/>
                  </a:cubicBezTo>
                  <a:cubicBezTo>
                    <a:pt x="564" y="728"/>
                    <a:pt x="644" y="1292"/>
                    <a:pt x="552" y="1828"/>
                  </a:cubicBezTo>
                  <a:cubicBezTo>
                    <a:pt x="462" y="2362"/>
                    <a:pt x="230" y="2859"/>
                    <a:pt x="15" y="3277"/>
                  </a:cubicBezTo>
                  <a:cubicBezTo>
                    <a:pt x="0" y="3311"/>
                    <a:pt x="12" y="3353"/>
                    <a:pt x="42" y="3373"/>
                  </a:cubicBezTo>
                  <a:cubicBezTo>
                    <a:pt x="44" y="3375"/>
                    <a:pt x="48" y="3376"/>
                    <a:pt x="50" y="3379"/>
                  </a:cubicBezTo>
                  <a:cubicBezTo>
                    <a:pt x="60" y="3384"/>
                    <a:pt x="71" y="3386"/>
                    <a:pt x="82" y="3386"/>
                  </a:cubicBezTo>
                  <a:cubicBezTo>
                    <a:pt x="110" y="3386"/>
                    <a:pt x="137" y="3372"/>
                    <a:pt x="150" y="3346"/>
                  </a:cubicBezTo>
                  <a:cubicBezTo>
                    <a:pt x="370" y="2917"/>
                    <a:pt x="608" y="2407"/>
                    <a:pt x="702" y="1853"/>
                  </a:cubicBezTo>
                  <a:cubicBezTo>
                    <a:pt x="796" y="1291"/>
                    <a:pt x="714" y="699"/>
                    <a:pt x="449" y="46"/>
                  </a:cubicBezTo>
                  <a:cubicBezTo>
                    <a:pt x="437" y="17"/>
                    <a:pt x="408" y="0"/>
                    <a:pt x="378" y="0"/>
                  </a:cubicBezTo>
                  <a:close/>
                </a:path>
              </a:pathLst>
            </a:custGeom>
            <a:solidFill>
              <a:srgbClr val="191919">
                <a:alpha val="136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61" name="Google Shape;3961;p23"/>
            <p:cNvSpPr/>
            <p:nvPr/>
          </p:nvSpPr>
          <p:spPr>
            <a:xfrm>
              <a:off x="2065884" y="4510827"/>
              <a:ext cx="192408" cy="92545"/>
            </a:xfrm>
            <a:custGeom>
              <a:avLst/>
              <a:gdLst/>
              <a:ahLst/>
              <a:cxnLst/>
              <a:rect l="l" t="t" r="r" b="b"/>
              <a:pathLst>
                <a:path w="2817" h="1329" extrusionOk="0">
                  <a:moveTo>
                    <a:pt x="2732" y="0"/>
                  </a:moveTo>
                  <a:cubicBezTo>
                    <a:pt x="2709" y="0"/>
                    <a:pt x="2687" y="10"/>
                    <a:pt x="2673" y="29"/>
                  </a:cubicBezTo>
                  <a:cubicBezTo>
                    <a:pt x="2440" y="327"/>
                    <a:pt x="1861" y="701"/>
                    <a:pt x="1468" y="866"/>
                  </a:cubicBezTo>
                  <a:cubicBezTo>
                    <a:pt x="1023" y="1049"/>
                    <a:pt x="446" y="1154"/>
                    <a:pt x="73" y="1179"/>
                  </a:cubicBezTo>
                  <a:cubicBezTo>
                    <a:pt x="31" y="1181"/>
                    <a:pt x="0" y="1217"/>
                    <a:pt x="2" y="1256"/>
                  </a:cubicBezTo>
                  <a:cubicBezTo>
                    <a:pt x="3" y="1283"/>
                    <a:pt x="16" y="1303"/>
                    <a:pt x="35" y="1315"/>
                  </a:cubicBezTo>
                  <a:cubicBezTo>
                    <a:pt x="45" y="1324"/>
                    <a:pt x="60" y="1328"/>
                    <a:pt x="75" y="1328"/>
                  </a:cubicBezTo>
                  <a:cubicBezTo>
                    <a:pt x="78" y="1328"/>
                    <a:pt x="80" y="1328"/>
                    <a:pt x="82" y="1328"/>
                  </a:cubicBezTo>
                  <a:cubicBezTo>
                    <a:pt x="440" y="1306"/>
                    <a:pt x="1035" y="1208"/>
                    <a:pt x="1526" y="1004"/>
                  </a:cubicBezTo>
                  <a:cubicBezTo>
                    <a:pt x="1937" y="834"/>
                    <a:pt x="2536" y="448"/>
                    <a:pt x="2791" y="123"/>
                  </a:cubicBezTo>
                  <a:cubicBezTo>
                    <a:pt x="2816" y="89"/>
                    <a:pt x="2812" y="42"/>
                    <a:pt x="2778" y="16"/>
                  </a:cubicBezTo>
                  <a:cubicBezTo>
                    <a:pt x="2765" y="6"/>
                    <a:pt x="2748" y="0"/>
                    <a:pt x="2732" y="0"/>
                  </a:cubicBezTo>
                  <a:close/>
                </a:path>
              </a:pathLst>
            </a:custGeom>
            <a:solidFill>
              <a:srgbClr val="191919">
                <a:alpha val="136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62" name="Google Shape;3962;p23"/>
            <p:cNvSpPr/>
            <p:nvPr/>
          </p:nvSpPr>
          <p:spPr>
            <a:xfrm>
              <a:off x="1821555" y="4457274"/>
              <a:ext cx="201151" cy="136972"/>
            </a:xfrm>
            <a:custGeom>
              <a:avLst/>
              <a:gdLst/>
              <a:ahLst/>
              <a:cxnLst/>
              <a:rect l="l" t="t" r="r" b="b"/>
              <a:pathLst>
                <a:path w="2945" h="1967" extrusionOk="0">
                  <a:moveTo>
                    <a:pt x="84" y="0"/>
                  </a:moveTo>
                  <a:cubicBezTo>
                    <a:pt x="76" y="0"/>
                    <a:pt x="68" y="1"/>
                    <a:pt x="61" y="4"/>
                  </a:cubicBezTo>
                  <a:cubicBezTo>
                    <a:pt x="23" y="17"/>
                    <a:pt x="1" y="61"/>
                    <a:pt x="14" y="99"/>
                  </a:cubicBezTo>
                  <a:cubicBezTo>
                    <a:pt x="132" y="449"/>
                    <a:pt x="453" y="871"/>
                    <a:pt x="792" y="1129"/>
                  </a:cubicBezTo>
                  <a:cubicBezTo>
                    <a:pt x="832" y="1166"/>
                    <a:pt x="874" y="1198"/>
                    <a:pt x="918" y="1224"/>
                  </a:cubicBezTo>
                  <a:cubicBezTo>
                    <a:pt x="1212" y="1425"/>
                    <a:pt x="1508" y="1543"/>
                    <a:pt x="1843" y="1679"/>
                  </a:cubicBezTo>
                  <a:lnTo>
                    <a:pt x="1894" y="1697"/>
                  </a:lnTo>
                  <a:cubicBezTo>
                    <a:pt x="2136" y="1797"/>
                    <a:pt x="2422" y="1864"/>
                    <a:pt x="2652" y="1919"/>
                  </a:cubicBezTo>
                  <a:cubicBezTo>
                    <a:pt x="2720" y="1935"/>
                    <a:pt x="2784" y="1950"/>
                    <a:pt x="2843" y="1964"/>
                  </a:cubicBezTo>
                  <a:cubicBezTo>
                    <a:pt x="2849" y="1966"/>
                    <a:pt x="2855" y="1966"/>
                    <a:pt x="2861" y="1966"/>
                  </a:cubicBezTo>
                  <a:cubicBezTo>
                    <a:pt x="2895" y="1966"/>
                    <a:pt x="2925" y="1943"/>
                    <a:pt x="2935" y="1909"/>
                  </a:cubicBezTo>
                  <a:cubicBezTo>
                    <a:pt x="2945" y="1869"/>
                    <a:pt x="2920" y="1829"/>
                    <a:pt x="2879" y="1818"/>
                  </a:cubicBezTo>
                  <a:cubicBezTo>
                    <a:pt x="2821" y="1804"/>
                    <a:pt x="2755" y="1786"/>
                    <a:pt x="2687" y="1770"/>
                  </a:cubicBezTo>
                  <a:cubicBezTo>
                    <a:pt x="2462" y="1718"/>
                    <a:pt x="2181" y="1651"/>
                    <a:pt x="1951" y="1558"/>
                  </a:cubicBezTo>
                  <a:lnTo>
                    <a:pt x="1900" y="1537"/>
                  </a:lnTo>
                  <a:cubicBezTo>
                    <a:pt x="1525" y="1389"/>
                    <a:pt x="1205" y="1257"/>
                    <a:pt x="883" y="1011"/>
                  </a:cubicBezTo>
                  <a:cubicBezTo>
                    <a:pt x="569" y="772"/>
                    <a:pt x="265" y="368"/>
                    <a:pt x="155" y="51"/>
                  </a:cubicBezTo>
                  <a:cubicBezTo>
                    <a:pt x="146" y="20"/>
                    <a:pt x="116" y="0"/>
                    <a:pt x="84" y="0"/>
                  </a:cubicBezTo>
                  <a:close/>
                </a:path>
              </a:pathLst>
            </a:custGeom>
            <a:solidFill>
              <a:srgbClr val="191919">
                <a:alpha val="136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63" name="Google Shape;3963;p23"/>
            <p:cNvSpPr/>
            <p:nvPr/>
          </p:nvSpPr>
          <p:spPr>
            <a:xfrm>
              <a:off x="2033097" y="4234915"/>
              <a:ext cx="23906" cy="244697"/>
            </a:xfrm>
            <a:custGeom>
              <a:avLst/>
              <a:gdLst/>
              <a:ahLst/>
              <a:cxnLst/>
              <a:rect l="l" t="t" r="r" b="b"/>
              <a:pathLst>
                <a:path w="350" h="3514" extrusionOk="0">
                  <a:moveTo>
                    <a:pt x="79" y="0"/>
                  </a:moveTo>
                  <a:cubicBezTo>
                    <a:pt x="76" y="0"/>
                    <a:pt x="74" y="1"/>
                    <a:pt x="71" y="1"/>
                  </a:cubicBezTo>
                  <a:cubicBezTo>
                    <a:pt x="30" y="7"/>
                    <a:pt x="1" y="45"/>
                    <a:pt x="7" y="85"/>
                  </a:cubicBezTo>
                  <a:cubicBezTo>
                    <a:pt x="168" y="1244"/>
                    <a:pt x="200" y="2307"/>
                    <a:pt x="107" y="3432"/>
                  </a:cubicBezTo>
                  <a:cubicBezTo>
                    <a:pt x="103" y="3461"/>
                    <a:pt x="116" y="3487"/>
                    <a:pt x="138" y="3502"/>
                  </a:cubicBezTo>
                  <a:cubicBezTo>
                    <a:pt x="148" y="3509"/>
                    <a:pt x="160" y="3512"/>
                    <a:pt x="174" y="3513"/>
                  </a:cubicBezTo>
                  <a:cubicBezTo>
                    <a:pt x="177" y="3514"/>
                    <a:pt x="180" y="3514"/>
                    <a:pt x="182" y="3514"/>
                  </a:cubicBezTo>
                  <a:cubicBezTo>
                    <a:pt x="221" y="3514"/>
                    <a:pt x="250" y="3484"/>
                    <a:pt x="254" y="3446"/>
                  </a:cubicBezTo>
                  <a:cubicBezTo>
                    <a:pt x="349" y="2309"/>
                    <a:pt x="319" y="1235"/>
                    <a:pt x="154" y="65"/>
                  </a:cubicBezTo>
                  <a:cubicBezTo>
                    <a:pt x="148" y="27"/>
                    <a:pt x="115" y="0"/>
                    <a:pt x="79" y="0"/>
                  </a:cubicBezTo>
                  <a:close/>
                </a:path>
              </a:pathLst>
            </a:custGeom>
            <a:solidFill>
              <a:srgbClr val="191919">
                <a:alpha val="136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64" name="Google Shape;3964;p23"/>
            <p:cNvSpPr/>
            <p:nvPr/>
          </p:nvSpPr>
          <p:spPr>
            <a:xfrm>
              <a:off x="2065269" y="4494670"/>
              <a:ext cx="194389" cy="107934"/>
            </a:xfrm>
            <a:custGeom>
              <a:avLst/>
              <a:gdLst/>
              <a:ahLst/>
              <a:cxnLst/>
              <a:rect l="l" t="t" r="r" b="b"/>
              <a:pathLst>
                <a:path w="2846" h="1550" extrusionOk="0">
                  <a:moveTo>
                    <a:pt x="2760" y="1"/>
                  </a:moveTo>
                  <a:cubicBezTo>
                    <a:pt x="2749" y="1"/>
                    <a:pt x="2739" y="3"/>
                    <a:pt x="2729" y="8"/>
                  </a:cubicBezTo>
                  <a:lnTo>
                    <a:pt x="2692" y="24"/>
                  </a:lnTo>
                  <a:cubicBezTo>
                    <a:pt x="1760" y="448"/>
                    <a:pt x="879" y="849"/>
                    <a:pt x="44" y="1414"/>
                  </a:cubicBezTo>
                  <a:cubicBezTo>
                    <a:pt x="9" y="1437"/>
                    <a:pt x="1" y="1483"/>
                    <a:pt x="24" y="1518"/>
                  </a:cubicBezTo>
                  <a:cubicBezTo>
                    <a:pt x="31" y="1525"/>
                    <a:pt x="37" y="1531"/>
                    <a:pt x="44" y="1537"/>
                  </a:cubicBezTo>
                  <a:cubicBezTo>
                    <a:pt x="56" y="1545"/>
                    <a:pt x="71" y="1549"/>
                    <a:pt x="86" y="1549"/>
                  </a:cubicBezTo>
                  <a:cubicBezTo>
                    <a:pt x="101" y="1549"/>
                    <a:pt x="115" y="1545"/>
                    <a:pt x="127" y="1537"/>
                  </a:cubicBezTo>
                  <a:cubicBezTo>
                    <a:pt x="955" y="978"/>
                    <a:pt x="1830" y="580"/>
                    <a:pt x="2755" y="159"/>
                  </a:cubicBezTo>
                  <a:lnTo>
                    <a:pt x="2792" y="143"/>
                  </a:lnTo>
                  <a:cubicBezTo>
                    <a:pt x="2829" y="126"/>
                    <a:pt x="2845" y="81"/>
                    <a:pt x="2828" y="44"/>
                  </a:cubicBezTo>
                  <a:cubicBezTo>
                    <a:pt x="2815" y="17"/>
                    <a:pt x="2788" y="1"/>
                    <a:pt x="2760" y="1"/>
                  </a:cubicBezTo>
                  <a:close/>
                </a:path>
              </a:pathLst>
            </a:custGeom>
            <a:solidFill>
              <a:srgbClr val="191919">
                <a:alpha val="136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65" name="Google Shape;3965;p23"/>
            <p:cNvSpPr/>
            <p:nvPr/>
          </p:nvSpPr>
          <p:spPr>
            <a:xfrm>
              <a:off x="1824834" y="4439446"/>
              <a:ext cx="197667" cy="154242"/>
            </a:xfrm>
            <a:custGeom>
              <a:avLst/>
              <a:gdLst/>
              <a:ahLst/>
              <a:cxnLst/>
              <a:rect l="l" t="t" r="r" b="b"/>
              <a:pathLst>
                <a:path w="2894" h="2215" extrusionOk="0">
                  <a:moveTo>
                    <a:pt x="86" y="0"/>
                  </a:moveTo>
                  <a:cubicBezTo>
                    <a:pt x="70" y="0"/>
                    <a:pt x="53" y="6"/>
                    <a:pt x="39" y="18"/>
                  </a:cubicBezTo>
                  <a:cubicBezTo>
                    <a:pt x="5" y="43"/>
                    <a:pt x="1" y="91"/>
                    <a:pt x="27" y="123"/>
                  </a:cubicBezTo>
                  <a:cubicBezTo>
                    <a:pt x="262" y="416"/>
                    <a:pt x="699" y="837"/>
                    <a:pt x="1024" y="1082"/>
                  </a:cubicBezTo>
                  <a:cubicBezTo>
                    <a:pt x="1168" y="1188"/>
                    <a:pt x="1320" y="1296"/>
                    <a:pt x="1482" y="1407"/>
                  </a:cubicBezTo>
                  <a:cubicBezTo>
                    <a:pt x="1834" y="1647"/>
                    <a:pt x="2245" y="1901"/>
                    <a:pt x="2771" y="2206"/>
                  </a:cubicBezTo>
                  <a:cubicBezTo>
                    <a:pt x="2784" y="2212"/>
                    <a:pt x="2797" y="2215"/>
                    <a:pt x="2809" y="2215"/>
                  </a:cubicBezTo>
                  <a:cubicBezTo>
                    <a:pt x="2835" y="2215"/>
                    <a:pt x="2860" y="2202"/>
                    <a:pt x="2873" y="2178"/>
                  </a:cubicBezTo>
                  <a:cubicBezTo>
                    <a:pt x="2894" y="2142"/>
                    <a:pt x="2882" y="2096"/>
                    <a:pt x="2846" y="2076"/>
                  </a:cubicBezTo>
                  <a:cubicBezTo>
                    <a:pt x="2085" y="1633"/>
                    <a:pt x="1565" y="1301"/>
                    <a:pt x="1113" y="961"/>
                  </a:cubicBezTo>
                  <a:cubicBezTo>
                    <a:pt x="798" y="725"/>
                    <a:pt x="373" y="314"/>
                    <a:pt x="144" y="28"/>
                  </a:cubicBezTo>
                  <a:cubicBezTo>
                    <a:pt x="130" y="10"/>
                    <a:pt x="108" y="0"/>
                    <a:pt x="86" y="0"/>
                  </a:cubicBezTo>
                  <a:close/>
                </a:path>
              </a:pathLst>
            </a:custGeom>
            <a:solidFill>
              <a:srgbClr val="191919">
                <a:alpha val="136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66" name="Google Shape;3966;p23"/>
            <p:cNvSpPr/>
            <p:nvPr/>
          </p:nvSpPr>
          <p:spPr>
            <a:xfrm>
              <a:off x="2065474" y="4482484"/>
              <a:ext cx="184144" cy="120051"/>
            </a:xfrm>
            <a:custGeom>
              <a:avLst/>
              <a:gdLst/>
              <a:ahLst/>
              <a:cxnLst/>
              <a:rect l="l" t="t" r="r" b="b"/>
              <a:pathLst>
                <a:path w="2696" h="1724" extrusionOk="0">
                  <a:moveTo>
                    <a:pt x="2541" y="0"/>
                  </a:moveTo>
                  <a:cubicBezTo>
                    <a:pt x="2142" y="0"/>
                    <a:pt x="1587" y="115"/>
                    <a:pt x="1261" y="270"/>
                  </a:cubicBezTo>
                  <a:cubicBezTo>
                    <a:pt x="865" y="458"/>
                    <a:pt x="325" y="948"/>
                    <a:pt x="17" y="1617"/>
                  </a:cubicBezTo>
                  <a:cubicBezTo>
                    <a:pt x="0" y="1653"/>
                    <a:pt x="12" y="1691"/>
                    <a:pt x="41" y="1712"/>
                  </a:cubicBezTo>
                  <a:lnTo>
                    <a:pt x="51" y="1716"/>
                  </a:lnTo>
                  <a:cubicBezTo>
                    <a:pt x="62" y="1721"/>
                    <a:pt x="73" y="1723"/>
                    <a:pt x="84" y="1723"/>
                  </a:cubicBezTo>
                  <a:cubicBezTo>
                    <a:pt x="112" y="1723"/>
                    <a:pt x="138" y="1708"/>
                    <a:pt x="152" y="1679"/>
                  </a:cubicBezTo>
                  <a:cubicBezTo>
                    <a:pt x="445" y="1044"/>
                    <a:pt x="952" y="582"/>
                    <a:pt x="1325" y="404"/>
                  </a:cubicBezTo>
                  <a:cubicBezTo>
                    <a:pt x="1632" y="258"/>
                    <a:pt x="2159" y="151"/>
                    <a:pt x="2539" y="151"/>
                  </a:cubicBezTo>
                  <a:cubicBezTo>
                    <a:pt x="2565" y="151"/>
                    <a:pt x="2591" y="151"/>
                    <a:pt x="2615" y="152"/>
                  </a:cubicBezTo>
                  <a:cubicBezTo>
                    <a:pt x="2616" y="152"/>
                    <a:pt x="2617" y="152"/>
                    <a:pt x="2618" y="152"/>
                  </a:cubicBezTo>
                  <a:cubicBezTo>
                    <a:pt x="2659" y="152"/>
                    <a:pt x="2691" y="119"/>
                    <a:pt x="2694" y="81"/>
                  </a:cubicBezTo>
                  <a:cubicBezTo>
                    <a:pt x="2695" y="38"/>
                    <a:pt x="2662" y="3"/>
                    <a:pt x="2622" y="2"/>
                  </a:cubicBezTo>
                  <a:cubicBezTo>
                    <a:pt x="2596" y="1"/>
                    <a:pt x="2569" y="0"/>
                    <a:pt x="2541" y="0"/>
                  </a:cubicBezTo>
                  <a:close/>
                </a:path>
              </a:pathLst>
            </a:custGeom>
            <a:solidFill>
              <a:srgbClr val="191919">
                <a:alpha val="136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67" name="Google Shape;3967;p23"/>
            <p:cNvSpPr/>
            <p:nvPr/>
          </p:nvSpPr>
          <p:spPr>
            <a:xfrm>
              <a:off x="1994573" y="4237492"/>
              <a:ext cx="56828" cy="244349"/>
            </a:xfrm>
            <a:custGeom>
              <a:avLst/>
              <a:gdLst/>
              <a:ahLst/>
              <a:cxnLst/>
              <a:rect l="l" t="t" r="r" b="b"/>
              <a:pathLst>
                <a:path w="832" h="3509" extrusionOk="0">
                  <a:moveTo>
                    <a:pt x="261" y="1"/>
                  </a:moveTo>
                  <a:cubicBezTo>
                    <a:pt x="226" y="1"/>
                    <a:pt x="194" y="28"/>
                    <a:pt x="187" y="64"/>
                  </a:cubicBezTo>
                  <a:cubicBezTo>
                    <a:pt x="1" y="1216"/>
                    <a:pt x="171" y="2390"/>
                    <a:pt x="680" y="3466"/>
                  </a:cubicBezTo>
                  <a:cubicBezTo>
                    <a:pt x="686" y="3479"/>
                    <a:pt x="693" y="3488"/>
                    <a:pt x="703" y="3495"/>
                  </a:cubicBezTo>
                  <a:cubicBezTo>
                    <a:pt x="716" y="3504"/>
                    <a:pt x="731" y="3508"/>
                    <a:pt x="746" y="3508"/>
                  </a:cubicBezTo>
                  <a:cubicBezTo>
                    <a:pt x="756" y="3508"/>
                    <a:pt x="767" y="3506"/>
                    <a:pt x="778" y="3501"/>
                  </a:cubicBezTo>
                  <a:cubicBezTo>
                    <a:pt x="817" y="3482"/>
                    <a:pt x="832" y="3438"/>
                    <a:pt x="814" y="3400"/>
                  </a:cubicBezTo>
                  <a:cubicBezTo>
                    <a:pt x="319" y="2354"/>
                    <a:pt x="154" y="1209"/>
                    <a:pt x="336" y="88"/>
                  </a:cubicBezTo>
                  <a:cubicBezTo>
                    <a:pt x="343" y="48"/>
                    <a:pt x="314" y="8"/>
                    <a:pt x="273" y="2"/>
                  </a:cubicBezTo>
                  <a:cubicBezTo>
                    <a:pt x="269" y="1"/>
                    <a:pt x="265" y="1"/>
                    <a:pt x="261" y="1"/>
                  </a:cubicBezTo>
                  <a:close/>
                </a:path>
              </a:pathLst>
            </a:custGeom>
            <a:solidFill>
              <a:srgbClr val="191919">
                <a:alpha val="136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68" name="Google Shape;3968;p23"/>
            <p:cNvSpPr/>
            <p:nvPr/>
          </p:nvSpPr>
          <p:spPr>
            <a:xfrm>
              <a:off x="1835148" y="4424892"/>
              <a:ext cx="187559" cy="169561"/>
            </a:xfrm>
            <a:custGeom>
              <a:avLst/>
              <a:gdLst/>
              <a:ahLst/>
              <a:cxnLst/>
              <a:rect l="l" t="t" r="r" b="b"/>
              <a:pathLst>
                <a:path w="2746" h="2435" extrusionOk="0">
                  <a:moveTo>
                    <a:pt x="78" y="1"/>
                  </a:moveTo>
                  <a:cubicBezTo>
                    <a:pt x="39" y="1"/>
                    <a:pt x="7" y="29"/>
                    <a:pt x="4" y="68"/>
                  </a:cubicBezTo>
                  <a:cubicBezTo>
                    <a:pt x="0" y="110"/>
                    <a:pt x="29" y="147"/>
                    <a:pt x="71" y="150"/>
                  </a:cubicBezTo>
                  <a:cubicBezTo>
                    <a:pt x="293" y="173"/>
                    <a:pt x="614" y="317"/>
                    <a:pt x="831" y="449"/>
                  </a:cubicBezTo>
                  <a:cubicBezTo>
                    <a:pt x="1108" y="616"/>
                    <a:pt x="1342" y="788"/>
                    <a:pt x="1654" y="1128"/>
                  </a:cubicBezTo>
                  <a:cubicBezTo>
                    <a:pt x="1943" y="1441"/>
                    <a:pt x="2244" y="1884"/>
                    <a:pt x="2465" y="2209"/>
                  </a:cubicBezTo>
                  <a:cubicBezTo>
                    <a:pt x="2514" y="2279"/>
                    <a:pt x="2558" y="2345"/>
                    <a:pt x="2599" y="2403"/>
                  </a:cubicBezTo>
                  <a:cubicBezTo>
                    <a:pt x="2606" y="2409"/>
                    <a:pt x="2612" y="2416"/>
                    <a:pt x="2619" y="2422"/>
                  </a:cubicBezTo>
                  <a:cubicBezTo>
                    <a:pt x="2632" y="2430"/>
                    <a:pt x="2647" y="2434"/>
                    <a:pt x="2662" y="2434"/>
                  </a:cubicBezTo>
                  <a:cubicBezTo>
                    <a:pt x="2676" y="2434"/>
                    <a:pt x="2691" y="2430"/>
                    <a:pt x="2704" y="2422"/>
                  </a:cubicBezTo>
                  <a:cubicBezTo>
                    <a:pt x="2739" y="2399"/>
                    <a:pt x="2746" y="2351"/>
                    <a:pt x="2722" y="2318"/>
                  </a:cubicBezTo>
                  <a:cubicBezTo>
                    <a:pt x="2682" y="2262"/>
                    <a:pt x="2638" y="2196"/>
                    <a:pt x="2588" y="2125"/>
                  </a:cubicBezTo>
                  <a:cubicBezTo>
                    <a:pt x="2365" y="1797"/>
                    <a:pt x="2059" y="1346"/>
                    <a:pt x="1764" y="1026"/>
                  </a:cubicBezTo>
                  <a:cubicBezTo>
                    <a:pt x="1440" y="673"/>
                    <a:pt x="1195" y="494"/>
                    <a:pt x="908" y="319"/>
                  </a:cubicBezTo>
                  <a:cubicBezTo>
                    <a:pt x="676" y="179"/>
                    <a:pt x="332" y="26"/>
                    <a:pt x="86" y="1"/>
                  </a:cubicBezTo>
                  <a:cubicBezTo>
                    <a:pt x="83" y="1"/>
                    <a:pt x="80" y="1"/>
                    <a:pt x="78" y="1"/>
                  </a:cubicBezTo>
                  <a:close/>
                </a:path>
              </a:pathLst>
            </a:custGeom>
            <a:solidFill>
              <a:srgbClr val="191919">
                <a:alpha val="136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3969" name="Google Shape;3969;p23"/>
          <p:cNvGrpSpPr/>
          <p:nvPr/>
        </p:nvGrpSpPr>
        <p:grpSpPr>
          <a:xfrm>
            <a:off x="293158" y="5295624"/>
            <a:ext cx="556997" cy="883813"/>
            <a:chOff x="1296693" y="4078131"/>
            <a:chExt cx="417748" cy="662860"/>
          </a:xfrm>
        </p:grpSpPr>
        <p:sp>
          <p:nvSpPr>
            <p:cNvPr id="3970" name="Google Shape;3970;p23"/>
            <p:cNvSpPr/>
            <p:nvPr/>
          </p:nvSpPr>
          <p:spPr>
            <a:xfrm>
              <a:off x="1482074" y="4131614"/>
              <a:ext cx="149241" cy="234043"/>
            </a:xfrm>
            <a:custGeom>
              <a:avLst/>
              <a:gdLst/>
              <a:ahLst/>
              <a:cxnLst/>
              <a:rect l="l" t="t" r="r" b="b"/>
              <a:pathLst>
                <a:path w="2185" h="3361" extrusionOk="0">
                  <a:moveTo>
                    <a:pt x="1092" y="1"/>
                  </a:moveTo>
                  <a:cubicBezTo>
                    <a:pt x="681" y="1"/>
                    <a:pt x="280" y="260"/>
                    <a:pt x="117" y="637"/>
                  </a:cubicBezTo>
                  <a:cubicBezTo>
                    <a:pt x="2" y="903"/>
                    <a:pt x="0" y="1202"/>
                    <a:pt x="16" y="1492"/>
                  </a:cubicBezTo>
                  <a:cubicBezTo>
                    <a:pt x="53" y="2123"/>
                    <a:pt x="162" y="2753"/>
                    <a:pt x="343" y="3361"/>
                  </a:cubicBezTo>
                  <a:cubicBezTo>
                    <a:pt x="563" y="3345"/>
                    <a:pt x="1054" y="2969"/>
                    <a:pt x="1558" y="2406"/>
                  </a:cubicBezTo>
                  <a:cubicBezTo>
                    <a:pt x="1764" y="2177"/>
                    <a:pt x="1931" y="1909"/>
                    <a:pt x="2041" y="1620"/>
                  </a:cubicBezTo>
                  <a:cubicBezTo>
                    <a:pt x="2150" y="1333"/>
                    <a:pt x="2185" y="1007"/>
                    <a:pt x="2084" y="715"/>
                  </a:cubicBezTo>
                  <a:cubicBezTo>
                    <a:pt x="1947" y="315"/>
                    <a:pt x="1551" y="17"/>
                    <a:pt x="1128" y="1"/>
                  </a:cubicBezTo>
                  <a:cubicBezTo>
                    <a:pt x="1116" y="1"/>
                    <a:pt x="1104" y="1"/>
                    <a:pt x="1092" y="1"/>
                  </a:cubicBezTo>
                  <a:close/>
                </a:path>
              </a:pathLst>
            </a:custGeom>
            <a:solidFill>
              <a:schemeClr val="accent2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71" name="Google Shape;3971;p23"/>
            <p:cNvSpPr/>
            <p:nvPr/>
          </p:nvSpPr>
          <p:spPr>
            <a:xfrm>
              <a:off x="1401337" y="4078131"/>
              <a:ext cx="139815" cy="280768"/>
            </a:xfrm>
            <a:custGeom>
              <a:avLst/>
              <a:gdLst/>
              <a:ahLst/>
              <a:cxnLst/>
              <a:rect l="l" t="t" r="r" b="b"/>
              <a:pathLst>
                <a:path w="2047" h="4032" extrusionOk="0">
                  <a:moveTo>
                    <a:pt x="1001" y="1"/>
                  </a:moveTo>
                  <a:cubicBezTo>
                    <a:pt x="941" y="1"/>
                    <a:pt x="882" y="12"/>
                    <a:pt x="827" y="38"/>
                  </a:cubicBezTo>
                  <a:cubicBezTo>
                    <a:pt x="725" y="84"/>
                    <a:pt x="647" y="172"/>
                    <a:pt x="579" y="261"/>
                  </a:cubicBezTo>
                  <a:cubicBezTo>
                    <a:pt x="184" y="781"/>
                    <a:pt x="0" y="1446"/>
                    <a:pt x="29" y="2097"/>
                  </a:cubicBezTo>
                  <a:cubicBezTo>
                    <a:pt x="59" y="2750"/>
                    <a:pt x="419" y="3643"/>
                    <a:pt x="665" y="3922"/>
                  </a:cubicBezTo>
                  <a:cubicBezTo>
                    <a:pt x="732" y="3997"/>
                    <a:pt x="815" y="4031"/>
                    <a:pt x="900" y="4031"/>
                  </a:cubicBezTo>
                  <a:cubicBezTo>
                    <a:pt x="1046" y="4031"/>
                    <a:pt x="1201" y="3930"/>
                    <a:pt x="1300" y="3763"/>
                  </a:cubicBezTo>
                  <a:cubicBezTo>
                    <a:pt x="1813" y="2899"/>
                    <a:pt x="2046" y="1549"/>
                    <a:pt x="1675" y="618"/>
                  </a:cubicBezTo>
                  <a:cubicBezTo>
                    <a:pt x="1603" y="440"/>
                    <a:pt x="1512" y="264"/>
                    <a:pt x="1364" y="140"/>
                  </a:cubicBezTo>
                  <a:cubicBezTo>
                    <a:pt x="1264" y="55"/>
                    <a:pt x="1131" y="1"/>
                    <a:pt x="1001" y="1"/>
                  </a:cubicBezTo>
                  <a:close/>
                </a:path>
              </a:pathLst>
            </a:custGeom>
            <a:solidFill>
              <a:schemeClr val="accent1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72" name="Google Shape;3972;p23"/>
            <p:cNvSpPr/>
            <p:nvPr/>
          </p:nvSpPr>
          <p:spPr>
            <a:xfrm>
              <a:off x="1433304" y="4096376"/>
              <a:ext cx="29712" cy="244628"/>
            </a:xfrm>
            <a:custGeom>
              <a:avLst/>
              <a:gdLst/>
              <a:ahLst/>
              <a:cxnLst/>
              <a:rect l="l" t="t" r="r" b="b"/>
              <a:pathLst>
                <a:path w="435" h="3513" extrusionOk="0">
                  <a:moveTo>
                    <a:pt x="323" y="1"/>
                  </a:moveTo>
                  <a:cubicBezTo>
                    <a:pt x="277" y="1"/>
                    <a:pt x="236" y="34"/>
                    <a:pt x="226" y="82"/>
                  </a:cubicBezTo>
                  <a:cubicBezTo>
                    <a:pt x="7" y="1175"/>
                    <a:pt x="0" y="2176"/>
                    <a:pt x="206" y="3428"/>
                  </a:cubicBezTo>
                  <a:cubicBezTo>
                    <a:pt x="213" y="3464"/>
                    <a:pt x="239" y="3495"/>
                    <a:pt x="274" y="3507"/>
                  </a:cubicBezTo>
                  <a:cubicBezTo>
                    <a:pt x="286" y="3510"/>
                    <a:pt x="297" y="3512"/>
                    <a:pt x="308" y="3512"/>
                  </a:cubicBezTo>
                  <a:cubicBezTo>
                    <a:pt x="312" y="3512"/>
                    <a:pt x="317" y="3512"/>
                    <a:pt x="321" y="3511"/>
                  </a:cubicBezTo>
                  <a:cubicBezTo>
                    <a:pt x="376" y="3502"/>
                    <a:pt x="414" y="3450"/>
                    <a:pt x="405" y="3394"/>
                  </a:cubicBezTo>
                  <a:cubicBezTo>
                    <a:pt x="201" y="2151"/>
                    <a:pt x="206" y="1204"/>
                    <a:pt x="423" y="121"/>
                  </a:cubicBezTo>
                  <a:cubicBezTo>
                    <a:pt x="434" y="67"/>
                    <a:pt x="399" y="13"/>
                    <a:pt x="344" y="3"/>
                  </a:cubicBezTo>
                  <a:cubicBezTo>
                    <a:pt x="337" y="2"/>
                    <a:pt x="330" y="1"/>
                    <a:pt x="323" y="1"/>
                  </a:cubicBezTo>
                  <a:close/>
                </a:path>
              </a:pathLst>
            </a:custGeom>
            <a:solidFill>
              <a:srgbClr val="191919">
                <a:alpha val="136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73" name="Google Shape;3973;p23"/>
            <p:cNvSpPr/>
            <p:nvPr/>
          </p:nvSpPr>
          <p:spPr>
            <a:xfrm>
              <a:off x="1465407" y="4086348"/>
              <a:ext cx="38523" cy="254655"/>
            </a:xfrm>
            <a:custGeom>
              <a:avLst/>
              <a:gdLst/>
              <a:ahLst/>
              <a:cxnLst/>
              <a:rect l="l" t="t" r="r" b="b"/>
              <a:pathLst>
                <a:path w="564" h="3657" extrusionOk="0">
                  <a:moveTo>
                    <a:pt x="117" y="0"/>
                  </a:moveTo>
                  <a:cubicBezTo>
                    <a:pt x="108" y="0"/>
                    <a:pt x="99" y="2"/>
                    <a:pt x="90" y="4"/>
                  </a:cubicBezTo>
                  <a:cubicBezTo>
                    <a:pt x="34" y="22"/>
                    <a:pt x="5" y="77"/>
                    <a:pt x="20" y="131"/>
                  </a:cubicBezTo>
                  <a:cubicBezTo>
                    <a:pt x="358" y="1298"/>
                    <a:pt x="355" y="2219"/>
                    <a:pt x="15" y="3531"/>
                  </a:cubicBezTo>
                  <a:cubicBezTo>
                    <a:pt x="1" y="3582"/>
                    <a:pt x="30" y="3636"/>
                    <a:pt x="78" y="3652"/>
                  </a:cubicBezTo>
                  <a:cubicBezTo>
                    <a:pt x="81" y="3654"/>
                    <a:pt x="84" y="3654"/>
                    <a:pt x="90" y="3654"/>
                  </a:cubicBezTo>
                  <a:cubicBezTo>
                    <a:pt x="98" y="3656"/>
                    <a:pt x="106" y="3657"/>
                    <a:pt x="114" y="3657"/>
                  </a:cubicBezTo>
                  <a:cubicBezTo>
                    <a:pt x="158" y="3657"/>
                    <a:pt x="200" y="3627"/>
                    <a:pt x="212" y="3581"/>
                  </a:cubicBezTo>
                  <a:cubicBezTo>
                    <a:pt x="562" y="2231"/>
                    <a:pt x="563" y="1279"/>
                    <a:pt x="215" y="74"/>
                  </a:cubicBezTo>
                  <a:cubicBezTo>
                    <a:pt x="202" y="28"/>
                    <a:pt x="161" y="0"/>
                    <a:pt x="117" y="0"/>
                  </a:cubicBezTo>
                  <a:close/>
                </a:path>
              </a:pathLst>
            </a:custGeom>
            <a:solidFill>
              <a:srgbClr val="191919">
                <a:alpha val="136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74" name="Google Shape;3974;p23"/>
            <p:cNvSpPr/>
            <p:nvPr/>
          </p:nvSpPr>
          <p:spPr>
            <a:xfrm>
              <a:off x="1525584" y="4151949"/>
              <a:ext cx="188856" cy="237873"/>
            </a:xfrm>
            <a:custGeom>
              <a:avLst/>
              <a:gdLst/>
              <a:ahLst/>
              <a:cxnLst/>
              <a:rect l="l" t="t" r="r" b="b"/>
              <a:pathLst>
                <a:path w="2765" h="3416" extrusionOk="0">
                  <a:moveTo>
                    <a:pt x="2242" y="0"/>
                  </a:moveTo>
                  <a:cubicBezTo>
                    <a:pt x="2235" y="0"/>
                    <a:pt x="2227" y="0"/>
                    <a:pt x="2220" y="1"/>
                  </a:cubicBezTo>
                  <a:cubicBezTo>
                    <a:pt x="2026" y="7"/>
                    <a:pt x="1847" y="90"/>
                    <a:pt x="1680" y="189"/>
                  </a:cubicBezTo>
                  <a:cubicBezTo>
                    <a:pt x="813" y="693"/>
                    <a:pt x="165" y="1900"/>
                    <a:pt x="35" y="2894"/>
                  </a:cubicBezTo>
                  <a:cubicBezTo>
                    <a:pt x="0" y="3173"/>
                    <a:pt x="138" y="3416"/>
                    <a:pt x="373" y="3416"/>
                  </a:cubicBezTo>
                  <a:cubicBezTo>
                    <a:pt x="394" y="3416"/>
                    <a:pt x="416" y="3414"/>
                    <a:pt x="439" y="3410"/>
                  </a:cubicBezTo>
                  <a:cubicBezTo>
                    <a:pt x="803" y="3344"/>
                    <a:pt x="1638" y="2862"/>
                    <a:pt x="2064" y="2366"/>
                  </a:cubicBezTo>
                  <a:cubicBezTo>
                    <a:pt x="2488" y="1872"/>
                    <a:pt x="2753" y="1232"/>
                    <a:pt x="2762" y="581"/>
                  </a:cubicBezTo>
                  <a:cubicBezTo>
                    <a:pt x="2765" y="467"/>
                    <a:pt x="2758" y="352"/>
                    <a:pt x="2707" y="253"/>
                  </a:cubicBezTo>
                  <a:cubicBezTo>
                    <a:pt x="2622" y="88"/>
                    <a:pt x="2428" y="0"/>
                    <a:pt x="2242" y="0"/>
                  </a:cubicBezTo>
                  <a:close/>
                </a:path>
              </a:pathLst>
            </a:custGeom>
            <a:solidFill>
              <a:schemeClr val="accent1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75" name="Google Shape;3975;p23"/>
            <p:cNvSpPr/>
            <p:nvPr/>
          </p:nvSpPr>
          <p:spPr>
            <a:xfrm>
              <a:off x="1552223" y="4181754"/>
              <a:ext cx="153886" cy="196301"/>
            </a:xfrm>
            <a:custGeom>
              <a:avLst/>
              <a:gdLst/>
              <a:ahLst/>
              <a:cxnLst/>
              <a:rect l="l" t="t" r="r" b="b"/>
              <a:pathLst>
                <a:path w="2253" h="2819" extrusionOk="0">
                  <a:moveTo>
                    <a:pt x="2141" y="0"/>
                  </a:moveTo>
                  <a:cubicBezTo>
                    <a:pt x="2103" y="0"/>
                    <a:pt x="2067" y="21"/>
                    <a:pt x="2048" y="55"/>
                  </a:cubicBezTo>
                  <a:cubicBezTo>
                    <a:pt x="1553" y="1042"/>
                    <a:pt x="971" y="1792"/>
                    <a:pt x="44" y="2645"/>
                  </a:cubicBezTo>
                  <a:cubicBezTo>
                    <a:pt x="5" y="2683"/>
                    <a:pt x="1" y="2747"/>
                    <a:pt x="39" y="2786"/>
                  </a:cubicBezTo>
                  <a:cubicBezTo>
                    <a:pt x="52" y="2799"/>
                    <a:pt x="66" y="2808"/>
                    <a:pt x="81" y="2814"/>
                  </a:cubicBezTo>
                  <a:cubicBezTo>
                    <a:pt x="91" y="2817"/>
                    <a:pt x="101" y="2818"/>
                    <a:pt x="111" y="2818"/>
                  </a:cubicBezTo>
                  <a:cubicBezTo>
                    <a:pt x="137" y="2818"/>
                    <a:pt x="162" y="2809"/>
                    <a:pt x="181" y="2791"/>
                  </a:cubicBezTo>
                  <a:cubicBezTo>
                    <a:pt x="1114" y="1932"/>
                    <a:pt x="1728" y="1139"/>
                    <a:pt x="2229" y="146"/>
                  </a:cubicBezTo>
                  <a:cubicBezTo>
                    <a:pt x="2252" y="96"/>
                    <a:pt x="2232" y="36"/>
                    <a:pt x="2184" y="10"/>
                  </a:cubicBezTo>
                  <a:cubicBezTo>
                    <a:pt x="2170" y="3"/>
                    <a:pt x="2155" y="0"/>
                    <a:pt x="2141" y="0"/>
                  </a:cubicBezTo>
                  <a:close/>
                </a:path>
              </a:pathLst>
            </a:custGeom>
            <a:solidFill>
              <a:srgbClr val="191919">
                <a:alpha val="136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76" name="Google Shape;3976;p23"/>
            <p:cNvSpPr/>
            <p:nvPr/>
          </p:nvSpPr>
          <p:spPr>
            <a:xfrm>
              <a:off x="1537196" y="4162673"/>
              <a:ext cx="160852" cy="203822"/>
            </a:xfrm>
            <a:custGeom>
              <a:avLst/>
              <a:gdLst/>
              <a:ahLst/>
              <a:cxnLst/>
              <a:rect l="l" t="t" r="r" b="b"/>
              <a:pathLst>
                <a:path w="2355" h="2927" extrusionOk="0">
                  <a:moveTo>
                    <a:pt x="2239" y="1"/>
                  </a:moveTo>
                  <a:cubicBezTo>
                    <a:pt x="2219" y="1"/>
                    <a:pt x="2199" y="7"/>
                    <a:pt x="2181" y="20"/>
                  </a:cubicBezTo>
                  <a:cubicBezTo>
                    <a:pt x="1165" y="755"/>
                    <a:pt x="578" y="1502"/>
                    <a:pt x="22" y="2783"/>
                  </a:cubicBezTo>
                  <a:cubicBezTo>
                    <a:pt x="1" y="2834"/>
                    <a:pt x="24" y="2894"/>
                    <a:pt x="75" y="2916"/>
                  </a:cubicBezTo>
                  <a:cubicBezTo>
                    <a:pt x="76" y="2919"/>
                    <a:pt x="81" y="2920"/>
                    <a:pt x="82" y="2920"/>
                  </a:cubicBezTo>
                  <a:cubicBezTo>
                    <a:pt x="94" y="2924"/>
                    <a:pt x="105" y="2926"/>
                    <a:pt x="116" y="2926"/>
                  </a:cubicBezTo>
                  <a:cubicBezTo>
                    <a:pt x="156" y="2926"/>
                    <a:pt x="192" y="2903"/>
                    <a:pt x="206" y="2864"/>
                  </a:cubicBezTo>
                  <a:cubicBezTo>
                    <a:pt x="747" y="1619"/>
                    <a:pt x="1314" y="893"/>
                    <a:pt x="2299" y="182"/>
                  </a:cubicBezTo>
                  <a:cubicBezTo>
                    <a:pt x="2343" y="150"/>
                    <a:pt x="2354" y="87"/>
                    <a:pt x="2321" y="42"/>
                  </a:cubicBezTo>
                  <a:cubicBezTo>
                    <a:pt x="2301" y="16"/>
                    <a:pt x="2271" y="1"/>
                    <a:pt x="2239" y="1"/>
                  </a:cubicBezTo>
                  <a:close/>
                </a:path>
              </a:pathLst>
            </a:custGeom>
            <a:solidFill>
              <a:srgbClr val="191919">
                <a:alpha val="136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77" name="Google Shape;3977;p23"/>
            <p:cNvSpPr/>
            <p:nvPr/>
          </p:nvSpPr>
          <p:spPr>
            <a:xfrm>
              <a:off x="1420735" y="4255920"/>
              <a:ext cx="201561" cy="154659"/>
            </a:xfrm>
            <a:custGeom>
              <a:avLst/>
              <a:gdLst/>
              <a:ahLst/>
              <a:cxnLst/>
              <a:rect l="l" t="t" r="r" b="b"/>
              <a:pathLst>
                <a:path w="2951" h="2221" extrusionOk="0">
                  <a:moveTo>
                    <a:pt x="1559" y="0"/>
                  </a:moveTo>
                  <a:cubicBezTo>
                    <a:pt x="1426" y="0"/>
                    <a:pt x="1313" y="58"/>
                    <a:pt x="1210" y="160"/>
                  </a:cubicBezTo>
                  <a:cubicBezTo>
                    <a:pt x="978" y="394"/>
                    <a:pt x="1016" y="815"/>
                    <a:pt x="1016" y="815"/>
                  </a:cubicBezTo>
                  <a:cubicBezTo>
                    <a:pt x="1016" y="815"/>
                    <a:pt x="914" y="430"/>
                    <a:pt x="796" y="299"/>
                  </a:cubicBezTo>
                  <a:cubicBezTo>
                    <a:pt x="718" y="211"/>
                    <a:pt x="608" y="156"/>
                    <a:pt x="494" y="156"/>
                  </a:cubicBezTo>
                  <a:cubicBezTo>
                    <a:pt x="438" y="156"/>
                    <a:pt x="381" y="169"/>
                    <a:pt x="327" y="198"/>
                  </a:cubicBezTo>
                  <a:cubicBezTo>
                    <a:pt x="88" y="328"/>
                    <a:pt x="0" y="528"/>
                    <a:pt x="67" y="815"/>
                  </a:cubicBezTo>
                  <a:cubicBezTo>
                    <a:pt x="174" y="1264"/>
                    <a:pt x="525" y="1791"/>
                    <a:pt x="678" y="1925"/>
                  </a:cubicBezTo>
                  <a:cubicBezTo>
                    <a:pt x="898" y="2119"/>
                    <a:pt x="1084" y="2221"/>
                    <a:pt x="1318" y="2221"/>
                  </a:cubicBezTo>
                  <a:cubicBezTo>
                    <a:pt x="1424" y="2221"/>
                    <a:pt x="1539" y="2200"/>
                    <a:pt x="1672" y="2157"/>
                  </a:cubicBezTo>
                  <a:cubicBezTo>
                    <a:pt x="1872" y="2093"/>
                    <a:pt x="2173" y="1938"/>
                    <a:pt x="2488" y="1750"/>
                  </a:cubicBezTo>
                  <a:cubicBezTo>
                    <a:pt x="2844" y="1539"/>
                    <a:pt x="2950" y="1299"/>
                    <a:pt x="2848" y="1092"/>
                  </a:cubicBezTo>
                  <a:cubicBezTo>
                    <a:pt x="2770" y="934"/>
                    <a:pt x="2606" y="855"/>
                    <a:pt x="2435" y="855"/>
                  </a:cubicBezTo>
                  <a:cubicBezTo>
                    <a:pt x="2409" y="855"/>
                    <a:pt x="2383" y="856"/>
                    <a:pt x="2357" y="860"/>
                  </a:cubicBezTo>
                  <a:cubicBezTo>
                    <a:pt x="2106" y="895"/>
                    <a:pt x="1898" y="1118"/>
                    <a:pt x="1898" y="1118"/>
                  </a:cubicBezTo>
                  <a:cubicBezTo>
                    <a:pt x="1898" y="1118"/>
                    <a:pt x="2047" y="926"/>
                    <a:pt x="2108" y="655"/>
                  </a:cubicBezTo>
                  <a:cubicBezTo>
                    <a:pt x="2203" y="246"/>
                    <a:pt x="1924" y="96"/>
                    <a:pt x="1738" y="32"/>
                  </a:cubicBezTo>
                  <a:cubicBezTo>
                    <a:pt x="1674" y="11"/>
                    <a:pt x="1615" y="0"/>
                    <a:pt x="1559" y="0"/>
                  </a:cubicBez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78" name="Google Shape;3978;p23"/>
            <p:cNvSpPr/>
            <p:nvPr/>
          </p:nvSpPr>
          <p:spPr>
            <a:xfrm>
              <a:off x="1296693" y="4422777"/>
              <a:ext cx="165087" cy="250477"/>
            </a:xfrm>
            <a:custGeom>
              <a:avLst/>
              <a:gdLst/>
              <a:ahLst/>
              <a:cxnLst/>
              <a:rect l="l" t="t" r="r" b="b"/>
              <a:pathLst>
                <a:path w="2417" h="3597" extrusionOk="0">
                  <a:moveTo>
                    <a:pt x="1" y="0"/>
                  </a:moveTo>
                  <a:lnTo>
                    <a:pt x="1" y="0"/>
                  </a:lnTo>
                  <a:cubicBezTo>
                    <a:pt x="260" y="1465"/>
                    <a:pt x="1161" y="2803"/>
                    <a:pt x="2417" y="3597"/>
                  </a:cubicBezTo>
                  <a:cubicBezTo>
                    <a:pt x="1873" y="2249"/>
                    <a:pt x="1044" y="1014"/>
                    <a:pt x="1" y="0"/>
                  </a:cubicBez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79" name="Google Shape;3979;p23"/>
            <p:cNvSpPr/>
            <p:nvPr/>
          </p:nvSpPr>
          <p:spPr>
            <a:xfrm rot="350661">
              <a:off x="1464139" y="4451163"/>
              <a:ext cx="105937" cy="193104"/>
            </a:xfrm>
            <a:custGeom>
              <a:avLst/>
              <a:gdLst/>
              <a:ahLst/>
              <a:cxnLst/>
              <a:rect l="l" t="t" r="r" b="b"/>
              <a:pathLst>
                <a:path w="1551" h="2773" extrusionOk="0">
                  <a:moveTo>
                    <a:pt x="1410" y="1"/>
                  </a:moveTo>
                  <a:lnTo>
                    <a:pt x="1410" y="1"/>
                  </a:lnTo>
                  <a:cubicBezTo>
                    <a:pt x="996" y="827"/>
                    <a:pt x="584" y="1650"/>
                    <a:pt x="171" y="2475"/>
                  </a:cubicBezTo>
                  <a:lnTo>
                    <a:pt x="113" y="2634"/>
                  </a:lnTo>
                  <a:lnTo>
                    <a:pt x="27" y="2364"/>
                  </a:lnTo>
                  <a:cubicBezTo>
                    <a:pt x="18" y="2359"/>
                    <a:pt x="11" y="2353"/>
                    <a:pt x="1" y="2347"/>
                  </a:cubicBezTo>
                  <a:lnTo>
                    <a:pt x="1" y="2347"/>
                  </a:lnTo>
                  <a:cubicBezTo>
                    <a:pt x="40" y="2442"/>
                    <a:pt x="78" y="2539"/>
                    <a:pt x="113" y="2636"/>
                  </a:cubicBezTo>
                  <a:lnTo>
                    <a:pt x="64" y="2773"/>
                  </a:lnTo>
                  <a:cubicBezTo>
                    <a:pt x="492" y="2434"/>
                    <a:pt x="890" y="2048"/>
                    <a:pt x="1158" y="1575"/>
                  </a:cubicBezTo>
                  <a:cubicBezTo>
                    <a:pt x="1426" y="1099"/>
                    <a:pt x="1550" y="528"/>
                    <a:pt x="1410" y="1"/>
                  </a:cubicBez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80" name="Google Shape;3980;p23"/>
            <p:cNvSpPr/>
            <p:nvPr/>
          </p:nvSpPr>
          <p:spPr>
            <a:xfrm>
              <a:off x="1545386" y="4171075"/>
              <a:ext cx="21242" cy="37185"/>
            </a:xfrm>
            <a:custGeom>
              <a:avLst/>
              <a:gdLst/>
              <a:ahLst/>
              <a:cxnLst/>
              <a:rect l="l" t="t" r="r" b="b"/>
              <a:pathLst>
                <a:path w="311" h="534" extrusionOk="0">
                  <a:moveTo>
                    <a:pt x="196" y="1"/>
                  </a:moveTo>
                  <a:cubicBezTo>
                    <a:pt x="166" y="1"/>
                    <a:pt x="136" y="15"/>
                    <a:pt x="114" y="47"/>
                  </a:cubicBezTo>
                  <a:cubicBezTo>
                    <a:pt x="66" y="116"/>
                    <a:pt x="41" y="206"/>
                    <a:pt x="22" y="286"/>
                  </a:cubicBezTo>
                  <a:cubicBezTo>
                    <a:pt x="6" y="366"/>
                    <a:pt x="0" y="441"/>
                    <a:pt x="53" y="508"/>
                  </a:cubicBezTo>
                  <a:cubicBezTo>
                    <a:pt x="65" y="525"/>
                    <a:pt x="80" y="534"/>
                    <a:pt x="97" y="534"/>
                  </a:cubicBezTo>
                  <a:cubicBezTo>
                    <a:pt x="106" y="534"/>
                    <a:pt x="116" y="532"/>
                    <a:pt x="126" y="527"/>
                  </a:cubicBezTo>
                  <a:cubicBezTo>
                    <a:pt x="264" y="464"/>
                    <a:pt x="311" y="232"/>
                    <a:pt x="293" y="94"/>
                  </a:cubicBezTo>
                  <a:cubicBezTo>
                    <a:pt x="287" y="36"/>
                    <a:pt x="242" y="1"/>
                    <a:pt x="19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81" name="Google Shape;3981;p23"/>
            <p:cNvSpPr/>
            <p:nvPr/>
          </p:nvSpPr>
          <p:spPr>
            <a:xfrm>
              <a:off x="1570842" y="4158162"/>
              <a:ext cx="19466" cy="28411"/>
            </a:xfrm>
            <a:custGeom>
              <a:avLst/>
              <a:gdLst/>
              <a:ahLst/>
              <a:cxnLst/>
              <a:rect l="l" t="t" r="r" b="b"/>
              <a:pathLst>
                <a:path w="285" h="408" extrusionOk="0">
                  <a:moveTo>
                    <a:pt x="196" y="0"/>
                  </a:moveTo>
                  <a:cubicBezTo>
                    <a:pt x="176" y="0"/>
                    <a:pt x="155" y="7"/>
                    <a:pt x="139" y="20"/>
                  </a:cubicBezTo>
                  <a:cubicBezTo>
                    <a:pt x="94" y="59"/>
                    <a:pt x="59" y="103"/>
                    <a:pt x="35" y="158"/>
                  </a:cubicBezTo>
                  <a:cubicBezTo>
                    <a:pt x="22" y="186"/>
                    <a:pt x="12" y="215"/>
                    <a:pt x="6" y="244"/>
                  </a:cubicBezTo>
                  <a:cubicBezTo>
                    <a:pt x="0" y="272"/>
                    <a:pt x="0" y="300"/>
                    <a:pt x="12" y="325"/>
                  </a:cubicBezTo>
                  <a:cubicBezTo>
                    <a:pt x="15" y="336"/>
                    <a:pt x="21" y="345"/>
                    <a:pt x="28" y="352"/>
                  </a:cubicBezTo>
                  <a:cubicBezTo>
                    <a:pt x="35" y="361"/>
                    <a:pt x="39" y="365"/>
                    <a:pt x="38" y="365"/>
                  </a:cubicBezTo>
                  <a:cubicBezTo>
                    <a:pt x="38" y="365"/>
                    <a:pt x="37" y="364"/>
                    <a:pt x="34" y="361"/>
                  </a:cubicBezTo>
                  <a:lnTo>
                    <a:pt x="34" y="361"/>
                  </a:lnTo>
                  <a:cubicBezTo>
                    <a:pt x="51" y="388"/>
                    <a:pt x="81" y="408"/>
                    <a:pt x="113" y="408"/>
                  </a:cubicBezTo>
                  <a:cubicBezTo>
                    <a:pt x="121" y="408"/>
                    <a:pt x="129" y="406"/>
                    <a:pt x="137" y="403"/>
                  </a:cubicBezTo>
                  <a:cubicBezTo>
                    <a:pt x="172" y="390"/>
                    <a:pt x="200" y="381"/>
                    <a:pt x="223" y="352"/>
                  </a:cubicBezTo>
                  <a:cubicBezTo>
                    <a:pt x="245" y="325"/>
                    <a:pt x="260" y="279"/>
                    <a:pt x="268" y="244"/>
                  </a:cubicBezTo>
                  <a:cubicBezTo>
                    <a:pt x="285" y="177"/>
                    <a:pt x="283" y="118"/>
                    <a:pt x="267" y="52"/>
                  </a:cubicBezTo>
                  <a:cubicBezTo>
                    <a:pt x="259" y="17"/>
                    <a:pt x="228" y="0"/>
                    <a:pt x="19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82" name="Google Shape;3982;p23"/>
            <p:cNvSpPr/>
            <p:nvPr/>
          </p:nvSpPr>
          <p:spPr>
            <a:xfrm rot="487005" flipH="1">
              <a:off x="1446104" y="4368547"/>
              <a:ext cx="43856" cy="371208"/>
            </a:xfrm>
            <a:custGeom>
              <a:avLst/>
              <a:gdLst/>
              <a:ahLst/>
              <a:cxnLst/>
              <a:rect l="l" t="t" r="r" b="b"/>
              <a:pathLst>
                <a:path w="642" h="4710" extrusionOk="0">
                  <a:moveTo>
                    <a:pt x="238" y="1"/>
                  </a:moveTo>
                  <a:cubicBezTo>
                    <a:pt x="230" y="1"/>
                    <a:pt x="222" y="1"/>
                    <a:pt x="214" y="2"/>
                  </a:cubicBezTo>
                  <a:cubicBezTo>
                    <a:pt x="153" y="9"/>
                    <a:pt x="96" y="40"/>
                    <a:pt x="56" y="88"/>
                  </a:cubicBezTo>
                  <a:cubicBezTo>
                    <a:pt x="16" y="138"/>
                    <a:pt x="0" y="199"/>
                    <a:pt x="5" y="261"/>
                  </a:cubicBezTo>
                  <a:cubicBezTo>
                    <a:pt x="156" y="1650"/>
                    <a:pt x="168" y="3058"/>
                    <a:pt x="38" y="4452"/>
                  </a:cubicBezTo>
                  <a:cubicBezTo>
                    <a:pt x="32" y="4536"/>
                    <a:pt x="70" y="4621"/>
                    <a:pt x="142" y="4667"/>
                  </a:cubicBezTo>
                  <a:cubicBezTo>
                    <a:pt x="175" y="4689"/>
                    <a:pt x="213" y="4704"/>
                    <a:pt x="252" y="4708"/>
                  </a:cubicBezTo>
                  <a:cubicBezTo>
                    <a:pt x="260" y="4709"/>
                    <a:pt x="267" y="4709"/>
                    <a:pt x="275" y="4709"/>
                  </a:cubicBezTo>
                  <a:cubicBezTo>
                    <a:pt x="329" y="4709"/>
                    <a:pt x="382" y="4690"/>
                    <a:pt x="424" y="4656"/>
                  </a:cubicBezTo>
                  <a:cubicBezTo>
                    <a:pt x="474" y="4615"/>
                    <a:pt x="503" y="4558"/>
                    <a:pt x="507" y="4497"/>
                  </a:cubicBezTo>
                  <a:cubicBezTo>
                    <a:pt x="641" y="3074"/>
                    <a:pt x="628" y="1633"/>
                    <a:pt x="474" y="212"/>
                  </a:cubicBezTo>
                  <a:cubicBezTo>
                    <a:pt x="467" y="142"/>
                    <a:pt x="430" y="81"/>
                    <a:pt x="372" y="43"/>
                  </a:cubicBezTo>
                  <a:cubicBezTo>
                    <a:pt x="332" y="15"/>
                    <a:pt x="286" y="1"/>
                    <a:pt x="238" y="1"/>
                  </a:cubicBez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1082640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ndAc>
          <p:stSnd>
            <p:snd r:embed="rId1" name="chimes.wav"/>
          </p:stSnd>
        </p:sndAc>
      </p:transition>
    </mc:Choice>
    <mc:Fallback xmlns="">
      <p:transition spd="slow">
        <p:sndAc>
          <p:stSnd>
            <p:snd r:embed="rId3" name="chimes.wav"/>
          </p:stSnd>
        </p:sndAc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our columns">
  <p:cSld name="Title and four columns">
    <p:spTree>
      <p:nvGrpSpPr>
        <p:cNvPr id="1" name="Shape 39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84" name="Google Shape;3984;p24"/>
          <p:cNvSpPr/>
          <p:nvPr/>
        </p:nvSpPr>
        <p:spPr>
          <a:xfrm>
            <a:off x="0" y="377135"/>
            <a:ext cx="12192032" cy="1778056"/>
          </a:xfrm>
          <a:custGeom>
            <a:avLst/>
            <a:gdLst/>
            <a:ahLst/>
            <a:cxnLst/>
            <a:rect l="l" t="t" r="r" b="b"/>
            <a:pathLst>
              <a:path w="108932" h="14048" extrusionOk="0">
                <a:moveTo>
                  <a:pt x="80728" y="1"/>
                </a:moveTo>
                <a:cubicBezTo>
                  <a:pt x="80331" y="1"/>
                  <a:pt x="79935" y="4"/>
                  <a:pt x="79537" y="10"/>
                </a:cubicBezTo>
                <a:cubicBezTo>
                  <a:pt x="75180" y="77"/>
                  <a:pt x="70825" y="482"/>
                  <a:pt x="66618" y="1109"/>
                </a:cubicBezTo>
                <a:cubicBezTo>
                  <a:pt x="59747" y="2130"/>
                  <a:pt x="52880" y="3876"/>
                  <a:pt x="45692" y="3876"/>
                </a:cubicBezTo>
                <a:cubicBezTo>
                  <a:pt x="44695" y="3876"/>
                  <a:pt x="43691" y="3842"/>
                  <a:pt x="42680" y="3768"/>
                </a:cubicBezTo>
                <a:cubicBezTo>
                  <a:pt x="34944" y="3203"/>
                  <a:pt x="27985" y="934"/>
                  <a:pt x="20231" y="409"/>
                </a:cubicBezTo>
                <a:cubicBezTo>
                  <a:pt x="17945" y="255"/>
                  <a:pt x="15639" y="183"/>
                  <a:pt x="13328" y="183"/>
                </a:cubicBezTo>
                <a:cubicBezTo>
                  <a:pt x="8868" y="183"/>
                  <a:pt x="4389" y="451"/>
                  <a:pt x="1" y="911"/>
                </a:cubicBezTo>
                <a:lnTo>
                  <a:pt x="1" y="11965"/>
                </a:lnTo>
                <a:cubicBezTo>
                  <a:pt x="693" y="12163"/>
                  <a:pt x="1356" y="12396"/>
                  <a:pt x="2035" y="12608"/>
                </a:cubicBezTo>
                <a:cubicBezTo>
                  <a:pt x="3039" y="12921"/>
                  <a:pt x="4108" y="13106"/>
                  <a:pt x="5223" y="13255"/>
                </a:cubicBezTo>
                <a:cubicBezTo>
                  <a:pt x="7490" y="13555"/>
                  <a:pt x="9843" y="13699"/>
                  <a:pt x="12156" y="13848"/>
                </a:cubicBezTo>
                <a:cubicBezTo>
                  <a:pt x="14148" y="13976"/>
                  <a:pt x="16147" y="14047"/>
                  <a:pt x="18145" y="14047"/>
                </a:cubicBezTo>
                <a:cubicBezTo>
                  <a:pt x="20586" y="14047"/>
                  <a:pt x="23025" y="13941"/>
                  <a:pt x="25446" y="13707"/>
                </a:cubicBezTo>
                <a:cubicBezTo>
                  <a:pt x="29573" y="13306"/>
                  <a:pt x="33545" y="12458"/>
                  <a:pt x="37522" y="11746"/>
                </a:cubicBezTo>
                <a:cubicBezTo>
                  <a:pt x="41371" y="11057"/>
                  <a:pt x="45309" y="10436"/>
                  <a:pt x="49363" y="10306"/>
                </a:cubicBezTo>
                <a:cubicBezTo>
                  <a:pt x="49833" y="10291"/>
                  <a:pt x="50301" y="10284"/>
                  <a:pt x="50769" y="10284"/>
                </a:cubicBezTo>
                <a:cubicBezTo>
                  <a:pt x="54590" y="10284"/>
                  <a:pt x="58329" y="10766"/>
                  <a:pt x="61990" y="11370"/>
                </a:cubicBezTo>
                <a:cubicBezTo>
                  <a:pt x="64106" y="11720"/>
                  <a:pt x="66202" y="12105"/>
                  <a:pt x="68318" y="12455"/>
                </a:cubicBezTo>
                <a:cubicBezTo>
                  <a:pt x="70446" y="12804"/>
                  <a:pt x="72542" y="13102"/>
                  <a:pt x="74773" y="13131"/>
                </a:cubicBezTo>
                <a:cubicBezTo>
                  <a:pt x="74938" y="13133"/>
                  <a:pt x="75102" y="13134"/>
                  <a:pt x="75266" y="13134"/>
                </a:cubicBezTo>
                <a:cubicBezTo>
                  <a:pt x="79336" y="13134"/>
                  <a:pt x="83318" y="12504"/>
                  <a:pt x="87187" y="11856"/>
                </a:cubicBezTo>
                <a:cubicBezTo>
                  <a:pt x="89161" y="11523"/>
                  <a:pt x="91131" y="11175"/>
                  <a:pt x="93128" y="10884"/>
                </a:cubicBezTo>
                <a:cubicBezTo>
                  <a:pt x="94703" y="10655"/>
                  <a:pt x="96304" y="10493"/>
                  <a:pt x="97895" y="10303"/>
                </a:cubicBezTo>
                <a:cubicBezTo>
                  <a:pt x="100734" y="9967"/>
                  <a:pt x="103595" y="9619"/>
                  <a:pt x="106505" y="9556"/>
                </a:cubicBezTo>
                <a:cubicBezTo>
                  <a:pt x="106791" y="9550"/>
                  <a:pt x="107084" y="9546"/>
                  <a:pt x="107382" y="9546"/>
                </a:cubicBezTo>
                <a:cubicBezTo>
                  <a:pt x="107891" y="9546"/>
                  <a:pt x="108413" y="9557"/>
                  <a:pt x="108932" y="9586"/>
                </a:cubicBezTo>
                <a:lnTo>
                  <a:pt x="108932" y="2594"/>
                </a:lnTo>
                <a:cubicBezTo>
                  <a:pt x="103344" y="2458"/>
                  <a:pt x="97739" y="1482"/>
                  <a:pt x="92390" y="788"/>
                </a:cubicBezTo>
                <a:cubicBezTo>
                  <a:pt x="88561" y="292"/>
                  <a:pt x="84658" y="1"/>
                  <a:pt x="80728" y="1"/>
                </a:cubicBezTo>
                <a:close/>
              </a:path>
            </a:pathLst>
          </a:custGeom>
          <a:solidFill>
            <a:srgbClr val="FFFFFF">
              <a:alpha val="1183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985" name="Google Shape;3985;p24"/>
          <p:cNvSpPr/>
          <p:nvPr/>
        </p:nvSpPr>
        <p:spPr>
          <a:xfrm>
            <a:off x="0" y="2952383"/>
            <a:ext cx="12191920" cy="3905571"/>
          </a:xfrm>
          <a:custGeom>
            <a:avLst/>
            <a:gdLst/>
            <a:ahLst/>
            <a:cxnLst/>
            <a:rect l="l" t="t" r="r" b="b"/>
            <a:pathLst>
              <a:path w="108931" h="30857" extrusionOk="0">
                <a:moveTo>
                  <a:pt x="82499" y="1"/>
                </a:moveTo>
                <a:cubicBezTo>
                  <a:pt x="81172" y="1"/>
                  <a:pt x="79839" y="32"/>
                  <a:pt x="78497" y="104"/>
                </a:cubicBezTo>
                <a:cubicBezTo>
                  <a:pt x="74034" y="343"/>
                  <a:pt x="69646" y="895"/>
                  <a:pt x="65316" y="1531"/>
                </a:cubicBezTo>
                <a:cubicBezTo>
                  <a:pt x="56889" y="2768"/>
                  <a:pt x="48502" y="4367"/>
                  <a:pt x="39737" y="4645"/>
                </a:cubicBezTo>
                <a:cubicBezTo>
                  <a:pt x="38892" y="4672"/>
                  <a:pt x="38045" y="4687"/>
                  <a:pt x="37198" y="4687"/>
                </a:cubicBezTo>
                <a:cubicBezTo>
                  <a:pt x="35874" y="4687"/>
                  <a:pt x="34549" y="4652"/>
                  <a:pt x="33230" y="4578"/>
                </a:cubicBezTo>
                <a:cubicBezTo>
                  <a:pt x="30848" y="4446"/>
                  <a:pt x="28505" y="4157"/>
                  <a:pt x="26160" y="3899"/>
                </a:cubicBezTo>
                <a:cubicBezTo>
                  <a:pt x="21022" y="3331"/>
                  <a:pt x="15854" y="2758"/>
                  <a:pt x="10608" y="2649"/>
                </a:cubicBezTo>
                <a:cubicBezTo>
                  <a:pt x="10143" y="2639"/>
                  <a:pt x="9680" y="2634"/>
                  <a:pt x="9220" y="2634"/>
                </a:cubicBezTo>
                <a:cubicBezTo>
                  <a:pt x="6066" y="2634"/>
                  <a:pt x="3022" y="2868"/>
                  <a:pt x="1" y="3431"/>
                </a:cubicBezTo>
                <a:lnTo>
                  <a:pt x="1" y="30857"/>
                </a:lnTo>
                <a:lnTo>
                  <a:pt x="108931" y="30857"/>
                </a:lnTo>
                <a:lnTo>
                  <a:pt x="108931" y="1818"/>
                </a:lnTo>
                <a:cubicBezTo>
                  <a:pt x="103411" y="1531"/>
                  <a:pt x="97911" y="936"/>
                  <a:pt x="92446" y="480"/>
                </a:cubicBezTo>
                <a:cubicBezTo>
                  <a:pt x="89116" y="201"/>
                  <a:pt x="85824" y="1"/>
                  <a:pt x="82499" y="1"/>
                </a:cubicBezTo>
                <a:close/>
              </a:path>
            </a:pathLst>
          </a:custGeom>
          <a:solidFill>
            <a:srgbClr val="FFFFFF">
              <a:alpha val="1183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986" name="Google Shape;3986;p24"/>
          <p:cNvSpPr/>
          <p:nvPr/>
        </p:nvSpPr>
        <p:spPr>
          <a:xfrm>
            <a:off x="0" y="6007234"/>
            <a:ext cx="12191920" cy="850789"/>
          </a:xfrm>
          <a:custGeom>
            <a:avLst/>
            <a:gdLst/>
            <a:ahLst/>
            <a:cxnLst/>
            <a:rect l="l" t="t" r="r" b="b"/>
            <a:pathLst>
              <a:path w="108931" h="26651" extrusionOk="0">
                <a:moveTo>
                  <a:pt x="40719" y="0"/>
                </a:moveTo>
                <a:cubicBezTo>
                  <a:pt x="33414" y="0"/>
                  <a:pt x="26245" y="987"/>
                  <a:pt x="18963" y="1234"/>
                </a:cubicBezTo>
                <a:cubicBezTo>
                  <a:pt x="18864" y="1237"/>
                  <a:pt x="18725" y="1239"/>
                  <a:pt x="18553" y="1239"/>
                </a:cubicBezTo>
                <a:cubicBezTo>
                  <a:pt x="16979" y="1239"/>
                  <a:pt x="12628" y="1111"/>
                  <a:pt x="10787" y="1056"/>
                </a:cubicBezTo>
                <a:cubicBezTo>
                  <a:pt x="9808" y="1028"/>
                  <a:pt x="8585" y="1006"/>
                  <a:pt x="7253" y="1006"/>
                </a:cubicBezTo>
                <a:cubicBezTo>
                  <a:pt x="4920" y="1006"/>
                  <a:pt x="2256" y="1073"/>
                  <a:pt x="1" y="1289"/>
                </a:cubicBezTo>
                <a:lnTo>
                  <a:pt x="1" y="26651"/>
                </a:lnTo>
                <a:lnTo>
                  <a:pt x="108931" y="26651"/>
                </a:lnTo>
                <a:lnTo>
                  <a:pt x="108931" y="695"/>
                </a:lnTo>
                <a:cubicBezTo>
                  <a:pt x="107402" y="594"/>
                  <a:pt x="105851" y="561"/>
                  <a:pt x="104306" y="559"/>
                </a:cubicBezTo>
                <a:cubicBezTo>
                  <a:pt x="104260" y="559"/>
                  <a:pt x="104215" y="559"/>
                  <a:pt x="104169" y="559"/>
                </a:cubicBezTo>
                <a:cubicBezTo>
                  <a:pt x="102593" y="559"/>
                  <a:pt x="101017" y="580"/>
                  <a:pt x="99441" y="580"/>
                </a:cubicBezTo>
                <a:cubicBezTo>
                  <a:pt x="99197" y="580"/>
                  <a:pt x="98952" y="579"/>
                  <a:pt x="98708" y="578"/>
                </a:cubicBezTo>
                <a:cubicBezTo>
                  <a:pt x="96715" y="566"/>
                  <a:pt x="94741" y="470"/>
                  <a:pt x="92753" y="400"/>
                </a:cubicBezTo>
                <a:cubicBezTo>
                  <a:pt x="90733" y="330"/>
                  <a:pt x="88712" y="301"/>
                  <a:pt x="86691" y="301"/>
                </a:cubicBezTo>
                <a:cubicBezTo>
                  <a:pt x="80241" y="301"/>
                  <a:pt x="73791" y="592"/>
                  <a:pt x="67351" y="743"/>
                </a:cubicBezTo>
                <a:cubicBezTo>
                  <a:pt x="64953" y="800"/>
                  <a:pt x="62552" y="841"/>
                  <a:pt x="60151" y="841"/>
                </a:cubicBezTo>
                <a:cubicBezTo>
                  <a:pt x="58367" y="841"/>
                  <a:pt x="56584" y="818"/>
                  <a:pt x="54802" y="762"/>
                </a:cubicBezTo>
                <a:cubicBezTo>
                  <a:pt x="52809" y="698"/>
                  <a:pt x="50819" y="588"/>
                  <a:pt x="48844" y="425"/>
                </a:cubicBezTo>
                <a:cubicBezTo>
                  <a:pt x="46717" y="247"/>
                  <a:pt x="44612" y="69"/>
                  <a:pt x="42461" y="20"/>
                </a:cubicBezTo>
                <a:cubicBezTo>
                  <a:pt x="41879" y="7"/>
                  <a:pt x="41299" y="0"/>
                  <a:pt x="40719" y="0"/>
                </a:cubicBezTo>
                <a:close/>
              </a:path>
            </a:pathLst>
          </a:custGeom>
          <a:solidFill>
            <a:srgbClr val="99D46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3987" name="Google Shape;3987;p24"/>
          <p:cNvGrpSpPr/>
          <p:nvPr/>
        </p:nvGrpSpPr>
        <p:grpSpPr>
          <a:xfrm>
            <a:off x="137451" y="6118346"/>
            <a:ext cx="11970264" cy="661941"/>
            <a:chOff x="103088" y="4588759"/>
            <a:chExt cx="8977698" cy="496456"/>
          </a:xfrm>
        </p:grpSpPr>
        <p:sp>
          <p:nvSpPr>
            <p:cNvPr id="3988" name="Google Shape;3988;p24"/>
            <p:cNvSpPr/>
            <p:nvPr/>
          </p:nvSpPr>
          <p:spPr>
            <a:xfrm>
              <a:off x="555409" y="4603868"/>
              <a:ext cx="33188" cy="102763"/>
            </a:xfrm>
            <a:custGeom>
              <a:avLst/>
              <a:gdLst/>
              <a:ahLst/>
              <a:cxnLst/>
              <a:rect l="l" t="t" r="r" b="b"/>
              <a:pathLst>
                <a:path w="581" h="1799" extrusionOk="0">
                  <a:moveTo>
                    <a:pt x="300" y="0"/>
                  </a:moveTo>
                  <a:cubicBezTo>
                    <a:pt x="224" y="0"/>
                    <a:pt x="148" y="46"/>
                    <a:pt x="114" y="137"/>
                  </a:cubicBezTo>
                  <a:cubicBezTo>
                    <a:pt x="22" y="389"/>
                    <a:pt x="32" y="700"/>
                    <a:pt x="16" y="968"/>
                  </a:cubicBezTo>
                  <a:cubicBezTo>
                    <a:pt x="0" y="1232"/>
                    <a:pt x="5" y="1500"/>
                    <a:pt x="120" y="1743"/>
                  </a:cubicBezTo>
                  <a:cubicBezTo>
                    <a:pt x="136" y="1778"/>
                    <a:pt x="178" y="1799"/>
                    <a:pt x="219" y="1799"/>
                  </a:cubicBezTo>
                  <a:cubicBezTo>
                    <a:pt x="248" y="1799"/>
                    <a:pt x="276" y="1788"/>
                    <a:pt x="293" y="1765"/>
                  </a:cubicBezTo>
                  <a:cubicBezTo>
                    <a:pt x="467" y="1544"/>
                    <a:pt x="522" y="1270"/>
                    <a:pt x="540" y="994"/>
                  </a:cubicBezTo>
                  <a:cubicBezTo>
                    <a:pt x="554" y="722"/>
                    <a:pt x="580" y="397"/>
                    <a:pt x="484" y="137"/>
                  </a:cubicBezTo>
                  <a:cubicBezTo>
                    <a:pt x="451" y="46"/>
                    <a:pt x="375" y="0"/>
                    <a:pt x="300" y="0"/>
                  </a:cubicBezTo>
                  <a:close/>
                </a:path>
              </a:pathLst>
            </a:custGeom>
            <a:solidFill>
              <a:srgbClr val="191919">
                <a:alpha val="59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3989" name="Google Shape;3989;p24"/>
            <p:cNvGrpSpPr/>
            <p:nvPr/>
          </p:nvGrpSpPr>
          <p:grpSpPr>
            <a:xfrm>
              <a:off x="103087" y="4641588"/>
              <a:ext cx="142923" cy="130526"/>
              <a:chOff x="178100" y="3904645"/>
              <a:chExt cx="142923" cy="130526"/>
            </a:xfrm>
          </p:grpSpPr>
          <p:sp>
            <p:nvSpPr>
              <p:cNvPr id="3990" name="Google Shape;3990;p24"/>
              <p:cNvSpPr/>
              <p:nvPr/>
            </p:nvSpPr>
            <p:spPr>
              <a:xfrm>
                <a:off x="178100" y="3936863"/>
                <a:ext cx="40843" cy="98308"/>
              </a:xfrm>
              <a:custGeom>
                <a:avLst/>
                <a:gdLst/>
                <a:ahLst/>
                <a:cxnLst/>
                <a:rect l="l" t="t" r="r" b="b"/>
                <a:pathLst>
                  <a:path w="715" h="1721" extrusionOk="0">
                    <a:moveTo>
                      <a:pt x="237" y="1"/>
                    </a:moveTo>
                    <a:cubicBezTo>
                      <a:pt x="157" y="1"/>
                      <a:pt x="77" y="54"/>
                      <a:pt x="49" y="139"/>
                    </a:cubicBezTo>
                    <a:cubicBezTo>
                      <a:pt x="1" y="283"/>
                      <a:pt x="37" y="436"/>
                      <a:pt x="59" y="582"/>
                    </a:cubicBezTo>
                    <a:cubicBezTo>
                      <a:pt x="76" y="711"/>
                      <a:pt x="98" y="838"/>
                      <a:pt x="120" y="966"/>
                    </a:cubicBezTo>
                    <a:cubicBezTo>
                      <a:pt x="142" y="1093"/>
                      <a:pt x="158" y="1223"/>
                      <a:pt x="193" y="1347"/>
                    </a:cubicBezTo>
                    <a:cubicBezTo>
                      <a:pt x="234" y="1488"/>
                      <a:pt x="302" y="1592"/>
                      <a:pt x="413" y="1688"/>
                    </a:cubicBezTo>
                    <a:cubicBezTo>
                      <a:pt x="438" y="1709"/>
                      <a:pt x="467" y="1720"/>
                      <a:pt x="496" y="1720"/>
                    </a:cubicBezTo>
                    <a:cubicBezTo>
                      <a:pt x="533" y="1720"/>
                      <a:pt x="570" y="1702"/>
                      <a:pt x="594" y="1665"/>
                    </a:cubicBezTo>
                    <a:cubicBezTo>
                      <a:pt x="672" y="1542"/>
                      <a:pt x="715" y="1424"/>
                      <a:pt x="707" y="1275"/>
                    </a:cubicBezTo>
                    <a:cubicBezTo>
                      <a:pt x="700" y="1133"/>
                      <a:pt x="672" y="990"/>
                      <a:pt x="643" y="848"/>
                    </a:cubicBezTo>
                    <a:cubicBezTo>
                      <a:pt x="592" y="595"/>
                      <a:pt x="554" y="244"/>
                      <a:pt x="362" y="51"/>
                    </a:cubicBezTo>
                    <a:cubicBezTo>
                      <a:pt x="326" y="16"/>
                      <a:pt x="281" y="1"/>
                      <a:pt x="237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991" name="Google Shape;3991;p24"/>
              <p:cNvSpPr/>
              <p:nvPr/>
            </p:nvSpPr>
            <p:spPr>
              <a:xfrm>
                <a:off x="230654" y="3904645"/>
                <a:ext cx="37187" cy="110589"/>
              </a:xfrm>
              <a:custGeom>
                <a:avLst/>
                <a:gdLst/>
                <a:ahLst/>
                <a:cxnLst/>
                <a:rect l="l" t="t" r="r" b="b"/>
                <a:pathLst>
                  <a:path w="651" h="1936" extrusionOk="0">
                    <a:moveTo>
                      <a:pt x="399" y="0"/>
                    </a:moveTo>
                    <a:cubicBezTo>
                      <a:pt x="364" y="0"/>
                      <a:pt x="331" y="13"/>
                      <a:pt x="305" y="45"/>
                    </a:cubicBezTo>
                    <a:cubicBezTo>
                      <a:pt x="124" y="270"/>
                      <a:pt x="142" y="647"/>
                      <a:pt x="102" y="921"/>
                    </a:cubicBezTo>
                    <a:cubicBezTo>
                      <a:pt x="57" y="1239"/>
                      <a:pt x="0" y="1544"/>
                      <a:pt x="117" y="1853"/>
                    </a:cubicBezTo>
                    <a:cubicBezTo>
                      <a:pt x="136" y="1902"/>
                      <a:pt x="182" y="1936"/>
                      <a:pt x="229" y="1936"/>
                    </a:cubicBezTo>
                    <a:cubicBezTo>
                      <a:pt x="255" y="1936"/>
                      <a:pt x="282" y="1925"/>
                      <a:pt x="305" y="1902"/>
                    </a:cubicBezTo>
                    <a:cubicBezTo>
                      <a:pt x="542" y="1660"/>
                      <a:pt x="598" y="1348"/>
                      <a:pt x="625" y="1020"/>
                    </a:cubicBezTo>
                    <a:cubicBezTo>
                      <a:pt x="637" y="862"/>
                      <a:pt x="650" y="703"/>
                      <a:pt x="643" y="545"/>
                    </a:cubicBezTo>
                    <a:cubicBezTo>
                      <a:pt x="637" y="392"/>
                      <a:pt x="640" y="203"/>
                      <a:pt x="542" y="75"/>
                    </a:cubicBezTo>
                    <a:cubicBezTo>
                      <a:pt x="511" y="33"/>
                      <a:pt x="454" y="0"/>
                      <a:pt x="399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992" name="Google Shape;3992;p24"/>
              <p:cNvSpPr/>
              <p:nvPr/>
            </p:nvSpPr>
            <p:spPr>
              <a:xfrm>
                <a:off x="275667" y="3947545"/>
                <a:ext cx="45355" cy="85284"/>
              </a:xfrm>
              <a:custGeom>
                <a:avLst/>
                <a:gdLst/>
                <a:ahLst/>
                <a:cxnLst/>
                <a:rect l="l" t="t" r="r" b="b"/>
                <a:pathLst>
                  <a:path w="794" h="1493" extrusionOk="0">
                    <a:moveTo>
                      <a:pt x="528" y="0"/>
                    </a:moveTo>
                    <a:cubicBezTo>
                      <a:pt x="514" y="0"/>
                      <a:pt x="500" y="3"/>
                      <a:pt x="486" y="9"/>
                    </a:cubicBezTo>
                    <a:cubicBezTo>
                      <a:pt x="246" y="103"/>
                      <a:pt x="170" y="438"/>
                      <a:pt x="116" y="669"/>
                    </a:cubicBezTo>
                    <a:cubicBezTo>
                      <a:pt x="56" y="916"/>
                      <a:pt x="1" y="1211"/>
                      <a:pt x="155" y="1435"/>
                    </a:cubicBezTo>
                    <a:cubicBezTo>
                      <a:pt x="182" y="1473"/>
                      <a:pt x="219" y="1492"/>
                      <a:pt x="257" y="1492"/>
                    </a:cubicBezTo>
                    <a:cubicBezTo>
                      <a:pt x="286" y="1492"/>
                      <a:pt x="315" y="1481"/>
                      <a:pt x="342" y="1459"/>
                    </a:cubicBezTo>
                    <a:cubicBezTo>
                      <a:pt x="531" y="1295"/>
                      <a:pt x="571" y="1040"/>
                      <a:pt x="622" y="809"/>
                    </a:cubicBezTo>
                    <a:cubicBezTo>
                      <a:pt x="667" y="603"/>
                      <a:pt x="793" y="275"/>
                      <a:pt x="670" y="86"/>
                    </a:cubicBezTo>
                    <a:cubicBezTo>
                      <a:pt x="642" y="40"/>
                      <a:pt x="585" y="0"/>
                      <a:pt x="528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3993" name="Google Shape;3993;p24"/>
            <p:cNvGrpSpPr/>
            <p:nvPr/>
          </p:nvGrpSpPr>
          <p:grpSpPr>
            <a:xfrm>
              <a:off x="779951" y="4682022"/>
              <a:ext cx="88313" cy="132981"/>
              <a:chOff x="712664" y="4070529"/>
              <a:chExt cx="88313" cy="132981"/>
            </a:xfrm>
          </p:grpSpPr>
          <p:sp>
            <p:nvSpPr>
              <p:cNvPr id="3994" name="Google Shape;3994;p24"/>
              <p:cNvSpPr/>
              <p:nvPr/>
            </p:nvSpPr>
            <p:spPr>
              <a:xfrm>
                <a:off x="712664" y="4082639"/>
                <a:ext cx="44613" cy="91225"/>
              </a:xfrm>
              <a:custGeom>
                <a:avLst/>
                <a:gdLst/>
                <a:ahLst/>
                <a:cxnLst/>
                <a:rect l="l" t="t" r="r" b="b"/>
                <a:pathLst>
                  <a:path w="781" h="1597" extrusionOk="0">
                    <a:moveTo>
                      <a:pt x="221" y="1"/>
                    </a:moveTo>
                    <a:cubicBezTo>
                      <a:pt x="138" y="1"/>
                      <a:pt x="60" y="44"/>
                      <a:pt x="44" y="145"/>
                    </a:cubicBezTo>
                    <a:cubicBezTo>
                      <a:pt x="1" y="407"/>
                      <a:pt x="81" y="683"/>
                      <a:pt x="139" y="938"/>
                    </a:cubicBezTo>
                    <a:cubicBezTo>
                      <a:pt x="196" y="1187"/>
                      <a:pt x="264" y="1427"/>
                      <a:pt x="489" y="1579"/>
                    </a:cubicBezTo>
                    <a:cubicBezTo>
                      <a:pt x="506" y="1591"/>
                      <a:pt x="526" y="1596"/>
                      <a:pt x="546" y="1596"/>
                    </a:cubicBezTo>
                    <a:cubicBezTo>
                      <a:pt x="589" y="1596"/>
                      <a:pt x="632" y="1573"/>
                      <a:pt x="652" y="1535"/>
                    </a:cubicBezTo>
                    <a:cubicBezTo>
                      <a:pt x="780" y="1308"/>
                      <a:pt x="735" y="1060"/>
                      <a:pt x="674" y="820"/>
                    </a:cubicBezTo>
                    <a:cubicBezTo>
                      <a:pt x="614" y="582"/>
                      <a:pt x="569" y="295"/>
                      <a:pt x="422" y="97"/>
                    </a:cubicBezTo>
                    <a:cubicBezTo>
                      <a:pt x="377" y="36"/>
                      <a:pt x="297" y="1"/>
                      <a:pt x="221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995" name="Google Shape;3995;p24"/>
              <p:cNvSpPr/>
              <p:nvPr/>
            </p:nvSpPr>
            <p:spPr>
              <a:xfrm>
                <a:off x="767617" y="4070529"/>
                <a:ext cx="33360" cy="132981"/>
              </a:xfrm>
              <a:custGeom>
                <a:avLst/>
                <a:gdLst/>
                <a:ahLst/>
                <a:cxnLst/>
                <a:rect l="l" t="t" r="r" b="b"/>
                <a:pathLst>
                  <a:path w="584" h="2328" extrusionOk="0">
                    <a:moveTo>
                      <a:pt x="295" y="1"/>
                    </a:moveTo>
                    <a:cubicBezTo>
                      <a:pt x="171" y="1"/>
                      <a:pt x="45" y="86"/>
                      <a:pt x="30" y="255"/>
                    </a:cubicBezTo>
                    <a:cubicBezTo>
                      <a:pt x="0" y="597"/>
                      <a:pt x="2" y="946"/>
                      <a:pt x="6" y="1290"/>
                    </a:cubicBezTo>
                    <a:cubicBezTo>
                      <a:pt x="9" y="1631"/>
                      <a:pt x="24" y="1959"/>
                      <a:pt x="178" y="2270"/>
                    </a:cubicBezTo>
                    <a:cubicBezTo>
                      <a:pt x="198" y="2309"/>
                      <a:pt x="239" y="2328"/>
                      <a:pt x="281" y="2328"/>
                    </a:cubicBezTo>
                    <a:cubicBezTo>
                      <a:pt x="323" y="2328"/>
                      <a:pt x="365" y="2309"/>
                      <a:pt x="385" y="2270"/>
                    </a:cubicBezTo>
                    <a:cubicBezTo>
                      <a:pt x="543" y="1960"/>
                      <a:pt x="560" y="1631"/>
                      <a:pt x="569" y="1290"/>
                    </a:cubicBezTo>
                    <a:cubicBezTo>
                      <a:pt x="576" y="946"/>
                      <a:pt x="583" y="597"/>
                      <a:pt x="557" y="255"/>
                    </a:cubicBezTo>
                    <a:cubicBezTo>
                      <a:pt x="544" y="85"/>
                      <a:pt x="420" y="1"/>
                      <a:pt x="295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3996" name="Google Shape;3996;p24"/>
            <p:cNvGrpSpPr/>
            <p:nvPr/>
          </p:nvGrpSpPr>
          <p:grpSpPr>
            <a:xfrm>
              <a:off x="432325" y="4835818"/>
              <a:ext cx="148749" cy="138123"/>
              <a:chOff x="417563" y="4145250"/>
              <a:chExt cx="148749" cy="138123"/>
            </a:xfrm>
          </p:grpSpPr>
          <p:sp>
            <p:nvSpPr>
              <p:cNvPr id="3997" name="Google Shape;3997;p24"/>
              <p:cNvSpPr/>
              <p:nvPr/>
            </p:nvSpPr>
            <p:spPr>
              <a:xfrm>
                <a:off x="417563" y="4179924"/>
                <a:ext cx="39186" cy="103449"/>
              </a:xfrm>
              <a:custGeom>
                <a:avLst/>
                <a:gdLst/>
                <a:ahLst/>
                <a:cxnLst/>
                <a:rect l="l" t="t" r="r" b="b"/>
                <a:pathLst>
                  <a:path w="686" h="1811" extrusionOk="0">
                    <a:moveTo>
                      <a:pt x="283" y="1"/>
                    </a:moveTo>
                    <a:cubicBezTo>
                      <a:pt x="215" y="1"/>
                      <a:pt x="148" y="32"/>
                      <a:pt x="118" y="96"/>
                    </a:cubicBezTo>
                    <a:cubicBezTo>
                      <a:pt x="0" y="348"/>
                      <a:pt x="83" y="703"/>
                      <a:pt x="102" y="970"/>
                    </a:cubicBezTo>
                    <a:cubicBezTo>
                      <a:pt x="112" y="1123"/>
                      <a:pt x="118" y="1280"/>
                      <a:pt x="141" y="1432"/>
                    </a:cubicBezTo>
                    <a:cubicBezTo>
                      <a:pt x="163" y="1569"/>
                      <a:pt x="227" y="1672"/>
                      <a:pt x="315" y="1777"/>
                    </a:cubicBezTo>
                    <a:cubicBezTo>
                      <a:pt x="333" y="1800"/>
                      <a:pt x="363" y="1811"/>
                      <a:pt x="394" y="1811"/>
                    </a:cubicBezTo>
                    <a:cubicBezTo>
                      <a:pt x="425" y="1811"/>
                      <a:pt x="456" y="1799"/>
                      <a:pt x="475" y="1777"/>
                    </a:cubicBezTo>
                    <a:cubicBezTo>
                      <a:pt x="685" y="1537"/>
                      <a:pt x="670" y="1245"/>
                      <a:pt x="647" y="944"/>
                    </a:cubicBezTo>
                    <a:cubicBezTo>
                      <a:pt x="625" y="670"/>
                      <a:pt x="621" y="266"/>
                      <a:pt x="421" y="56"/>
                    </a:cubicBezTo>
                    <a:cubicBezTo>
                      <a:pt x="386" y="19"/>
                      <a:pt x="334" y="1"/>
                      <a:pt x="283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998" name="Google Shape;3998;p24"/>
              <p:cNvSpPr/>
              <p:nvPr/>
            </p:nvSpPr>
            <p:spPr>
              <a:xfrm>
                <a:off x="469888" y="4145250"/>
                <a:ext cx="42556" cy="117101"/>
              </a:xfrm>
              <a:custGeom>
                <a:avLst/>
                <a:gdLst/>
                <a:ahLst/>
                <a:cxnLst/>
                <a:rect l="l" t="t" r="r" b="b"/>
                <a:pathLst>
                  <a:path w="745" h="2050" extrusionOk="0">
                    <a:moveTo>
                      <a:pt x="476" y="0"/>
                    </a:moveTo>
                    <a:cubicBezTo>
                      <a:pt x="449" y="0"/>
                      <a:pt x="419" y="8"/>
                      <a:pt x="384" y="23"/>
                    </a:cubicBezTo>
                    <a:cubicBezTo>
                      <a:pt x="243" y="88"/>
                      <a:pt x="219" y="278"/>
                      <a:pt x="192" y="415"/>
                    </a:cubicBezTo>
                    <a:cubicBezTo>
                      <a:pt x="158" y="589"/>
                      <a:pt x="132" y="764"/>
                      <a:pt x="104" y="936"/>
                    </a:cubicBezTo>
                    <a:cubicBezTo>
                      <a:pt x="47" y="1281"/>
                      <a:pt x="1" y="1611"/>
                      <a:pt x="84" y="1954"/>
                    </a:cubicBezTo>
                    <a:cubicBezTo>
                      <a:pt x="99" y="2020"/>
                      <a:pt x="150" y="2049"/>
                      <a:pt x="204" y="2049"/>
                    </a:cubicBezTo>
                    <a:cubicBezTo>
                      <a:pt x="250" y="2049"/>
                      <a:pt x="298" y="2027"/>
                      <a:pt x="327" y="1988"/>
                    </a:cubicBezTo>
                    <a:cubicBezTo>
                      <a:pt x="568" y="1660"/>
                      <a:pt x="617" y="1267"/>
                      <a:pt x="652" y="870"/>
                    </a:cubicBezTo>
                    <a:cubicBezTo>
                      <a:pt x="666" y="718"/>
                      <a:pt x="745" y="0"/>
                      <a:pt x="476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999" name="Google Shape;3999;p24"/>
              <p:cNvSpPr/>
              <p:nvPr/>
            </p:nvSpPr>
            <p:spPr>
              <a:xfrm>
                <a:off x="528840" y="4206144"/>
                <a:ext cx="37472" cy="75173"/>
              </a:xfrm>
              <a:custGeom>
                <a:avLst/>
                <a:gdLst/>
                <a:ahLst/>
                <a:cxnLst/>
                <a:rect l="l" t="t" r="r" b="b"/>
                <a:pathLst>
                  <a:path w="656" h="1316" extrusionOk="0">
                    <a:moveTo>
                      <a:pt x="371" y="0"/>
                    </a:moveTo>
                    <a:cubicBezTo>
                      <a:pt x="302" y="0"/>
                      <a:pt x="231" y="34"/>
                      <a:pt x="180" y="103"/>
                    </a:cubicBezTo>
                    <a:cubicBezTo>
                      <a:pt x="57" y="271"/>
                      <a:pt x="44" y="533"/>
                      <a:pt x="23" y="733"/>
                    </a:cubicBezTo>
                    <a:cubicBezTo>
                      <a:pt x="1" y="928"/>
                      <a:pt x="15" y="1125"/>
                      <a:pt x="152" y="1281"/>
                    </a:cubicBezTo>
                    <a:cubicBezTo>
                      <a:pt x="172" y="1303"/>
                      <a:pt x="205" y="1315"/>
                      <a:pt x="238" y="1315"/>
                    </a:cubicBezTo>
                    <a:cubicBezTo>
                      <a:pt x="259" y="1315"/>
                      <a:pt x="281" y="1310"/>
                      <a:pt x="298" y="1298"/>
                    </a:cubicBezTo>
                    <a:cubicBezTo>
                      <a:pt x="470" y="1186"/>
                      <a:pt x="536" y="999"/>
                      <a:pt x="566" y="805"/>
                    </a:cubicBezTo>
                    <a:cubicBezTo>
                      <a:pt x="598" y="604"/>
                      <a:pt x="655" y="349"/>
                      <a:pt x="581" y="154"/>
                    </a:cubicBezTo>
                    <a:cubicBezTo>
                      <a:pt x="541" y="53"/>
                      <a:pt x="457" y="0"/>
                      <a:pt x="371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sp>
          <p:nvSpPr>
            <p:cNvPr id="4000" name="Google Shape;4000;p24"/>
            <p:cNvSpPr/>
            <p:nvPr/>
          </p:nvSpPr>
          <p:spPr>
            <a:xfrm>
              <a:off x="1206009" y="4964780"/>
              <a:ext cx="33188" cy="102763"/>
            </a:xfrm>
            <a:custGeom>
              <a:avLst/>
              <a:gdLst/>
              <a:ahLst/>
              <a:cxnLst/>
              <a:rect l="l" t="t" r="r" b="b"/>
              <a:pathLst>
                <a:path w="581" h="1799" extrusionOk="0">
                  <a:moveTo>
                    <a:pt x="300" y="0"/>
                  </a:moveTo>
                  <a:cubicBezTo>
                    <a:pt x="224" y="0"/>
                    <a:pt x="148" y="46"/>
                    <a:pt x="114" y="137"/>
                  </a:cubicBezTo>
                  <a:cubicBezTo>
                    <a:pt x="22" y="389"/>
                    <a:pt x="32" y="700"/>
                    <a:pt x="16" y="968"/>
                  </a:cubicBezTo>
                  <a:cubicBezTo>
                    <a:pt x="0" y="1232"/>
                    <a:pt x="5" y="1500"/>
                    <a:pt x="120" y="1743"/>
                  </a:cubicBezTo>
                  <a:cubicBezTo>
                    <a:pt x="136" y="1778"/>
                    <a:pt x="178" y="1799"/>
                    <a:pt x="219" y="1799"/>
                  </a:cubicBezTo>
                  <a:cubicBezTo>
                    <a:pt x="248" y="1799"/>
                    <a:pt x="276" y="1788"/>
                    <a:pt x="293" y="1765"/>
                  </a:cubicBezTo>
                  <a:cubicBezTo>
                    <a:pt x="467" y="1544"/>
                    <a:pt x="522" y="1270"/>
                    <a:pt x="540" y="994"/>
                  </a:cubicBezTo>
                  <a:cubicBezTo>
                    <a:pt x="554" y="722"/>
                    <a:pt x="580" y="397"/>
                    <a:pt x="484" y="137"/>
                  </a:cubicBezTo>
                  <a:cubicBezTo>
                    <a:pt x="451" y="46"/>
                    <a:pt x="375" y="0"/>
                    <a:pt x="300" y="0"/>
                  </a:cubicBezTo>
                  <a:close/>
                </a:path>
              </a:pathLst>
            </a:custGeom>
            <a:solidFill>
              <a:srgbClr val="191919">
                <a:alpha val="59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4001" name="Google Shape;4001;p24"/>
            <p:cNvGrpSpPr/>
            <p:nvPr/>
          </p:nvGrpSpPr>
          <p:grpSpPr>
            <a:xfrm>
              <a:off x="834763" y="4933213"/>
              <a:ext cx="142923" cy="130526"/>
              <a:chOff x="178100" y="3904645"/>
              <a:chExt cx="142923" cy="130526"/>
            </a:xfrm>
          </p:grpSpPr>
          <p:sp>
            <p:nvSpPr>
              <p:cNvPr id="4002" name="Google Shape;4002;p24"/>
              <p:cNvSpPr/>
              <p:nvPr/>
            </p:nvSpPr>
            <p:spPr>
              <a:xfrm>
                <a:off x="178100" y="3936863"/>
                <a:ext cx="40843" cy="98308"/>
              </a:xfrm>
              <a:custGeom>
                <a:avLst/>
                <a:gdLst/>
                <a:ahLst/>
                <a:cxnLst/>
                <a:rect l="l" t="t" r="r" b="b"/>
                <a:pathLst>
                  <a:path w="715" h="1721" extrusionOk="0">
                    <a:moveTo>
                      <a:pt x="237" y="1"/>
                    </a:moveTo>
                    <a:cubicBezTo>
                      <a:pt x="157" y="1"/>
                      <a:pt x="77" y="54"/>
                      <a:pt x="49" y="139"/>
                    </a:cubicBezTo>
                    <a:cubicBezTo>
                      <a:pt x="1" y="283"/>
                      <a:pt x="37" y="436"/>
                      <a:pt x="59" y="582"/>
                    </a:cubicBezTo>
                    <a:cubicBezTo>
                      <a:pt x="76" y="711"/>
                      <a:pt x="98" y="838"/>
                      <a:pt x="120" y="966"/>
                    </a:cubicBezTo>
                    <a:cubicBezTo>
                      <a:pt x="142" y="1093"/>
                      <a:pt x="158" y="1223"/>
                      <a:pt x="193" y="1347"/>
                    </a:cubicBezTo>
                    <a:cubicBezTo>
                      <a:pt x="234" y="1488"/>
                      <a:pt x="302" y="1592"/>
                      <a:pt x="413" y="1688"/>
                    </a:cubicBezTo>
                    <a:cubicBezTo>
                      <a:pt x="438" y="1709"/>
                      <a:pt x="467" y="1720"/>
                      <a:pt x="496" y="1720"/>
                    </a:cubicBezTo>
                    <a:cubicBezTo>
                      <a:pt x="533" y="1720"/>
                      <a:pt x="570" y="1702"/>
                      <a:pt x="594" y="1665"/>
                    </a:cubicBezTo>
                    <a:cubicBezTo>
                      <a:pt x="672" y="1542"/>
                      <a:pt x="715" y="1424"/>
                      <a:pt x="707" y="1275"/>
                    </a:cubicBezTo>
                    <a:cubicBezTo>
                      <a:pt x="700" y="1133"/>
                      <a:pt x="672" y="990"/>
                      <a:pt x="643" y="848"/>
                    </a:cubicBezTo>
                    <a:cubicBezTo>
                      <a:pt x="592" y="595"/>
                      <a:pt x="554" y="244"/>
                      <a:pt x="362" y="51"/>
                    </a:cubicBezTo>
                    <a:cubicBezTo>
                      <a:pt x="326" y="16"/>
                      <a:pt x="281" y="1"/>
                      <a:pt x="237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003" name="Google Shape;4003;p24"/>
              <p:cNvSpPr/>
              <p:nvPr/>
            </p:nvSpPr>
            <p:spPr>
              <a:xfrm>
                <a:off x="230654" y="3904645"/>
                <a:ext cx="37187" cy="110589"/>
              </a:xfrm>
              <a:custGeom>
                <a:avLst/>
                <a:gdLst/>
                <a:ahLst/>
                <a:cxnLst/>
                <a:rect l="l" t="t" r="r" b="b"/>
                <a:pathLst>
                  <a:path w="651" h="1936" extrusionOk="0">
                    <a:moveTo>
                      <a:pt x="399" y="0"/>
                    </a:moveTo>
                    <a:cubicBezTo>
                      <a:pt x="364" y="0"/>
                      <a:pt x="331" y="13"/>
                      <a:pt x="305" y="45"/>
                    </a:cubicBezTo>
                    <a:cubicBezTo>
                      <a:pt x="124" y="270"/>
                      <a:pt x="142" y="647"/>
                      <a:pt x="102" y="921"/>
                    </a:cubicBezTo>
                    <a:cubicBezTo>
                      <a:pt x="57" y="1239"/>
                      <a:pt x="0" y="1544"/>
                      <a:pt x="117" y="1853"/>
                    </a:cubicBezTo>
                    <a:cubicBezTo>
                      <a:pt x="136" y="1902"/>
                      <a:pt x="182" y="1936"/>
                      <a:pt x="229" y="1936"/>
                    </a:cubicBezTo>
                    <a:cubicBezTo>
                      <a:pt x="255" y="1936"/>
                      <a:pt x="282" y="1925"/>
                      <a:pt x="305" y="1902"/>
                    </a:cubicBezTo>
                    <a:cubicBezTo>
                      <a:pt x="542" y="1660"/>
                      <a:pt x="598" y="1348"/>
                      <a:pt x="625" y="1020"/>
                    </a:cubicBezTo>
                    <a:cubicBezTo>
                      <a:pt x="637" y="862"/>
                      <a:pt x="650" y="703"/>
                      <a:pt x="643" y="545"/>
                    </a:cubicBezTo>
                    <a:cubicBezTo>
                      <a:pt x="637" y="392"/>
                      <a:pt x="640" y="203"/>
                      <a:pt x="542" y="75"/>
                    </a:cubicBezTo>
                    <a:cubicBezTo>
                      <a:pt x="511" y="33"/>
                      <a:pt x="454" y="0"/>
                      <a:pt x="399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004" name="Google Shape;4004;p24"/>
              <p:cNvSpPr/>
              <p:nvPr/>
            </p:nvSpPr>
            <p:spPr>
              <a:xfrm>
                <a:off x="275667" y="3947545"/>
                <a:ext cx="45355" cy="85284"/>
              </a:xfrm>
              <a:custGeom>
                <a:avLst/>
                <a:gdLst/>
                <a:ahLst/>
                <a:cxnLst/>
                <a:rect l="l" t="t" r="r" b="b"/>
                <a:pathLst>
                  <a:path w="794" h="1493" extrusionOk="0">
                    <a:moveTo>
                      <a:pt x="528" y="0"/>
                    </a:moveTo>
                    <a:cubicBezTo>
                      <a:pt x="514" y="0"/>
                      <a:pt x="500" y="3"/>
                      <a:pt x="486" y="9"/>
                    </a:cubicBezTo>
                    <a:cubicBezTo>
                      <a:pt x="246" y="103"/>
                      <a:pt x="170" y="438"/>
                      <a:pt x="116" y="669"/>
                    </a:cubicBezTo>
                    <a:cubicBezTo>
                      <a:pt x="56" y="916"/>
                      <a:pt x="1" y="1211"/>
                      <a:pt x="155" y="1435"/>
                    </a:cubicBezTo>
                    <a:cubicBezTo>
                      <a:pt x="182" y="1473"/>
                      <a:pt x="219" y="1492"/>
                      <a:pt x="257" y="1492"/>
                    </a:cubicBezTo>
                    <a:cubicBezTo>
                      <a:pt x="286" y="1492"/>
                      <a:pt x="315" y="1481"/>
                      <a:pt x="342" y="1459"/>
                    </a:cubicBezTo>
                    <a:cubicBezTo>
                      <a:pt x="531" y="1295"/>
                      <a:pt x="571" y="1040"/>
                      <a:pt x="622" y="809"/>
                    </a:cubicBezTo>
                    <a:cubicBezTo>
                      <a:pt x="667" y="603"/>
                      <a:pt x="793" y="275"/>
                      <a:pt x="670" y="86"/>
                    </a:cubicBezTo>
                    <a:cubicBezTo>
                      <a:pt x="642" y="40"/>
                      <a:pt x="585" y="0"/>
                      <a:pt x="528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4005" name="Google Shape;4005;p24"/>
            <p:cNvGrpSpPr/>
            <p:nvPr/>
          </p:nvGrpSpPr>
          <p:grpSpPr>
            <a:xfrm>
              <a:off x="5901800" y="4851518"/>
              <a:ext cx="148749" cy="138123"/>
              <a:chOff x="417563" y="4145250"/>
              <a:chExt cx="148749" cy="138123"/>
            </a:xfrm>
          </p:grpSpPr>
          <p:sp>
            <p:nvSpPr>
              <p:cNvPr id="4006" name="Google Shape;4006;p24"/>
              <p:cNvSpPr/>
              <p:nvPr/>
            </p:nvSpPr>
            <p:spPr>
              <a:xfrm>
                <a:off x="417563" y="4179924"/>
                <a:ext cx="39186" cy="103449"/>
              </a:xfrm>
              <a:custGeom>
                <a:avLst/>
                <a:gdLst/>
                <a:ahLst/>
                <a:cxnLst/>
                <a:rect l="l" t="t" r="r" b="b"/>
                <a:pathLst>
                  <a:path w="686" h="1811" extrusionOk="0">
                    <a:moveTo>
                      <a:pt x="283" y="1"/>
                    </a:moveTo>
                    <a:cubicBezTo>
                      <a:pt x="215" y="1"/>
                      <a:pt x="148" y="32"/>
                      <a:pt x="118" y="96"/>
                    </a:cubicBezTo>
                    <a:cubicBezTo>
                      <a:pt x="0" y="348"/>
                      <a:pt x="83" y="703"/>
                      <a:pt x="102" y="970"/>
                    </a:cubicBezTo>
                    <a:cubicBezTo>
                      <a:pt x="112" y="1123"/>
                      <a:pt x="118" y="1280"/>
                      <a:pt x="141" y="1432"/>
                    </a:cubicBezTo>
                    <a:cubicBezTo>
                      <a:pt x="163" y="1569"/>
                      <a:pt x="227" y="1672"/>
                      <a:pt x="315" y="1777"/>
                    </a:cubicBezTo>
                    <a:cubicBezTo>
                      <a:pt x="333" y="1800"/>
                      <a:pt x="363" y="1811"/>
                      <a:pt x="394" y="1811"/>
                    </a:cubicBezTo>
                    <a:cubicBezTo>
                      <a:pt x="425" y="1811"/>
                      <a:pt x="456" y="1799"/>
                      <a:pt x="475" y="1777"/>
                    </a:cubicBezTo>
                    <a:cubicBezTo>
                      <a:pt x="685" y="1537"/>
                      <a:pt x="670" y="1245"/>
                      <a:pt x="647" y="944"/>
                    </a:cubicBezTo>
                    <a:cubicBezTo>
                      <a:pt x="625" y="670"/>
                      <a:pt x="621" y="266"/>
                      <a:pt x="421" y="56"/>
                    </a:cubicBezTo>
                    <a:cubicBezTo>
                      <a:pt x="386" y="19"/>
                      <a:pt x="334" y="1"/>
                      <a:pt x="283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007" name="Google Shape;4007;p24"/>
              <p:cNvSpPr/>
              <p:nvPr/>
            </p:nvSpPr>
            <p:spPr>
              <a:xfrm>
                <a:off x="469888" y="4145250"/>
                <a:ext cx="42556" cy="117101"/>
              </a:xfrm>
              <a:custGeom>
                <a:avLst/>
                <a:gdLst/>
                <a:ahLst/>
                <a:cxnLst/>
                <a:rect l="l" t="t" r="r" b="b"/>
                <a:pathLst>
                  <a:path w="745" h="2050" extrusionOk="0">
                    <a:moveTo>
                      <a:pt x="476" y="0"/>
                    </a:moveTo>
                    <a:cubicBezTo>
                      <a:pt x="449" y="0"/>
                      <a:pt x="419" y="8"/>
                      <a:pt x="384" y="23"/>
                    </a:cubicBezTo>
                    <a:cubicBezTo>
                      <a:pt x="243" y="88"/>
                      <a:pt x="219" y="278"/>
                      <a:pt x="192" y="415"/>
                    </a:cubicBezTo>
                    <a:cubicBezTo>
                      <a:pt x="158" y="589"/>
                      <a:pt x="132" y="764"/>
                      <a:pt x="104" y="936"/>
                    </a:cubicBezTo>
                    <a:cubicBezTo>
                      <a:pt x="47" y="1281"/>
                      <a:pt x="1" y="1611"/>
                      <a:pt x="84" y="1954"/>
                    </a:cubicBezTo>
                    <a:cubicBezTo>
                      <a:pt x="99" y="2020"/>
                      <a:pt x="150" y="2049"/>
                      <a:pt x="204" y="2049"/>
                    </a:cubicBezTo>
                    <a:cubicBezTo>
                      <a:pt x="250" y="2049"/>
                      <a:pt x="298" y="2027"/>
                      <a:pt x="327" y="1988"/>
                    </a:cubicBezTo>
                    <a:cubicBezTo>
                      <a:pt x="568" y="1660"/>
                      <a:pt x="617" y="1267"/>
                      <a:pt x="652" y="870"/>
                    </a:cubicBezTo>
                    <a:cubicBezTo>
                      <a:pt x="666" y="718"/>
                      <a:pt x="745" y="0"/>
                      <a:pt x="476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008" name="Google Shape;4008;p24"/>
              <p:cNvSpPr/>
              <p:nvPr/>
            </p:nvSpPr>
            <p:spPr>
              <a:xfrm>
                <a:off x="528840" y="4206144"/>
                <a:ext cx="37472" cy="75173"/>
              </a:xfrm>
              <a:custGeom>
                <a:avLst/>
                <a:gdLst/>
                <a:ahLst/>
                <a:cxnLst/>
                <a:rect l="l" t="t" r="r" b="b"/>
                <a:pathLst>
                  <a:path w="656" h="1316" extrusionOk="0">
                    <a:moveTo>
                      <a:pt x="371" y="0"/>
                    </a:moveTo>
                    <a:cubicBezTo>
                      <a:pt x="302" y="0"/>
                      <a:pt x="231" y="34"/>
                      <a:pt x="180" y="103"/>
                    </a:cubicBezTo>
                    <a:cubicBezTo>
                      <a:pt x="57" y="271"/>
                      <a:pt x="44" y="533"/>
                      <a:pt x="23" y="733"/>
                    </a:cubicBezTo>
                    <a:cubicBezTo>
                      <a:pt x="1" y="928"/>
                      <a:pt x="15" y="1125"/>
                      <a:pt x="152" y="1281"/>
                    </a:cubicBezTo>
                    <a:cubicBezTo>
                      <a:pt x="172" y="1303"/>
                      <a:pt x="205" y="1315"/>
                      <a:pt x="238" y="1315"/>
                    </a:cubicBezTo>
                    <a:cubicBezTo>
                      <a:pt x="259" y="1315"/>
                      <a:pt x="281" y="1310"/>
                      <a:pt x="298" y="1298"/>
                    </a:cubicBezTo>
                    <a:cubicBezTo>
                      <a:pt x="470" y="1186"/>
                      <a:pt x="536" y="999"/>
                      <a:pt x="566" y="805"/>
                    </a:cubicBezTo>
                    <a:cubicBezTo>
                      <a:pt x="598" y="604"/>
                      <a:pt x="655" y="349"/>
                      <a:pt x="581" y="154"/>
                    </a:cubicBezTo>
                    <a:cubicBezTo>
                      <a:pt x="541" y="53"/>
                      <a:pt x="457" y="0"/>
                      <a:pt x="371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sp>
          <p:nvSpPr>
            <p:cNvPr id="4009" name="Google Shape;4009;p24"/>
            <p:cNvSpPr/>
            <p:nvPr/>
          </p:nvSpPr>
          <p:spPr>
            <a:xfrm>
              <a:off x="3194946" y="4869205"/>
              <a:ext cx="33188" cy="102763"/>
            </a:xfrm>
            <a:custGeom>
              <a:avLst/>
              <a:gdLst/>
              <a:ahLst/>
              <a:cxnLst/>
              <a:rect l="l" t="t" r="r" b="b"/>
              <a:pathLst>
                <a:path w="581" h="1799" extrusionOk="0">
                  <a:moveTo>
                    <a:pt x="300" y="0"/>
                  </a:moveTo>
                  <a:cubicBezTo>
                    <a:pt x="224" y="0"/>
                    <a:pt x="148" y="46"/>
                    <a:pt x="114" y="137"/>
                  </a:cubicBezTo>
                  <a:cubicBezTo>
                    <a:pt x="22" y="389"/>
                    <a:pt x="32" y="700"/>
                    <a:pt x="16" y="968"/>
                  </a:cubicBezTo>
                  <a:cubicBezTo>
                    <a:pt x="0" y="1232"/>
                    <a:pt x="5" y="1500"/>
                    <a:pt x="120" y="1743"/>
                  </a:cubicBezTo>
                  <a:cubicBezTo>
                    <a:pt x="136" y="1778"/>
                    <a:pt x="178" y="1799"/>
                    <a:pt x="219" y="1799"/>
                  </a:cubicBezTo>
                  <a:cubicBezTo>
                    <a:pt x="248" y="1799"/>
                    <a:pt x="276" y="1788"/>
                    <a:pt x="293" y="1765"/>
                  </a:cubicBezTo>
                  <a:cubicBezTo>
                    <a:pt x="467" y="1544"/>
                    <a:pt x="522" y="1270"/>
                    <a:pt x="540" y="994"/>
                  </a:cubicBezTo>
                  <a:cubicBezTo>
                    <a:pt x="554" y="722"/>
                    <a:pt x="580" y="397"/>
                    <a:pt x="484" y="137"/>
                  </a:cubicBezTo>
                  <a:cubicBezTo>
                    <a:pt x="451" y="46"/>
                    <a:pt x="375" y="0"/>
                    <a:pt x="300" y="0"/>
                  </a:cubicBezTo>
                  <a:close/>
                </a:path>
              </a:pathLst>
            </a:custGeom>
            <a:solidFill>
              <a:srgbClr val="191919">
                <a:alpha val="59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4010" name="Google Shape;4010;p24"/>
            <p:cNvGrpSpPr/>
            <p:nvPr/>
          </p:nvGrpSpPr>
          <p:grpSpPr>
            <a:xfrm>
              <a:off x="1088463" y="4638600"/>
              <a:ext cx="142923" cy="130526"/>
              <a:chOff x="178100" y="3904645"/>
              <a:chExt cx="142923" cy="130526"/>
            </a:xfrm>
          </p:grpSpPr>
          <p:sp>
            <p:nvSpPr>
              <p:cNvPr id="4011" name="Google Shape;4011;p24"/>
              <p:cNvSpPr/>
              <p:nvPr/>
            </p:nvSpPr>
            <p:spPr>
              <a:xfrm>
                <a:off x="178100" y="3936863"/>
                <a:ext cx="40843" cy="98308"/>
              </a:xfrm>
              <a:custGeom>
                <a:avLst/>
                <a:gdLst/>
                <a:ahLst/>
                <a:cxnLst/>
                <a:rect l="l" t="t" r="r" b="b"/>
                <a:pathLst>
                  <a:path w="715" h="1721" extrusionOk="0">
                    <a:moveTo>
                      <a:pt x="237" y="1"/>
                    </a:moveTo>
                    <a:cubicBezTo>
                      <a:pt x="157" y="1"/>
                      <a:pt x="77" y="54"/>
                      <a:pt x="49" y="139"/>
                    </a:cubicBezTo>
                    <a:cubicBezTo>
                      <a:pt x="1" y="283"/>
                      <a:pt x="37" y="436"/>
                      <a:pt x="59" y="582"/>
                    </a:cubicBezTo>
                    <a:cubicBezTo>
                      <a:pt x="76" y="711"/>
                      <a:pt x="98" y="838"/>
                      <a:pt x="120" y="966"/>
                    </a:cubicBezTo>
                    <a:cubicBezTo>
                      <a:pt x="142" y="1093"/>
                      <a:pt x="158" y="1223"/>
                      <a:pt x="193" y="1347"/>
                    </a:cubicBezTo>
                    <a:cubicBezTo>
                      <a:pt x="234" y="1488"/>
                      <a:pt x="302" y="1592"/>
                      <a:pt x="413" y="1688"/>
                    </a:cubicBezTo>
                    <a:cubicBezTo>
                      <a:pt x="438" y="1709"/>
                      <a:pt x="467" y="1720"/>
                      <a:pt x="496" y="1720"/>
                    </a:cubicBezTo>
                    <a:cubicBezTo>
                      <a:pt x="533" y="1720"/>
                      <a:pt x="570" y="1702"/>
                      <a:pt x="594" y="1665"/>
                    </a:cubicBezTo>
                    <a:cubicBezTo>
                      <a:pt x="672" y="1542"/>
                      <a:pt x="715" y="1424"/>
                      <a:pt x="707" y="1275"/>
                    </a:cubicBezTo>
                    <a:cubicBezTo>
                      <a:pt x="700" y="1133"/>
                      <a:pt x="672" y="990"/>
                      <a:pt x="643" y="848"/>
                    </a:cubicBezTo>
                    <a:cubicBezTo>
                      <a:pt x="592" y="595"/>
                      <a:pt x="554" y="244"/>
                      <a:pt x="362" y="51"/>
                    </a:cubicBezTo>
                    <a:cubicBezTo>
                      <a:pt x="326" y="16"/>
                      <a:pt x="281" y="1"/>
                      <a:pt x="237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012" name="Google Shape;4012;p24"/>
              <p:cNvSpPr/>
              <p:nvPr/>
            </p:nvSpPr>
            <p:spPr>
              <a:xfrm>
                <a:off x="230654" y="3904645"/>
                <a:ext cx="37187" cy="110589"/>
              </a:xfrm>
              <a:custGeom>
                <a:avLst/>
                <a:gdLst/>
                <a:ahLst/>
                <a:cxnLst/>
                <a:rect l="l" t="t" r="r" b="b"/>
                <a:pathLst>
                  <a:path w="651" h="1936" extrusionOk="0">
                    <a:moveTo>
                      <a:pt x="399" y="0"/>
                    </a:moveTo>
                    <a:cubicBezTo>
                      <a:pt x="364" y="0"/>
                      <a:pt x="331" y="13"/>
                      <a:pt x="305" y="45"/>
                    </a:cubicBezTo>
                    <a:cubicBezTo>
                      <a:pt x="124" y="270"/>
                      <a:pt x="142" y="647"/>
                      <a:pt x="102" y="921"/>
                    </a:cubicBezTo>
                    <a:cubicBezTo>
                      <a:pt x="57" y="1239"/>
                      <a:pt x="0" y="1544"/>
                      <a:pt x="117" y="1853"/>
                    </a:cubicBezTo>
                    <a:cubicBezTo>
                      <a:pt x="136" y="1902"/>
                      <a:pt x="182" y="1936"/>
                      <a:pt x="229" y="1936"/>
                    </a:cubicBezTo>
                    <a:cubicBezTo>
                      <a:pt x="255" y="1936"/>
                      <a:pt x="282" y="1925"/>
                      <a:pt x="305" y="1902"/>
                    </a:cubicBezTo>
                    <a:cubicBezTo>
                      <a:pt x="542" y="1660"/>
                      <a:pt x="598" y="1348"/>
                      <a:pt x="625" y="1020"/>
                    </a:cubicBezTo>
                    <a:cubicBezTo>
                      <a:pt x="637" y="862"/>
                      <a:pt x="650" y="703"/>
                      <a:pt x="643" y="545"/>
                    </a:cubicBezTo>
                    <a:cubicBezTo>
                      <a:pt x="637" y="392"/>
                      <a:pt x="640" y="203"/>
                      <a:pt x="542" y="75"/>
                    </a:cubicBezTo>
                    <a:cubicBezTo>
                      <a:pt x="511" y="33"/>
                      <a:pt x="454" y="0"/>
                      <a:pt x="399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013" name="Google Shape;4013;p24"/>
              <p:cNvSpPr/>
              <p:nvPr/>
            </p:nvSpPr>
            <p:spPr>
              <a:xfrm>
                <a:off x="275667" y="3947545"/>
                <a:ext cx="45355" cy="85284"/>
              </a:xfrm>
              <a:custGeom>
                <a:avLst/>
                <a:gdLst/>
                <a:ahLst/>
                <a:cxnLst/>
                <a:rect l="l" t="t" r="r" b="b"/>
                <a:pathLst>
                  <a:path w="794" h="1493" extrusionOk="0">
                    <a:moveTo>
                      <a:pt x="528" y="0"/>
                    </a:moveTo>
                    <a:cubicBezTo>
                      <a:pt x="514" y="0"/>
                      <a:pt x="500" y="3"/>
                      <a:pt x="486" y="9"/>
                    </a:cubicBezTo>
                    <a:cubicBezTo>
                      <a:pt x="246" y="103"/>
                      <a:pt x="170" y="438"/>
                      <a:pt x="116" y="669"/>
                    </a:cubicBezTo>
                    <a:cubicBezTo>
                      <a:pt x="56" y="916"/>
                      <a:pt x="1" y="1211"/>
                      <a:pt x="155" y="1435"/>
                    </a:cubicBezTo>
                    <a:cubicBezTo>
                      <a:pt x="182" y="1473"/>
                      <a:pt x="219" y="1492"/>
                      <a:pt x="257" y="1492"/>
                    </a:cubicBezTo>
                    <a:cubicBezTo>
                      <a:pt x="286" y="1492"/>
                      <a:pt x="315" y="1481"/>
                      <a:pt x="342" y="1459"/>
                    </a:cubicBezTo>
                    <a:cubicBezTo>
                      <a:pt x="531" y="1295"/>
                      <a:pt x="571" y="1040"/>
                      <a:pt x="622" y="809"/>
                    </a:cubicBezTo>
                    <a:cubicBezTo>
                      <a:pt x="667" y="603"/>
                      <a:pt x="793" y="275"/>
                      <a:pt x="670" y="86"/>
                    </a:cubicBezTo>
                    <a:cubicBezTo>
                      <a:pt x="642" y="40"/>
                      <a:pt x="585" y="0"/>
                      <a:pt x="528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4014" name="Google Shape;4014;p24"/>
            <p:cNvGrpSpPr/>
            <p:nvPr/>
          </p:nvGrpSpPr>
          <p:grpSpPr>
            <a:xfrm>
              <a:off x="1631214" y="4654247"/>
              <a:ext cx="88313" cy="132981"/>
              <a:chOff x="712664" y="3994329"/>
              <a:chExt cx="88313" cy="132981"/>
            </a:xfrm>
          </p:grpSpPr>
          <p:sp>
            <p:nvSpPr>
              <p:cNvPr id="4015" name="Google Shape;4015;p24"/>
              <p:cNvSpPr/>
              <p:nvPr/>
            </p:nvSpPr>
            <p:spPr>
              <a:xfrm>
                <a:off x="712664" y="4006439"/>
                <a:ext cx="44613" cy="91225"/>
              </a:xfrm>
              <a:custGeom>
                <a:avLst/>
                <a:gdLst/>
                <a:ahLst/>
                <a:cxnLst/>
                <a:rect l="l" t="t" r="r" b="b"/>
                <a:pathLst>
                  <a:path w="781" h="1597" extrusionOk="0">
                    <a:moveTo>
                      <a:pt x="221" y="1"/>
                    </a:moveTo>
                    <a:cubicBezTo>
                      <a:pt x="138" y="1"/>
                      <a:pt x="60" y="44"/>
                      <a:pt x="44" y="145"/>
                    </a:cubicBezTo>
                    <a:cubicBezTo>
                      <a:pt x="1" y="407"/>
                      <a:pt x="81" y="683"/>
                      <a:pt x="139" y="938"/>
                    </a:cubicBezTo>
                    <a:cubicBezTo>
                      <a:pt x="196" y="1187"/>
                      <a:pt x="264" y="1427"/>
                      <a:pt x="489" y="1579"/>
                    </a:cubicBezTo>
                    <a:cubicBezTo>
                      <a:pt x="506" y="1591"/>
                      <a:pt x="526" y="1596"/>
                      <a:pt x="546" y="1596"/>
                    </a:cubicBezTo>
                    <a:cubicBezTo>
                      <a:pt x="589" y="1596"/>
                      <a:pt x="632" y="1573"/>
                      <a:pt x="652" y="1535"/>
                    </a:cubicBezTo>
                    <a:cubicBezTo>
                      <a:pt x="780" y="1308"/>
                      <a:pt x="735" y="1060"/>
                      <a:pt x="674" y="820"/>
                    </a:cubicBezTo>
                    <a:cubicBezTo>
                      <a:pt x="614" y="582"/>
                      <a:pt x="569" y="295"/>
                      <a:pt x="422" y="97"/>
                    </a:cubicBezTo>
                    <a:cubicBezTo>
                      <a:pt x="377" y="36"/>
                      <a:pt x="297" y="1"/>
                      <a:pt x="221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016" name="Google Shape;4016;p24"/>
              <p:cNvSpPr/>
              <p:nvPr/>
            </p:nvSpPr>
            <p:spPr>
              <a:xfrm>
                <a:off x="767617" y="3994329"/>
                <a:ext cx="33360" cy="132981"/>
              </a:xfrm>
              <a:custGeom>
                <a:avLst/>
                <a:gdLst/>
                <a:ahLst/>
                <a:cxnLst/>
                <a:rect l="l" t="t" r="r" b="b"/>
                <a:pathLst>
                  <a:path w="584" h="2328" extrusionOk="0">
                    <a:moveTo>
                      <a:pt x="295" y="1"/>
                    </a:moveTo>
                    <a:cubicBezTo>
                      <a:pt x="171" y="1"/>
                      <a:pt x="45" y="86"/>
                      <a:pt x="30" y="255"/>
                    </a:cubicBezTo>
                    <a:cubicBezTo>
                      <a:pt x="0" y="597"/>
                      <a:pt x="2" y="946"/>
                      <a:pt x="6" y="1290"/>
                    </a:cubicBezTo>
                    <a:cubicBezTo>
                      <a:pt x="9" y="1631"/>
                      <a:pt x="24" y="1959"/>
                      <a:pt x="178" y="2270"/>
                    </a:cubicBezTo>
                    <a:cubicBezTo>
                      <a:pt x="198" y="2309"/>
                      <a:pt x="239" y="2328"/>
                      <a:pt x="281" y="2328"/>
                    </a:cubicBezTo>
                    <a:cubicBezTo>
                      <a:pt x="323" y="2328"/>
                      <a:pt x="365" y="2309"/>
                      <a:pt x="385" y="2270"/>
                    </a:cubicBezTo>
                    <a:cubicBezTo>
                      <a:pt x="543" y="1960"/>
                      <a:pt x="560" y="1631"/>
                      <a:pt x="569" y="1290"/>
                    </a:cubicBezTo>
                    <a:cubicBezTo>
                      <a:pt x="576" y="946"/>
                      <a:pt x="583" y="597"/>
                      <a:pt x="557" y="255"/>
                    </a:cubicBezTo>
                    <a:cubicBezTo>
                      <a:pt x="544" y="85"/>
                      <a:pt x="420" y="1"/>
                      <a:pt x="295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4017" name="Google Shape;4017;p24"/>
            <p:cNvGrpSpPr/>
            <p:nvPr/>
          </p:nvGrpSpPr>
          <p:grpSpPr>
            <a:xfrm>
              <a:off x="1430650" y="4814993"/>
              <a:ext cx="148749" cy="138123"/>
              <a:chOff x="417563" y="4145250"/>
              <a:chExt cx="148749" cy="138123"/>
            </a:xfrm>
          </p:grpSpPr>
          <p:sp>
            <p:nvSpPr>
              <p:cNvPr id="4018" name="Google Shape;4018;p24"/>
              <p:cNvSpPr/>
              <p:nvPr/>
            </p:nvSpPr>
            <p:spPr>
              <a:xfrm>
                <a:off x="417563" y="4179924"/>
                <a:ext cx="39186" cy="103449"/>
              </a:xfrm>
              <a:custGeom>
                <a:avLst/>
                <a:gdLst/>
                <a:ahLst/>
                <a:cxnLst/>
                <a:rect l="l" t="t" r="r" b="b"/>
                <a:pathLst>
                  <a:path w="686" h="1811" extrusionOk="0">
                    <a:moveTo>
                      <a:pt x="283" y="1"/>
                    </a:moveTo>
                    <a:cubicBezTo>
                      <a:pt x="215" y="1"/>
                      <a:pt x="148" y="32"/>
                      <a:pt x="118" y="96"/>
                    </a:cubicBezTo>
                    <a:cubicBezTo>
                      <a:pt x="0" y="348"/>
                      <a:pt x="83" y="703"/>
                      <a:pt x="102" y="970"/>
                    </a:cubicBezTo>
                    <a:cubicBezTo>
                      <a:pt x="112" y="1123"/>
                      <a:pt x="118" y="1280"/>
                      <a:pt x="141" y="1432"/>
                    </a:cubicBezTo>
                    <a:cubicBezTo>
                      <a:pt x="163" y="1569"/>
                      <a:pt x="227" y="1672"/>
                      <a:pt x="315" y="1777"/>
                    </a:cubicBezTo>
                    <a:cubicBezTo>
                      <a:pt x="333" y="1800"/>
                      <a:pt x="363" y="1811"/>
                      <a:pt x="394" y="1811"/>
                    </a:cubicBezTo>
                    <a:cubicBezTo>
                      <a:pt x="425" y="1811"/>
                      <a:pt x="456" y="1799"/>
                      <a:pt x="475" y="1777"/>
                    </a:cubicBezTo>
                    <a:cubicBezTo>
                      <a:pt x="685" y="1537"/>
                      <a:pt x="670" y="1245"/>
                      <a:pt x="647" y="944"/>
                    </a:cubicBezTo>
                    <a:cubicBezTo>
                      <a:pt x="625" y="670"/>
                      <a:pt x="621" y="266"/>
                      <a:pt x="421" y="56"/>
                    </a:cubicBezTo>
                    <a:cubicBezTo>
                      <a:pt x="386" y="19"/>
                      <a:pt x="334" y="1"/>
                      <a:pt x="283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019" name="Google Shape;4019;p24"/>
              <p:cNvSpPr/>
              <p:nvPr/>
            </p:nvSpPr>
            <p:spPr>
              <a:xfrm>
                <a:off x="469888" y="4145250"/>
                <a:ext cx="42556" cy="117101"/>
              </a:xfrm>
              <a:custGeom>
                <a:avLst/>
                <a:gdLst/>
                <a:ahLst/>
                <a:cxnLst/>
                <a:rect l="l" t="t" r="r" b="b"/>
                <a:pathLst>
                  <a:path w="745" h="2050" extrusionOk="0">
                    <a:moveTo>
                      <a:pt x="476" y="0"/>
                    </a:moveTo>
                    <a:cubicBezTo>
                      <a:pt x="449" y="0"/>
                      <a:pt x="419" y="8"/>
                      <a:pt x="384" y="23"/>
                    </a:cubicBezTo>
                    <a:cubicBezTo>
                      <a:pt x="243" y="88"/>
                      <a:pt x="219" y="278"/>
                      <a:pt x="192" y="415"/>
                    </a:cubicBezTo>
                    <a:cubicBezTo>
                      <a:pt x="158" y="589"/>
                      <a:pt x="132" y="764"/>
                      <a:pt x="104" y="936"/>
                    </a:cubicBezTo>
                    <a:cubicBezTo>
                      <a:pt x="47" y="1281"/>
                      <a:pt x="1" y="1611"/>
                      <a:pt x="84" y="1954"/>
                    </a:cubicBezTo>
                    <a:cubicBezTo>
                      <a:pt x="99" y="2020"/>
                      <a:pt x="150" y="2049"/>
                      <a:pt x="204" y="2049"/>
                    </a:cubicBezTo>
                    <a:cubicBezTo>
                      <a:pt x="250" y="2049"/>
                      <a:pt x="298" y="2027"/>
                      <a:pt x="327" y="1988"/>
                    </a:cubicBezTo>
                    <a:cubicBezTo>
                      <a:pt x="568" y="1660"/>
                      <a:pt x="617" y="1267"/>
                      <a:pt x="652" y="870"/>
                    </a:cubicBezTo>
                    <a:cubicBezTo>
                      <a:pt x="666" y="718"/>
                      <a:pt x="745" y="0"/>
                      <a:pt x="476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020" name="Google Shape;4020;p24"/>
              <p:cNvSpPr/>
              <p:nvPr/>
            </p:nvSpPr>
            <p:spPr>
              <a:xfrm>
                <a:off x="528840" y="4206144"/>
                <a:ext cx="37472" cy="75173"/>
              </a:xfrm>
              <a:custGeom>
                <a:avLst/>
                <a:gdLst/>
                <a:ahLst/>
                <a:cxnLst/>
                <a:rect l="l" t="t" r="r" b="b"/>
                <a:pathLst>
                  <a:path w="656" h="1316" extrusionOk="0">
                    <a:moveTo>
                      <a:pt x="371" y="0"/>
                    </a:moveTo>
                    <a:cubicBezTo>
                      <a:pt x="302" y="0"/>
                      <a:pt x="231" y="34"/>
                      <a:pt x="180" y="103"/>
                    </a:cubicBezTo>
                    <a:cubicBezTo>
                      <a:pt x="57" y="271"/>
                      <a:pt x="44" y="533"/>
                      <a:pt x="23" y="733"/>
                    </a:cubicBezTo>
                    <a:cubicBezTo>
                      <a:pt x="1" y="928"/>
                      <a:pt x="15" y="1125"/>
                      <a:pt x="152" y="1281"/>
                    </a:cubicBezTo>
                    <a:cubicBezTo>
                      <a:pt x="172" y="1303"/>
                      <a:pt x="205" y="1315"/>
                      <a:pt x="238" y="1315"/>
                    </a:cubicBezTo>
                    <a:cubicBezTo>
                      <a:pt x="259" y="1315"/>
                      <a:pt x="281" y="1310"/>
                      <a:pt x="298" y="1298"/>
                    </a:cubicBezTo>
                    <a:cubicBezTo>
                      <a:pt x="470" y="1186"/>
                      <a:pt x="536" y="999"/>
                      <a:pt x="566" y="805"/>
                    </a:cubicBezTo>
                    <a:cubicBezTo>
                      <a:pt x="598" y="604"/>
                      <a:pt x="655" y="349"/>
                      <a:pt x="581" y="154"/>
                    </a:cubicBezTo>
                    <a:cubicBezTo>
                      <a:pt x="541" y="53"/>
                      <a:pt x="457" y="0"/>
                      <a:pt x="371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4021" name="Google Shape;4021;p24"/>
            <p:cNvGrpSpPr/>
            <p:nvPr/>
          </p:nvGrpSpPr>
          <p:grpSpPr>
            <a:xfrm>
              <a:off x="2621688" y="4908138"/>
              <a:ext cx="142923" cy="130526"/>
              <a:chOff x="178100" y="3904645"/>
              <a:chExt cx="142923" cy="130526"/>
            </a:xfrm>
          </p:grpSpPr>
          <p:sp>
            <p:nvSpPr>
              <p:cNvPr id="4022" name="Google Shape;4022;p24"/>
              <p:cNvSpPr/>
              <p:nvPr/>
            </p:nvSpPr>
            <p:spPr>
              <a:xfrm>
                <a:off x="178100" y="3936863"/>
                <a:ext cx="40843" cy="98308"/>
              </a:xfrm>
              <a:custGeom>
                <a:avLst/>
                <a:gdLst/>
                <a:ahLst/>
                <a:cxnLst/>
                <a:rect l="l" t="t" r="r" b="b"/>
                <a:pathLst>
                  <a:path w="715" h="1721" extrusionOk="0">
                    <a:moveTo>
                      <a:pt x="237" y="1"/>
                    </a:moveTo>
                    <a:cubicBezTo>
                      <a:pt x="157" y="1"/>
                      <a:pt x="77" y="54"/>
                      <a:pt x="49" y="139"/>
                    </a:cubicBezTo>
                    <a:cubicBezTo>
                      <a:pt x="1" y="283"/>
                      <a:pt x="37" y="436"/>
                      <a:pt x="59" y="582"/>
                    </a:cubicBezTo>
                    <a:cubicBezTo>
                      <a:pt x="76" y="711"/>
                      <a:pt x="98" y="838"/>
                      <a:pt x="120" y="966"/>
                    </a:cubicBezTo>
                    <a:cubicBezTo>
                      <a:pt x="142" y="1093"/>
                      <a:pt x="158" y="1223"/>
                      <a:pt x="193" y="1347"/>
                    </a:cubicBezTo>
                    <a:cubicBezTo>
                      <a:pt x="234" y="1488"/>
                      <a:pt x="302" y="1592"/>
                      <a:pt x="413" y="1688"/>
                    </a:cubicBezTo>
                    <a:cubicBezTo>
                      <a:pt x="438" y="1709"/>
                      <a:pt x="467" y="1720"/>
                      <a:pt x="496" y="1720"/>
                    </a:cubicBezTo>
                    <a:cubicBezTo>
                      <a:pt x="533" y="1720"/>
                      <a:pt x="570" y="1702"/>
                      <a:pt x="594" y="1665"/>
                    </a:cubicBezTo>
                    <a:cubicBezTo>
                      <a:pt x="672" y="1542"/>
                      <a:pt x="715" y="1424"/>
                      <a:pt x="707" y="1275"/>
                    </a:cubicBezTo>
                    <a:cubicBezTo>
                      <a:pt x="700" y="1133"/>
                      <a:pt x="672" y="990"/>
                      <a:pt x="643" y="848"/>
                    </a:cubicBezTo>
                    <a:cubicBezTo>
                      <a:pt x="592" y="595"/>
                      <a:pt x="554" y="244"/>
                      <a:pt x="362" y="51"/>
                    </a:cubicBezTo>
                    <a:cubicBezTo>
                      <a:pt x="326" y="16"/>
                      <a:pt x="281" y="1"/>
                      <a:pt x="237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023" name="Google Shape;4023;p24"/>
              <p:cNvSpPr/>
              <p:nvPr/>
            </p:nvSpPr>
            <p:spPr>
              <a:xfrm>
                <a:off x="230654" y="3904645"/>
                <a:ext cx="37187" cy="110589"/>
              </a:xfrm>
              <a:custGeom>
                <a:avLst/>
                <a:gdLst/>
                <a:ahLst/>
                <a:cxnLst/>
                <a:rect l="l" t="t" r="r" b="b"/>
                <a:pathLst>
                  <a:path w="651" h="1936" extrusionOk="0">
                    <a:moveTo>
                      <a:pt x="399" y="0"/>
                    </a:moveTo>
                    <a:cubicBezTo>
                      <a:pt x="364" y="0"/>
                      <a:pt x="331" y="13"/>
                      <a:pt x="305" y="45"/>
                    </a:cubicBezTo>
                    <a:cubicBezTo>
                      <a:pt x="124" y="270"/>
                      <a:pt x="142" y="647"/>
                      <a:pt x="102" y="921"/>
                    </a:cubicBezTo>
                    <a:cubicBezTo>
                      <a:pt x="57" y="1239"/>
                      <a:pt x="0" y="1544"/>
                      <a:pt x="117" y="1853"/>
                    </a:cubicBezTo>
                    <a:cubicBezTo>
                      <a:pt x="136" y="1902"/>
                      <a:pt x="182" y="1936"/>
                      <a:pt x="229" y="1936"/>
                    </a:cubicBezTo>
                    <a:cubicBezTo>
                      <a:pt x="255" y="1936"/>
                      <a:pt x="282" y="1925"/>
                      <a:pt x="305" y="1902"/>
                    </a:cubicBezTo>
                    <a:cubicBezTo>
                      <a:pt x="542" y="1660"/>
                      <a:pt x="598" y="1348"/>
                      <a:pt x="625" y="1020"/>
                    </a:cubicBezTo>
                    <a:cubicBezTo>
                      <a:pt x="637" y="862"/>
                      <a:pt x="650" y="703"/>
                      <a:pt x="643" y="545"/>
                    </a:cubicBezTo>
                    <a:cubicBezTo>
                      <a:pt x="637" y="392"/>
                      <a:pt x="640" y="203"/>
                      <a:pt x="542" y="75"/>
                    </a:cubicBezTo>
                    <a:cubicBezTo>
                      <a:pt x="511" y="33"/>
                      <a:pt x="454" y="0"/>
                      <a:pt x="399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024" name="Google Shape;4024;p24"/>
              <p:cNvSpPr/>
              <p:nvPr/>
            </p:nvSpPr>
            <p:spPr>
              <a:xfrm>
                <a:off x="275667" y="3947545"/>
                <a:ext cx="45355" cy="85284"/>
              </a:xfrm>
              <a:custGeom>
                <a:avLst/>
                <a:gdLst/>
                <a:ahLst/>
                <a:cxnLst/>
                <a:rect l="l" t="t" r="r" b="b"/>
                <a:pathLst>
                  <a:path w="794" h="1493" extrusionOk="0">
                    <a:moveTo>
                      <a:pt x="528" y="0"/>
                    </a:moveTo>
                    <a:cubicBezTo>
                      <a:pt x="514" y="0"/>
                      <a:pt x="500" y="3"/>
                      <a:pt x="486" y="9"/>
                    </a:cubicBezTo>
                    <a:cubicBezTo>
                      <a:pt x="246" y="103"/>
                      <a:pt x="170" y="438"/>
                      <a:pt x="116" y="669"/>
                    </a:cubicBezTo>
                    <a:cubicBezTo>
                      <a:pt x="56" y="916"/>
                      <a:pt x="1" y="1211"/>
                      <a:pt x="155" y="1435"/>
                    </a:cubicBezTo>
                    <a:cubicBezTo>
                      <a:pt x="182" y="1473"/>
                      <a:pt x="219" y="1492"/>
                      <a:pt x="257" y="1492"/>
                    </a:cubicBezTo>
                    <a:cubicBezTo>
                      <a:pt x="286" y="1492"/>
                      <a:pt x="315" y="1481"/>
                      <a:pt x="342" y="1459"/>
                    </a:cubicBezTo>
                    <a:cubicBezTo>
                      <a:pt x="531" y="1295"/>
                      <a:pt x="571" y="1040"/>
                      <a:pt x="622" y="809"/>
                    </a:cubicBezTo>
                    <a:cubicBezTo>
                      <a:pt x="667" y="603"/>
                      <a:pt x="793" y="275"/>
                      <a:pt x="670" y="86"/>
                    </a:cubicBezTo>
                    <a:cubicBezTo>
                      <a:pt x="642" y="40"/>
                      <a:pt x="585" y="0"/>
                      <a:pt x="528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4025" name="Google Shape;4025;p24"/>
            <p:cNvGrpSpPr/>
            <p:nvPr/>
          </p:nvGrpSpPr>
          <p:grpSpPr>
            <a:xfrm>
              <a:off x="4349951" y="4706647"/>
              <a:ext cx="88313" cy="132981"/>
              <a:chOff x="712664" y="3994329"/>
              <a:chExt cx="88313" cy="132981"/>
            </a:xfrm>
          </p:grpSpPr>
          <p:sp>
            <p:nvSpPr>
              <p:cNvPr id="4026" name="Google Shape;4026;p24"/>
              <p:cNvSpPr/>
              <p:nvPr/>
            </p:nvSpPr>
            <p:spPr>
              <a:xfrm>
                <a:off x="712664" y="4006439"/>
                <a:ext cx="44613" cy="91225"/>
              </a:xfrm>
              <a:custGeom>
                <a:avLst/>
                <a:gdLst/>
                <a:ahLst/>
                <a:cxnLst/>
                <a:rect l="l" t="t" r="r" b="b"/>
                <a:pathLst>
                  <a:path w="781" h="1597" extrusionOk="0">
                    <a:moveTo>
                      <a:pt x="221" y="1"/>
                    </a:moveTo>
                    <a:cubicBezTo>
                      <a:pt x="138" y="1"/>
                      <a:pt x="60" y="44"/>
                      <a:pt x="44" y="145"/>
                    </a:cubicBezTo>
                    <a:cubicBezTo>
                      <a:pt x="1" y="407"/>
                      <a:pt x="81" y="683"/>
                      <a:pt x="139" y="938"/>
                    </a:cubicBezTo>
                    <a:cubicBezTo>
                      <a:pt x="196" y="1187"/>
                      <a:pt x="264" y="1427"/>
                      <a:pt x="489" y="1579"/>
                    </a:cubicBezTo>
                    <a:cubicBezTo>
                      <a:pt x="506" y="1591"/>
                      <a:pt x="526" y="1596"/>
                      <a:pt x="546" y="1596"/>
                    </a:cubicBezTo>
                    <a:cubicBezTo>
                      <a:pt x="589" y="1596"/>
                      <a:pt x="632" y="1573"/>
                      <a:pt x="652" y="1535"/>
                    </a:cubicBezTo>
                    <a:cubicBezTo>
                      <a:pt x="780" y="1308"/>
                      <a:pt x="735" y="1060"/>
                      <a:pt x="674" y="820"/>
                    </a:cubicBezTo>
                    <a:cubicBezTo>
                      <a:pt x="614" y="582"/>
                      <a:pt x="569" y="295"/>
                      <a:pt x="422" y="97"/>
                    </a:cubicBezTo>
                    <a:cubicBezTo>
                      <a:pt x="377" y="36"/>
                      <a:pt x="297" y="1"/>
                      <a:pt x="221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027" name="Google Shape;4027;p24"/>
              <p:cNvSpPr/>
              <p:nvPr/>
            </p:nvSpPr>
            <p:spPr>
              <a:xfrm>
                <a:off x="767617" y="3994329"/>
                <a:ext cx="33360" cy="132981"/>
              </a:xfrm>
              <a:custGeom>
                <a:avLst/>
                <a:gdLst/>
                <a:ahLst/>
                <a:cxnLst/>
                <a:rect l="l" t="t" r="r" b="b"/>
                <a:pathLst>
                  <a:path w="584" h="2328" extrusionOk="0">
                    <a:moveTo>
                      <a:pt x="295" y="1"/>
                    </a:moveTo>
                    <a:cubicBezTo>
                      <a:pt x="171" y="1"/>
                      <a:pt x="45" y="86"/>
                      <a:pt x="30" y="255"/>
                    </a:cubicBezTo>
                    <a:cubicBezTo>
                      <a:pt x="0" y="597"/>
                      <a:pt x="2" y="946"/>
                      <a:pt x="6" y="1290"/>
                    </a:cubicBezTo>
                    <a:cubicBezTo>
                      <a:pt x="9" y="1631"/>
                      <a:pt x="24" y="1959"/>
                      <a:pt x="178" y="2270"/>
                    </a:cubicBezTo>
                    <a:cubicBezTo>
                      <a:pt x="198" y="2309"/>
                      <a:pt x="239" y="2328"/>
                      <a:pt x="281" y="2328"/>
                    </a:cubicBezTo>
                    <a:cubicBezTo>
                      <a:pt x="323" y="2328"/>
                      <a:pt x="365" y="2309"/>
                      <a:pt x="385" y="2270"/>
                    </a:cubicBezTo>
                    <a:cubicBezTo>
                      <a:pt x="543" y="1960"/>
                      <a:pt x="560" y="1631"/>
                      <a:pt x="569" y="1290"/>
                    </a:cubicBezTo>
                    <a:cubicBezTo>
                      <a:pt x="576" y="946"/>
                      <a:pt x="583" y="597"/>
                      <a:pt x="557" y="255"/>
                    </a:cubicBezTo>
                    <a:cubicBezTo>
                      <a:pt x="544" y="85"/>
                      <a:pt x="420" y="1"/>
                      <a:pt x="295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sp>
          <p:nvSpPr>
            <p:cNvPr id="4028" name="Google Shape;4028;p24"/>
            <p:cNvSpPr/>
            <p:nvPr/>
          </p:nvSpPr>
          <p:spPr>
            <a:xfrm>
              <a:off x="2301421" y="4697130"/>
              <a:ext cx="33188" cy="102763"/>
            </a:xfrm>
            <a:custGeom>
              <a:avLst/>
              <a:gdLst/>
              <a:ahLst/>
              <a:cxnLst/>
              <a:rect l="l" t="t" r="r" b="b"/>
              <a:pathLst>
                <a:path w="581" h="1799" extrusionOk="0">
                  <a:moveTo>
                    <a:pt x="300" y="0"/>
                  </a:moveTo>
                  <a:cubicBezTo>
                    <a:pt x="224" y="0"/>
                    <a:pt x="148" y="46"/>
                    <a:pt x="114" y="137"/>
                  </a:cubicBezTo>
                  <a:cubicBezTo>
                    <a:pt x="22" y="389"/>
                    <a:pt x="32" y="700"/>
                    <a:pt x="16" y="968"/>
                  </a:cubicBezTo>
                  <a:cubicBezTo>
                    <a:pt x="0" y="1232"/>
                    <a:pt x="5" y="1500"/>
                    <a:pt x="120" y="1743"/>
                  </a:cubicBezTo>
                  <a:cubicBezTo>
                    <a:pt x="136" y="1778"/>
                    <a:pt x="178" y="1799"/>
                    <a:pt x="219" y="1799"/>
                  </a:cubicBezTo>
                  <a:cubicBezTo>
                    <a:pt x="248" y="1799"/>
                    <a:pt x="276" y="1788"/>
                    <a:pt x="293" y="1765"/>
                  </a:cubicBezTo>
                  <a:cubicBezTo>
                    <a:pt x="467" y="1544"/>
                    <a:pt x="522" y="1270"/>
                    <a:pt x="540" y="994"/>
                  </a:cubicBezTo>
                  <a:cubicBezTo>
                    <a:pt x="554" y="722"/>
                    <a:pt x="580" y="397"/>
                    <a:pt x="484" y="137"/>
                  </a:cubicBezTo>
                  <a:cubicBezTo>
                    <a:pt x="451" y="46"/>
                    <a:pt x="375" y="0"/>
                    <a:pt x="300" y="0"/>
                  </a:cubicBezTo>
                  <a:close/>
                </a:path>
              </a:pathLst>
            </a:custGeom>
            <a:solidFill>
              <a:srgbClr val="191919">
                <a:alpha val="59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4029" name="Google Shape;4029;p24"/>
            <p:cNvGrpSpPr/>
            <p:nvPr/>
          </p:nvGrpSpPr>
          <p:grpSpPr>
            <a:xfrm>
              <a:off x="1927025" y="4603875"/>
              <a:ext cx="142923" cy="130526"/>
              <a:chOff x="178100" y="3904645"/>
              <a:chExt cx="142923" cy="130526"/>
            </a:xfrm>
          </p:grpSpPr>
          <p:sp>
            <p:nvSpPr>
              <p:cNvPr id="4030" name="Google Shape;4030;p24"/>
              <p:cNvSpPr/>
              <p:nvPr/>
            </p:nvSpPr>
            <p:spPr>
              <a:xfrm>
                <a:off x="178100" y="3936863"/>
                <a:ext cx="40843" cy="98308"/>
              </a:xfrm>
              <a:custGeom>
                <a:avLst/>
                <a:gdLst/>
                <a:ahLst/>
                <a:cxnLst/>
                <a:rect l="l" t="t" r="r" b="b"/>
                <a:pathLst>
                  <a:path w="715" h="1721" extrusionOk="0">
                    <a:moveTo>
                      <a:pt x="237" y="1"/>
                    </a:moveTo>
                    <a:cubicBezTo>
                      <a:pt x="157" y="1"/>
                      <a:pt x="77" y="54"/>
                      <a:pt x="49" y="139"/>
                    </a:cubicBezTo>
                    <a:cubicBezTo>
                      <a:pt x="1" y="283"/>
                      <a:pt x="37" y="436"/>
                      <a:pt x="59" y="582"/>
                    </a:cubicBezTo>
                    <a:cubicBezTo>
                      <a:pt x="76" y="711"/>
                      <a:pt x="98" y="838"/>
                      <a:pt x="120" y="966"/>
                    </a:cubicBezTo>
                    <a:cubicBezTo>
                      <a:pt x="142" y="1093"/>
                      <a:pt x="158" y="1223"/>
                      <a:pt x="193" y="1347"/>
                    </a:cubicBezTo>
                    <a:cubicBezTo>
                      <a:pt x="234" y="1488"/>
                      <a:pt x="302" y="1592"/>
                      <a:pt x="413" y="1688"/>
                    </a:cubicBezTo>
                    <a:cubicBezTo>
                      <a:pt x="438" y="1709"/>
                      <a:pt x="467" y="1720"/>
                      <a:pt x="496" y="1720"/>
                    </a:cubicBezTo>
                    <a:cubicBezTo>
                      <a:pt x="533" y="1720"/>
                      <a:pt x="570" y="1702"/>
                      <a:pt x="594" y="1665"/>
                    </a:cubicBezTo>
                    <a:cubicBezTo>
                      <a:pt x="672" y="1542"/>
                      <a:pt x="715" y="1424"/>
                      <a:pt x="707" y="1275"/>
                    </a:cubicBezTo>
                    <a:cubicBezTo>
                      <a:pt x="700" y="1133"/>
                      <a:pt x="672" y="990"/>
                      <a:pt x="643" y="848"/>
                    </a:cubicBezTo>
                    <a:cubicBezTo>
                      <a:pt x="592" y="595"/>
                      <a:pt x="554" y="244"/>
                      <a:pt x="362" y="51"/>
                    </a:cubicBezTo>
                    <a:cubicBezTo>
                      <a:pt x="326" y="16"/>
                      <a:pt x="281" y="1"/>
                      <a:pt x="237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031" name="Google Shape;4031;p24"/>
              <p:cNvSpPr/>
              <p:nvPr/>
            </p:nvSpPr>
            <p:spPr>
              <a:xfrm>
                <a:off x="230654" y="3904645"/>
                <a:ext cx="37187" cy="110589"/>
              </a:xfrm>
              <a:custGeom>
                <a:avLst/>
                <a:gdLst/>
                <a:ahLst/>
                <a:cxnLst/>
                <a:rect l="l" t="t" r="r" b="b"/>
                <a:pathLst>
                  <a:path w="651" h="1936" extrusionOk="0">
                    <a:moveTo>
                      <a:pt x="399" y="0"/>
                    </a:moveTo>
                    <a:cubicBezTo>
                      <a:pt x="364" y="0"/>
                      <a:pt x="331" y="13"/>
                      <a:pt x="305" y="45"/>
                    </a:cubicBezTo>
                    <a:cubicBezTo>
                      <a:pt x="124" y="270"/>
                      <a:pt x="142" y="647"/>
                      <a:pt x="102" y="921"/>
                    </a:cubicBezTo>
                    <a:cubicBezTo>
                      <a:pt x="57" y="1239"/>
                      <a:pt x="0" y="1544"/>
                      <a:pt x="117" y="1853"/>
                    </a:cubicBezTo>
                    <a:cubicBezTo>
                      <a:pt x="136" y="1902"/>
                      <a:pt x="182" y="1936"/>
                      <a:pt x="229" y="1936"/>
                    </a:cubicBezTo>
                    <a:cubicBezTo>
                      <a:pt x="255" y="1936"/>
                      <a:pt x="282" y="1925"/>
                      <a:pt x="305" y="1902"/>
                    </a:cubicBezTo>
                    <a:cubicBezTo>
                      <a:pt x="542" y="1660"/>
                      <a:pt x="598" y="1348"/>
                      <a:pt x="625" y="1020"/>
                    </a:cubicBezTo>
                    <a:cubicBezTo>
                      <a:pt x="637" y="862"/>
                      <a:pt x="650" y="703"/>
                      <a:pt x="643" y="545"/>
                    </a:cubicBezTo>
                    <a:cubicBezTo>
                      <a:pt x="637" y="392"/>
                      <a:pt x="640" y="203"/>
                      <a:pt x="542" y="75"/>
                    </a:cubicBezTo>
                    <a:cubicBezTo>
                      <a:pt x="511" y="33"/>
                      <a:pt x="454" y="0"/>
                      <a:pt x="399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032" name="Google Shape;4032;p24"/>
              <p:cNvSpPr/>
              <p:nvPr/>
            </p:nvSpPr>
            <p:spPr>
              <a:xfrm>
                <a:off x="275667" y="3947545"/>
                <a:ext cx="45355" cy="85284"/>
              </a:xfrm>
              <a:custGeom>
                <a:avLst/>
                <a:gdLst/>
                <a:ahLst/>
                <a:cxnLst/>
                <a:rect l="l" t="t" r="r" b="b"/>
                <a:pathLst>
                  <a:path w="794" h="1493" extrusionOk="0">
                    <a:moveTo>
                      <a:pt x="528" y="0"/>
                    </a:moveTo>
                    <a:cubicBezTo>
                      <a:pt x="514" y="0"/>
                      <a:pt x="500" y="3"/>
                      <a:pt x="486" y="9"/>
                    </a:cubicBezTo>
                    <a:cubicBezTo>
                      <a:pt x="246" y="103"/>
                      <a:pt x="170" y="438"/>
                      <a:pt x="116" y="669"/>
                    </a:cubicBezTo>
                    <a:cubicBezTo>
                      <a:pt x="56" y="916"/>
                      <a:pt x="1" y="1211"/>
                      <a:pt x="155" y="1435"/>
                    </a:cubicBezTo>
                    <a:cubicBezTo>
                      <a:pt x="182" y="1473"/>
                      <a:pt x="219" y="1492"/>
                      <a:pt x="257" y="1492"/>
                    </a:cubicBezTo>
                    <a:cubicBezTo>
                      <a:pt x="286" y="1492"/>
                      <a:pt x="315" y="1481"/>
                      <a:pt x="342" y="1459"/>
                    </a:cubicBezTo>
                    <a:cubicBezTo>
                      <a:pt x="531" y="1295"/>
                      <a:pt x="571" y="1040"/>
                      <a:pt x="622" y="809"/>
                    </a:cubicBezTo>
                    <a:cubicBezTo>
                      <a:pt x="667" y="603"/>
                      <a:pt x="793" y="275"/>
                      <a:pt x="670" y="86"/>
                    </a:cubicBezTo>
                    <a:cubicBezTo>
                      <a:pt x="642" y="40"/>
                      <a:pt x="585" y="0"/>
                      <a:pt x="528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4033" name="Google Shape;4033;p24"/>
            <p:cNvGrpSpPr/>
            <p:nvPr/>
          </p:nvGrpSpPr>
          <p:grpSpPr>
            <a:xfrm>
              <a:off x="2464539" y="4706647"/>
              <a:ext cx="88313" cy="132981"/>
              <a:chOff x="712664" y="3994329"/>
              <a:chExt cx="88313" cy="132981"/>
            </a:xfrm>
          </p:grpSpPr>
          <p:sp>
            <p:nvSpPr>
              <p:cNvPr id="4034" name="Google Shape;4034;p24"/>
              <p:cNvSpPr/>
              <p:nvPr/>
            </p:nvSpPr>
            <p:spPr>
              <a:xfrm>
                <a:off x="712664" y="4006439"/>
                <a:ext cx="44613" cy="91225"/>
              </a:xfrm>
              <a:custGeom>
                <a:avLst/>
                <a:gdLst/>
                <a:ahLst/>
                <a:cxnLst/>
                <a:rect l="l" t="t" r="r" b="b"/>
                <a:pathLst>
                  <a:path w="781" h="1597" extrusionOk="0">
                    <a:moveTo>
                      <a:pt x="221" y="1"/>
                    </a:moveTo>
                    <a:cubicBezTo>
                      <a:pt x="138" y="1"/>
                      <a:pt x="60" y="44"/>
                      <a:pt x="44" y="145"/>
                    </a:cubicBezTo>
                    <a:cubicBezTo>
                      <a:pt x="1" y="407"/>
                      <a:pt x="81" y="683"/>
                      <a:pt x="139" y="938"/>
                    </a:cubicBezTo>
                    <a:cubicBezTo>
                      <a:pt x="196" y="1187"/>
                      <a:pt x="264" y="1427"/>
                      <a:pt x="489" y="1579"/>
                    </a:cubicBezTo>
                    <a:cubicBezTo>
                      <a:pt x="506" y="1591"/>
                      <a:pt x="526" y="1596"/>
                      <a:pt x="546" y="1596"/>
                    </a:cubicBezTo>
                    <a:cubicBezTo>
                      <a:pt x="589" y="1596"/>
                      <a:pt x="632" y="1573"/>
                      <a:pt x="652" y="1535"/>
                    </a:cubicBezTo>
                    <a:cubicBezTo>
                      <a:pt x="780" y="1308"/>
                      <a:pt x="735" y="1060"/>
                      <a:pt x="674" y="820"/>
                    </a:cubicBezTo>
                    <a:cubicBezTo>
                      <a:pt x="614" y="582"/>
                      <a:pt x="569" y="295"/>
                      <a:pt x="422" y="97"/>
                    </a:cubicBezTo>
                    <a:cubicBezTo>
                      <a:pt x="377" y="36"/>
                      <a:pt x="297" y="1"/>
                      <a:pt x="221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035" name="Google Shape;4035;p24"/>
              <p:cNvSpPr/>
              <p:nvPr/>
            </p:nvSpPr>
            <p:spPr>
              <a:xfrm>
                <a:off x="767617" y="3994329"/>
                <a:ext cx="33360" cy="132981"/>
              </a:xfrm>
              <a:custGeom>
                <a:avLst/>
                <a:gdLst/>
                <a:ahLst/>
                <a:cxnLst/>
                <a:rect l="l" t="t" r="r" b="b"/>
                <a:pathLst>
                  <a:path w="584" h="2328" extrusionOk="0">
                    <a:moveTo>
                      <a:pt x="295" y="1"/>
                    </a:moveTo>
                    <a:cubicBezTo>
                      <a:pt x="171" y="1"/>
                      <a:pt x="45" y="86"/>
                      <a:pt x="30" y="255"/>
                    </a:cubicBezTo>
                    <a:cubicBezTo>
                      <a:pt x="0" y="597"/>
                      <a:pt x="2" y="946"/>
                      <a:pt x="6" y="1290"/>
                    </a:cubicBezTo>
                    <a:cubicBezTo>
                      <a:pt x="9" y="1631"/>
                      <a:pt x="24" y="1959"/>
                      <a:pt x="178" y="2270"/>
                    </a:cubicBezTo>
                    <a:cubicBezTo>
                      <a:pt x="198" y="2309"/>
                      <a:pt x="239" y="2328"/>
                      <a:pt x="281" y="2328"/>
                    </a:cubicBezTo>
                    <a:cubicBezTo>
                      <a:pt x="323" y="2328"/>
                      <a:pt x="365" y="2309"/>
                      <a:pt x="385" y="2270"/>
                    </a:cubicBezTo>
                    <a:cubicBezTo>
                      <a:pt x="543" y="1960"/>
                      <a:pt x="560" y="1631"/>
                      <a:pt x="569" y="1290"/>
                    </a:cubicBezTo>
                    <a:cubicBezTo>
                      <a:pt x="576" y="946"/>
                      <a:pt x="583" y="597"/>
                      <a:pt x="557" y="255"/>
                    </a:cubicBezTo>
                    <a:cubicBezTo>
                      <a:pt x="544" y="85"/>
                      <a:pt x="420" y="1"/>
                      <a:pt x="295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4036" name="Google Shape;4036;p24"/>
            <p:cNvGrpSpPr/>
            <p:nvPr/>
          </p:nvGrpSpPr>
          <p:grpSpPr>
            <a:xfrm>
              <a:off x="1995663" y="4835818"/>
              <a:ext cx="148749" cy="138123"/>
              <a:chOff x="417563" y="4145250"/>
              <a:chExt cx="148749" cy="138123"/>
            </a:xfrm>
          </p:grpSpPr>
          <p:sp>
            <p:nvSpPr>
              <p:cNvPr id="4037" name="Google Shape;4037;p24"/>
              <p:cNvSpPr/>
              <p:nvPr/>
            </p:nvSpPr>
            <p:spPr>
              <a:xfrm>
                <a:off x="417563" y="4179924"/>
                <a:ext cx="39186" cy="103449"/>
              </a:xfrm>
              <a:custGeom>
                <a:avLst/>
                <a:gdLst/>
                <a:ahLst/>
                <a:cxnLst/>
                <a:rect l="l" t="t" r="r" b="b"/>
                <a:pathLst>
                  <a:path w="686" h="1811" extrusionOk="0">
                    <a:moveTo>
                      <a:pt x="283" y="1"/>
                    </a:moveTo>
                    <a:cubicBezTo>
                      <a:pt x="215" y="1"/>
                      <a:pt x="148" y="32"/>
                      <a:pt x="118" y="96"/>
                    </a:cubicBezTo>
                    <a:cubicBezTo>
                      <a:pt x="0" y="348"/>
                      <a:pt x="83" y="703"/>
                      <a:pt x="102" y="970"/>
                    </a:cubicBezTo>
                    <a:cubicBezTo>
                      <a:pt x="112" y="1123"/>
                      <a:pt x="118" y="1280"/>
                      <a:pt x="141" y="1432"/>
                    </a:cubicBezTo>
                    <a:cubicBezTo>
                      <a:pt x="163" y="1569"/>
                      <a:pt x="227" y="1672"/>
                      <a:pt x="315" y="1777"/>
                    </a:cubicBezTo>
                    <a:cubicBezTo>
                      <a:pt x="333" y="1800"/>
                      <a:pt x="363" y="1811"/>
                      <a:pt x="394" y="1811"/>
                    </a:cubicBezTo>
                    <a:cubicBezTo>
                      <a:pt x="425" y="1811"/>
                      <a:pt x="456" y="1799"/>
                      <a:pt x="475" y="1777"/>
                    </a:cubicBezTo>
                    <a:cubicBezTo>
                      <a:pt x="685" y="1537"/>
                      <a:pt x="670" y="1245"/>
                      <a:pt x="647" y="944"/>
                    </a:cubicBezTo>
                    <a:cubicBezTo>
                      <a:pt x="625" y="670"/>
                      <a:pt x="621" y="266"/>
                      <a:pt x="421" y="56"/>
                    </a:cubicBezTo>
                    <a:cubicBezTo>
                      <a:pt x="386" y="19"/>
                      <a:pt x="334" y="1"/>
                      <a:pt x="283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038" name="Google Shape;4038;p24"/>
              <p:cNvSpPr/>
              <p:nvPr/>
            </p:nvSpPr>
            <p:spPr>
              <a:xfrm>
                <a:off x="469888" y="4145250"/>
                <a:ext cx="42556" cy="117101"/>
              </a:xfrm>
              <a:custGeom>
                <a:avLst/>
                <a:gdLst/>
                <a:ahLst/>
                <a:cxnLst/>
                <a:rect l="l" t="t" r="r" b="b"/>
                <a:pathLst>
                  <a:path w="745" h="2050" extrusionOk="0">
                    <a:moveTo>
                      <a:pt x="476" y="0"/>
                    </a:moveTo>
                    <a:cubicBezTo>
                      <a:pt x="449" y="0"/>
                      <a:pt x="419" y="8"/>
                      <a:pt x="384" y="23"/>
                    </a:cubicBezTo>
                    <a:cubicBezTo>
                      <a:pt x="243" y="88"/>
                      <a:pt x="219" y="278"/>
                      <a:pt x="192" y="415"/>
                    </a:cubicBezTo>
                    <a:cubicBezTo>
                      <a:pt x="158" y="589"/>
                      <a:pt x="132" y="764"/>
                      <a:pt x="104" y="936"/>
                    </a:cubicBezTo>
                    <a:cubicBezTo>
                      <a:pt x="47" y="1281"/>
                      <a:pt x="1" y="1611"/>
                      <a:pt x="84" y="1954"/>
                    </a:cubicBezTo>
                    <a:cubicBezTo>
                      <a:pt x="99" y="2020"/>
                      <a:pt x="150" y="2049"/>
                      <a:pt x="204" y="2049"/>
                    </a:cubicBezTo>
                    <a:cubicBezTo>
                      <a:pt x="250" y="2049"/>
                      <a:pt x="298" y="2027"/>
                      <a:pt x="327" y="1988"/>
                    </a:cubicBezTo>
                    <a:cubicBezTo>
                      <a:pt x="568" y="1660"/>
                      <a:pt x="617" y="1267"/>
                      <a:pt x="652" y="870"/>
                    </a:cubicBezTo>
                    <a:cubicBezTo>
                      <a:pt x="666" y="718"/>
                      <a:pt x="745" y="0"/>
                      <a:pt x="476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039" name="Google Shape;4039;p24"/>
              <p:cNvSpPr/>
              <p:nvPr/>
            </p:nvSpPr>
            <p:spPr>
              <a:xfrm>
                <a:off x="528840" y="4206144"/>
                <a:ext cx="37472" cy="75173"/>
              </a:xfrm>
              <a:custGeom>
                <a:avLst/>
                <a:gdLst/>
                <a:ahLst/>
                <a:cxnLst/>
                <a:rect l="l" t="t" r="r" b="b"/>
                <a:pathLst>
                  <a:path w="656" h="1316" extrusionOk="0">
                    <a:moveTo>
                      <a:pt x="371" y="0"/>
                    </a:moveTo>
                    <a:cubicBezTo>
                      <a:pt x="302" y="0"/>
                      <a:pt x="231" y="34"/>
                      <a:pt x="180" y="103"/>
                    </a:cubicBezTo>
                    <a:cubicBezTo>
                      <a:pt x="57" y="271"/>
                      <a:pt x="44" y="533"/>
                      <a:pt x="23" y="733"/>
                    </a:cubicBezTo>
                    <a:cubicBezTo>
                      <a:pt x="1" y="928"/>
                      <a:pt x="15" y="1125"/>
                      <a:pt x="152" y="1281"/>
                    </a:cubicBezTo>
                    <a:cubicBezTo>
                      <a:pt x="172" y="1303"/>
                      <a:pt x="205" y="1315"/>
                      <a:pt x="238" y="1315"/>
                    </a:cubicBezTo>
                    <a:cubicBezTo>
                      <a:pt x="259" y="1315"/>
                      <a:pt x="281" y="1310"/>
                      <a:pt x="298" y="1298"/>
                    </a:cubicBezTo>
                    <a:cubicBezTo>
                      <a:pt x="470" y="1186"/>
                      <a:pt x="536" y="999"/>
                      <a:pt x="566" y="805"/>
                    </a:cubicBezTo>
                    <a:cubicBezTo>
                      <a:pt x="598" y="604"/>
                      <a:pt x="655" y="349"/>
                      <a:pt x="581" y="154"/>
                    </a:cubicBezTo>
                    <a:cubicBezTo>
                      <a:pt x="541" y="53"/>
                      <a:pt x="457" y="0"/>
                      <a:pt x="371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4040" name="Google Shape;4040;p24"/>
            <p:cNvGrpSpPr/>
            <p:nvPr/>
          </p:nvGrpSpPr>
          <p:grpSpPr>
            <a:xfrm>
              <a:off x="1735864" y="4896184"/>
              <a:ext cx="88313" cy="132981"/>
              <a:chOff x="712664" y="3994329"/>
              <a:chExt cx="88313" cy="132981"/>
            </a:xfrm>
          </p:grpSpPr>
          <p:sp>
            <p:nvSpPr>
              <p:cNvPr id="4041" name="Google Shape;4041;p24"/>
              <p:cNvSpPr/>
              <p:nvPr/>
            </p:nvSpPr>
            <p:spPr>
              <a:xfrm>
                <a:off x="712664" y="4006439"/>
                <a:ext cx="44613" cy="91225"/>
              </a:xfrm>
              <a:custGeom>
                <a:avLst/>
                <a:gdLst/>
                <a:ahLst/>
                <a:cxnLst/>
                <a:rect l="l" t="t" r="r" b="b"/>
                <a:pathLst>
                  <a:path w="781" h="1597" extrusionOk="0">
                    <a:moveTo>
                      <a:pt x="221" y="1"/>
                    </a:moveTo>
                    <a:cubicBezTo>
                      <a:pt x="138" y="1"/>
                      <a:pt x="60" y="44"/>
                      <a:pt x="44" y="145"/>
                    </a:cubicBezTo>
                    <a:cubicBezTo>
                      <a:pt x="1" y="407"/>
                      <a:pt x="81" y="683"/>
                      <a:pt x="139" y="938"/>
                    </a:cubicBezTo>
                    <a:cubicBezTo>
                      <a:pt x="196" y="1187"/>
                      <a:pt x="264" y="1427"/>
                      <a:pt x="489" y="1579"/>
                    </a:cubicBezTo>
                    <a:cubicBezTo>
                      <a:pt x="506" y="1591"/>
                      <a:pt x="526" y="1596"/>
                      <a:pt x="546" y="1596"/>
                    </a:cubicBezTo>
                    <a:cubicBezTo>
                      <a:pt x="589" y="1596"/>
                      <a:pt x="632" y="1573"/>
                      <a:pt x="652" y="1535"/>
                    </a:cubicBezTo>
                    <a:cubicBezTo>
                      <a:pt x="780" y="1308"/>
                      <a:pt x="735" y="1060"/>
                      <a:pt x="674" y="820"/>
                    </a:cubicBezTo>
                    <a:cubicBezTo>
                      <a:pt x="614" y="582"/>
                      <a:pt x="569" y="295"/>
                      <a:pt x="422" y="97"/>
                    </a:cubicBezTo>
                    <a:cubicBezTo>
                      <a:pt x="377" y="36"/>
                      <a:pt x="297" y="1"/>
                      <a:pt x="221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042" name="Google Shape;4042;p24"/>
              <p:cNvSpPr/>
              <p:nvPr/>
            </p:nvSpPr>
            <p:spPr>
              <a:xfrm>
                <a:off x="767617" y="3994329"/>
                <a:ext cx="33360" cy="132981"/>
              </a:xfrm>
              <a:custGeom>
                <a:avLst/>
                <a:gdLst/>
                <a:ahLst/>
                <a:cxnLst/>
                <a:rect l="l" t="t" r="r" b="b"/>
                <a:pathLst>
                  <a:path w="584" h="2328" extrusionOk="0">
                    <a:moveTo>
                      <a:pt x="295" y="1"/>
                    </a:moveTo>
                    <a:cubicBezTo>
                      <a:pt x="171" y="1"/>
                      <a:pt x="45" y="86"/>
                      <a:pt x="30" y="255"/>
                    </a:cubicBezTo>
                    <a:cubicBezTo>
                      <a:pt x="0" y="597"/>
                      <a:pt x="2" y="946"/>
                      <a:pt x="6" y="1290"/>
                    </a:cubicBezTo>
                    <a:cubicBezTo>
                      <a:pt x="9" y="1631"/>
                      <a:pt x="24" y="1959"/>
                      <a:pt x="178" y="2270"/>
                    </a:cubicBezTo>
                    <a:cubicBezTo>
                      <a:pt x="198" y="2309"/>
                      <a:pt x="239" y="2328"/>
                      <a:pt x="281" y="2328"/>
                    </a:cubicBezTo>
                    <a:cubicBezTo>
                      <a:pt x="323" y="2328"/>
                      <a:pt x="365" y="2309"/>
                      <a:pt x="385" y="2270"/>
                    </a:cubicBezTo>
                    <a:cubicBezTo>
                      <a:pt x="543" y="1960"/>
                      <a:pt x="560" y="1631"/>
                      <a:pt x="569" y="1290"/>
                    </a:cubicBezTo>
                    <a:cubicBezTo>
                      <a:pt x="576" y="946"/>
                      <a:pt x="583" y="597"/>
                      <a:pt x="557" y="255"/>
                    </a:cubicBezTo>
                    <a:cubicBezTo>
                      <a:pt x="544" y="85"/>
                      <a:pt x="420" y="1"/>
                      <a:pt x="295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4043" name="Google Shape;4043;p24"/>
            <p:cNvGrpSpPr/>
            <p:nvPr/>
          </p:nvGrpSpPr>
          <p:grpSpPr>
            <a:xfrm>
              <a:off x="140200" y="4947093"/>
              <a:ext cx="148749" cy="138123"/>
              <a:chOff x="417563" y="4145250"/>
              <a:chExt cx="148749" cy="138123"/>
            </a:xfrm>
          </p:grpSpPr>
          <p:sp>
            <p:nvSpPr>
              <p:cNvPr id="4044" name="Google Shape;4044;p24"/>
              <p:cNvSpPr/>
              <p:nvPr/>
            </p:nvSpPr>
            <p:spPr>
              <a:xfrm>
                <a:off x="417563" y="4179924"/>
                <a:ext cx="39186" cy="103449"/>
              </a:xfrm>
              <a:custGeom>
                <a:avLst/>
                <a:gdLst/>
                <a:ahLst/>
                <a:cxnLst/>
                <a:rect l="l" t="t" r="r" b="b"/>
                <a:pathLst>
                  <a:path w="686" h="1811" extrusionOk="0">
                    <a:moveTo>
                      <a:pt x="283" y="1"/>
                    </a:moveTo>
                    <a:cubicBezTo>
                      <a:pt x="215" y="1"/>
                      <a:pt x="148" y="32"/>
                      <a:pt x="118" y="96"/>
                    </a:cubicBezTo>
                    <a:cubicBezTo>
                      <a:pt x="0" y="348"/>
                      <a:pt x="83" y="703"/>
                      <a:pt x="102" y="970"/>
                    </a:cubicBezTo>
                    <a:cubicBezTo>
                      <a:pt x="112" y="1123"/>
                      <a:pt x="118" y="1280"/>
                      <a:pt x="141" y="1432"/>
                    </a:cubicBezTo>
                    <a:cubicBezTo>
                      <a:pt x="163" y="1569"/>
                      <a:pt x="227" y="1672"/>
                      <a:pt x="315" y="1777"/>
                    </a:cubicBezTo>
                    <a:cubicBezTo>
                      <a:pt x="333" y="1800"/>
                      <a:pt x="363" y="1811"/>
                      <a:pt x="394" y="1811"/>
                    </a:cubicBezTo>
                    <a:cubicBezTo>
                      <a:pt x="425" y="1811"/>
                      <a:pt x="456" y="1799"/>
                      <a:pt x="475" y="1777"/>
                    </a:cubicBezTo>
                    <a:cubicBezTo>
                      <a:pt x="685" y="1537"/>
                      <a:pt x="670" y="1245"/>
                      <a:pt x="647" y="944"/>
                    </a:cubicBezTo>
                    <a:cubicBezTo>
                      <a:pt x="625" y="670"/>
                      <a:pt x="621" y="266"/>
                      <a:pt x="421" y="56"/>
                    </a:cubicBezTo>
                    <a:cubicBezTo>
                      <a:pt x="386" y="19"/>
                      <a:pt x="334" y="1"/>
                      <a:pt x="283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045" name="Google Shape;4045;p24"/>
              <p:cNvSpPr/>
              <p:nvPr/>
            </p:nvSpPr>
            <p:spPr>
              <a:xfrm>
                <a:off x="469888" y="4145250"/>
                <a:ext cx="42556" cy="117101"/>
              </a:xfrm>
              <a:custGeom>
                <a:avLst/>
                <a:gdLst/>
                <a:ahLst/>
                <a:cxnLst/>
                <a:rect l="l" t="t" r="r" b="b"/>
                <a:pathLst>
                  <a:path w="745" h="2050" extrusionOk="0">
                    <a:moveTo>
                      <a:pt x="476" y="0"/>
                    </a:moveTo>
                    <a:cubicBezTo>
                      <a:pt x="449" y="0"/>
                      <a:pt x="419" y="8"/>
                      <a:pt x="384" y="23"/>
                    </a:cubicBezTo>
                    <a:cubicBezTo>
                      <a:pt x="243" y="88"/>
                      <a:pt x="219" y="278"/>
                      <a:pt x="192" y="415"/>
                    </a:cubicBezTo>
                    <a:cubicBezTo>
                      <a:pt x="158" y="589"/>
                      <a:pt x="132" y="764"/>
                      <a:pt x="104" y="936"/>
                    </a:cubicBezTo>
                    <a:cubicBezTo>
                      <a:pt x="47" y="1281"/>
                      <a:pt x="1" y="1611"/>
                      <a:pt x="84" y="1954"/>
                    </a:cubicBezTo>
                    <a:cubicBezTo>
                      <a:pt x="99" y="2020"/>
                      <a:pt x="150" y="2049"/>
                      <a:pt x="204" y="2049"/>
                    </a:cubicBezTo>
                    <a:cubicBezTo>
                      <a:pt x="250" y="2049"/>
                      <a:pt x="298" y="2027"/>
                      <a:pt x="327" y="1988"/>
                    </a:cubicBezTo>
                    <a:cubicBezTo>
                      <a:pt x="568" y="1660"/>
                      <a:pt x="617" y="1267"/>
                      <a:pt x="652" y="870"/>
                    </a:cubicBezTo>
                    <a:cubicBezTo>
                      <a:pt x="666" y="718"/>
                      <a:pt x="745" y="0"/>
                      <a:pt x="476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046" name="Google Shape;4046;p24"/>
              <p:cNvSpPr/>
              <p:nvPr/>
            </p:nvSpPr>
            <p:spPr>
              <a:xfrm>
                <a:off x="528840" y="4206144"/>
                <a:ext cx="37472" cy="75173"/>
              </a:xfrm>
              <a:custGeom>
                <a:avLst/>
                <a:gdLst/>
                <a:ahLst/>
                <a:cxnLst/>
                <a:rect l="l" t="t" r="r" b="b"/>
                <a:pathLst>
                  <a:path w="656" h="1316" extrusionOk="0">
                    <a:moveTo>
                      <a:pt x="371" y="0"/>
                    </a:moveTo>
                    <a:cubicBezTo>
                      <a:pt x="302" y="0"/>
                      <a:pt x="231" y="34"/>
                      <a:pt x="180" y="103"/>
                    </a:cubicBezTo>
                    <a:cubicBezTo>
                      <a:pt x="57" y="271"/>
                      <a:pt x="44" y="533"/>
                      <a:pt x="23" y="733"/>
                    </a:cubicBezTo>
                    <a:cubicBezTo>
                      <a:pt x="1" y="928"/>
                      <a:pt x="15" y="1125"/>
                      <a:pt x="152" y="1281"/>
                    </a:cubicBezTo>
                    <a:cubicBezTo>
                      <a:pt x="172" y="1303"/>
                      <a:pt x="205" y="1315"/>
                      <a:pt x="238" y="1315"/>
                    </a:cubicBezTo>
                    <a:cubicBezTo>
                      <a:pt x="259" y="1315"/>
                      <a:pt x="281" y="1310"/>
                      <a:pt x="298" y="1298"/>
                    </a:cubicBezTo>
                    <a:cubicBezTo>
                      <a:pt x="470" y="1186"/>
                      <a:pt x="536" y="999"/>
                      <a:pt x="566" y="805"/>
                    </a:cubicBezTo>
                    <a:cubicBezTo>
                      <a:pt x="598" y="604"/>
                      <a:pt x="655" y="349"/>
                      <a:pt x="581" y="154"/>
                    </a:cubicBezTo>
                    <a:cubicBezTo>
                      <a:pt x="541" y="53"/>
                      <a:pt x="457" y="0"/>
                      <a:pt x="371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sp>
          <p:nvSpPr>
            <p:cNvPr id="4047" name="Google Shape;4047;p24"/>
            <p:cNvSpPr/>
            <p:nvPr/>
          </p:nvSpPr>
          <p:spPr>
            <a:xfrm flipH="1">
              <a:off x="8573276" y="4655480"/>
              <a:ext cx="33188" cy="102763"/>
            </a:xfrm>
            <a:custGeom>
              <a:avLst/>
              <a:gdLst/>
              <a:ahLst/>
              <a:cxnLst/>
              <a:rect l="l" t="t" r="r" b="b"/>
              <a:pathLst>
                <a:path w="581" h="1799" extrusionOk="0">
                  <a:moveTo>
                    <a:pt x="300" y="0"/>
                  </a:moveTo>
                  <a:cubicBezTo>
                    <a:pt x="224" y="0"/>
                    <a:pt x="148" y="46"/>
                    <a:pt x="114" y="137"/>
                  </a:cubicBezTo>
                  <a:cubicBezTo>
                    <a:pt x="22" y="389"/>
                    <a:pt x="32" y="700"/>
                    <a:pt x="16" y="968"/>
                  </a:cubicBezTo>
                  <a:cubicBezTo>
                    <a:pt x="0" y="1232"/>
                    <a:pt x="5" y="1500"/>
                    <a:pt x="120" y="1743"/>
                  </a:cubicBezTo>
                  <a:cubicBezTo>
                    <a:pt x="136" y="1778"/>
                    <a:pt x="178" y="1799"/>
                    <a:pt x="219" y="1799"/>
                  </a:cubicBezTo>
                  <a:cubicBezTo>
                    <a:pt x="248" y="1799"/>
                    <a:pt x="276" y="1788"/>
                    <a:pt x="293" y="1765"/>
                  </a:cubicBezTo>
                  <a:cubicBezTo>
                    <a:pt x="467" y="1544"/>
                    <a:pt x="522" y="1270"/>
                    <a:pt x="540" y="994"/>
                  </a:cubicBezTo>
                  <a:cubicBezTo>
                    <a:pt x="554" y="722"/>
                    <a:pt x="580" y="397"/>
                    <a:pt x="484" y="137"/>
                  </a:cubicBezTo>
                  <a:cubicBezTo>
                    <a:pt x="451" y="46"/>
                    <a:pt x="375" y="0"/>
                    <a:pt x="300" y="0"/>
                  </a:cubicBezTo>
                  <a:close/>
                </a:path>
              </a:pathLst>
            </a:custGeom>
            <a:solidFill>
              <a:srgbClr val="191919">
                <a:alpha val="59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4048" name="Google Shape;4048;p24"/>
            <p:cNvGrpSpPr/>
            <p:nvPr/>
          </p:nvGrpSpPr>
          <p:grpSpPr>
            <a:xfrm flipH="1">
              <a:off x="8761575" y="4655463"/>
              <a:ext cx="142923" cy="130526"/>
              <a:chOff x="178100" y="3904645"/>
              <a:chExt cx="142923" cy="130526"/>
            </a:xfrm>
          </p:grpSpPr>
          <p:sp>
            <p:nvSpPr>
              <p:cNvPr id="4049" name="Google Shape;4049;p24"/>
              <p:cNvSpPr/>
              <p:nvPr/>
            </p:nvSpPr>
            <p:spPr>
              <a:xfrm>
                <a:off x="178100" y="3936863"/>
                <a:ext cx="40843" cy="98308"/>
              </a:xfrm>
              <a:custGeom>
                <a:avLst/>
                <a:gdLst/>
                <a:ahLst/>
                <a:cxnLst/>
                <a:rect l="l" t="t" r="r" b="b"/>
                <a:pathLst>
                  <a:path w="715" h="1721" extrusionOk="0">
                    <a:moveTo>
                      <a:pt x="237" y="1"/>
                    </a:moveTo>
                    <a:cubicBezTo>
                      <a:pt x="157" y="1"/>
                      <a:pt x="77" y="54"/>
                      <a:pt x="49" y="139"/>
                    </a:cubicBezTo>
                    <a:cubicBezTo>
                      <a:pt x="1" y="283"/>
                      <a:pt x="37" y="436"/>
                      <a:pt x="59" y="582"/>
                    </a:cubicBezTo>
                    <a:cubicBezTo>
                      <a:pt x="76" y="711"/>
                      <a:pt x="98" y="838"/>
                      <a:pt x="120" y="966"/>
                    </a:cubicBezTo>
                    <a:cubicBezTo>
                      <a:pt x="142" y="1093"/>
                      <a:pt x="158" y="1223"/>
                      <a:pt x="193" y="1347"/>
                    </a:cubicBezTo>
                    <a:cubicBezTo>
                      <a:pt x="234" y="1488"/>
                      <a:pt x="302" y="1592"/>
                      <a:pt x="413" y="1688"/>
                    </a:cubicBezTo>
                    <a:cubicBezTo>
                      <a:pt x="438" y="1709"/>
                      <a:pt x="467" y="1720"/>
                      <a:pt x="496" y="1720"/>
                    </a:cubicBezTo>
                    <a:cubicBezTo>
                      <a:pt x="533" y="1720"/>
                      <a:pt x="570" y="1702"/>
                      <a:pt x="594" y="1665"/>
                    </a:cubicBezTo>
                    <a:cubicBezTo>
                      <a:pt x="672" y="1542"/>
                      <a:pt x="715" y="1424"/>
                      <a:pt x="707" y="1275"/>
                    </a:cubicBezTo>
                    <a:cubicBezTo>
                      <a:pt x="700" y="1133"/>
                      <a:pt x="672" y="990"/>
                      <a:pt x="643" y="848"/>
                    </a:cubicBezTo>
                    <a:cubicBezTo>
                      <a:pt x="592" y="595"/>
                      <a:pt x="554" y="244"/>
                      <a:pt x="362" y="51"/>
                    </a:cubicBezTo>
                    <a:cubicBezTo>
                      <a:pt x="326" y="16"/>
                      <a:pt x="281" y="1"/>
                      <a:pt x="237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050" name="Google Shape;4050;p24"/>
              <p:cNvSpPr/>
              <p:nvPr/>
            </p:nvSpPr>
            <p:spPr>
              <a:xfrm>
                <a:off x="230654" y="3904645"/>
                <a:ext cx="37187" cy="110589"/>
              </a:xfrm>
              <a:custGeom>
                <a:avLst/>
                <a:gdLst/>
                <a:ahLst/>
                <a:cxnLst/>
                <a:rect l="l" t="t" r="r" b="b"/>
                <a:pathLst>
                  <a:path w="651" h="1936" extrusionOk="0">
                    <a:moveTo>
                      <a:pt x="399" y="0"/>
                    </a:moveTo>
                    <a:cubicBezTo>
                      <a:pt x="364" y="0"/>
                      <a:pt x="331" y="13"/>
                      <a:pt x="305" y="45"/>
                    </a:cubicBezTo>
                    <a:cubicBezTo>
                      <a:pt x="124" y="270"/>
                      <a:pt x="142" y="647"/>
                      <a:pt x="102" y="921"/>
                    </a:cubicBezTo>
                    <a:cubicBezTo>
                      <a:pt x="57" y="1239"/>
                      <a:pt x="0" y="1544"/>
                      <a:pt x="117" y="1853"/>
                    </a:cubicBezTo>
                    <a:cubicBezTo>
                      <a:pt x="136" y="1902"/>
                      <a:pt x="182" y="1936"/>
                      <a:pt x="229" y="1936"/>
                    </a:cubicBezTo>
                    <a:cubicBezTo>
                      <a:pt x="255" y="1936"/>
                      <a:pt x="282" y="1925"/>
                      <a:pt x="305" y="1902"/>
                    </a:cubicBezTo>
                    <a:cubicBezTo>
                      <a:pt x="542" y="1660"/>
                      <a:pt x="598" y="1348"/>
                      <a:pt x="625" y="1020"/>
                    </a:cubicBezTo>
                    <a:cubicBezTo>
                      <a:pt x="637" y="862"/>
                      <a:pt x="650" y="703"/>
                      <a:pt x="643" y="545"/>
                    </a:cubicBezTo>
                    <a:cubicBezTo>
                      <a:pt x="637" y="392"/>
                      <a:pt x="640" y="203"/>
                      <a:pt x="542" y="75"/>
                    </a:cubicBezTo>
                    <a:cubicBezTo>
                      <a:pt x="511" y="33"/>
                      <a:pt x="454" y="0"/>
                      <a:pt x="399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051" name="Google Shape;4051;p24"/>
              <p:cNvSpPr/>
              <p:nvPr/>
            </p:nvSpPr>
            <p:spPr>
              <a:xfrm>
                <a:off x="275667" y="3947545"/>
                <a:ext cx="45355" cy="85284"/>
              </a:xfrm>
              <a:custGeom>
                <a:avLst/>
                <a:gdLst/>
                <a:ahLst/>
                <a:cxnLst/>
                <a:rect l="l" t="t" r="r" b="b"/>
                <a:pathLst>
                  <a:path w="794" h="1493" extrusionOk="0">
                    <a:moveTo>
                      <a:pt x="528" y="0"/>
                    </a:moveTo>
                    <a:cubicBezTo>
                      <a:pt x="514" y="0"/>
                      <a:pt x="500" y="3"/>
                      <a:pt x="486" y="9"/>
                    </a:cubicBezTo>
                    <a:cubicBezTo>
                      <a:pt x="246" y="103"/>
                      <a:pt x="170" y="438"/>
                      <a:pt x="116" y="669"/>
                    </a:cubicBezTo>
                    <a:cubicBezTo>
                      <a:pt x="56" y="916"/>
                      <a:pt x="1" y="1211"/>
                      <a:pt x="155" y="1435"/>
                    </a:cubicBezTo>
                    <a:cubicBezTo>
                      <a:pt x="182" y="1473"/>
                      <a:pt x="219" y="1492"/>
                      <a:pt x="257" y="1492"/>
                    </a:cubicBezTo>
                    <a:cubicBezTo>
                      <a:pt x="286" y="1492"/>
                      <a:pt x="315" y="1481"/>
                      <a:pt x="342" y="1459"/>
                    </a:cubicBezTo>
                    <a:cubicBezTo>
                      <a:pt x="531" y="1295"/>
                      <a:pt x="571" y="1040"/>
                      <a:pt x="622" y="809"/>
                    </a:cubicBezTo>
                    <a:cubicBezTo>
                      <a:pt x="667" y="603"/>
                      <a:pt x="793" y="275"/>
                      <a:pt x="670" y="86"/>
                    </a:cubicBezTo>
                    <a:cubicBezTo>
                      <a:pt x="642" y="40"/>
                      <a:pt x="585" y="0"/>
                      <a:pt x="528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4052" name="Google Shape;4052;p24"/>
            <p:cNvGrpSpPr/>
            <p:nvPr/>
          </p:nvGrpSpPr>
          <p:grpSpPr>
            <a:xfrm flipH="1">
              <a:off x="8309559" y="4588759"/>
              <a:ext cx="88313" cy="132981"/>
              <a:chOff x="712664" y="3994329"/>
              <a:chExt cx="88313" cy="132981"/>
            </a:xfrm>
          </p:grpSpPr>
          <p:sp>
            <p:nvSpPr>
              <p:cNvPr id="4053" name="Google Shape;4053;p24"/>
              <p:cNvSpPr/>
              <p:nvPr/>
            </p:nvSpPr>
            <p:spPr>
              <a:xfrm>
                <a:off x="712664" y="4006439"/>
                <a:ext cx="44613" cy="91225"/>
              </a:xfrm>
              <a:custGeom>
                <a:avLst/>
                <a:gdLst/>
                <a:ahLst/>
                <a:cxnLst/>
                <a:rect l="l" t="t" r="r" b="b"/>
                <a:pathLst>
                  <a:path w="781" h="1597" extrusionOk="0">
                    <a:moveTo>
                      <a:pt x="221" y="1"/>
                    </a:moveTo>
                    <a:cubicBezTo>
                      <a:pt x="138" y="1"/>
                      <a:pt x="60" y="44"/>
                      <a:pt x="44" y="145"/>
                    </a:cubicBezTo>
                    <a:cubicBezTo>
                      <a:pt x="1" y="407"/>
                      <a:pt x="81" y="683"/>
                      <a:pt x="139" y="938"/>
                    </a:cubicBezTo>
                    <a:cubicBezTo>
                      <a:pt x="196" y="1187"/>
                      <a:pt x="264" y="1427"/>
                      <a:pt x="489" y="1579"/>
                    </a:cubicBezTo>
                    <a:cubicBezTo>
                      <a:pt x="506" y="1591"/>
                      <a:pt x="526" y="1596"/>
                      <a:pt x="546" y="1596"/>
                    </a:cubicBezTo>
                    <a:cubicBezTo>
                      <a:pt x="589" y="1596"/>
                      <a:pt x="632" y="1573"/>
                      <a:pt x="652" y="1535"/>
                    </a:cubicBezTo>
                    <a:cubicBezTo>
                      <a:pt x="780" y="1308"/>
                      <a:pt x="735" y="1060"/>
                      <a:pt x="674" y="820"/>
                    </a:cubicBezTo>
                    <a:cubicBezTo>
                      <a:pt x="614" y="582"/>
                      <a:pt x="569" y="295"/>
                      <a:pt x="422" y="97"/>
                    </a:cubicBezTo>
                    <a:cubicBezTo>
                      <a:pt x="377" y="36"/>
                      <a:pt x="297" y="1"/>
                      <a:pt x="221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054" name="Google Shape;4054;p24"/>
              <p:cNvSpPr/>
              <p:nvPr/>
            </p:nvSpPr>
            <p:spPr>
              <a:xfrm>
                <a:off x="767617" y="3994329"/>
                <a:ext cx="33360" cy="132981"/>
              </a:xfrm>
              <a:custGeom>
                <a:avLst/>
                <a:gdLst/>
                <a:ahLst/>
                <a:cxnLst/>
                <a:rect l="l" t="t" r="r" b="b"/>
                <a:pathLst>
                  <a:path w="584" h="2328" extrusionOk="0">
                    <a:moveTo>
                      <a:pt x="295" y="1"/>
                    </a:moveTo>
                    <a:cubicBezTo>
                      <a:pt x="171" y="1"/>
                      <a:pt x="45" y="86"/>
                      <a:pt x="30" y="255"/>
                    </a:cubicBezTo>
                    <a:cubicBezTo>
                      <a:pt x="0" y="597"/>
                      <a:pt x="2" y="946"/>
                      <a:pt x="6" y="1290"/>
                    </a:cubicBezTo>
                    <a:cubicBezTo>
                      <a:pt x="9" y="1631"/>
                      <a:pt x="24" y="1959"/>
                      <a:pt x="178" y="2270"/>
                    </a:cubicBezTo>
                    <a:cubicBezTo>
                      <a:pt x="198" y="2309"/>
                      <a:pt x="239" y="2328"/>
                      <a:pt x="281" y="2328"/>
                    </a:cubicBezTo>
                    <a:cubicBezTo>
                      <a:pt x="323" y="2328"/>
                      <a:pt x="365" y="2309"/>
                      <a:pt x="385" y="2270"/>
                    </a:cubicBezTo>
                    <a:cubicBezTo>
                      <a:pt x="543" y="1960"/>
                      <a:pt x="560" y="1631"/>
                      <a:pt x="569" y="1290"/>
                    </a:cubicBezTo>
                    <a:cubicBezTo>
                      <a:pt x="576" y="946"/>
                      <a:pt x="583" y="597"/>
                      <a:pt x="557" y="255"/>
                    </a:cubicBezTo>
                    <a:cubicBezTo>
                      <a:pt x="544" y="85"/>
                      <a:pt x="420" y="1"/>
                      <a:pt x="295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4055" name="Google Shape;4055;p24"/>
            <p:cNvGrpSpPr/>
            <p:nvPr/>
          </p:nvGrpSpPr>
          <p:grpSpPr>
            <a:xfrm flipH="1">
              <a:off x="8475836" y="4893605"/>
              <a:ext cx="148749" cy="138123"/>
              <a:chOff x="417563" y="4145250"/>
              <a:chExt cx="148749" cy="138123"/>
            </a:xfrm>
          </p:grpSpPr>
          <p:sp>
            <p:nvSpPr>
              <p:cNvPr id="4056" name="Google Shape;4056;p24"/>
              <p:cNvSpPr/>
              <p:nvPr/>
            </p:nvSpPr>
            <p:spPr>
              <a:xfrm>
                <a:off x="417563" y="4179924"/>
                <a:ext cx="39186" cy="103449"/>
              </a:xfrm>
              <a:custGeom>
                <a:avLst/>
                <a:gdLst/>
                <a:ahLst/>
                <a:cxnLst/>
                <a:rect l="l" t="t" r="r" b="b"/>
                <a:pathLst>
                  <a:path w="686" h="1811" extrusionOk="0">
                    <a:moveTo>
                      <a:pt x="283" y="1"/>
                    </a:moveTo>
                    <a:cubicBezTo>
                      <a:pt x="215" y="1"/>
                      <a:pt x="148" y="32"/>
                      <a:pt x="118" y="96"/>
                    </a:cubicBezTo>
                    <a:cubicBezTo>
                      <a:pt x="0" y="348"/>
                      <a:pt x="83" y="703"/>
                      <a:pt x="102" y="970"/>
                    </a:cubicBezTo>
                    <a:cubicBezTo>
                      <a:pt x="112" y="1123"/>
                      <a:pt x="118" y="1280"/>
                      <a:pt x="141" y="1432"/>
                    </a:cubicBezTo>
                    <a:cubicBezTo>
                      <a:pt x="163" y="1569"/>
                      <a:pt x="227" y="1672"/>
                      <a:pt x="315" y="1777"/>
                    </a:cubicBezTo>
                    <a:cubicBezTo>
                      <a:pt x="333" y="1800"/>
                      <a:pt x="363" y="1811"/>
                      <a:pt x="394" y="1811"/>
                    </a:cubicBezTo>
                    <a:cubicBezTo>
                      <a:pt x="425" y="1811"/>
                      <a:pt x="456" y="1799"/>
                      <a:pt x="475" y="1777"/>
                    </a:cubicBezTo>
                    <a:cubicBezTo>
                      <a:pt x="685" y="1537"/>
                      <a:pt x="670" y="1245"/>
                      <a:pt x="647" y="944"/>
                    </a:cubicBezTo>
                    <a:cubicBezTo>
                      <a:pt x="625" y="670"/>
                      <a:pt x="621" y="266"/>
                      <a:pt x="421" y="56"/>
                    </a:cubicBezTo>
                    <a:cubicBezTo>
                      <a:pt x="386" y="19"/>
                      <a:pt x="334" y="1"/>
                      <a:pt x="283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057" name="Google Shape;4057;p24"/>
              <p:cNvSpPr/>
              <p:nvPr/>
            </p:nvSpPr>
            <p:spPr>
              <a:xfrm>
                <a:off x="469888" y="4145250"/>
                <a:ext cx="42556" cy="117101"/>
              </a:xfrm>
              <a:custGeom>
                <a:avLst/>
                <a:gdLst/>
                <a:ahLst/>
                <a:cxnLst/>
                <a:rect l="l" t="t" r="r" b="b"/>
                <a:pathLst>
                  <a:path w="745" h="2050" extrusionOk="0">
                    <a:moveTo>
                      <a:pt x="476" y="0"/>
                    </a:moveTo>
                    <a:cubicBezTo>
                      <a:pt x="449" y="0"/>
                      <a:pt x="419" y="8"/>
                      <a:pt x="384" y="23"/>
                    </a:cubicBezTo>
                    <a:cubicBezTo>
                      <a:pt x="243" y="88"/>
                      <a:pt x="219" y="278"/>
                      <a:pt x="192" y="415"/>
                    </a:cubicBezTo>
                    <a:cubicBezTo>
                      <a:pt x="158" y="589"/>
                      <a:pt x="132" y="764"/>
                      <a:pt x="104" y="936"/>
                    </a:cubicBezTo>
                    <a:cubicBezTo>
                      <a:pt x="47" y="1281"/>
                      <a:pt x="1" y="1611"/>
                      <a:pt x="84" y="1954"/>
                    </a:cubicBezTo>
                    <a:cubicBezTo>
                      <a:pt x="99" y="2020"/>
                      <a:pt x="150" y="2049"/>
                      <a:pt x="204" y="2049"/>
                    </a:cubicBezTo>
                    <a:cubicBezTo>
                      <a:pt x="250" y="2049"/>
                      <a:pt x="298" y="2027"/>
                      <a:pt x="327" y="1988"/>
                    </a:cubicBezTo>
                    <a:cubicBezTo>
                      <a:pt x="568" y="1660"/>
                      <a:pt x="617" y="1267"/>
                      <a:pt x="652" y="870"/>
                    </a:cubicBezTo>
                    <a:cubicBezTo>
                      <a:pt x="666" y="718"/>
                      <a:pt x="745" y="0"/>
                      <a:pt x="476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058" name="Google Shape;4058;p24"/>
              <p:cNvSpPr/>
              <p:nvPr/>
            </p:nvSpPr>
            <p:spPr>
              <a:xfrm>
                <a:off x="528840" y="4206144"/>
                <a:ext cx="37472" cy="75173"/>
              </a:xfrm>
              <a:custGeom>
                <a:avLst/>
                <a:gdLst/>
                <a:ahLst/>
                <a:cxnLst/>
                <a:rect l="l" t="t" r="r" b="b"/>
                <a:pathLst>
                  <a:path w="656" h="1316" extrusionOk="0">
                    <a:moveTo>
                      <a:pt x="371" y="0"/>
                    </a:moveTo>
                    <a:cubicBezTo>
                      <a:pt x="302" y="0"/>
                      <a:pt x="231" y="34"/>
                      <a:pt x="180" y="103"/>
                    </a:cubicBezTo>
                    <a:cubicBezTo>
                      <a:pt x="57" y="271"/>
                      <a:pt x="44" y="533"/>
                      <a:pt x="23" y="733"/>
                    </a:cubicBezTo>
                    <a:cubicBezTo>
                      <a:pt x="1" y="928"/>
                      <a:pt x="15" y="1125"/>
                      <a:pt x="152" y="1281"/>
                    </a:cubicBezTo>
                    <a:cubicBezTo>
                      <a:pt x="172" y="1303"/>
                      <a:pt x="205" y="1315"/>
                      <a:pt x="238" y="1315"/>
                    </a:cubicBezTo>
                    <a:cubicBezTo>
                      <a:pt x="259" y="1315"/>
                      <a:pt x="281" y="1310"/>
                      <a:pt x="298" y="1298"/>
                    </a:cubicBezTo>
                    <a:cubicBezTo>
                      <a:pt x="470" y="1186"/>
                      <a:pt x="536" y="999"/>
                      <a:pt x="566" y="805"/>
                    </a:cubicBezTo>
                    <a:cubicBezTo>
                      <a:pt x="598" y="604"/>
                      <a:pt x="655" y="349"/>
                      <a:pt x="581" y="154"/>
                    </a:cubicBezTo>
                    <a:cubicBezTo>
                      <a:pt x="541" y="53"/>
                      <a:pt x="457" y="0"/>
                      <a:pt x="371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sp>
          <p:nvSpPr>
            <p:cNvPr id="4059" name="Google Shape;4059;p24"/>
            <p:cNvSpPr/>
            <p:nvPr/>
          </p:nvSpPr>
          <p:spPr>
            <a:xfrm flipH="1">
              <a:off x="7858763" y="4947105"/>
              <a:ext cx="33188" cy="102763"/>
            </a:xfrm>
            <a:custGeom>
              <a:avLst/>
              <a:gdLst/>
              <a:ahLst/>
              <a:cxnLst/>
              <a:rect l="l" t="t" r="r" b="b"/>
              <a:pathLst>
                <a:path w="581" h="1799" extrusionOk="0">
                  <a:moveTo>
                    <a:pt x="300" y="0"/>
                  </a:moveTo>
                  <a:cubicBezTo>
                    <a:pt x="224" y="0"/>
                    <a:pt x="148" y="46"/>
                    <a:pt x="114" y="137"/>
                  </a:cubicBezTo>
                  <a:cubicBezTo>
                    <a:pt x="22" y="389"/>
                    <a:pt x="32" y="700"/>
                    <a:pt x="16" y="968"/>
                  </a:cubicBezTo>
                  <a:cubicBezTo>
                    <a:pt x="0" y="1232"/>
                    <a:pt x="5" y="1500"/>
                    <a:pt x="120" y="1743"/>
                  </a:cubicBezTo>
                  <a:cubicBezTo>
                    <a:pt x="136" y="1778"/>
                    <a:pt x="178" y="1799"/>
                    <a:pt x="219" y="1799"/>
                  </a:cubicBezTo>
                  <a:cubicBezTo>
                    <a:pt x="248" y="1799"/>
                    <a:pt x="276" y="1788"/>
                    <a:pt x="293" y="1765"/>
                  </a:cubicBezTo>
                  <a:cubicBezTo>
                    <a:pt x="467" y="1544"/>
                    <a:pt x="522" y="1270"/>
                    <a:pt x="540" y="994"/>
                  </a:cubicBezTo>
                  <a:cubicBezTo>
                    <a:pt x="554" y="722"/>
                    <a:pt x="580" y="397"/>
                    <a:pt x="484" y="137"/>
                  </a:cubicBezTo>
                  <a:cubicBezTo>
                    <a:pt x="451" y="46"/>
                    <a:pt x="375" y="0"/>
                    <a:pt x="300" y="0"/>
                  </a:cubicBezTo>
                  <a:close/>
                </a:path>
              </a:pathLst>
            </a:custGeom>
            <a:solidFill>
              <a:srgbClr val="191919">
                <a:alpha val="59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60" name="Google Shape;4060;p24"/>
            <p:cNvSpPr/>
            <p:nvPr/>
          </p:nvSpPr>
          <p:spPr>
            <a:xfrm flipH="1">
              <a:off x="7690888" y="4652480"/>
              <a:ext cx="33188" cy="102763"/>
            </a:xfrm>
            <a:custGeom>
              <a:avLst/>
              <a:gdLst/>
              <a:ahLst/>
              <a:cxnLst/>
              <a:rect l="l" t="t" r="r" b="b"/>
              <a:pathLst>
                <a:path w="581" h="1799" extrusionOk="0">
                  <a:moveTo>
                    <a:pt x="300" y="0"/>
                  </a:moveTo>
                  <a:cubicBezTo>
                    <a:pt x="224" y="0"/>
                    <a:pt x="148" y="46"/>
                    <a:pt x="114" y="137"/>
                  </a:cubicBezTo>
                  <a:cubicBezTo>
                    <a:pt x="22" y="389"/>
                    <a:pt x="32" y="700"/>
                    <a:pt x="16" y="968"/>
                  </a:cubicBezTo>
                  <a:cubicBezTo>
                    <a:pt x="0" y="1232"/>
                    <a:pt x="5" y="1500"/>
                    <a:pt x="120" y="1743"/>
                  </a:cubicBezTo>
                  <a:cubicBezTo>
                    <a:pt x="136" y="1778"/>
                    <a:pt x="178" y="1799"/>
                    <a:pt x="219" y="1799"/>
                  </a:cubicBezTo>
                  <a:cubicBezTo>
                    <a:pt x="248" y="1799"/>
                    <a:pt x="276" y="1788"/>
                    <a:pt x="293" y="1765"/>
                  </a:cubicBezTo>
                  <a:cubicBezTo>
                    <a:pt x="467" y="1544"/>
                    <a:pt x="522" y="1270"/>
                    <a:pt x="540" y="994"/>
                  </a:cubicBezTo>
                  <a:cubicBezTo>
                    <a:pt x="554" y="722"/>
                    <a:pt x="580" y="397"/>
                    <a:pt x="484" y="137"/>
                  </a:cubicBezTo>
                  <a:cubicBezTo>
                    <a:pt x="451" y="46"/>
                    <a:pt x="375" y="0"/>
                    <a:pt x="300" y="0"/>
                  </a:cubicBezTo>
                  <a:close/>
                </a:path>
              </a:pathLst>
            </a:custGeom>
            <a:solidFill>
              <a:srgbClr val="191919">
                <a:alpha val="59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4061" name="Google Shape;4061;p24"/>
            <p:cNvGrpSpPr/>
            <p:nvPr/>
          </p:nvGrpSpPr>
          <p:grpSpPr>
            <a:xfrm flipH="1">
              <a:off x="8078788" y="4799888"/>
              <a:ext cx="142923" cy="130526"/>
              <a:chOff x="178100" y="3904645"/>
              <a:chExt cx="142923" cy="130526"/>
            </a:xfrm>
          </p:grpSpPr>
          <p:sp>
            <p:nvSpPr>
              <p:cNvPr id="4062" name="Google Shape;4062;p24"/>
              <p:cNvSpPr/>
              <p:nvPr/>
            </p:nvSpPr>
            <p:spPr>
              <a:xfrm>
                <a:off x="178100" y="3936863"/>
                <a:ext cx="40843" cy="98308"/>
              </a:xfrm>
              <a:custGeom>
                <a:avLst/>
                <a:gdLst/>
                <a:ahLst/>
                <a:cxnLst/>
                <a:rect l="l" t="t" r="r" b="b"/>
                <a:pathLst>
                  <a:path w="715" h="1721" extrusionOk="0">
                    <a:moveTo>
                      <a:pt x="237" y="1"/>
                    </a:moveTo>
                    <a:cubicBezTo>
                      <a:pt x="157" y="1"/>
                      <a:pt x="77" y="54"/>
                      <a:pt x="49" y="139"/>
                    </a:cubicBezTo>
                    <a:cubicBezTo>
                      <a:pt x="1" y="283"/>
                      <a:pt x="37" y="436"/>
                      <a:pt x="59" y="582"/>
                    </a:cubicBezTo>
                    <a:cubicBezTo>
                      <a:pt x="76" y="711"/>
                      <a:pt x="98" y="838"/>
                      <a:pt x="120" y="966"/>
                    </a:cubicBezTo>
                    <a:cubicBezTo>
                      <a:pt x="142" y="1093"/>
                      <a:pt x="158" y="1223"/>
                      <a:pt x="193" y="1347"/>
                    </a:cubicBezTo>
                    <a:cubicBezTo>
                      <a:pt x="234" y="1488"/>
                      <a:pt x="302" y="1592"/>
                      <a:pt x="413" y="1688"/>
                    </a:cubicBezTo>
                    <a:cubicBezTo>
                      <a:pt x="438" y="1709"/>
                      <a:pt x="467" y="1720"/>
                      <a:pt x="496" y="1720"/>
                    </a:cubicBezTo>
                    <a:cubicBezTo>
                      <a:pt x="533" y="1720"/>
                      <a:pt x="570" y="1702"/>
                      <a:pt x="594" y="1665"/>
                    </a:cubicBezTo>
                    <a:cubicBezTo>
                      <a:pt x="672" y="1542"/>
                      <a:pt x="715" y="1424"/>
                      <a:pt x="707" y="1275"/>
                    </a:cubicBezTo>
                    <a:cubicBezTo>
                      <a:pt x="700" y="1133"/>
                      <a:pt x="672" y="990"/>
                      <a:pt x="643" y="848"/>
                    </a:cubicBezTo>
                    <a:cubicBezTo>
                      <a:pt x="592" y="595"/>
                      <a:pt x="554" y="244"/>
                      <a:pt x="362" y="51"/>
                    </a:cubicBezTo>
                    <a:cubicBezTo>
                      <a:pt x="326" y="16"/>
                      <a:pt x="281" y="1"/>
                      <a:pt x="237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063" name="Google Shape;4063;p24"/>
              <p:cNvSpPr/>
              <p:nvPr/>
            </p:nvSpPr>
            <p:spPr>
              <a:xfrm>
                <a:off x="230654" y="3904645"/>
                <a:ext cx="37187" cy="110589"/>
              </a:xfrm>
              <a:custGeom>
                <a:avLst/>
                <a:gdLst/>
                <a:ahLst/>
                <a:cxnLst/>
                <a:rect l="l" t="t" r="r" b="b"/>
                <a:pathLst>
                  <a:path w="651" h="1936" extrusionOk="0">
                    <a:moveTo>
                      <a:pt x="399" y="0"/>
                    </a:moveTo>
                    <a:cubicBezTo>
                      <a:pt x="364" y="0"/>
                      <a:pt x="331" y="13"/>
                      <a:pt x="305" y="45"/>
                    </a:cubicBezTo>
                    <a:cubicBezTo>
                      <a:pt x="124" y="270"/>
                      <a:pt x="142" y="647"/>
                      <a:pt x="102" y="921"/>
                    </a:cubicBezTo>
                    <a:cubicBezTo>
                      <a:pt x="57" y="1239"/>
                      <a:pt x="0" y="1544"/>
                      <a:pt x="117" y="1853"/>
                    </a:cubicBezTo>
                    <a:cubicBezTo>
                      <a:pt x="136" y="1902"/>
                      <a:pt x="182" y="1936"/>
                      <a:pt x="229" y="1936"/>
                    </a:cubicBezTo>
                    <a:cubicBezTo>
                      <a:pt x="255" y="1936"/>
                      <a:pt x="282" y="1925"/>
                      <a:pt x="305" y="1902"/>
                    </a:cubicBezTo>
                    <a:cubicBezTo>
                      <a:pt x="542" y="1660"/>
                      <a:pt x="598" y="1348"/>
                      <a:pt x="625" y="1020"/>
                    </a:cubicBezTo>
                    <a:cubicBezTo>
                      <a:pt x="637" y="862"/>
                      <a:pt x="650" y="703"/>
                      <a:pt x="643" y="545"/>
                    </a:cubicBezTo>
                    <a:cubicBezTo>
                      <a:pt x="637" y="392"/>
                      <a:pt x="640" y="203"/>
                      <a:pt x="542" y="75"/>
                    </a:cubicBezTo>
                    <a:cubicBezTo>
                      <a:pt x="511" y="33"/>
                      <a:pt x="454" y="0"/>
                      <a:pt x="399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064" name="Google Shape;4064;p24"/>
              <p:cNvSpPr/>
              <p:nvPr/>
            </p:nvSpPr>
            <p:spPr>
              <a:xfrm>
                <a:off x="275667" y="3947545"/>
                <a:ext cx="45355" cy="85284"/>
              </a:xfrm>
              <a:custGeom>
                <a:avLst/>
                <a:gdLst/>
                <a:ahLst/>
                <a:cxnLst/>
                <a:rect l="l" t="t" r="r" b="b"/>
                <a:pathLst>
                  <a:path w="794" h="1493" extrusionOk="0">
                    <a:moveTo>
                      <a:pt x="528" y="0"/>
                    </a:moveTo>
                    <a:cubicBezTo>
                      <a:pt x="514" y="0"/>
                      <a:pt x="500" y="3"/>
                      <a:pt x="486" y="9"/>
                    </a:cubicBezTo>
                    <a:cubicBezTo>
                      <a:pt x="246" y="103"/>
                      <a:pt x="170" y="438"/>
                      <a:pt x="116" y="669"/>
                    </a:cubicBezTo>
                    <a:cubicBezTo>
                      <a:pt x="56" y="916"/>
                      <a:pt x="1" y="1211"/>
                      <a:pt x="155" y="1435"/>
                    </a:cubicBezTo>
                    <a:cubicBezTo>
                      <a:pt x="182" y="1473"/>
                      <a:pt x="219" y="1492"/>
                      <a:pt x="257" y="1492"/>
                    </a:cubicBezTo>
                    <a:cubicBezTo>
                      <a:pt x="286" y="1492"/>
                      <a:pt x="315" y="1481"/>
                      <a:pt x="342" y="1459"/>
                    </a:cubicBezTo>
                    <a:cubicBezTo>
                      <a:pt x="531" y="1295"/>
                      <a:pt x="571" y="1040"/>
                      <a:pt x="622" y="809"/>
                    </a:cubicBezTo>
                    <a:cubicBezTo>
                      <a:pt x="667" y="603"/>
                      <a:pt x="793" y="275"/>
                      <a:pt x="670" y="86"/>
                    </a:cubicBezTo>
                    <a:cubicBezTo>
                      <a:pt x="642" y="40"/>
                      <a:pt x="585" y="0"/>
                      <a:pt x="528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4065" name="Google Shape;4065;p24"/>
            <p:cNvGrpSpPr/>
            <p:nvPr/>
          </p:nvGrpSpPr>
          <p:grpSpPr>
            <a:xfrm flipH="1">
              <a:off x="7317309" y="4602647"/>
              <a:ext cx="88313" cy="132981"/>
              <a:chOff x="712664" y="3994329"/>
              <a:chExt cx="88313" cy="132981"/>
            </a:xfrm>
          </p:grpSpPr>
          <p:sp>
            <p:nvSpPr>
              <p:cNvPr id="4066" name="Google Shape;4066;p24"/>
              <p:cNvSpPr/>
              <p:nvPr/>
            </p:nvSpPr>
            <p:spPr>
              <a:xfrm>
                <a:off x="712664" y="4006439"/>
                <a:ext cx="44613" cy="91225"/>
              </a:xfrm>
              <a:custGeom>
                <a:avLst/>
                <a:gdLst/>
                <a:ahLst/>
                <a:cxnLst/>
                <a:rect l="l" t="t" r="r" b="b"/>
                <a:pathLst>
                  <a:path w="781" h="1597" extrusionOk="0">
                    <a:moveTo>
                      <a:pt x="221" y="1"/>
                    </a:moveTo>
                    <a:cubicBezTo>
                      <a:pt x="138" y="1"/>
                      <a:pt x="60" y="44"/>
                      <a:pt x="44" y="145"/>
                    </a:cubicBezTo>
                    <a:cubicBezTo>
                      <a:pt x="1" y="407"/>
                      <a:pt x="81" y="683"/>
                      <a:pt x="139" y="938"/>
                    </a:cubicBezTo>
                    <a:cubicBezTo>
                      <a:pt x="196" y="1187"/>
                      <a:pt x="264" y="1427"/>
                      <a:pt x="489" y="1579"/>
                    </a:cubicBezTo>
                    <a:cubicBezTo>
                      <a:pt x="506" y="1591"/>
                      <a:pt x="526" y="1596"/>
                      <a:pt x="546" y="1596"/>
                    </a:cubicBezTo>
                    <a:cubicBezTo>
                      <a:pt x="589" y="1596"/>
                      <a:pt x="632" y="1573"/>
                      <a:pt x="652" y="1535"/>
                    </a:cubicBezTo>
                    <a:cubicBezTo>
                      <a:pt x="780" y="1308"/>
                      <a:pt x="735" y="1060"/>
                      <a:pt x="674" y="820"/>
                    </a:cubicBezTo>
                    <a:cubicBezTo>
                      <a:pt x="614" y="582"/>
                      <a:pt x="569" y="295"/>
                      <a:pt x="422" y="97"/>
                    </a:cubicBezTo>
                    <a:cubicBezTo>
                      <a:pt x="377" y="36"/>
                      <a:pt x="297" y="1"/>
                      <a:pt x="221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067" name="Google Shape;4067;p24"/>
              <p:cNvSpPr/>
              <p:nvPr/>
            </p:nvSpPr>
            <p:spPr>
              <a:xfrm>
                <a:off x="767617" y="3994329"/>
                <a:ext cx="33360" cy="132981"/>
              </a:xfrm>
              <a:custGeom>
                <a:avLst/>
                <a:gdLst/>
                <a:ahLst/>
                <a:cxnLst/>
                <a:rect l="l" t="t" r="r" b="b"/>
                <a:pathLst>
                  <a:path w="584" h="2328" extrusionOk="0">
                    <a:moveTo>
                      <a:pt x="295" y="1"/>
                    </a:moveTo>
                    <a:cubicBezTo>
                      <a:pt x="171" y="1"/>
                      <a:pt x="45" y="86"/>
                      <a:pt x="30" y="255"/>
                    </a:cubicBezTo>
                    <a:cubicBezTo>
                      <a:pt x="0" y="597"/>
                      <a:pt x="2" y="946"/>
                      <a:pt x="6" y="1290"/>
                    </a:cubicBezTo>
                    <a:cubicBezTo>
                      <a:pt x="9" y="1631"/>
                      <a:pt x="24" y="1959"/>
                      <a:pt x="178" y="2270"/>
                    </a:cubicBezTo>
                    <a:cubicBezTo>
                      <a:pt x="198" y="2309"/>
                      <a:pt x="239" y="2328"/>
                      <a:pt x="281" y="2328"/>
                    </a:cubicBezTo>
                    <a:cubicBezTo>
                      <a:pt x="323" y="2328"/>
                      <a:pt x="365" y="2309"/>
                      <a:pt x="385" y="2270"/>
                    </a:cubicBezTo>
                    <a:cubicBezTo>
                      <a:pt x="543" y="1960"/>
                      <a:pt x="560" y="1631"/>
                      <a:pt x="569" y="1290"/>
                    </a:cubicBezTo>
                    <a:cubicBezTo>
                      <a:pt x="576" y="946"/>
                      <a:pt x="583" y="597"/>
                      <a:pt x="557" y="255"/>
                    </a:cubicBezTo>
                    <a:cubicBezTo>
                      <a:pt x="544" y="85"/>
                      <a:pt x="420" y="1"/>
                      <a:pt x="295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4068" name="Google Shape;4068;p24"/>
            <p:cNvGrpSpPr/>
            <p:nvPr/>
          </p:nvGrpSpPr>
          <p:grpSpPr>
            <a:xfrm flipH="1">
              <a:off x="7434236" y="4851518"/>
              <a:ext cx="148749" cy="138123"/>
              <a:chOff x="417563" y="4145250"/>
              <a:chExt cx="148749" cy="138123"/>
            </a:xfrm>
          </p:grpSpPr>
          <p:sp>
            <p:nvSpPr>
              <p:cNvPr id="4069" name="Google Shape;4069;p24"/>
              <p:cNvSpPr/>
              <p:nvPr/>
            </p:nvSpPr>
            <p:spPr>
              <a:xfrm>
                <a:off x="417563" y="4179924"/>
                <a:ext cx="39186" cy="103449"/>
              </a:xfrm>
              <a:custGeom>
                <a:avLst/>
                <a:gdLst/>
                <a:ahLst/>
                <a:cxnLst/>
                <a:rect l="l" t="t" r="r" b="b"/>
                <a:pathLst>
                  <a:path w="686" h="1811" extrusionOk="0">
                    <a:moveTo>
                      <a:pt x="283" y="1"/>
                    </a:moveTo>
                    <a:cubicBezTo>
                      <a:pt x="215" y="1"/>
                      <a:pt x="148" y="32"/>
                      <a:pt x="118" y="96"/>
                    </a:cubicBezTo>
                    <a:cubicBezTo>
                      <a:pt x="0" y="348"/>
                      <a:pt x="83" y="703"/>
                      <a:pt x="102" y="970"/>
                    </a:cubicBezTo>
                    <a:cubicBezTo>
                      <a:pt x="112" y="1123"/>
                      <a:pt x="118" y="1280"/>
                      <a:pt x="141" y="1432"/>
                    </a:cubicBezTo>
                    <a:cubicBezTo>
                      <a:pt x="163" y="1569"/>
                      <a:pt x="227" y="1672"/>
                      <a:pt x="315" y="1777"/>
                    </a:cubicBezTo>
                    <a:cubicBezTo>
                      <a:pt x="333" y="1800"/>
                      <a:pt x="363" y="1811"/>
                      <a:pt x="394" y="1811"/>
                    </a:cubicBezTo>
                    <a:cubicBezTo>
                      <a:pt x="425" y="1811"/>
                      <a:pt x="456" y="1799"/>
                      <a:pt x="475" y="1777"/>
                    </a:cubicBezTo>
                    <a:cubicBezTo>
                      <a:pt x="685" y="1537"/>
                      <a:pt x="670" y="1245"/>
                      <a:pt x="647" y="944"/>
                    </a:cubicBezTo>
                    <a:cubicBezTo>
                      <a:pt x="625" y="670"/>
                      <a:pt x="621" y="266"/>
                      <a:pt x="421" y="56"/>
                    </a:cubicBezTo>
                    <a:cubicBezTo>
                      <a:pt x="386" y="19"/>
                      <a:pt x="334" y="1"/>
                      <a:pt x="283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070" name="Google Shape;4070;p24"/>
              <p:cNvSpPr/>
              <p:nvPr/>
            </p:nvSpPr>
            <p:spPr>
              <a:xfrm>
                <a:off x="469888" y="4145250"/>
                <a:ext cx="42556" cy="117101"/>
              </a:xfrm>
              <a:custGeom>
                <a:avLst/>
                <a:gdLst/>
                <a:ahLst/>
                <a:cxnLst/>
                <a:rect l="l" t="t" r="r" b="b"/>
                <a:pathLst>
                  <a:path w="745" h="2050" extrusionOk="0">
                    <a:moveTo>
                      <a:pt x="476" y="0"/>
                    </a:moveTo>
                    <a:cubicBezTo>
                      <a:pt x="449" y="0"/>
                      <a:pt x="419" y="8"/>
                      <a:pt x="384" y="23"/>
                    </a:cubicBezTo>
                    <a:cubicBezTo>
                      <a:pt x="243" y="88"/>
                      <a:pt x="219" y="278"/>
                      <a:pt x="192" y="415"/>
                    </a:cubicBezTo>
                    <a:cubicBezTo>
                      <a:pt x="158" y="589"/>
                      <a:pt x="132" y="764"/>
                      <a:pt x="104" y="936"/>
                    </a:cubicBezTo>
                    <a:cubicBezTo>
                      <a:pt x="47" y="1281"/>
                      <a:pt x="1" y="1611"/>
                      <a:pt x="84" y="1954"/>
                    </a:cubicBezTo>
                    <a:cubicBezTo>
                      <a:pt x="99" y="2020"/>
                      <a:pt x="150" y="2049"/>
                      <a:pt x="204" y="2049"/>
                    </a:cubicBezTo>
                    <a:cubicBezTo>
                      <a:pt x="250" y="2049"/>
                      <a:pt x="298" y="2027"/>
                      <a:pt x="327" y="1988"/>
                    </a:cubicBezTo>
                    <a:cubicBezTo>
                      <a:pt x="568" y="1660"/>
                      <a:pt x="617" y="1267"/>
                      <a:pt x="652" y="870"/>
                    </a:cubicBezTo>
                    <a:cubicBezTo>
                      <a:pt x="666" y="718"/>
                      <a:pt x="745" y="0"/>
                      <a:pt x="476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071" name="Google Shape;4071;p24"/>
              <p:cNvSpPr/>
              <p:nvPr/>
            </p:nvSpPr>
            <p:spPr>
              <a:xfrm>
                <a:off x="528840" y="4206144"/>
                <a:ext cx="37472" cy="75173"/>
              </a:xfrm>
              <a:custGeom>
                <a:avLst/>
                <a:gdLst/>
                <a:ahLst/>
                <a:cxnLst/>
                <a:rect l="l" t="t" r="r" b="b"/>
                <a:pathLst>
                  <a:path w="656" h="1316" extrusionOk="0">
                    <a:moveTo>
                      <a:pt x="371" y="0"/>
                    </a:moveTo>
                    <a:cubicBezTo>
                      <a:pt x="302" y="0"/>
                      <a:pt x="231" y="34"/>
                      <a:pt x="180" y="103"/>
                    </a:cubicBezTo>
                    <a:cubicBezTo>
                      <a:pt x="57" y="271"/>
                      <a:pt x="44" y="533"/>
                      <a:pt x="23" y="733"/>
                    </a:cubicBezTo>
                    <a:cubicBezTo>
                      <a:pt x="1" y="928"/>
                      <a:pt x="15" y="1125"/>
                      <a:pt x="152" y="1281"/>
                    </a:cubicBezTo>
                    <a:cubicBezTo>
                      <a:pt x="172" y="1303"/>
                      <a:pt x="205" y="1315"/>
                      <a:pt x="238" y="1315"/>
                    </a:cubicBezTo>
                    <a:cubicBezTo>
                      <a:pt x="259" y="1315"/>
                      <a:pt x="281" y="1310"/>
                      <a:pt x="298" y="1298"/>
                    </a:cubicBezTo>
                    <a:cubicBezTo>
                      <a:pt x="470" y="1186"/>
                      <a:pt x="536" y="999"/>
                      <a:pt x="566" y="805"/>
                    </a:cubicBezTo>
                    <a:cubicBezTo>
                      <a:pt x="598" y="604"/>
                      <a:pt x="655" y="349"/>
                      <a:pt x="581" y="154"/>
                    </a:cubicBezTo>
                    <a:cubicBezTo>
                      <a:pt x="541" y="53"/>
                      <a:pt x="457" y="0"/>
                      <a:pt x="371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sp>
          <p:nvSpPr>
            <p:cNvPr id="4072" name="Google Shape;4072;p24"/>
            <p:cNvSpPr/>
            <p:nvPr/>
          </p:nvSpPr>
          <p:spPr>
            <a:xfrm flipH="1">
              <a:off x="6268101" y="4911293"/>
              <a:ext cx="33188" cy="102763"/>
            </a:xfrm>
            <a:custGeom>
              <a:avLst/>
              <a:gdLst/>
              <a:ahLst/>
              <a:cxnLst/>
              <a:rect l="l" t="t" r="r" b="b"/>
              <a:pathLst>
                <a:path w="581" h="1799" extrusionOk="0">
                  <a:moveTo>
                    <a:pt x="300" y="0"/>
                  </a:moveTo>
                  <a:cubicBezTo>
                    <a:pt x="224" y="0"/>
                    <a:pt x="148" y="46"/>
                    <a:pt x="114" y="137"/>
                  </a:cubicBezTo>
                  <a:cubicBezTo>
                    <a:pt x="22" y="389"/>
                    <a:pt x="32" y="700"/>
                    <a:pt x="16" y="968"/>
                  </a:cubicBezTo>
                  <a:cubicBezTo>
                    <a:pt x="0" y="1232"/>
                    <a:pt x="5" y="1500"/>
                    <a:pt x="120" y="1743"/>
                  </a:cubicBezTo>
                  <a:cubicBezTo>
                    <a:pt x="136" y="1778"/>
                    <a:pt x="178" y="1799"/>
                    <a:pt x="219" y="1799"/>
                  </a:cubicBezTo>
                  <a:cubicBezTo>
                    <a:pt x="248" y="1799"/>
                    <a:pt x="276" y="1788"/>
                    <a:pt x="293" y="1765"/>
                  </a:cubicBezTo>
                  <a:cubicBezTo>
                    <a:pt x="467" y="1544"/>
                    <a:pt x="522" y="1270"/>
                    <a:pt x="540" y="994"/>
                  </a:cubicBezTo>
                  <a:cubicBezTo>
                    <a:pt x="554" y="722"/>
                    <a:pt x="580" y="397"/>
                    <a:pt x="484" y="137"/>
                  </a:cubicBezTo>
                  <a:cubicBezTo>
                    <a:pt x="451" y="46"/>
                    <a:pt x="375" y="0"/>
                    <a:pt x="300" y="0"/>
                  </a:cubicBezTo>
                  <a:close/>
                </a:path>
              </a:pathLst>
            </a:custGeom>
            <a:solidFill>
              <a:srgbClr val="191919">
                <a:alpha val="59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4073" name="Google Shape;4073;p24"/>
            <p:cNvGrpSpPr/>
            <p:nvPr/>
          </p:nvGrpSpPr>
          <p:grpSpPr>
            <a:xfrm flipH="1">
              <a:off x="5467046" y="4869472"/>
              <a:ext cx="88313" cy="132981"/>
              <a:chOff x="712664" y="3994329"/>
              <a:chExt cx="88313" cy="132981"/>
            </a:xfrm>
          </p:grpSpPr>
          <p:sp>
            <p:nvSpPr>
              <p:cNvPr id="4074" name="Google Shape;4074;p24"/>
              <p:cNvSpPr/>
              <p:nvPr/>
            </p:nvSpPr>
            <p:spPr>
              <a:xfrm>
                <a:off x="712664" y="4006439"/>
                <a:ext cx="44613" cy="91225"/>
              </a:xfrm>
              <a:custGeom>
                <a:avLst/>
                <a:gdLst/>
                <a:ahLst/>
                <a:cxnLst/>
                <a:rect l="l" t="t" r="r" b="b"/>
                <a:pathLst>
                  <a:path w="781" h="1597" extrusionOk="0">
                    <a:moveTo>
                      <a:pt x="221" y="1"/>
                    </a:moveTo>
                    <a:cubicBezTo>
                      <a:pt x="138" y="1"/>
                      <a:pt x="60" y="44"/>
                      <a:pt x="44" y="145"/>
                    </a:cubicBezTo>
                    <a:cubicBezTo>
                      <a:pt x="1" y="407"/>
                      <a:pt x="81" y="683"/>
                      <a:pt x="139" y="938"/>
                    </a:cubicBezTo>
                    <a:cubicBezTo>
                      <a:pt x="196" y="1187"/>
                      <a:pt x="264" y="1427"/>
                      <a:pt x="489" y="1579"/>
                    </a:cubicBezTo>
                    <a:cubicBezTo>
                      <a:pt x="506" y="1591"/>
                      <a:pt x="526" y="1596"/>
                      <a:pt x="546" y="1596"/>
                    </a:cubicBezTo>
                    <a:cubicBezTo>
                      <a:pt x="589" y="1596"/>
                      <a:pt x="632" y="1573"/>
                      <a:pt x="652" y="1535"/>
                    </a:cubicBezTo>
                    <a:cubicBezTo>
                      <a:pt x="780" y="1308"/>
                      <a:pt x="735" y="1060"/>
                      <a:pt x="674" y="820"/>
                    </a:cubicBezTo>
                    <a:cubicBezTo>
                      <a:pt x="614" y="582"/>
                      <a:pt x="569" y="295"/>
                      <a:pt x="422" y="97"/>
                    </a:cubicBezTo>
                    <a:cubicBezTo>
                      <a:pt x="377" y="36"/>
                      <a:pt x="297" y="1"/>
                      <a:pt x="221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075" name="Google Shape;4075;p24"/>
              <p:cNvSpPr/>
              <p:nvPr/>
            </p:nvSpPr>
            <p:spPr>
              <a:xfrm>
                <a:off x="767617" y="3994329"/>
                <a:ext cx="33360" cy="132981"/>
              </a:xfrm>
              <a:custGeom>
                <a:avLst/>
                <a:gdLst/>
                <a:ahLst/>
                <a:cxnLst/>
                <a:rect l="l" t="t" r="r" b="b"/>
                <a:pathLst>
                  <a:path w="584" h="2328" extrusionOk="0">
                    <a:moveTo>
                      <a:pt x="295" y="1"/>
                    </a:moveTo>
                    <a:cubicBezTo>
                      <a:pt x="171" y="1"/>
                      <a:pt x="45" y="86"/>
                      <a:pt x="30" y="255"/>
                    </a:cubicBezTo>
                    <a:cubicBezTo>
                      <a:pt x="0" y="597"/>
                      <a:pt x="2" y="946"/>
                      <a:pt x="6" y="1290"/>
                    </a:cubicBezTo>
                    <a:cubicBezTo>
                      <a:pt x="9" y="1631"/>
                      <a:pt x="24" y="1959"/>
                      <a:pt x="178" y="2270"/>
                    </a:cubicBezTo>
                    <a:cubicBezTo>
                      <a:pt x="198" y="2309"/>
                      <a:pt x="239" y="2328"/>
                      <a:pt x="281" y="2328"/>
                    </a:cubicBezTo>
                    <a:cubicBezTo>
                      <a:pt x="323" y="2328"/>
                      <a:pt x="365" y="2309"/>
                      <a:pt x="385" y="2270"/>
                    </a:cubicBezTo>
                    <a:cubicBezTo>
                      <a:pt x="543" y="1960"/>
                      <a:pt x="560" y="1631"/>
                      <a:pt x="569" y="1290"/>
                    </a:cubicBezTo>
                    <a:cubicBezTo>
                      <a:pt x="576" y="946"/>
                      <a:pt x="583" y="597"/>
                      <a:pt x="557" y="255"/>
                    </a:cubicBezTo>
                    <a:cubicBezTo>
                      <a:pt x="544" y="85"/>
                      <a:pt x="420" y="1"/>
                      <a:pt x="295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sp>
          <p:nvSpPr>
            <p:cNvPr id="4076" name="Google Shape;4076;p24"/>
            <p:cNvSpPr/>
            <p:nvPr/>
          </p:nvSpPr>
          <p:spPr>
            <a:xfrm flipH="1">
              <a:off x="6834713" y="4617755"/>
              <a:ext cx="33188" cy="102763"/>
            </a:xfrm>
            <a:custGeom>
              <a:avLst/>
              <a:gdLst/>
              <a:ahLst/>
              <a:cxnLst/>
              <a:rect l="l" t="t" r="r" b="b"/>
              <a:pathLst>
                <a:path w="581" h="1799" extrusionOk="0">
                  <a:moveTo>
                    <a:pt x="300" y="0"/>
                  </a:moveTo>
                  <a:cubicBezTo>
                    <a:pt x="224" y="0"/>
                    <a:pt x="148" y="46"/>
                    <a:pt x="114" y="137"/>
                  </a:cubicBezTo>
                  <a:cubicBezTo>
                    <a:pt x="22" y="389"/>
                    <a:pt x="32" y="700"/>
                    <a:pt x="16" y="968"/>
                  </a:cubicBezTo>
                  <a:cubicBezTo>
                    <a:pt x="0" y="1232"/>
                    <a:pt x="5" y="1500"/>
                    <a:pt x="120" y="1743"/>
                  </a:cubicBezTo>
                  <a:cubicBezTo>
                    <a:pt x="136" y="1778"/>
                    <a:pt x="178" y="1799"/>
                    <a:pt x="219" y="1799"/>
                  </a:cubicBezTo>
                  <a:cubicBezTo>
                    <a:pt x="248" y="1799"/>
                    <a:pt x="276" y="1788"/>
                    <a:pt x="293" y="1765"/>
                  </a:cubicBezTo>
                  <a:cubicBezTo>
                    <a:pt x="467" y="1544"/>
                    <a:pt x="522" y="1270"/>
                    <a:pt x="540" y="994"/>
                  </a:cubicBezTo>
                  <a:cubicBezTo>
                    <a:pt x="554" y="722"/>
                    <a:pt x="580" y="397"/>
                    <a:pt x="484" y="137"/>
                  </a:cubicBezTo>
                  <a:cubicBezTo>
                    <a:pt x="451" y="46"/>
                    <a:pt x="375" y="0"/>
                    <a:pt x="300" y="0"/>
                  </a:cubicBezTo>
                  <a:close/>
                </a:path>
              </a:pathLst>
            </a:custGeom>
            <a:solidFill>
              <a:srgbClr val="191919">
                <a:alpha val="59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4077" name="Google Shape;4077;p24"/>
            <p:cNvGrpSpPr/>
            <p:nvPr/>
          </p:nvGrpSpPr>
          <p:grpSpPr>
            <a:xfrm flipH="1">
              <a:off x="7047313" y="4735613"/>
              <a:ext cx="142923" cy="130526"/>
              <a:chOff x="178100" y="3904645"/>
              <a:chExt cx="142923" cy="130526"/>
            </a:xfrm>
          </p:grpSpPr>
          <p:sp>
            <p:nvSpPr>
              <p:cNvPr id="4078" name="Google Shape;4078;p24"/>
              <p:cNvSpPr/>
              <p:nvPr/>
            </p:nvSpPr>
            <p:spPr>
              <a:xfrm>
                <a:off x="178100" y="3936863"/>
                <a:ext cx="40843" cy="98308"/>
              </a:xfrm>
              <a:custGeom>
                <a:avLst/>
                <a:gdLst/>
                <a:ahLst/>
                <a:cxnLst/>
                <a:rect l="l" t="t" r="r" b="b"/>
                <a:pathLst>
                  <a:path w="715" h="1721" extrusionOk="0">
                    <a:moveTo>
                      <a:pt x="237" y="1"/>
                    </a:moveTo>
                    <a:cubicBezTo>
                      <a:pt x="157" y="1"/>
                      <a:pt x="77" y="54"/>
                      <a:pt x="49" y="139"/>
                    </a:cubicBezTo>
                    <a:cubicBezTo>
                      <a:pt x="1" y="283"/>
                      <a:pt x="37" y="436"/>
                      <a:pt x="59" y="582"/>
                    </a:cubicBezTo>
                    <a:cubicBezTo>
                      <a:pt x="76" y="711"/>
                      <a:pt x="98" y="838"/>
                      <a:pt x="120" y="966"/>
                    </a:cubicBezTo>
                    <a:cubicBezTo>
                      <a:pt x="142" y="1093"/>
                      <a:pt x="158" y="1223"/>
                      <a:pt x="193" y="1347"/>
                    </a:cubicBezTo>
                    <a:cubicBezTo>
                      <a:pt x="234" y="1488"/>
                      <a:pt x="302" y="1592"/>
                      <a:pt x="413" y="1688"/>
                    </a:cubicBezTo>
                    <a:cubicBezTo>
                      <a:pt x="438" y="1709"/>
                      <a:pt x="467" y="1720"/>
                      <a:pt x="496" y="1720"/>
                    </a:cubicBezTo>
                    <a:cubicBezTo>
                      <a:pt x="533" y="1720"/>
                      <a:pt x="570" y="1702"/>
                      <a:pt x="594" y="1665"/>
                    </a:cubicBezTo>
                    <a:cubicBezTo>
                      <a:pt x="672" y="1542"/>
                      <a:pt x="715" y="1424"/>
                      <a:pt x="707" y="1275"/>
                    </a:cubicBezTo>
                    <a:cubicBezTo>
                      <a:pt x="700" y="1133"/>
                      <a:pt x="672" y="990"/>
                      <a:pt x="643" y="848"/>
                    </a:cubicBezTo>
                    <a:cubicBezTo>
                      <a:pt x="592" y="595"/>
                      <a:pt x="554" y="244"/>
                      <a:pt x="362" y="51"/>
                    </a:cubicBezTo>
                    <a:cubicBezTo>
                      <a:pt x="326" y="16"/>
                      <a:pt x="281" y="1"/>
                      <a:pt x="237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079" name="Google Shape;4079;p24"/>
              <p:cNvSpPr/>
              <p:nvPr/>
            </p:nvSpPr>
            <p:spPr>
              <a:xfrm>
                <a:off x="230654" y="3904645"/>
                <a:ext cx="37187" cy="110589"/>
              </a:xfrm>
              <a:custGeom>
                <a:avLst/>
                <a:gdLst/>
                <a:ahLst/>
                <a:cxnLst/>
                <a:rect l="l" t="t" r="r" b="b"/>
                <a:pathLst>
                  <a:path w="651" h="1936" extrusionOk="0">
                    <a:moveTo>
                      <a:pt x="399" y="0"/>
                    </a:moveTo>
                    <a:cubicBezTo>
                      <a:pt x="364" y="0"/>
                      <a:pt x="331" y="13"/>
                      <a:pt x="305" y="45"/>
                    </a:cubicBezTo>
                    <a:cubicBezTo>
                      <a:pt x="124" y="270"/>
                      <a:pt x="142" y="647"/>
                      <a:pt x="102" y="921"/>
                    </a:cubicBezTo>
                    <a:cubicBezTo>
                      <a:pt x="57" y="1239"/>
                      <a:pt x="0" y="1544"/>
                      <a:pt x="117" y="1853"/>
                    </a:cubicBezTo>
                    <a:cubicBezTo>
                      <a:pt x="136" y="1902"/>
                      <a:pt x="182" y="1936"/>
                      <a:pt x="229" y="1936"/>
                    </a:cubicBezTo>
                    <a:cubicBezTo>
                      <a:pt x="255" y="1936"/>
                      <a:pt x="282" y="1925"/>
                      <a:pt x="305" y="1902"/>
                    </a:cubicBezTo>
                    <a:cubicBezTo>
                      <a:pt x="542" y="1660"/>
                      <a:pt x="598" y="1348"/>
                      <a:pt x="625" y="1020"/>
                    </a:cubicBezTo>
                    <a:cubicBezTo>
                      <a:pt x="637" y="862"/>
                      <a:pt x="650" y="703"/>
                      <a:pt x="643" y="545"/>
                    </a:cubicBezTo>
                    <a:cubicBezTo>
                      <a:pt x="637" y="392"/>
                      <a:pt x="640" y="203"/>
                      <a:pt x="542" y="75"/>
                    </a:cubicBezTo>
                    <a:cubicBezTo>
                      <a:pt x="511" y="33"/>
                      <a:pt x="454" y="0"/>
                      <a:pt x="399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080" name="Google Shape;4080;p24"/>
              <p:cNvSpPr/>
              <p:nvPr/>
            </p:nvSpPr>
            <p:spPr>
              <a:xfrm>
                <a:off x="275667" y="3947545"/>
                <a:ext cx="45355" cy="85284"/>
              </a:xfrm>
              <a:custGeom>
                <a:avLst/>
                <a:gdLst/>
                <a:ahLst/>
                <a:cxnLst/>
                <a:rect l="l" t="t" r="r" b="b"/>
                <a:pathLst>
                  <a:path w="794" h="1493" extrusionOk="0">
                    <a:moveTo>
                      <a:pt x="528" y="0"/>
                    </a:moveTo>
                    <a:cubicBezTo>
                      <a:pt x="514" y="0"/>
                      <a:pt x="500" y="3"/>
                      <a:pt x="486" y="9"/>
                    </a:cubicBezTo>
                    <a:cubicBezTo>
                      <a:pt x="246" y="103"/>
                      <a:pt x="170" y="438"/>
                      <a:pt x="116" y="669"/>
                    </a:cubicBezTo>
                    <a:cubicBezTo>
                      <a:pt x="56" y="916"/>
                      <a:pt x="1" y="1211"/>
                      <a:pt x="155" y="1435"/>
                    </a:cubicBezTo>
                    <a:cubicBezTo>
                      <a:pt x="182" y="1473"/>
                      <a:pt x="219" y="1492"/>
                      <a:pt x="257" y="1492"/>
                    </a:cubicBezTo>
                    <a:cubicBezTo>
                      <a:pt x="286" y="1492"/>
                      <a:pt x="315" y="1481"/>
                      <a:pt x="342" y="1459"/>
                    </a:cubicBezTo>
                    <a:cubicBezTo>
                      <a:pt x="531" y="1295"/>
                      <a:pt x="571" y="1040"/>
                      <a:pt x="622" y="809"/>
                    </a:cubicBezTo>
                    <a:cubicBezTo>
                      <a:pt x="667" y="603"/>
                      <a:pt x="793" y="275"/>
                      <a:pt x="670" y="86"/>
                    </a:cubicBezTo>
                    <a:cubicBezTo>
                      <a:pt x="642" y="40"/>
                      <a:pt x="585" y="0"/>
                      <a:pt x="528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4081" name="Google Shape;4081;p24"/>
            <p:cNvGrpSpPr/>
            <p:nvPr/>
          </p:nvGrpSpPr>
          <p:grpSpPr>
            <a:xfrm flipH="1">
              <a:off x="6533859" y="4689922"/>
              <a:ext cx="88313" cy="132981"/>
              <a:chOff x="712664" y="3994329"/>
              <a:chExt cx="88313" cy="132981"/>
            </a:xfrm>
          </p:grpSpPr>
          <p:sp>
            <p:nvSpPr>
              <p:cNvPr id="4082" name="Google Shape;4082;p24"/>
              <p:cNvSpPr/>
              <p:nvPr/>
            </p:nvSpPr>
            <p:spPr>
              <a:xfrm>
                <a:off x="712664" y="4006439"/>
                <a:ext cx="44613" cy="91225"/>
              </a:xfrm>
              <a:custGeom>
                <a:avLst/>
                <a:gdLst/>
                <a:ahLst/>
                <a:cxnLst/>
                <a:rect l="l" t="t" r="r" b="b"/>
                <a:pathLst>
                  <a:path w="781" h="1597" extrusionOk="0">
                    <a:moveTo>
                      <a:pt x="221" y="1"/>
                    </a:moveTo>
                    <a:cubicBezTo>
                      <a:pt x="138" y="1"/>
                      <a:pt x="60" y="44"/>
                      <a:pt x="44" y="145"/>
                    </a:cubicBezTo>
                    <a:cubicBezTo>
                      <a:pt x="1" y="407"/>
                      <a:pt x="81" y="683"/>
                      <a:pt x="139" y="938"/>
                    </a:cubicBezTo>
                    <a:cubicBezTo>
                      <a:pt x="196" y="1187"/>
                      <a:pt x="264" y="1427"/>
                      <a:pt x="489" y="1579"/>
                    </a:cubicBezTo>
                    <a:cubicBezTo>
                      <a:pt x="506" y="1591"/>
                      <a:pt x="526" y="1596"/>
                      <a:pt x="546" y="1596"/>
                    </a:cubicBezTo>
                    <a:cubicBezTo>
                      <a:pt x="589" y="1596"/>
                      <a:pt x="632" y="1573"/>
                      <a:pt x="652" y="1535"/>
                    </a:cubicBezTo>
                    <a:cubicBezTo>
                      <a:pt x="780" y="1308"/>
                      <a:pt x="735" y="1060"/>
                      <a:pt x="674" y="820"/>
                    </a:cubicBezTo>
                    <a:cubicBezTo>
                      <a:pt x="614" y="582"/>
                      <a:pt x="569" y="295"/>
                      <a:pt x="422" y="97"/>
                    </a:cubicBezTo>
                    <a:cubicBezTo>
                      <a:pt x="377" y="36"/>
                      <a:pt x="297" y="1"/>
                      <a:pt x="221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083" name="Google Shape;4083;p24"/>
              <p:cNvSpPr/>
              <p:nvPr/>
            </p:nvSpPr>
            <p:spPr>
              <a:xfrm>
                <a:off x="767617" y="3994329"/>
                <a:ext cx="33360" cy="132981"/>
              </a:xfrm>
              <a:custGeom>
                <a:avLst/>
                <a:gdLst/>
                <a:ahLst/>
                <a:cxnLst/>
                <a:rect l="l" t="t" r="r" b="b"/>
                <a:pathLst>
                  <a:path w="584" h="2328" extrusionOk="0">
                    <a:moveTo>
                      <a:pt x="295" y="1"/>
                    </a:moveTo>
                    <a:cubicBezTo>
                      <a:pt x="171" y="1"/>
                      <a:pt x="45" y="86"/>
                      <a:pt x="30" y="255"/>
                    </a:cubicBezTo>
                    <a:cubicBezTo>
                      <a:pt x="0" y="597"/>
                      <a:pt x="2" y="946"/>
                      <a:pt x="6" y="1290"/>
                    </a:cubicBezTo>
                    <a:cubicBezTo>
                      <a:pt x="9" y="1631"/>
                      <a:pt x="24" y="1959"/>
                      <a:pt x="178" y="2270"/>
                    </a:cubicBezTo>
                    <a:cubicBezTo>
                      <a:pt x="198" y="2309"/>
                      <a:pt x="239" y="2328"/>
                      <a:pt x="281" y="2328"/>
                    </a:cubicBezTo>
                    <a:cubicBezTo>
                      <a:pt x="323" y="2328"/>
                      <a:pt x="365" y="2309"/>
                      <a:pt x="385" y="2270"/>
                    </a:cubicBezTo>
                    <a:cubicBezTo>
                      <a:pt x="543" y="1960"/>
                      <a:pt x="560" y="1631"/>
                      <a:pt x="569" y="1290"/>
                    </a:cubicBezTo>
                    <a:cubicBezTo>
                      <a:pt x="576" y="946"/>
                      <a:pt x="583" y="597"/>
                      <a:pt x="557" y="255"/>
                    </a:cubicBezTo>
                    <a:cubicBezTo>
                      <a:pt x="544" y="85"/>
                      <a:pt x="420" y="1"/>
                      <a:pt x="295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4084" name="Google Shape;4084;p24"/>
            <p:cNvGrpSpPr/>
            <p:nvPr/>
          </p:nvGrpSpPr>
          <p:grpSpPr>
            <a:xfrm flipH="1">
              <a:off x="6789661" y="4866893"/>
              <a:ext cx="148749" cy="138123"/>
              <a:chOff x="417563" y="4145250"/>
              <a:chExt cx="148749" cy="138123"/>
            </a:xfrm>
          </p:grpSpPr>
          <p:sp>
            <p:nvSpPr>
              <p:cNvPr id="4085" name="Google Shape;4085;p24"/>
              <p:cNvSpPr/>
              <p:nvPr/>
            </p:nvSpPr>
            <p:spPr>
              <a:xfrm>
                <a:off x="417563" y="4179924"/>
                <a:ext cx="39186" cy="103449"/>
              </a:xfrm>
              <a:custGeom>
                <a:avLst/>
                <a:gdLst/>
                <a:ahLst/>
                <a:cxnLst/>
                <a:rect l="l" t="t" r="r" b="b"/>
                <a:pathLst>
                  <a:path w="686" h="1811" extrusionOk="0">
                    <a:moveTo>
                      <a:pt x="283" y="1"/>
                    </a:moveTo>
                    <a:cubicBezTo>
                      <a:pt x="215" y="1"/>
                      <a:pt x="148" y="32"/>
                      <a:pt x="118" y="96"/>
                    </a:cubicBezTo>
                    <a:cubicBezTo>
                      <a:pt x="0" y="348"/>
                      <a:pt x="83" y="703"/>
                      <a:pt x="102" y="970"/>
                    </a:cubicBezTo>
                    <a:cubicBezTo>
                      <a:pt x="112" y="1123"/>
                      <a:pt x="118" y="1280"/>
                      <a:pt x="141" y="1432"/>
                    </a:cubicBezTo>
                    <a:cubicBezTo>
                      <a:pt x="163" y="1569"/>
                      <a:pt x="227" y="1672"/>
                      <a:pt x="315" y="1777"/>
                    </a:cubicBezTo>
                    <a:cubicBezTo>
                      <a:pt x="333" y="1800"/>
                      <a:pt x="363" y="1811"/>
                      <a:pt x="394" y="1811"/>
                    </a:cubicBezTo>
                    <a:cubicBezTo>
                      <a:pt x="425" y="1811"/>
                      <a:pt x="456" y="1799"/>
                      <a:pt x="475" y="1777"/>
                    </a:cubicBezTo>
                    <a:cubicBezTo>
                      <a:pt x="685" y="1537"/>
                      <a:pt x="670" y="1245"/>
                      <a:pt x="647" y="944"/>
                    </a:cubicBezTo>
                    <a:cubicBezTo>
                      <a:pt x="625" y="670"/>
                      <a:pt x="621" y="266"/>
                      <a:pt x="421" y="56"/>
                    </a:cubicBezTo>
                    <a:cubicBezTo>
                      <a:pt x="386" y="19"/>
                      <a:pt x="334" y="1"/>
                      <a:pt x="283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086" name="Google Shape;4086;p24"/>
              <p:cNvSpPr/>
              <p:nvPr/>
            </p:nvSpPr>
            <p:spPr>
              <a:xfrm>
                <a:off x="469888" y="4145250"/>
                <a:ext cx="42556" cy="117101"/>
              </a:xfrm>
              <a:custGeom>
                <a:avLst/>
                <a:gdLst/>
                <a:ahLst/>
                <a:cxnLst/>
                <a:rect l="l" t="t" r="r" b="b"/>
                <a:pathLst>
                  <a:path w="745" h="2050" extrusionOk="0">
                    <a:moveTo>
                      <a:pt x="476" y="0"/>
                    </a:moveTo>
                    <a:cubicBezTo>
                      <a:pt x="449" y="0"/>
                      <a:pt x="419" y="8"/>
                      <a:pt x="384" y="23"/>
                    </a:cubicBezTo>
                    <a:cubicBezTo>
                      <a:pt x="243" y="88"/>
                      <a:pt x="219" y="278"/>
                      <a:pt x="192" y="415"/>
                    </a:cubicBezTo>
                    <a:cubicBezTo>
                      <a:pt x="158" y="589"/>
                      <a:pt x="132" y="764"/>
                      <a:pt x="104" y="936"/>
                    </a:cubicBezTo>
                    <a:cubicBezTo>
                      <a:pt x="47" y="1281"/>
                      <a:pt x="1" y="1611"/>
                      <a:pt x="84" y="1954"/>
                    </a:cubicBezTo>
                    <a:cubicBezTo>
                      <a:pt x="99" y="2020"/>
                      <a:pt x="150" y="2049"/>
                      <a:pt x="204" y="2049"/>
                    </a:cubicBezTo>
                    <a:cubicBezTo>
                      <a:pt x="250" y="2049"/>
                      <a:pt x="298" y="2027"/>
                      <a:pt x="327" y="1988"/>
                    </a:cubicBezTo>
                    <a:cubicBezTo>
                      <a:pt x="568" y="1660"/>
                      <a:pt x="617" y="1267"/>
                      <a:pt x="652" y="870"/>
                    </a:cubicBezTo>
                    <a:cubicBezTo>
                      <a:pt x="666" y="718"/>
                      <a:pt x="745" y="0"/>
                      <a:pt x="476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087" name="Google Shape;4087;p24"/>
              <p:cNvSpPr/>
              <p:nvPr/>
            </p:nvSpPr>
            <p:spPr>
              <a:xfrm>
                <a:off x="528840" y="4206144"/>
                <a:ext cx="37472" cy="75173"/>
              </a:xfrm>
              <a:custGeom>
                <a:avLst/>
                <a:gdLst/>
                <a:ahLst/>
                <a:cxnLst/>
                <a:rect l="l" t="t" r="r" b="b"/>
                <a:pathLst>
                  <a:path w="656" h="1316" extrusionOk="0">
                    <a:moveTo>
                      <a:pt x="371" y="0"/>
                    </a:moveTo>
                    <a:cubicBezTo>
                      <a:pt x="302" y="0"/>
                      <a:pt x="231" y="34"/>
                      <a:pt x="180" y="103"/>
                    </a:cubicBezTo>
                    <a:cubicBezTo>
                      <a:pt x="57" y="271"/>
                      <a:pt x="44" y="533"/>
                      <a:pt x="23" y="733"/>
                    </a:cubicBezTo>
                    <a:cubicBezTo>
                      <a:pt x="1" y="928"/>
                      <a:pt x="15" y="1125"/>
                      <a:pt x="152" y="1281"/>
                    </a:cubicBezTo>
                    <a:cubicBezTo>
                      <a:pt x="172" y="1303"/>
                      <a:pt x="205" y="1315"/>
                      <a:pt x="238" y="1315"/>
                    </a:cubicBezTo>
                    <a:cubicBezTo>
                      <a:pt x="259" y="1315"/>
                      <a:pt x="281" y="1310"/>
                      <a:pt x="298" y="1298"/>
                    </a:cubicBezTo>
                    <a:cubicBezTo>
                      <a:pt x="470" y="1186"/>
                      <a:pt x="536" y="999"/>
                      <a:pt x="566" y="805"/>
                    </a:cubicBezTo>
                    <a:cubicBezTo>
                      <a:pt x="598" y="604"/>
                      <a:pt x="655" y="349"/>
                      <a:pt x="581" y="154"/>
                    </a:cubicBezTo>
                    <a:cubicBezTo>
                      <a:pt x="541" y="53"/>
                      <a:pt x="457" y="0"/>
                      <a:pt x="371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sp>
          <p:nvSpPr>
            <p:cNvPr id="4088" name="Google Shape;4088;p24"/>
            <p:cNvSpPr/>
            <p:nvPr/>
          </p:nvSpPr>
          <p:spPr>
            <a:xfrm flipH="1">
              <a:off x="4278663" y="4922030"/>
              <a:ext cx="33188" cy="102763"/>
            </a:xfrm>
            <a:custGeom>
              <a:avLst/>
              <a:gdLst/>
              <a:ahLst/>
              <a:cxnLst/>
              <a:rect l="l" t="t" r="r" b="b"/>
              <a:pathLst>
                <a:path w="581" h="1799" extrusionOk="0">
                  <a:moveTo>
                    <a:pt x="300" y="0"/>
                  </a:moveTo>
                  <a:cubicBezTo>
                    <a:pt x="224" y="0"/>
                    <a:pt x="148" y="46"/>
                    <a:pt x="114" y="137"/>
                  </a:cubicBezTo>
                  <a:cubicBezTo>
                    <a:pt x="22" y="389"/>
                    <a:pt x="32" y="700"/>
                    <a:pt x="16" y="968"/>
                  </a:cubicBezTo>
                  <a:cubicBezTo>
                    <a:pt x="0" y="1232"/>
                    <a:pt x="5" y="1500"/>
                    <a:pt x="120" y="1743"/>
                  </a:cubicBezTo>
                  <a:cubicBezTo>
                    <a:pt x="136" y="1778"/>
                    <a:pt x="178" y="1799"/>
                    <a:pt x="219" y="1799"/>
                  </a:cubicBezTo>
                  <a:cubicBezTo>
                    <a:pt x="248" y="1799"/>
                    <a:pt x="276" y="1788"/>
                    <a:pt x="293" y="1765"/>
                  </a:cubicBezTo>
                  <a:cubicBezTo>
                    <a:pt x="467" y="1544"/>
                    <a:pt x="522" y="1270"/>
                    <a:pt x="540" y="994"/>
                  </a:cubicBezTo>
                  <a:cubicBezTo>
                    <a:pt x="554" y="722"/>
                    <a:pt x="580" y="397"/>
                    <a:pt x="484" y="137"/>
                  </a:cubicBezTo>
                  <a:cubicBezTo>
                    <a:pt x="451" y="46"/>
                    <a:pt x="375" y="0"/>
                    <a:pt x="300" y="0"/>
                  </a:cubicBezTo>
                  <a:close/>
                </a:path>
              </a:pathLst>
            </a:custGeom>
            <a:solidFill>
              <a:srgbClr val="191919">
                <a:alpha val="59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4089" name="Google Shape;4089;p24"/>
            <p:cNvGrpSpPr/>
            <p:nvPr/>
          </p:nvGrpSpPr>
          <p:grpSpPr>
            <a:xfrm flipH="1">
              <a:off x="8932036" y="4851518"/>
              <a:ext cx="148749" cy="138123"/>
              <a:chOff x="417563" y="4145250"/>
              <a:chExt cx="148749" cy="138123"/>
            </a:xfrm>
          </p:grpSpPr>
          <p:sp>
            <p:nvSpPr>
              <p:cNvPr id="4090" name="Google Shape;4090;p24"/>
              <p:cNvSpPr/>
              <p:nvPr/>
            </p:nvSpPr>
            <p:spPr>
              <a:xfrm>
                <a:off x="417563" y="4179924"/>
                <a:ext cx="39186" cy="103449"/>
              </a:xfrm>
              <a:custGeom>
                <a:avLst/>
                <a:gdLst/>
                <a:ahLst/>
                <a:cxnLst/>
                <a:rect l="l" t="t" r="r" b="b"/>
                <a:pathLst>
                  <a:path w="686" h="1811" extrusionOk="0">
                    <a:moveTo>
                      <a:pt x="283" y="1"/>
                    </a:moveTo>
                    <a:cubicBezTo>
                      <a:pt x="215" y="1"/>
                      <a:pt x="148" y="32"/>
                      <a:pt x="118" y="96"/>
                    </a:cubicBezTo>
                    <a:cubicBezTo>
                      <a:pt x="0" y="348"/>
                      <a:pt x="83" y="703"/>
                      <a:pt x="102" y="970"/>
                    </a:cubicBezTo>
                    <a:cubicBezTo>
                      <a:pt x="112" y="1123"/>
                      <a:pt x="118" y="1280"/>
                      <a:pt x="141" y="1432"/>
                    </a:cubicBezTo>
                    <a:cubicBezTo>
                      <a:pt x="163" y="1569"/>
                      <a:pt x="227" y="1672"/>
                      <a:pt x="315" y="1777"/>
                    </a:cubicBezTo>
                    <a:cubicBezTo>
                      <a:pt x="333" y="1800"/>
                      <a:pt x="363" y="1811"/>
                      <a:pt x="394" y="1811"/>
                    </a:cubicBezTo>
                    <a:cubicBezTo>
                      <a:pt x="425" y="1811"/>
                      <a:pt x="456" y="1799"/>
                      <a:pt x="475" y="1777"/>
                    </a:cubicBezTo>
                    <a:cubicBezTo>
                      <a:pt x="685" y="1537"/>
                      <a:pt x="670" y="1245"/>
                      <a:pt x="647" y="944"/>
                    </a:cubicBezTo>
                    <a:cubicBezTo>
                      <a:pt x="625" y="670"/>
                      <a:pt x="621" y="266"/>
                      <a:pt x="421" y="56"/>
                    </a:cubicBezTo>
                    <a:cubicBezTo>
                      <a:pt x="386" y="19"/>
                      <a:pt x="334" y="1"/>
                      <a:pt x="283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091" name="Google Shape;4091;p24"/>
              <p:cNvSpPr/>
              <p:nvPr/>
            </p:nvSpPr>
            <p:spPr>
              <a:xfrm>
                <a:off x="469888" y="4145250"/>
                <a:ext cx="42556" cy="117101"/>
              </a:xfrm>
              <a:custGeom>
                <a:avLst/>
                <a:gdLst/>
                <a:ahLst/>
                <a:cxnLst/>
                <a:rect l="l" t="t" r="r" b="b"/>
                <a:pathLst>
                  <a:path w="745" h="2050" extrusionOk="0">
                    <a:moveTo>
                      <a:pt x="476" y="0"/>
                    </a:moveTo>
                    <a:cubicBezTo>
                      <a:pt x="449" y="0"/>
                      <a:pt x="419" y="8"/>
                      <a:pt x="384" y="23"/>
                    </a:cubicBezTo>
                    <a:cubicBezTo>
                      <a:pt x="243" y="88"/>
                      <a:pt x="219" y="278"/>
                      <a:pt x="192" y="415"/>
                    </a:cubicBezTo>
                    <a:cubicBezTo>
                      <a:pt x="158" y="589"/>
                      <a:pt x="132" y="764"/>
                      <a:pt x="104" y="936"/>
                    </a:cubicBezTo>
                    <a:cubicBezTo>
                      <a:pt x="47" y="1281"/>
                      <a:pt x="1" y="1611"/>
                      <a:pt x="84" y="1954"/>
                    </a:cubicBezTo>
                    <a:cubicBezTo>
                      <a:pt x="99" y="2020"/>
                      <a:pt x="150" y="2049"/>
                      <a:pt x="204" y="2049"/>
                    </a:cubicBezTo>
                    <a:cubicBezTo>
                      <a:pt x="250" y="2049"/>
                      <a:pt x="298" y="2027"/>
                      <a:pt x="327" y="1988"/>
                    </a:cubicBezTo>
                    <a:cubicBezTo>
                      <a:pt x="568" y="1660"/>
                      <a:pt x="617" y="1267"/>
                      <a:pt x="652" y="870"/>
                    </a:cubicBezTo>
                    <a:cubicBezTo>
                      <a:pt x="666" y="718"/>
                      <a:pt x="745" y="0"/>
                      <a:pt x="476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092" name="Google Shape;4092;p24"/>
              <p:cNvSpPr/>
              <p:nvPr/>
            </p:nvSpPr>
            <p:spPr>
              <a:xfrm>
                <a:off x="528840" y="4206144"/>
                <a:ext cx="37472" cy="75173"/>
              </a:xfrm>
              <a:custGeom>
                <a:avLst/>
                <a:gdLst/>
                <a:ahLst/>
                <a:cxnLst/>
                <a:rect l="l" t="t" r="r" b="b"/>
                <a:pathLst>
                  <a:path w="656" h="1316" extrusionOk="0">
                    <a:moveTo>
                      <a:pt x="371" y="0"/>
                    </a:moveTo>
                    <a:cubicBezTo>
                      <a:pt x="302" y="0"/>
                      <a:pt x="231" y="34"/>
                      <a:pt x="180" y="103"/>
                    </a:cubicBezTo>
                    <a:cubicBezTo>
                      <a:pt x="57" y="271"/>
                      <a:pt x="44" y="533"/>
                      <a:pt x="23" y="733"/>
                    </a:cubicBezTo>
                    <a:cubicBezTo>
                      <a:pt x="1" y="928"/>
                      <a:pt x="15" y="1125"/>
                      <a:pt x="152" y="1281"/>
                    </a:cubicBezTo>
                    <a:cubicBezTo>
                      <a:pt x="172" y="1303"/>
                      <a:pt x="205" y="1315"/>
                      <a:pt x="238" y="1315"/>
                    </a:cubicBezTo>
                    <a:cubicBezTo>
                      <a:pt x="259" y="1315"/>
                      <a:pt x="281" y="1310"/>
                      <a:pt x="298" y="1298"/>
                    </a:cubicBezTo>
                    <a:cubicBezTo>
                      <a:pt x="470" y="1186"/>
                      <a:pt x="536" y="999"/>
                      <a:pt x="566" y="805"/>
                    </a:cubicBezTo>
                    <a:cubicBezTo>
                      <a:pt x="598" y="604"/>
                      <a:pt x="655" y="349"/>
                      <a:pt x="581" y="154"/>
                    </a:cubicBezTo>
                    <a:cubicBezTo>
                      <a:pt x="541" y="53"/>
                      <a:pt x="457" y="0"/>
                      <a:pt x="371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4093" name="Google Shape;4093;p24"/>
            <p:cNvGrpSpPr/>
            <p:nvPr/>
          </p:nvGrpSpPr>
          <p:grpSpPr>
            <a:xfrm flipH="1">
              <a:off x="3504875" y="4870688"/>
              <a:ext cx="142923" cy="130526"/>
              <a:chOff x="178100" y="3904645"/>
              <a:chExt cx="142923" cy="130526"/>
            </a:xfrm>
          </p:grpSpPr>
          <p:sp>
            <p:nvSpPr>
              <p:cNvPr id="4094" name="Google Shape;4094;p24"/>
              <p:cNvSpPr/>
              <p:nvPr/>
            </p:nvSpPr>
            <p:spPr>
              <a:xfrm>
                <a:off x="178100" y="3936863"/>
                <a:ext cx="40843" cy="98308"/>
              </a:xfrm>
              <a:custGeom>
                <a:avLst/>
                <a:gdLst/>
                <a:ahLst/>
                <a:cxnLst/>
                <a:rect l="l" t="t" r="r" b="b"/>
                <a:pathLst>
                  <a:path w="715" h="1721" extrusionOk="0">
                    <a:moveTo>
                      <a:pt x="237" y="1"/>
                    </a:moveTo>
                    <a:cubicBezTo>
                      <a:pt x="157" y="1"/>
                      <a:pt x="77" y="54"/>
                      <a:pt x="49" y="139"/>
                    </a:cubicBezTo>
                    <a:cubicBezTo>
                      <a:pt x="1" y="283"/>
                      <a:pt x="37" y="436"/>
                      <a:pt x="59" y="582"/>
                    </a:cubicBezTo>
                    <a:cubicBezTo>
                      <a:pt x="76" y="711"/>
                      <a:pt x="98" y="838"/>
                      <a:pt x="120" y="966"/>
                    </a:cubicBezTo>
                    <a:cubicBezTo>
                      <a:pt x="142" y="1093"/>
                      <a:pt x="158" y="1223"/>
                      <a:pt x="193" y="1347"/>
                    </a:cubicBezTo>
                    <a:cubicBezTo>
                      <a:pt x="234" y="1488"/>
                      <a:pt x="302" y="1592"/>
                      <a:pt x="413" y="1688"/>
                    </a:cubicBezTo>
                    <a:cubicBezTo>
                      <a:pt x="438" y="1709"/>
                      <a:pt x="467" y="1720"/>
                      <a:pt x="496" y="1720"/>
                    </a:cubicBezTo>
                    <a:cubicBezTo>
                      <a:pt x="533" y="1720"/>
                      <a:pt x="570" y="1702"/>
                      <a:pt x="594" y="1665"/>
                    </a:cubicBezTo>
                    <a:cubicBezTo>
                      <a:pt x="672" y="1542"/>
                      <a:pt x="715" y="1424"/>
                      <a:pt x="707" y="1275"/>
                    </a:cubicBezTo>
                    <a:cubicBezTo>
                      <a:pt x="700" y="1133"/>
                      <a:pt x="672" y="990"/>
                      <a:pt x="643" y="848"/>
                    </a:cubicBezTo>
                    <a:cubicBezTo>
                      <a:pt x="592" y="595"/>
                      <a:pt x="554" y="244"/>
                      <a:pt x="362" y="51"/>
                    </a:cubicBezTo>
                    <a:cubicBezTo>
                      <a:pt x="326" y="16"/>
                      <a:pt x="281" y="1"/>
                      <a:pt x="237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095" name="Google Shape;4095;p24"/>
              <p:cNvSpPr/>
              <p:nvPr/>
            </p:nvSpPr>
            <p:spPr>
              <a:xfrm>
                <a:off x="230654" y="3904645"/>
                <a:ext cx="37187" cy="110589"/>
              </a:xfrm>
              <a:custGeom>
                <a:avLst/>
                <a:gdLst/>
                <a:ahLst/>
                <a:cxnLst/>
                <a:rect l="l" t="t" r="r" b="b"/>
                <a:pathLst>
                  <a:path w="651" h="1936" extrusionOk="0">
                    <a:moveTo>
                      <a:pt x="399" y="0"/>
                    </a:moveTo>
                    <a:cubicBezTo>
                      <a:pt x="364" y="0"/>
                      <a:pt x="331" y="13"/>
                      <a:pt x="305" y="45"/>
                    </a:cubicBezTo>
                    <a:cubicBezTo>
                      <a:pt x="124" y="270"/>
                      <a:pt x="142" y="647"/>
                      <a:pt x="102" y="921"/>
                    </a:cubicBezTo>
                    <a:cubicBezTo>
                      <a:pt x="57" y="1239"/>
                      <a:pt x="0" y="1544"/>
                      <a:pt x="117" y="1853"/>
                    </a:cubicBezTo>
                    <a:cubicBezTo>
                      <a:pt x="136" y="1902"/>
                      <a:pt x="182" y="1936"/>
                      <a:pt x="229" y="1936"/>
                    </a:cubicBezTo>
                    <a:cubicBezTo>
                      <a:pt x="255" y="1936"/>
                      <a:pt x="282" y="1925"/>
                      <a:pt x="305" y="1902"/>
                    </a:cubicBezTo>
                    <a:cubicBezTo>
                      <a:pt x="542" y="1660"/>
                      <a:pt x="598" y="1348"/>
                      <a:pt x="625" y="1020"/>
                    </a:cubicBezTo>
                    <a:cubicBezTo>
                      <a:pt x="637" y="862"/>
                      <a:pt x="650" y="703"/>
                      <a:pt x="643" y="545"/>
                    </a:cubicBezTo>
                    <a:cubicBezTo>
                      <a:pt x="637" y="392"/>
                      <a:pt x="640" y="203"/>
                      <a:pt x="542" y="75"/>
                    </a:cubicBezTo>
                    <a:cubicBezTo>
                      <a:pt x="511" y="33"/>
                      <a:pt x="454" y="0"/>
                      <a:pt x="399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096" name="Google Shape;4096;p24"/>
              <p:cNvSpPr/>
              <p:nvPr/>
            </p:nvSpPr>
            <p:spPr>
              <a:xfrm>
                <a:off x="275667" y="3947545"/>
                <a:ext cx="45355" cy="85284"/>
              </a:xfrm>
              <a:custGeom>
                <a:avLst/>
                <a:gdLst/>
                <a:ahLst/>
                <a:cxnLst/>
                <a:rect l="l" t="t" r="r" b="b"/>
                <a:pathLst>
                  <a:path w="794" h="1493" extrusionOk="0">
                    <a:moveTo>
                      <a:pt x="528" y="0"/>
                    </a:moveTo>
                    <a:cubicBezTo>
                      <a:pt x="514" y="0"/>
                      <a:pt x="500" y="3"/>
                      <a:pt x="486" y="9"/>
                    </a:cubicBezTo>
                    <a:cubicBezTo>
                      <a:pt x="246" y="103"/>
                      <a:pt x="170" y="438"/>
                      <a:pt x="116" y="669"/>
                    </a:cubicBezTo>
                    <a:cubicBezTo>
                      <a:pt x="56" y="916"/>
                      <a:pt x="1" y="1211"/>
                      <a:pt x="155" y="1435"/>
                    </a:cubicBezTo>
                    <a:cubicBezTo>
                      <a:pt x="182" y="1473"/>
                      <a:pt x="219" y="1492"/>
                      <a:pt x="257" y="1492"/>
                    </a:cubicBezTo>
                    <a:cubicBezTo>
                      <a:pt x="286" y="1492"/>
                      <a:pt x="315" y="1481"/>
                      <a:pt x="342" y="1459"/>
                    </a:cubicBezTo>
                    <a:cubicBezTo>
                      <a:pt x="531" y="1295"/>
                      <a:pt x="571" y="1040"/>
                      <a:pt x="622" y="809"/>
                    </a:cubicBezTo>
                    <a:cubicBezTo>
                      <a:pt x="667" y="603"/>
                      <a:pt x="793" y="275"/>
                      <a:pt x="670" y="86"/>
                    </a:cubicBezTo>
                    <a:cubicBezTo>
                      <a:pt x="642" y="40"/>
                      <a:pt x="585" y="0"/>
                      <a:pt x="528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4097" name="Google Shape;4097;p24"/>
            <p:cNvGrpSpPr/>
            <p:nvPr/>
          </p:nvGrpSpPr>
          <p:grpSpPr>
            <a:xfrm flipH="1">
              <a:off x="4736159" y="4869472"/>
              <a:ext cx="88313" cy="132981"/>
              <a:chOff x="712664" y="3994329"/>
              <a:chExt cx="88313" cy="132981"/>
            </a:xfrm>
          </p:grpSpPr>
          <p:sp>
            <p:nvSpPr>
              <p:cNvPr id="4098" name="Google Shape;4098;p24"/>
              <p:cNvSpPr/>
              <p:nvPr/>
            </p:nvSpPr>
            <p:spPr>
              <a:xfrm>
                <a:off x="712664" y="4006439"/>
                <a:ext cx="44613" cy="91225"/>
              </a:xfrm>
              <a:custGeom>
                <a:avLst/>
                <a:gdLst/>
                <a:ahLst/>
                <a:cxnLst/>
                <a:rect l="l" t="t" r="r" b="b"/>
                <a:pathLst>
                  <a:path w="781" h="1597" extrusionOk="0">
                    <a:moveTo>
                      <a:pt x="221" y="1"/>
                    </a:moveTo>
                    <a:cubicBezTo>
                      <a:pt x="138" y="1"/>
                      <a:pt x="60" y="44"/>
                      <a:pt x="44" y="145"/>
                    </a:cubicBezTo>
                    <a:cubicBezTo>
                      <a:pt x="1" y="407"/>
                      <a:pt x="81" y="683"/>
                      <a:pt x="139" y="938"/>
                    </a:cubicBezTo>
                    <a:cubicBezTo>
                      <a:pt x="196" y="1187"/>
                      <a:pt x="264" y="1427"/>
                      <a:pt x="489" y="1579"/>
                    </a:cubicBezTo>
                    <a:cubicBezTo>
                      <a:pt x="506" y="1591"/>
                      <a:pt x="526" y="1596"/>
                      <a:pt x="546" y="1596"/>
                    </a:cubicBezTo>
                    <a:cubicBezTo>
                      <a:pt x="589" y="1596"/>
                      <a:pt x="632" y="1573"/>
                      <a:pt x="652" y="1535"/>
                    </a:cubicBezTo>
                    <a:cubicBezTo>
                      <a:pt x="780" y="1308"/>
                      <a:pt x="735" y="1060"/>
                      <a:pt x="674" y="820"/>
                    </a:cubicBezTo>
                    <a:cubicBezTo>
                      <a:pt x="614" y="582"/>
                      <a:pt x="569" y="295"/>
                      <a:pt x="422" y="97"/>
                    </a:cubicBezTo>
                    <a:cubicBezTo>
                      <a:pt x="377" y="36"/>
                      <a:pt x="297" y="1"/>
                      <a:pt x="221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099" name="Google Shape;4099;p24"/>
              <p:cNvSpPr/>
              <p:nvPr/>
            </p:nvSpPr>
            <p:spPr>
              <a:xfrm>
                <a:off x="767617" y="3994329"/>
                <a:ext cx="33360" cy="132981"/>
              </a:xfrm>
              <a:custGeom>
                <a:avLst/>
                <a:gdLst/>
                <a:ahLst/>
                <a:cxnLst/>
                <a:rect l="l" t="t" r="r" b="b"/>
                <a:pathLst>
                  <a:path w="584" h="2328" extrusionOk="0">
                    <a:moveTo>
                      <a:pt x="295" y="1"/>
                    </a:moveTo>
                    <a:cubicBezTo>
                      <a:pt x="171" y="1"/>
                      <a:pt x="45" y="86"/>
                      <a:pt x="30" y="255"/>
                    </a:cubicBezTo>
                    <a:cubicBezTo>
                      <a:pt x="0" y="597"/>
                      <a:pt x="2" y="946"/>
                      <a:pt x="6" y="1290"/>
                    </a:cubicBezTo>
                    <a:cubicBezTo>
                      <a:pt x="9" y="1631"/>
                      <a:pt x="24" y="1959"/>
                      <a:pt x="178" y="2270"/>
                    </a:cubicBezTo>
                    <a:cubicBezTo>
                      <a:pt x="198" y="2309"/>
                      <a:pt x="239" y="2328"/>
                      <a:pt x="281" y="2328"/>
                    </a:cubicBezTo>
                    <a:cubicBezTo>
                      <a:pt x="323" y="2328"/>
                      <a:pt x="365" y="2309"/>
                      <a:pt x="385" y="2270"/>
                    </a:cubicBezTo>
                    <a:cubicBezTo>
                      <a:pt x="543" y="1960"/>
                      <a:pt x="560" y="1631"/>
                      <a:pt x="569" y="1290"/>
                    </a:cubicBezTo>
                    <a:cubicBezTo>
                      <a:pt x="576" y="946"/>
                      <a:pt x="583" y="597"/>
                      <a:pt x="557" y="255"/>
                    </a:cubicBezTo>
                    <a:cubicBezTo>
                      <a:pt x="544" y="85"/>
                      <a:pt x="420" y="1"/>
                      <a:pt x="295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4100" name="Google Shape;4100;p24"/>
            <p:cNvGrpSpPr/>
            <p:nvPr/>
          </p:nvGrpSpPr>
          <p:grpSpPr>
            <a:xfrm flipH="1">
              <a:off x="3950663" y="4855325"/>
              <a:ext cx="142923" cy="130526"/>
              <a:chOff x="178100" y="3904645"/>
              <a:chExt cx="142923" cy="130526"/>
            </a:xfrm>
          </p:grpSpPr>
          <p:sp>
            <p:nvSpPr>
              <p:cNvPr id="4101" name="Google Shape;4101;p24"/>
              <p:cNvSpPr/>
              <p:nvPr/>
            </p:nvSpPr>
            <p:spPr>
              <a:xfrm>
                <a:off x="178100" y="3936863"/>
                <a:ext cx="40843" cy="98308"/>
              </a:xfrm>
              <a:custGeom>
                <a:avLst/>
                <a:gdLst/>
                <a:ahLst/>
                <a:cxnLst/>
                <a:rect l="l" t="t" r="r" b="b"/>
                <a:pathLst>
                  <a:path w="715" h="1721" extrusionOk="0">
                    <a:moveTo>
                      <a:pt x="237" y="1"/>
                    </a:moveTo>
                    <a:cubicBezTo>
                      <a:pt x="157" y="1"/>
                      <a:pt x="77" y="54"/>
                      <a:pt x="49" y="139"/>
                    </a:cubicBezTo>
                    <a:cubicBezTo>
                      <a:pt x="1" y="283"/>
                      <a:pt x="37" y="436"/>
                      <a:pt x="59" y="582"/>
                    </a:cubicBezTo>
                    <a:cubicBezTo>
                      <a:pt x="76" y="711"/>
                      <a:pt x="98" y="838"/>
                      <a:pt x="120" y="966"/>
                    </a:cubicBezTo>
                    <a:cubicBezTo>
                      <a:pt x="142" y="1093"/>
                      <a:pt x="158" y="1223"/>
                      <a:pt x="193" y="1347"/>
                    </a:cubicBezTo>
                    <a:cubicBezTo>
                      <a:pt x="234" y="1488"/>
                      <a:pt x="302" y="1592"/>
                      <a:pt x="413" y="1688"/>
                    </a:cubicBezTo>
                    <a:cubicBezTo>
                      <a:pt x="438" y="1709"/>
                      <a:pt x="467" y="1720"/>
                      <a:pt x="496" y="1720"/>
                    </a:cubicBezTo>
                    <a:cubicBezTo>
                      <a:pt x="533" y="1720"/>
                      <a:pt x="570" y="1702"/>
                      <a:pt x="594" y="1665"/>
                    </a:cubicBezTo>
                    <a:cubicBezTo>
                      <a:pt x="672" y="1542"/>
                      <a:pt x="715" y="1424"/>
                      <a:pt x="707" y="1275"/>
                    </a:cubicBezTo>
                    <a:cubicBezTo>
                      <a:pt x="700" y="1133"/>
                      <a:pt x="672" y="990"/>
                      <a:pt x="643" y="848"/>
                    </a:cubicBezTo>
                    <a:cubicBezTo>
                      <a:pt x="592" y="595"/>
                      <a:pt x="554" y="244"/>
                      <a:pt x="362" y="51"/>
                    </a:cubicBezTo>
                    <a:cubicBezTo>
                      <a:pt x="326" y="16"/>
                      <a:pt x="281" y="1"/>
                      <a:pt x="237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102" name="Google Shape;4102;p24"/>
              <p:cNvSpPr/>
              <p:nvPr/>
            </p:nvSpPr>
            <p:spPr>
              <a:xfrm>
                <a:off x="230654" y="3904645"/>
                <a:ext cx="37187" cy="110589"/>
              </a:xfrm>
              <a:custGeom>
                <a:avLst/>
                <a:gdLst/>
                <a:ahLst/>
                <a:cxnLst/>
                <a:rect l="l" t="t" r="r" b="b"/>
                <a:pathLst>
                  <a:path w="651" h="1936" extrusionOk="0">
                    <a:moveTo>
                      <a:pt x="399" y="0"/>
                    </a:moveTo>
                    <a:cubicBezTo>
                      <a:pt x="364" y="0"/>
                      <a:pt x="331" y="13"/>
                      <a:pt x="305" y="45"/>
                    </a:cubicBezTo>
                    <a:cubicBezTo>
                      <a:pt x="124" y="270"/>
                      <a:pt x="142" y="647"/>
                      <a:pt x="102" y="921"/>
                    </a:cubicBezTo>
                    <a:cubicBezTo>
                      <a:pt x="57" y="1239"/>
                      <a:pt x="0" y="1544"/>
                      <a:pt x="117" y="1853"/>
                    </a:cubicBezTo>
                    <a:cubicBezTo>
                      <a:pt x="136" y="1902"/>
                      <a:pt x="182" y="1936"/>
                      <a:pt x="229" y="1936"/>
                    </a:cubicBezTo>
                    <a:cubicBezTo>
                      <a:pt x="255" y="1936"/>
                      <a:pt x="282" y="1925"/>
                      <a:pt x="305" y="1902"/>
                    </a:cubicBezTo>
                    <a:cubicBezTo>
                      <a:pt x="542" y="1660"/>
                      <a:pt x="598" y="1348"/>
                      <a:pt x="625" y="1020"/>
                    </a:cubicBezTo>
                    <a:cubicBezTo>
                      <a:pt x="637" y="862"/>
                      <a:pt x="650" y="703"/>
                      <a:pt x="643" y="545"/>
                    </a:cubicBezTo>
                    <a:cubicBezTo>
                      <a:pt x="637" y="392"/>
                      <a:pt x="640" y="203"/>
                      <a:pt x="542" y="75"/>
                    </a:cubicBezTo>
                    <a:cubicBezTo>
                      <a:pt x="511" y="33"/>
                      <a:pt x="454" y="0"/>
                      <a:pt x="399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103" name="Google Shape;4103;p24"/>
              <p:cNvSpPr/>
              <p:nvPr/>
            </p:nvSpPr>
            <p:spPr>
              <a:xfrm>
                <a:off x="275667" y="3947545"/>
                <a:ext cx="45355" cy="85284"/>
              </a:xfrm>
              <a:custGeom>
                <a:avLst/>
                <a:gdLst/>
                <a:ahLst/>
                <a:cxnLst/>
                <a:rect l="l" t="t" r="r" b="b"/>
                <a:pathLst>
                  <a:path w="794" h="1493" extrusionOk="0">
                    <a:moveTo>
                      <a:pt x="528" y="0"/>
                    </a:moveTo>
                    <a:cubicBezTo>
                      <a:pt x="514" y="0"/>
                      <a:pt x="500" y="3"/>
                      <a:pt x="486" y="9"/>
                    </a:cubicBezTo>
                    <a:cubicBezTo>
                      <a:pt x="246" y="103"/>
                      <a:pt x="170" y="438"/>
                      <a:pt x="116" y="669"/>
                    </a:cubicBezTo>
                    <a:cubicBezTo>
                      <a:pt x="56" y="916"/>
                      <a:pt x="1" y="1211"/>
                      <a:pt x="155" y="1435"/>
                    </a:cubicBezTo>
                    <a:cubicBezTo>
                      <a:pt x="182" y="1473"/>
                      <a:pt x="219" y="1492"/>
                      <a:pt x="257" y="1492"/>
                    </a:cubicBezTo>
                    <a:cubicBezTo>
                      <a:pt x="286" y="1492"/>
                      <a:pt x="315" y="1481"/>
                      <a:pt x="342" y="1459"/>
                    </a:cubicBezTo>
                    <a:cubicBezTo>
                      <a:pt x="531" y="1295"/>
                      <a:pt x="571" y="1040"/>
                      <a:pt x="622" y="809"/>
                    </a:cubicBezTo>
                    <a:cubicBezTo>
                      <a:pt x="667" y="603"/>
                      <a:pt x="793" y="275"/>
                      <a:pt x="670" y="86"/>
                    </a:cubicBezTo>
                    <a:cubicBezTo>
                      <a:pt x="642" y="40"/>
                      <a:pt x="585" y="0"/>
                      <a:pt x="528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4104" name="Google Shape;4104;p24"/>
            <p:cNvGrpSpPr/>
            <p:nvPr/>
          </p:nvGrpSpPr>
          <p:grpSpPr>
            <a:xfrm flipH="1">
              <a:off x="2932009" y="4854097"/>
              <a:ext cx="88313" cy="132981"/>
              <a:chOff x="712664" y="3994329"/>
              <a:chExt cx="88313" cy="132981"/>
            </a:xfrm>
          </p:grpSpPr>
          <p:sp>
            <p:nvSpPr>
              <p:cNvPr id="4105" name="Google Shape;4105;p24"/>
              <p:cNvSpPr/>
              <p:nvPr/>
            </p:nvSpPr>
            <p:spPr>
              <a:xfrm>
                <a:off x="712664" y="4006439"/>
                <a:ext cx="44613" cy="91225"/>
              </a:xfrm>
              <a:custGeom>
                <a:avLst/>
                <a:gdLst/>
                <a:ahLst/>
                <a:cxnLst/>
                <a:rect l="l" t="t" r="r" b="b"/>
                <a:pathLst>
                  <a:path w="781" h="1597" extrusionOk="0">
                    <a:moveTo>
                      <a:pt x="221" y="1"/>
                    </a:moveTo>
                    <a:cubicBezTo>
                      <a:pt x="138" y="1"/>
                      <a:pt x="60" y="44"/>
                      <a:pt x="44" y="145"/>
                    </a:cubicBezTo>
                    <a:cubicBezTo>
                      <a:pt x="1" y="407"/>
                      <a:pt x="81" y="683"/>
                      <a:pt x="139" y="938"/>
                    </a:cubicBezTo>
                    <a:cubicBezTo>
                      <a:pt x="196" y="1187"/>
                      <a:pt x="264" y="1427"/>
                      <a:pt x="489" y="1579"/>
                    </a:cubicBezTo>
                    <a:cubicBezTo>
                      <a:pt x="506" y="1591"/>
                      <a:pt x="526" y="1596"/>
                      <a:pt x="546" y="1596"/>
                    </a:cubicBezTo>
                    <a:cubicBezTo>
                      <a:pt x="589" y="1596"/>
                      <a:pt x="632" y="1573"/>
                      <a:pt x="652" y="1535"/>
                    </a:cubicBezTo>
                    <a:cubicBezTo>
                      <a:pt x="780" y="1308"/>
                      <a:pt x="735" y="1060"/>
                      <a:pt x="674" y="820"/>
                    </a:cubicBezTo>
                    <a:cubicBezTo>
                      <a:pt x="614" y="582"/>
                      <a:pt x="569" y="295"/>
                      <a:pt x="422" y="97"/>
                    </a:cubicBezTo>
                    <a:cubicBezTo>
                      <a:pt x="377" y="36"/>
                      <a:pt x="297" y="1"/>
                      <a:pt x="221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106" name="Google Shape;4106;p24"/>
              <p:cNvSpPr/>
              <p:nvPr/>
            </p:nvSpPr>
            <p:spPr>
              <a:xfrm>
                <a:off x="767617" y="3994329"/>
                <a:ext cx="33360" cy="132981"/>
              </a:xfrm>
              <a:custGeom>
                <a:avLst/>
                <a:gdLst/>
                <a:ahLst/>
                <a:cxnLst/>
                <a:rect l="l" t="t" r="r" b="b"/>
                <a:pathLst>
                  <a:path w="584" h="2328" extrusionOk="0">
                    <a:moveTo>
                      <a:pt x="295" y="1"/>
                    </a:moveTo>
                    <a:cubicBezTo>
                      <a:pt x="171" y="1"/>
                      <a:pt x="45" y="86"/>
                      <a:pt x="30" y="255"/>
                    </a:cubicBezTo>
                    <a:cubicBezTo>
                      <a:pt x="0" y="597"/>
                      <a:pt x="2" y="946"/>
                      <a:pt x="6" y="1290"/>
                    </a:cubicBezTo>
                    <a:cubicBezTo>
                      <a:pt x="9" y="1631"/>
                      <a:pt x="24" y="1959"/>
                      <a:pt x="178" y="2270"/>
                    </a:cubicBezTo>
                    <a:cubicBezTo>
                      <a:pt x="198" y="2309"/>
                      <a:pt x="239" y="2328"/>
                      <a:pt x="281" y="2328"/>
                    </a:cubicBezTo>
                    <a:cubicBezTo>
                      <a:pt x="323" y="2328"/>
                      <a:pt x="365" y="2309"/>
                      <a:pt x="385" y="2270"/>
                    </a:cubicBezTo>
                    <a:cubicBezTo>
                      <a:pt x="543" y="1960"/>
                      <a:pt x="560" y="1631"/>
                      <a:pt x="569" y="1290"/>
                    </a:cubicBezTo>
                    <a:cubicBezTo>
                      <a:pt x="576" y="946"/>
                      <a:pt x="583" y="597"/>
                      <a:pt x="557" y="255"/>
                    </a:cubicBezTo>
                    <a:cubicBezTo>
                      <a:pt x="544" y="85"/>
                      <a:pt x="420" y="1"/>
                      <a:pt x="295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4107" name="Google Shape;4107;p24"/>
            <p:cNvGrpSpPr/>
            <p:nvPr/>
          </p:nvGrpSpPr>
          <p:grpSpPr>
            <a:xfrm flipH="1">
              <a:off x="5023923" y="4866905"/>
              <a:ext cx="148749" cy="138123"/>
              <a:chOff x="417563" y="4145250"/>
              <a:chExt cx="148749" cy="138123"/>
            </a:xfrm>
          </p:grpSpPr>
          <p:sp>
            <p:nvSpPr>
              <p:cNvPr id="4108" name="Google Shape;4108;p24"/>
              <p:cNvSpPr/>
              <p:nvPr/>
            </p:nvSpPr>
            <p:spPr>
              <a:xfrm>
                <a:off x="417563" y="4179924"/>
                <a:ext cx="39186" cy="103449"/>
              </a:xfrm>
              <a:custGeom>
                <a:avLst/>
                <a:gdLst/>
                <a:ahLst/>
                <a:cxnLst/>
                <a:rect l="l" t="t" r="r" b="b"/>
                <a:pathLst>
                  <a:path w="686" h="1811" extrusionOk="0">
                    <a:moveTo>
                      <a:pt x="283" y="1"/>
                    </a:moveTo>
                    <a:cubicBezTo>
                      <a:pt x="215" y="1"/>
                      <a:pt x="148" y="32"/>
                      <a:pt x="118" y="96"/>
                    </a:cubicBezTo>
                    <a:cubicBezTo>
                      <a:pt x="0" y="348"/>
                      <a:pt x="83" y="703"/>
                      <a:pt x="102" y="970"/>
                    </a:cubicBezTo>
                    <a:cubicBezTo>
                      <a:pt x="112" y="1123"/>
                      <a:pt x="118" y="1280"/>
                      <a:pt x="141" y="1432"/>
                    </a:cubicBezTo>
                    <a:cubicBezTo>
                      <a:pt x="163" y="1569"/>
                      <a:pt x="227" y="1672"/>
                      <a:pt x="315" y="1777"/>
                    </a:cubicBezTo>
                    <a:cubicBezTo>
                      <a:pt x="333" y="1800"/>
                      <a:pt x="363" y="1811"/>
                      <a:pt x="394" y="1811"/>
                    </a:cubicBezTo>
                    <a:cubicBezTo>
                      <a:pt x="425" y="1811"/>
                      <a:pt x="456" y="1799"/>
                      <a:pt x="475" y="1777"/>
                    </a:cubicBezTo>
                    <a:cubicBezTo>
                      <a:pt x="685" y="1537"/>
                      <a:pt x="670" y="1245"/>
                      <a:pt x="647" y="944"/>
                    </a:cubicBezTo>
                    <a:cubicBezTo>
                      <a:pt x="625" y="670"/>
                      <a:pt x="621" y="266"/>
                      <a:pt x="421" y="56"/>
                    </a:cubicBezTo>
                    <a:cubicBezTo>
                      <a:pt x="386" y="19"/>
                      <a:pt x="334" y="1"/>
                      <a:pt x="283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109" name="Google Shape;4109;p24"/>
              <p:cNvSpPr/>
              <p:nvPr/>
            </p:nvSpPr>
            <p:spPr>
              <a:xfrm>
                <a:off x="469888" y="4145250"/>
                <a:ext cx="42556" cy="117101"/>
              </a:xfrm>
              <a:custGeom>
                <a:avLst/>
                <a:gdLst/>
                <a:ahLst/>
                <a:cxnLst/>
                <a:rect l="l" t="t" r="r" b="b"/>
                <a:pathLst>
                  <a:path w="745" h="2050" extrusionOk="0">
                    <a:moveTo>
                      <a:pt x="476" y="0"/>
                    </a:moveTo>
                    <a:cubicBezTo>
                      <a:pt x="449" y="0"/>
                      <a:pt x="419" y="8"/>
                      <a:pt x="384" y="23"/>
                    </a:cubicBezTo>
                    <a:cubicBezTo>
                      <a:pt x="243" y="88"/>
                      <a:pt x="219" y="278"/>
                      <a:pt x="192" y="415"/>
                    </a:cubicBezTo>
                    <a:cubicBezTo>
                      <a:pt x="158" y="589"/>
                      <a:pt x="132" y="764"/>
                      <a:pt x="104" y="936"/>
                    </a:cubicBezTo>
                    <a:cubicBezTo>
                      <a:pt x="47" y="1281"/>
                      <a:pt x="1" y="1611"/>
                      <a:pt x="84" y="1954"/>
                    </a:cubicBezTo>
                    <a:cubicBezTo>
                      <a:pt x="99" y="2020"/>
                      <a:pt x="150" y="2049"/>
                      <a:pt x="204" y="2049"/>
                    </a:cubicBezTo>
                    <a:cubicBezTo>
                      <a:pt x="250" y="2049"/>
                      <a:pt x="298" y="2027"/>
                      <a:pt x="327" y="1988"/>
                    </a:cubicBezTo>
                    <a:cubicBezTo>
                      <a:pt x="568" y="1660"/>
                      <a:pt x="617" y="1267"/>
                      <a:pt x="652" y="870"/>
                    </a:cubicBezTo>
                    <a:cubicBezTo>
                      <a:pt x="666" y="718"/>
                      <a:pt x="745" y="0"/>
                      <a:pt x="476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110" name="Google Shape;4110;p24"/>
              <p:cNvSpPr/>
              <p:nvPr/>
            </p:nvSpPr>
            <p:spPr>
              <a:xfrm>
                <a:off x="528840" y="4206144"/>
                <a:ext cx="37472" cy="75173"/>
              </a:xfrm>
              <a:custGeom>
                <a:avLst/>
                <a:gdLst/>
                <a:ahLst/>
                <a:cxnLst/>
                <a:rect l="l" t="t" r="r" b="b"/>
                <a:pathLst>
                  <a:path w="656" h="1316" extrusionOk="0">
                    <a:moveTo>
                      <a:pt x="371" y="0"/>
                    </a:moveTo>
                    <a:cubicBezTo>
                      <a:pt x="302" y="0"/>
                      <a:pt x="231" y="34"/>
                      <a:pt x="180" y="103"/>
                    </a:cubicBezTo>
                    <a:cubicBezTo>
                      <a:pt x="57" y="271"/>
                      <a:pt x="44" y="533"/>
                      <a:pt x="23" y="733"/>
                    </a:cubicBezTo>
                    <a:cubicBezTo>
                      <a:pt x="1" y="928"/>
                      <a:pt x="15" y="1125"/>
                      <a:pt x="152" y="1281"/>
                    </a:cubicBezTo>
                    <a:cubicBezTo>
                      <a:pt x="172" y="1303"/>
                      <a:pt x="205" y="1315"/>
                      <a:pt x="238" y="1315"/>
                    </a:cubicBezTo>
                    <a:cubicBezTo>
                      <a:pt x="259" y="1315"/>
                      <a:pt x="281" y="1310"/>
                      <a:pt x="298" y="1298"/>
                    </a:cubicBezTo>
                    <a:cubicBezTo>
                      <a:pt x="470" y="1186"/>
                      <a:pt x="536" y="999"/>
                      <a:pt x="566" y="805"/>
                    </a:cubicBezTo>
                    <a:cubicBezTo>
                      <a:pt x="598" y="604"/>
                      <a:pt x="655" y="349"/>
                      <a:pt x="581" y="154"/>
                    </a:cubicBezTo>
                    <a:cubicBezTo>
                      <a:pt x="541" y="53"/>
                      <a:pt x="457" y="0"/>
                      <a:pt x="371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4111" name="Google Shape;4111;p24"/>
            <p:cNvGrpSpPr/>
            <p:nvPr/>
          </p:nvGrpSpPr>
          <p:grpSpPr>
            <a:xfrm flipH="1">
              <a:off x="7857534" y="4654247"/>
              <a:ext cx="88313" cy="132981"/>
              <a:chOff x="712664" y="3994329"/>
              <a:chExt cx="88313" cy="132981"/>
            </a:xfrm>
          </p:grpSpPr>
          <p:sp>
            <p:nvSpPr>
              <p:cNvPr id="4112" name="Google Shape;4112;p24"/>
              <p:cNvSpPr/>
              <p:nvPr/>
            </p:nvSpPr>
            <p:spPr>
              <a:xfrm>
                <a:off x="712664" y="4006439"/>
                <a:ext cx="44613" cy="91225"/>
              </a:xfrm>
              <a:custGeom>
                <a:avLst/>
                <a:gdLst/>
                <a:ahLst/>
                <a:cxnLst/>
                <a:rect l="l" t="t" r="r" b="b"/>
                <a:pathLst>
                  <a:path w="781" h="1597" extrusionOk="0">
                    <a:moveTo>
                      <a:pt x="221" y="1"/>
                    </a:moveTo>
                    <a:cubicBezTo>
                      <a:pt x="138" y="1"/>
                      <a:pt x="60" y="44"/>
                      <a:pt x="44" y="145"/>
                    </a:cubicBezTo>
                    <a:cubicBezTo>
                      <a:pt x="1" y="407"/>
                      <a:pt x="81" y="683"/>
                      <a:pt x="139" y="938"/>
                    </a:cubicBezTo>
                    <a:cubicBezTo>
                      <a:pt x="196" y="1187"/>
                      <a:pt x="264" y="1427"/>
                      <a:pt x="489" y="1579"/>
                    </a:cubicBezTo>
                    <a:cubicBezTo>
                      <a:pt x="506" y="1591"/>
                      <a:pt x="526" y="1596"/>
                      <a:pt x="546" y="1596"/>
                    </a:cubicBezTo>
                    <a:cubicBezTo>
                      <a:pt x="589" y="1596"/>
                      <a:pt x="632" y="1573"/>
                      <a:pt x="652" y="1535"/>
                    </a:cubicBezTo>
                    <a:cubicBezTo>
                      <a:pt x="780" y="1308"/>
                      <a:pt x="735" y="1060"/>
                      <a:pt x="674" y="820"/>
                    </a:cubicBezTo>
                    <a:cubicBezTo>
                      <a:pt x="614" y="582"/>
                      <a:pt x="569" y="295"/>
                      <a:pt x="422" y="97"/>
                    </a:cubicBezTo>
                    <a:cubicBezTo>
                      <a:pt x="377" y="36"/>
                      <a:pt x="297" y="1"/>
                      <a:pt x="221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113" name="Google Shape;4113;p24"/>
              <p:cNvSpPr/>
              <p:nvPr/>
            </p:nvSpPr>
            <p:spPr>
              <a:xfrm>
                <a:off x="767617" y="3994329"/>
                <a:ext cx="33360" cy="132981"/>
              </a:xfrm>
              <a:custGeom>
                <a:avLst/>
                <a:gdLst/>
                <a:ahLst/>
                <a:cxnLst/>
                <a:rect l="l" t="t" r="r" b="b"/>
                <a:pathLst>
                  <a:path w="584" h="2328" extrusionOk="0">
                    <a:moveTo>
                      <a:pt x="295" y="1"/>
                    </a:moveTo>
                    <a:cubicBezTo>
                      <a:pt x="171" y="1"/>
                      <a:pt x="45" y="86"/>
                      <a:pt x="30" y="255"/>
                    </a:cubicBezTo>
                    <a:cubicBezTo>
                      <a:pt x="0" y="597"/>
                      <a:pt x="2" y="946"/>
                      <a:pt x="6" y="1290"/>
                    </a:cubicBezTo>
                    <a:cubicBezTo>
                      <a:pt x="9" y="1631"/>
                      <a:pt x="24" y="1959"/>
                      <a:pt x="178" y="2270"/>
                    </a:cubicBezTo>
                    <a:cubicBezTo>
                      <a:pt x="198" y="2309"/>
                      <a:pt x="239" y="2328"/>
                      <a:pt x="281" y="2328"/>
                    </a:cubicBezTo>
                    <a:cubicBezTo>
                      <a:pt x="323" y="2328"/>
                      <a:pt x="365" y="2309"/>
                      <a:pt x="385" y="2270"/>
                    </a:cubicBezTo>
                    <a:cubicBezTo>
                      <a:pt x="543" y="1960"/>
                      <a:pt x="560" y="1631"/>
                      <a:pt x="569" y="1290"/>
                    </a:cubicBezTo>
                    <a:cubicBezTo>
                      <a:pt x="576" y="946"/>
                      <a:pt x="583" y="597"/>
                      <a:pt x="557" y="255"/>
                    </a:cubicBezTo>
                    <a:cubicBezTo>
                      <a:pt x="544" y="85"/>
                      <a:pt x="420" y="1"/>
                      <a:pt x="295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4114" name="Google Shape;4114;p24"/>
            <p:cNvGrpSpPr/>
            <p:nvPr/>
          </p:nvGrpSpPr>
          <p:grpSpPr>
            <a:xfrm>
              <a:off x="2916488" y="4589988"/>
              <a:ext cx="142923" cy="130526"/>
              <a:chOff x="178100" y="3904645"/>
              <a:chExt cx="142923" cy="130526"/>
            </a:xfrm>
          </p:grpSpPr>
          <p:sp>
            <p:nvSpPr>
              <p:cNvPr id="4115" name="Google Shape;4115;p24"/>
              <p:cNvSpPr/>
              <p:nvPr/>
            </p:nvSpPr>
            <p:spPr>
              <a:xfrm>
                <a:off x="178100" y="3936863"/>
                <a:ext cx="40843" cy="98308"/>
              </a:xfrm>
              <a:custGeom>
                <a:avLst/>
                <a:gdLst/>
                <a:ahLst/>
                <a:cxnLst/>
                <a:rect l="l" t="t" r="r" b="b"/>
                <a:pathLst>
                  <a:path w="715" h="1721" extrusionOk="0">
                    <a:moveTo>
                      <a:pt x="237" y="1"/>
                    </a:moveTo>
                    <a:cubicBezTo>
                      <a:pt x="157" y="1"/>
                      <a:pt x="77" y="54"/>
                      <a:pt x="49" y="139"/>
                    </a:cubicBezTo>
                    <a:cubicBezTo>
                      <a:pt x="1" y="283"/>
                      <a:pt x="37" y="436"/>
                      <a:pt x="59" y="582"/>
                    </a:cubicBezTo>
                    <a:cubicBezTo>
                      <a:pt x="76" y="711"/>
                      <a:pt x="98" y="838"/>
                      <a:pt x="120" y="966"/>
                    </a:cubicBezTo>
                    <a:cubicBezTo>
                      <a:pt x="142" y="1093"/>
                      <a:pt x="158" y="1223"/>
                      <a:pt x="193" y="1347"/>
                    </a:cubicBezTo>
                    <a:cubicBezTo>
                      <a:pt x="234" y="1488"/>
                      <a:pt x="302" y="1592"/>
                      <a:pt x="413" y="1688"/>
                    </a:cubicBezTo>
                    <a:cubicBezTo>
                      <a:pt x="438" y="1709"/>
                      <a:pt x="467" y="1720"/>
                      <a:pt x="496" y="1720"/>
                    </a:cubicBezTo>
                    <a:cubicBezTo>
                      <a:pt x="533" y="1720"/>
                      <a:pt x="570" y="1702"/>
                      <a:pt x="594" y="1665"/>
                    </a:cubicBezTo>
                    <a:cubicBezTo>
                      <a:pt x="672" y="1542"/>
                      <a:pt x="715" y="1424"/>
                      <a:pt x="707" y="1275"/>
                    </a:cubicBezTo>
                    <a:cubicBezTo>
                      <a:pt x="700" y="1133"/>
                      <a:pt x="672" y="990"/>
                      <a:pt x="643" y="848"/>
                    </a:cubicBezTo>
                    <a:cubicBezTo>
                      <a:pt x="592" y="595"/>
                      <a:pt x="554" y="244"/>
                      <a:pt x="362" y="51"/>
                    </a:cubicBezTo>
                    <a:cubicBezTo>
                      <a:pt x="326" y="16"/>
                      <a:pt x="281" y="1"/>
                      <a:pt x="237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116" name="Google Shape;4116;p24"/>
              <p:cNvSpPr/>
              <p:nvPr/>
            </p:nvSpPr>
            <p:spPr>
              <a:xfrm>
                <a:off x="230654" y="3904645"/>
                <a:ext cx="37187" cy="110589"/>
              </a:xfrm>
              <a:custGeom>
                <a:avLst/>
                <a:gdLst/>
                <a:ahLst/>
                <a:cxnLst/>
                <a:rect l="l" t="t" r="r" b="b"/>
                <a:pathLst>
                  <a:path w="651" h="1936" extrusionOk="0">
                    <a:moveTo>
                      <a:pt x="399" y="0"/>
                    </a:moveTo>
                    <a:cubicBezTo>
                      <a:pt x="364" y="0"/>
                      <a:pt x="331" y="13"/>
                      <a:pt x="305" y="45"/>
                    </a:cubicBezTo>
                    <a:cubicBezTo>
                      <a:pt x="124" y="270"/>
                      <a:pt x="142" y="647"/>
                      <a:pt x="102" y="921"/>
                    </a:cubicBezTo>
                    <a:cubicBezTo>
                      <a:pt x="57" y="1239"/>
                      <a:pt x="0" y="1544"/>
                      <a:pt x="117" y="1853"/>
                    </a:cubicBezTo>
                    <a:cubicBezTo>
                      <a:pt x="136" y="1902"/>
                      <a:pt x="182" y="1936"/>
                      <a:pt x="229" y="1936"/>
                    </a:cubicBezTo>
                    <a:cubicBezTo>
                      <a:pt x="255" y="1936"/>
                      <a:pt x="282" y="1925"/>
                      <a:pt x="305" y="1902"/>
                    </a:cubicBezTo>
                    <a:cubicBezTo>
                      <a:pt x="542" y="1660"/>
                      <a:pt x="598" y="1348"/>
                      <a:pt x="625" y="1020"/>
                    </a:cubicBezTo>
                    <a:cubicBezTo>
                      <a:pt x="637" y="862"/>
                      <a:pt x="650" y="703"/>
                      <a:pt x="643" y="545"/>
                    </a:cubicBezTo>
                    <a:cubicBezTo>
                      <a:pt x="637" y="392"/>
                      <a:pt x="640" y="203"/>
                      <a:pt x="542" y="75"/>
                    </a:cubicBezTo>
                    <a:cubicBezTo>
                      <a:pt x="511" y="33"/>
                      <a:pt x="454" y="0"/>
                      <a:pt x="399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117" name="Google Shape;4117;p24"/>
              <p:cNvSpPr/>
              <p:nvPr/>
            </p:nvSpPr>
            <p:spPr>
              <a:xfrm>
                <a:off x="275667" y="3947545"/>
                <a:ext cx="45355" cy="85284"/>
              </a:xfrm>
              <a:custGeom>
                <a:avLst/>
                <a:gdLst/>
                <a:ahLst/>
                <a:cxnLst/>
                <a:rect l="l" t="t" r="r" b="b"/>
                <a:pathLst>
                  <a:path w="794" h="1493" extrusionOk="0">
                    <a:moveTo>
                      <a:pt x="528" y="0"/>
                    </a:moveTo>
                    <a:cubicBezTo>
                      <a:pt x="514" y="0"/>
                      <a:pt x="500" y="3"/>
                      <a:pt x="486" y="9"/>
                    </a:cubicBezTo>
                    <a:cubicBezTo>
                      <a:pt x="246" y="103"/>
                      <a:pt x="170" y="438"/>
                      <a:pt x="116" y="669"/>
                    </a:cubicBezTo>
                    <a:cubicBezTo>
                      <a:pt x="56" y="916"/>
                      <a:pt x="1" y="1211"/>
                      <a:pt x="155" y="1435"/>
                    </a:cubicBezTo>
                    <a:cubicBezTo>
                      <a:pt x="182" y="1473"/>
                      <a:pt x="219" y="1492"/>
                      <a:pt x="257" y="1492"/>
                    </a:cubicBezTo>
                    <a:cubicBezTo>
                      <a:pt x="286" y="1492"/>
                      <a:pt x="315" y="1481"/>
                      <a:pt x="342" y="1459"/>
                    </a:cubicBezTo>
                    <a:cubicBezTo>
                      <a:pt x="531" y="1295"/>
                      <a:pt x="571" y="1040"/>
                      <a:pt x="622" y="809"/>
                    </a:cubicBezTo>
                    <a:cubicBezTo>
                      <a:pt x="667" y="603"/>
                      <a:pt x="793" y="275"/>
                      <a:pt x="670" y="86"/>
                    </a:cubicBezTo>
                    <a:cubicBezTo>
                      <a:pt x="642" y="40"/>
                      <a:pt x="585" y="0"/>
                      <a:pt x="528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4118" name="Google Shape;4118;p24"/>
            <p:cNvGrpSpPr/>
            <p:nvPr/>
          </p:nvGrpSpPr>
          <p:grpSpPr>
            <a:xfrm flipH="1">
              <a:off x="3339346" y="4654247"/>
              <a:ext cx="88313" cy="132981"/>
              <a:chOff x="712664" y="3994329"/>
              <a:chExt cx="88313" cy="132981"/>
            </a:xfrm>
          </p:grpSpPr>
          <p:sp>
            <p:nvSpPr>
              <p:cNvPr id="4119" name="Google Shape;4119;p24"/>
              <p:cNvSpPr/>
              <p:nvPr/>
            </p:nvSpPr>
            <p:spPr>
              <a:xfrm>
                <a:off x="712664" y="4006439"/>
                <a:ext cx="44613" cy="91225"/>
              </a:xfrm>
              <a:custGeom>
                <a:avLst/>
                <a:gdLst/>
                <a:ahLst/>
                <a:cxnLst/>
                <a:rect l="l" t="t" r="r" b="b"/>
                <a:pathLst>
                  <a:path w="781" h="1597" extrusionOk="0">
                    <a:moveTo>
                      <a:pt x="221" y="1"/>
                    </a:moveTo>
                    <a:cubicBezTo>
                      <a:pt x="138" y="1"/>
                      <a:pt x="60" y="44"/>
                      <a:pt x="44" y="145"/>
                    </a:cubicBezTo>
                    <a:cubicBezTo>
                      <a:pt x="1" y="407"/>
                      <a:pt x="81" y="683"/>
                      <a:pt x="139" y="938"/>
                    </a:cubicBezTo>
                    <a:cubicBezTo>
                      <a:pt x="196" y="1187"/>
                      <a:pt x="264" y="1427"/>
                      <a:pt x="489" y="1579"/>
                    </a:cubicBezTo>
                    <a:cubicBezTo>
                      <a:pt x="506" y="1591"/>
                      <a:pt x="526" y="1596"/>
                      <a:pt x="546" y="1596"/>
                    </a:cubicBezTo>
                    <a:cubicBezTo>
                      <a:pt x="589" y="1596"/>
                      <a:pt x="632" y="1573"/>
                      <a:pt x="652" y="1535"/>
                    </a:cubicBezTo>
                    <a:cubicBezTo>
                      <a:pt x="780" y="1308"/>
                      <a:pt x="735" y="1060"/>
                      <a:pt x="674" y="820"/>
                    </a:cubicBezTo>
                    <a:cubicBezTo>
                      <a:pt x="614" y="582"/>
                      <a:pt x="569" y="295"/>
                      <a:pt x="422" y="97"/>
                    </a:cubicBezTo>
                    <a:cubicBezTo>
                      <a:pt x="377" y="36"/>
                      <a:pt x="297" y="1"/>
                      <a:pt x="221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120" name="Google Shape;4120;p24"/>
              <p:cNvSpPr/>
              <p:nvPr/>
            </p:nvSpPr>
            <p:spPr>
              <a:xfrm>
                <a:off x="767617" y="3994329"/>
                <a:ext cx="33360" cy="132981"/>
              </a:xfrm>
              <a:custGeom>
                <a:avLst/>
                <a:gdLst/>
                <a:ahLst/>
                <a:cxnLst/>
                <a:rect l="l" t="t" r="r" b="b"/>
                <a:pathLst>
                  <a:path w="584" h="2328" extrusionOk="0">
                    <a:moveTo>
                      <a:pt x="295" y="1"/>
                    </a:moveTo>
                    <a:cubicBezTo>
                      <a:pt x="171" y="1"/>
                      <a:pt x="45" y="86"/>
                      <a:pt x="30" y="255"/>
                    </a:cubicBezTo>
                    <a:cubicBezTo>
                      <a:pt x="0" y="597"/>
                      <a:pt x="2" y="946"/>
                      <a:pt x="6" y="1290"/>
                    </a:cubicBezTo>
                    <a:cubicBezTo>
                      <a:pt x="9" y="1631"/>
                      <a:pt x="24" y="1959"/>
                      <a:pt x="178" y="2270"/>
                    </a:cubicBezTo>
                    <a:cubicBezTo>
                      <a:pt x="198" y="2309"/>
                      <a:pt x="239" y="2328"/>
                      <a:pt x="281" y="2328"/>
                    </a:cubicBezTo>
                    <a:cubicBezTo>
                      <a:pt x="323" y="2328"/>
                      <a:pt x="365" y="2309"/>
                      <a:pt x="385" y="2270"/>
                    </a:cubicBezTo>
                    <a:cubicBezTo>
                      <a:pt x="543" y="1960"/>
                      <a:pt x="560" y="1631"/>
                      <a:pt x="569" y="1290"/>
                    </a:cubicBezTo>
                    <a:cubicBezTo>
                      <a:pt x="576" y="946"/>
                      <a:pt x="583" y="597"/>
                      <a:pt x="557" y="255"/>
                    </a:cubicBezTo>
                    <a:cubicBezTo>
                      <a:pt x="544" y="85"/>
                      <a:pt x="420" y="1"/>
                      <a:pt x="295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sp>
          <p:nvSpPr>
            <p:cNvPr id="4121" name="Google Shape;4121;p24"/>
            <p:cNvSpPr/>
            <p:nvPr/>
          </p:nvSpPr>
          <p:spPr>
            <a:xfrm>
              <a:off x="3576059" y="4617755"/>
              <a:ext cx="33188" cy="102763"/>
            </a:xfrm>
            <a:custGeom>
              <a:avLst/>
              <a:gdLst/>
              <a:ahLst/>
              <a:cxnLst/>
              <a:rect l="l" t="t" r="r" b="b"/>
              <a:pathLst>
                <a:path w="581" h="1799" extrusionOk="0">
                  <a:moveTo>
                    <a:pt x="300" y="0"/>
                  </a:moveTo>
                  <a:cubicBezTo>
                    <a:pt x="224" y="0"/>
                    <a:pt x="148" y="46"/>
                    <a:pt x="114" y="137"/>
                  </a:cubicBezTo>
                  <a:cubicBezTo>
                    <a:pt x="22" y="389"/>
                    <a:pt x="32" y="700"/>
                    <a:pt x="16" y="968"/>
                  </a:cubicBezTo>
                  <a:cubicBezTo>
                    <a:pt x="0" y="1232"/>
                    <a:pt x="5" y="1500"/>
                    <a:pt x="120" y="1743"/>
                  </a:cubicBezTo>
                  <a:cubicBezTo>
                    <a:pt x="136" y="1778"/>
                    <a:pt x="178" y="1799"/>
                    <a:pt x="219" y="1799"/>
                  </a:cubicBezTo>
                  <a:cubicBezTo>
                    <a:pt x="248" y="1799"/>
                    <a:pt x="276" y="1788"/>
                    <a:pt x="293" y="1765"/>
                  </a:cubicBezTo>
                  <a:cubicBezTo>
                    <a:pt x="467" y="1544"/>
                    <a:pt x="522" y="1270"/>
                    <a:pt x="540" y="994"/>
                  </a:cubicBezTo>
                  <a:cubicBezTo>
                    <a:pt x="554" y="722"/>
                    <a:pt x="580" y="397"/>
                    <a:pt x="484" y="137"/>
                  </a:cubicBezTo>
                  <a:cubicBezTo>
                    <a:pt x="451" y="46"/>
                    <a:pt x="375" y="0"/>
                    <a:pt x="300" y="0"/>
                  </a:cubicBezTo>
                  <a:close/>
                </a:path>
              </a:pathLst>
            </a:custGeom>
            <a:solidFill>
              <a:srgbClr val="191919">
                <a:alpha val="59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4122" name="Google Shape;4122;p24"/>
            <p:cNvGrpSpPr/>
            <p:nvPr/>
          </p:nvGrpSpPr>
          <p:grpSpPr>
            <a:xfrm>
              <a:off x="4632438" y="4603875"/>
              <a:ext cx="142923" cy="130526"/>
              <a:chOff x="178100" y="3904645"/>
              <a:chExt cx="142923" cy="130526"/>
            </a:xfrm>
          </p:grpSpPr>
          <p:sp>
            <p:nvSpPr>
              <p:cNvPr id="4123" name="Google Shape;4123;p24"/>
              <p:cNvSpPr/>
              <p:nvPr/>
            </p:nvSpPr>
            <p:spPr>
              <a:xfrm>
                <a:off x="178100" y="3936863"/>
                <a:ext cx="40843" cy="98308"/>
              </a:xfrm>
              <a:custGeom>
                <a:avLst/>
                <a:gdLst/>
                <a:ahLst/>
                <a:cxnLst/>
                <a:rect l="l" t="t" r="r" b="b"/>
                <a:pathLst>
                  <a:path w="715" h="1721" extrusionOk="0">
                    <a:moveTo>
                      <a:pt x="237" y="1"/>
                    </a:moveTo>
                    <a:cubicBezTo>
                      <a:pt x="157" y="1"/>
                      <a:pt x="77" y="54"/>
                      <a:pt x="49" y="139"/>
                    </a:cubicBezTo>
                    <a:cubicBezTo>
                      <a:pt x="1" y="283"/>
                      <a:pt x="37" y="436"/>
                      <a:pt x="59" y="582"/>
                    </a:cubicBezTo>
                    <a:cubicBezTo>
                      <a:pt x="76" y="711"/>
                      <a:pt x="98" y="838"/>
                      <a:pt x="120" y="966"/>
                    </a:cubicBezTo>
                    <a:cubicBezTo>
                      <a:pt x="142" y="1093"/>
                      <a:pt x="158" y="1223"/>
                      <a:pt x="193" y="1347"/>
                    </a:cubicBezTo>
                    <a:cubicBezTo>
                      <a:pt x="234" y="1488"/>
                      <a:pt x="302" y="1592"/>
                      <a:pt x="413" y="1688"/>
                    </a:cubicBezTo>
                    <a:cubicBezTo>
                      <a:pt x="438" y="1709"/>
                      <a:pt x="467" y="1720"/>
                      <a:pt x="496" y="1720"/>
                    </a:cubicBezTo>
                    <a:cubicBezTo>
                      <a:pt x="533" y="1720"/>
                      <a:pt x="570" y="1702"/>
                      <a:pt x="594" y="1665"/>
                    </a:cubicBezTo>
                    <a:cubicBezTo>
                      <a:pt x="672" y="1542"/>
                      <a:pt x="715" y="1424"/>
                      <a:pt x="707" y="1275"/>
                    </a:cubicBezTo>
                    <a:cubicBezTo>
                      <a:pt x="700" y="1133"/>
                      <a:pt x="672" y="990"/>
                      <a:pt x="643" y="848"/>
                    </a:cubicBezTo>
                    <a:cubicBezTo>
                      <a:pt x="592" y="595"/>
                      <a:pt x="554" y="244"/>
                      <a:pt x="362" y="51"/>
                    </a:cubicBezTo>
                    <a:cubicBezTo>
                      <a:pt x="326" y="16"/>
                      <a:pt x="281" y="1"/>
                      <a:pt x="237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124" name="Google Shape;4124;p24"/>
              <p:cNvSpPr/>
              <p:nvPr/>
            </p:nvSpPr>
            <p:spPr>
              <a:xfrm>
                <a:off x="230654" y="3904645"/>
                <a:ext cx="37187" cy="110589"/>
              </a:xfrm>
              <a:custGeom>
                <a:avLst/>
                <a:gdLst/>
                <a:ahLst/>
                <a:cxnLst/>
                <a:rect l="l" t="t" r="r" b="b"/>
                <a:pathLst>
                  <a:path w="651" h="1936" extrusionOk="0">
                    <a:moveTo>
                      <a:pt x="399" y="0"/>
                    </a:moveTo>
                    <a:cubicBezTo>
                      <a:pt x="364" y="0"/>
                      <a:pt x="331" y="13"/>
                      <a:pt x="305" y="45"/>
                    </a:cubicBezTo>
                    <a:cubicBezTo>
                      <a:pt x="124" y="270"/>
                      <a:pt x="142" y="647"/>
                      <a:pt x="102" y="921"/>
                    </a:cubicBezTo>
                    <a:cubicBezTo>
                      <a:pt x="57" y="1239"/>
                      <a:pt x="0" y="1544"/>
                      <a:pt x="117" y="1853"/>
                    </a:cubicBezTo>
                    <a:cubicBezTo>
                      <a:pt x="136" y="1902"/>
                      <a:pt x="182" y="1936"/>
                      <a:pt x="229" y="1936"/>
                    </a:cubicBezTo>
                    <a:cubicBezTo>
                      <a:pt x="255" y="1936"/>
                      <a:pt x="282" y="1925"/>
                      <a:pt x="305" y="1902"/>
                    </a:cubicBezTo>
                    <a:cubicBezTo>
                      <a:pt x="542" y="1660"/>
                      <a:pt x="598" y="1348"/>
                      <a:pt x="625" y="1020"/>
                    </a:cubicBezTo>
                    <a:cubicBezTo>
                      <a:pt x="637" y="862"/>
                      <a:pt x="650" y="703"/>
                      <a:pt x="643" y="545"/>
                    </a:cubicBezTo>
                    <a:cubicBezTo>
                      <a:pt x="637" y="392"/>
                      <a:pt x="640" y="203"/>
                      <a:pt x="542" y="75"/>
                    </a:cubicBezTo>
                    <a:cubicBezTo>
                      <a:pt x="511" y="33"/>
                      <a:pt x="454" y="0"/>
                      <a:pt x="399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125" name="Google Shape;4125;p24"/>
              <p:cNvSpPr/>
              <p:nvPr/>
            </p:nvSpPr>
            <p:spPr>
              <a:xfrm>
                <a:off x="275667" y="3947545"/>
                <a:ext cx="45355" cy="85284"/>
              </a:xfrm>
              <a:custGeom>
                <a:avLst/>
                <a:gdLst/>
                <a:ahLst/>
                <a:cxnLst/>
                <a:rect l="l" t="t" r="r" b="b"/>
                <a:pathLst>
                  <a:path w="794" h="1493" extrusionOk="0">
                    <a:moveTo>
                      <a:pt x="528" y="0"/>
                    </a:moveTo>
                    <a:cubicBezTo>
                      <a:pt x="514" y="0"/>
                      <a:pt x="500" y="3"/>
                      <a:pt x="486" y="9"/>
                    </a:cubicBezTo>
                    <a:cubicBezTo>
                      <a:pt x="246" y="103"/>
                      <a:pt x="170" y="438"/>
                      <a:pt x="116" y="669"/>
                    </a:cubicBezTo>
                    <a:cubicBezTo>
                      <a:pt x="56" y="916"/>
                      <a:pt x="1" y="1211"/>
                      <a:pt x="155" y="1435"/>
                    </a:cubicBezTo>
                    <a:cubicBezTo>
                      <a:pt x="182" y="1473"/>
                      <a:pt x="219" y="1492"/>
                      <a:pt x="257" y="1492"/>
                    </a:cubicBezTo>
                    <a:cubicBezTo>
                      <a:pt x="286" y="1492"/>
                      <a:pt x="315" y="1481"/>
                      <a:pt x="342" y="1459"/>
                    </a:cubicBezTo>
                    <a:cubicBezTo>
                      <a:pt x="531" y="1295"/>
                      <a:pt x="571" y="1040"/>
                      <a:pt x="622" y="809"/>
                    </a:cubicBezTo>
                    <a:cubicBezTo>
                      <a:pt x="667" y="603"/>
                      <a:pt x="793" y="275"/>
                      <a:pt x="670" y="86"/>
                    </a:cubicBezTo>
                    <a:cubicBezTo>
                      <a:pt x="642" y="40"/>
                      <a:pt x="585" y="0"/>
                      <a:pt x="528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4126" name="Google Shape;4126;p24"/>
            <p:cNvGrpSpPr/>
            <p:nvPr/>
          </p:nvGrpSpPr>
          <p:grpSpPr>
            <a:xfrm>
              <a:off x="6178388" y="4603875"/>
              <a:ext cx="142923" cy="130526"/>
              <a:chOff x="178100" y="3904645"/>
              <a:chExt cx="142923" cy="130526"/>
            </a:xfrm>
          </p:grpSpPr>
          <p:sp>
            <p:nvSpPr>
              <p:cNvPr id="4127" name="Google Shape;4127;p24"/>
              <p:cNvSpPr/>
              <p:nvPr/>
            </p:nvSpPr>
            <p:spPr>
              <a:xfrm>
                <a:off x="178100" y="3936863"/>
                <a:ext cx="40843" cy="98308"/>
              </a:xfrm>
              <a:custGeom>
                <a:avLst/>
                <a:gdLst/>
                <a:ahLst/>
                <a:cxnLst/>
                <a:rect l="l" t="t" r="r" b="b"/>
                <a:pathLst>
                  <a:path w="715" h="1721" extrusionOk="0">
                    <a:moveTo>
                      <a:pt x="237" y="1"/>
                    </a:moveTo>
                    <a:cubicBezTo>
                      <a:pt x="157" y="1"/>
                      <a:pt x="77" y="54"/>
                      <a:pt x="49" y="139"/>
                    </a:cubicBezTo>
                    <a:cubicBezTo>
                      <a:pt x="1" y="283"/>
                      <a:pt x="37" y="436"/>
                      <a:pt x="59" y="582"/>
                    </a:cubicBezTo>
                    <a:cubicBezTo>
                      <a:pt x="76" y="711"/>
                      <a:pt x="98" y="838"/>
                      <a:pt x="120" y="966"/>
                    </a:cubicBezTo>
                    <a:cubicBezTo>
                      <a:pt x="142" y="1093"/>
                      <a:pt x="158" y="1223"/>
                      <a:pt x="193" y="1347"/>
                    </a:cubicBezTo>
                    <a:cubicBezTo>
                      <a:pt x="234" y="1488"/>
                      <a:pt x="302" y="1592"/>
                      <a:pt x="413" y="1688"/>
                    </a:cubicBezTo>
                    <a:cubicBezTo>
                      <a:pt x="438" y="1709"/>
                      <a:pt x="467" y="1720"/>
                      <a:pt x="496" y="1720"/>
                    </a:cubicBezTo>
                    <a:cubicBezTo>
                      <a:pt x="533" y="1720"/>
                      <a:pt x="570" y="1702"/>
                      <a:pt x="594" y="1665"/>
                    </a:cubicBezTo>
                    <a:cubicBezTo>
                      <a:pt x="672" y="1542"/>
                      <a:pt x="715" y="1424"/>
                      <a:pt x="707" y="1275"/>
                    </a:cubicBezTo>
                    <a:cubicBezTo>
                      <a:pt x="700" y="1133"/>
                      <a:pt x="672" y="990"/>
                      <a:pt x="643" y="848"/>
                    </a:cubicBezTo>
                    <a:cubicBezTo>
                      <a:pt x="592" y="595"/>
                      <a:pt x="554" y="244"/>
                      <a:pt x="362" y="51"/>
                    </a:cubicBezTo>
                    <a:cubicBezTo>
                      <a:pt x="326" y="16"/>
                      <a:pt x="281" y="1"/>
                      <a:pt x="237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128" name="Google Shape;4128;p24"/>
              <p:cNvSpPr/>
              <p:nvPr/>
            </p:nvSpPr>
            <p:spPr>
              <a:xfrm>
                <a:off x="230654" y="3904645"/>
                <a:ext cx="37187" cy="110589"/>
              </a:xfrm>
              <a:custGeom>
                <a:avLst/>
                <a:gdLst/>
                <a:ahLst/>
                <a:cxnLst/>
                <a:rect l="l" t="t" r="r" b="b"/>
                <a:pathLst>
                  <a:path w="651" h="1936" extrusionOk="0">
                    <a:moveTo>
                      <a:pt x="399" y="0"/>
                    </a:moveTo>
                    <a:cubicBezTo>
                      <a:pt x="364" y="0"/>
                      <a:pt x="331" y="13"/>
                      <a:pt x="305" y="45"/>
                    </a:cubicBezTo>
                    <a:cubicBezTo>
                      <a:pt x="124" y="270"/>
                      <a:pt x="142" y="647"/>
                      <a:pt x="102" y="921"/>
                    </a:cubicBezTo>
                    <a:cubicBezTo>
                      <a:pt x="57" y="1239"/>
                      <a:pt x="0" y="1544"/>
                      <a:pt x="117" y="1853"/>
                    </a:cubicBezTo>
                    <a:cubicBezTo>
                      <a:pt x="136" y="1902"/>
                      <a:pt x="182" y="1936"/>
                      <a:pt x="229" y="1936"/>
                    </a:cubicBezTo>
                    <a:cubicBezTo>
                      <a:pt x="255" y="1936"/>
                      <a:pt x="282" y="1925"/>
                      <a:pt x="305" y="1902"/>
                    </a:cubicBezTo>
                    <a:cubicBezTo>
                      <a:pt x="542" y="1660"/>
                      <a:pt x="598" y="1348"/>
                      <a:pt x="625" y="1020"/>
                    </a:cubicBezTo>
                    <a:cubicBezTo>
                      <a:pt x="637" y="862"/>
                      <a:pt x="650" y="703"/>
                      <a:pt x="643" y="545"/>
                    </a:cubicBezTo>
                    <a:cubicBezTo>
                      <a:pt x="637" y="392"/>
                      <a:pt x="640" y="203"/>
                      <a:pt x="542" y="75"/>
                    </a:cubicBezTo>
                    <a:cubicBezTo>
                      <a:pt x="511" y="33"/>
                      <a:pt x="454" y="0"/>
                      <a:pt x="399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129" name="Google Shape;4129;p24"/>
              <p:cNvSpPr/>
              <p:nvPr/>
            </p:nvSpPr>
            <p:spPr>
              <a:xfrm>
                <a:off x="275667" y="3947545"/>
                <a:ext cx="45355" cy="85284"/>
              </a:xfrm>
              <a:custGeom>
                <a:avLst/>
                <a:gdLst/>
                <a:ahLst/>
                <a:cxnLst/>
                <a:rect l="l" t="t" r="r" b="b"/>
                <a:pathLst>
                  <a:path w="794" h="1493" extrusionOk="0">
                    <a:moveTo>
                      <a:pt x="528" y="0"/>
                    </a:moveTo>
                    <a:cubicBezTo>
                      <a:pt x="514" y="0"/>
                      <a:pt x="500" y="3"/>
                      <a:pt x="486" y="9"/>
                    </a:cubicBezTo>
                    <a:cubicBezTo>
                      <a:pt x="246" y="103"/>
                      <a:pt x="170" y="438"/>
                      <a:pt x="116" y="669"/>
                    </a:cubicBezTo>
                    <a:cubicBezTo>
                      <a:pt x="56" y="916"/>
                      <a:pt x="1" y="1211"/>
                      <a:pt x="155" y="1435"/>
                    </a:cubicBezTo>
                    <a:cubicBezTo>
                      <a:pt x="182" y="1473"/>
                      <a:pt x="219" y="1492"/>
                      <a:pt x="257" y="1492"/>
                    </a:cubicBezTo>
                    <a:cubicBezTo>
                      <a:pt x="286" y="1492"/>
                      <a:pt x="315" y="1481"/>
                      <a:pt x="342" y="1459"/>
                    </a:cubicBezTo>
                    <a:cubicBezTo>
                      <a:pt x="531" y="1295"/>
                      <a:pt x="571" y="1040"/>
                      <a:pt x="622" y="809"/>
                    </a:cubicBezTo>
                    <a:cubicBezTo>
                      <a:pt x="667" y="603"/>
                      <a:pt x="793" y="275"/>
                      <a:pt x="670" y="86"/>
                    </a:cubicBezTo>
                    <a:cubicBezTo>
                      <a:pt x="642" y="40"/>
                      <a:pt x="585" y="0"/>
                      <a:pt x="528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4130" name="Google Shape;4130;p24"/>
            <p:cNvGrpSpPr/>
            <p:nvPr/>
          </p:nvGrpSpPr>
          <p:grpSpPr>
            <a:xfrm>
              <a:off x="5250150" y="4638600"/>
              <a:ext cx="142923" cy="130526"/>
              <a:chOff x="178100" y="3904645"/>
              <a:chExt cx="142923" cy="130526"/>
            </a:xfrm>
          </p:grpSpPr>
          <p:sp>
            <p:nvSpPr>
              <p:cNvPr id="4131" name="Google Shape;4131;p24"/>
              <p:cNvSpPr/>
              <p:nvPr/>
            </p:nvSpPr>
            <p:spPr>
              <a:xfrm>
                <a:off x="178100" y="3936863"/>
                <a:ext cx="40843" cy="98308"/>
              </a:xfrm>
              <a:custGeom>
                <a:avLst/>
                <a:gdLst/>
                <a:ahLst/>
                <a:cxnLst/>
                <a:rect l="l" t="t" r="r" b="b"/>
                <a:pathLst>
                  <a:path w="715" h="1721" extrusionOk="0">
                    <a:moveTo>
                      <a:pt x="237" y="1"/>
                    </a:moveTo>
                    <a:cubicBezTo>
                      <a:pt x="157" y="1"/>
                      <a:pt x="77" y="54"/>
                      <a:pt x="49" y="139"/>
                    </a:cubicBezTo>
                    <a:cubicBezTo>
                      <a:pt x="1" y="283"/>
                      <a:pt x="37" y="436"/>
                      <a:pt x="59" y="582"/>
                    </a:cubicBezTo>
                    <a:cubicBezTo>
                      <a:pt x="76" y="711"/>
                      <a:pt x="98" y="838"/>
                      <a:pt x="120" y="966"/>
                    </a:cubicBezTo>
                    <a:cubicBezTo>
                      <a:pt x="142" y="1093"/>
                      <a:pt x="158" y="1223"/>
                      <a:pt x="193" y="1347"/>
                    </a:cubicBezTo>
                    <a:cubicBezTo>
                      <a:pt x="234" y="1488"/>
                      <a:pt x="302" y="1592"/>
                      <a:pt x="413" y="1688"/>
                    </a:cubicBezTo>
                    <a:cubicBezTo>
                      <a:pt x="438" y="1709"/>
                      <a:pt x="467" y="1720"/>
                      <a:pt x="496" y="1720"/>
                    </a:cubicBezTo>
                    <a:cubicBezTo>
                      <a:pt x="533" y="1720"/>
                      <a:pt x="570" y="1702"/>
                      <a:pt x="594" y="1665"/>
                    </a:cubicBezTo>
                    <a:cubicBezTo>
                      <a:pt x="672" y="1542"/>
                      <a:pt x="715" y="1424"/>
                      <a:pt x="707" y="1275"/>
                    </a:cubicBezTo>
                    <a:cubicBezTo>
                      <a:pt x="700" y="1133"/>
                      <a:pt x="672" y="990"/>
                      <a:pt x="643" y="848"/>
                    </a:cubicBezTo>
                    <a:cubicBezTo>
                      <a:pt x="592" y="595"/>
                      <a:pt x="554" y="244"/>
                      <a:pt x="362" y="51"/>
                    </a:cubicBezTo>
                    <a:cubicBezTo>
                      <a:pt x="326" y="16"/>
                      <a:pt x="281" y="1"/>
                      <a:pt x="237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132" name="Google Shape;4132;p24"/>
              <p:cNvSpPr/>
              <p:nvPr/>
            </p:nvSpPr>
            <p:spPr>
              <a:xfrm>
                <a:off x="230654" y="3904645"/>
                <a:ext cx="37187" cy="110589"/>
              </a:xfrm>
              <a:custGeom>
                <a:avLst/>
                <a:gdLst/>
                <a:ahLst/>
                <a:cxnLst/>
                <a:rect l="l" t="t" r="r" b="b"/>
                <a:pathLst>
                  <a:path w="651" h="1936" extrusionOk="0">
                    <a:moveTo>
                      <a:pt x="399" y="0"/>
                    </a:moveTo>
                    <a:cubicBezTo>
                      <a:pt x="364" y="0"/>
                      <a:pt x="331" y="13"/>
                      <a:pt x="305" y="45"/>
                    </a:cubicBezTo>
                    <a:cubicBezTo>
                      <a:pt x="124" y="270"/>
                      <a:pt x="142" y="647"/>
                      <a:pt x="102" y="921"/>
                    </a:cubicBezTo>
                    <a:cubicBezTo>
                      <a:pt x="57" y="1239"/>
                      <a:pt x="0" y="1544"/>
                      <a:pt x="117" y="1853"/>
                    </a:cubicBezTo>
                    <a:cubicBezTo>
                      <a:pt x="136" y="1902"/>
                      <a:pt x="182" y="1936"/>
                      <a:pt x="229" y="1936"/>
                    </a:cubicBezTo>
                    <a:cubicBezTo>
                      <a:pt x="255" y="1936"/>
                      <a:pt x="282" y="1925"/>
                      <a:pt x="305" y="1902"/>
                    </a:cubicBezTo>
                    <a:cubicBezTo>
                      <a:pt x="542" y="1660"/>
                      <a:pt x="598" y="1348"/>
                      <a:pt x="625" y="1020"/>
                    </a:cubicBezTo>
                    <a:cubicBezTo>
                      <a:pt x="637" y="862"/>
                      <a:pt x="650" y="703"/>
                      <a:pt x="643" y="545"/>
                    </a:cubicBezTo>
                    <a:cubicBezTo>
                      <a:pt x="637" y="392"/>
                      <a:pt x="640" y="203"/>
                      <a:pt x="542" y="75"/>
                    </a:cubicBezTo>
                    <a:cubicBezTo>
                      <a:pt x="511" y="33"/>
                      <a:pt x="454" y="0"/>
                      <a:pt x="399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133" name="Google Shape;4133;p24"/>
              <p:cNvSpPr/>
              <p:nvPr/>
            </p:nvSpPr>
            <p:spPr>
              <a:xfrm>
                <a:off x="275667" y="3947545"/>
                <a:ext cx="45355" cy="85284"/>
              </a:xfrm>
              <a:custGeom>
                <a:avLst/>
                <a:gdLst/>
                <a:ahLst/>
                <a:cxnLst/>
                <a:rect l="l" t="t" r="r" b="b"/>
                <a:pathLst>
                  <a:path w="794" h="1493" extrusionOk="0">
                    <a:moveTo>
                      <a:pt x="528" y="0"/>
                    </a:moveTo>
                    <a:cubicBezTo>
                      <a:pt x="514" y="0"/>
                      <a:pt x="500" y="3"/>
                      <a:pt x="486" y="9"/>
                    </a:cubicBezTo>
                    <a:cubicBezTo>
                      <a:pt x="246" y="103"/>
                      <a:pt x="170" y="438"/>
                      <a:pt x="116" y="669"/>
                    </a:cubicBezTo>
                    <a:cubicBezTo>
                      <a:pt x="56" y="916"/>
                      <a:pt x="1" y="1211"/>
                      <a:pt x="155" y="1435"/>
                    </a:cubicBezTo>
                    <a:cubicBezTo>
                      <a:pt x="182" y="1473"/>
                      <a:pt x="219" y="1492"/>
                      <a:pt x="257" y="1492"/>
                    </a:cubicBezTo>
                    <a:cubicBezTo>
                      <a:pt x="286" y="1492"/>
                      <a:pt x="315" y="1481"/>
                      <a:pt x="342" y="1459"/>
                    </a:cubicBezTo>
                    <a:cubicBezTo>
                      <a:pt x="531" y="1295"/>
                      <a:pt x="571" y="1040"/>
                      <a:pt x="622" y="809"/>
                    </a:cubicBezTo>
                    <a:cubicBezTo>
                      <a:pt x="667" y="603"/>
                      <a:pt x="793" y="275"/>
                      <a:pt x="670" y="86"/>
                    </a:cubicBezTo>
                    <a:cubicBezTo>
                      <a:pt x="642" y="40"/>
                      <a:pt x="585" y="0"/>
                      <a:pt x="528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4134" name="Google Shape;4134;p24"/>
            <p:cNvGrpSpPr/>
            <p:nvPr/>
          </p:nvGrpSpPr>
          <p:grpSpPr>
            <a:xfrm flipH="1">
              <a:off x="3748221" y="4689922"/>
              <a:ext cx="88313" cy="132981"/>
              <a:chOff x="712664" y="3994329"/>
              <a:chExt cx="88313" cy="132981"/>
            </a:xfrm>
          </p:grpSpPr>
          <p:sp>
            <p:nvSpPr>
              <p:cNvPr id="4135" name="Google Shape;4135;p24"/>
              <p:cNvSpPr/>
              <p:nvPr/>
            </p:nvSpPr>
            <p:spPr>
              <a:xfrm>
                <a:off x="712664" y="4006439"/>
                <a:ext cx="44613" cy="91225"/>
              </a:xfrm>
              <a:custGeom>
                <a:avLst/>
                <a:gdLst/>
                <a:ahLst/>
                <a:cxnLst/>
                <a:rect l="l" t="t" r="r" b="b"/>
                <a:pathLst>
                  <a:path w="781" h="1597" extrusionOk="0">
                    <a:moveTo>
                      <a:pt x="221" y="1"/>
                    </a:moveTo>
                    <a:cubicBezTo>
                      <a:pt x="138" y="1"/>
                      <a:pt x="60" y="44"/>
                      <a:pt x="44" y="145"/>
                    </a:cubicBezTo>
                    <a:cubicBezTo>
                      <a:pt x="1" y="407"/>
                      <a:pt x="81" y="683"/>
                      <a:pt x="139" y="938"/>
                    </a:cubicBezTo>
                    <a:cubicBezTo>
                      <a:pt x="196" y="1187"/>
                      <a:pt x="264" y="1427"/>
                      <a:pt x="489" y="1579"/>
                    </a:cubicBezTo>
                    <a:cubicBezTo>
                      <a:pt x="506" y="1591"/>
                      <a:pt x="526" y="1596"/>
                      <a:pt x="546" y="1596"/>
                    </a:cubicBezTo>
                    <a:cubicBezTo>
                      <a:pt x="589" y="1596"/>
                      <a:pt x="632" y="1573"/>
                      <a:pt x="652" y="1535"/>
                    </a:cubicBezTo>
                    <a:cubicBezTo>
                      <a:pt x="780" y="1308"/>
                      <a:pt x="735" y="1060"/>
                      <a:pt x="674" y="820"/>
                    </a:cubicBezTo>
                    <a:cubicBezTo>
                      <a:pt x="614" y="582"/>
                      <a:pt x="569" y="295"/>
                      <a:pt x="422" y="97"/>
                    </a:cubicBezTo>
                    <a:cubicBezTo>
                      <a:pt x="377" y="36"/>
                      <a:pt x="297" y="1"/>
                      <a:pt x="221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136" name="Google Shape;4136;p24"/>
              <p:cNvSpPr/>
              <p:nvPr/>
            </p:nvSpPr>
            <p:spPr>
              <a:xfrm>
                <a:off x="767617" y="3994329"/>
                <a:ext cx="33360" cy="132981"/>
              </a:xfrm>
              <a:custGeom>
                <a:avLst/>
                <a:gdLst/>
                <a:ahLst/>
                <a:cxnLst/>
                <a:rect l="l" t="t" r="r" b="b"/>
                <a:pathLst>
                  <a:path w="584" h="2328" extrusionOk="0">
                    <a:moveTo>
                      <a:pt x="295" y="1"/>
                    </a:moveTo>
                    <a:cubicBezTo>
                      <a:pt x="171" y="1"/>
                      <a:pt x="45" y="86"/>
                      <a:pt x="30" y="255"/>
                    </a:cubicBezTo>
                    <a:cubicBezTo>
                      <a:pt x="0" y="597"/>
                      <a:pt x="2" y="946"/>
                      <a:pt x="6" y="1290"/>
                    </a:cubicBezTo>
                    <a:cubicBezTo>
                      <a:pt x="9" y="1631"/>
                      <a:pt x="24" y="1959"/>
                      <a:pt x="178" y="2270"/>
                    </a:cubicBezTo>
                    <a:cubicBezTo>
                      <a:pt x="198" y="2309"/>
                      <a:pt x="239" y="2328"/>
                      <a:pt x="281" y="2328"/>
                    </a:cubicBezTo>
                    <a:cubicBezTo>
                      <a:pt x="323" y="2328"/>
                      <a:pt x="365" y="2309"/>
                      <a:pt x="385" y="2270"/>
                    </a:cubicBezTo>
                    <a:cubicBezTo>
                      <a:pt x="543" y="1960"/>
                      <a:pt x="560" y="1631"/>
                      <a:pt x="569" y="1290"/>
                    </a:cubicBezTo>
                    <a:cubicBezTo>
                      <a:pt x="576" y="946"/>
                      <a:pt x="583" y="597"/>
                      <a:pt x="557" y="255"/>
                    </a:cubicBezTo>
                    <a:cubicBezTo>
                      <a:pt x="544" y="85"/>
                      <a:pt x="420" y="1"/>
                      <a:pt x="295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4137" name="Google Shape;4137;p24"/>
            <p:cNvGrpSpPr/>
            <p:nvPr/>
          </p:nvGrpSpPr>
          <p:grpSpPr>
            <a:xfrm flipH="1">
              <a:off x="5698684" y="4628872"/>
              <a:ext cx="88313" cy="132981"/>
              <a:chOff x="712664" y="3994329"/>
              <a:chExt cx="88313" cy="132981"/>
            </a:xfrm>
          </p:grpSpPr>
          <p:sp>
            <p:nvSpPr>
              <p:cNvPr id="4138" name="Google Shape;4138;p24"/>
              <p:cNvSpPr/>
              <p:nvPr/>
            </p:nvSpPr>
            <p:spPr>
              <a:xfrm>
                <a:off x="712664" y="4006439"/>
                <a:ext cx="44613" cy="91225"/>
              </a:xfrm>
              <a:custGeom>
                <a:avLst/>
                <a:gdLst/>
                <a:ahLst/>
                <a:cxnLst/>
                <a:rect l="l" t="t" r="r" b="b"/>
                <a:pathLst>
                  <a:path w="781" h="1597" extrusionOk="0">
                    <a:moveTo>
                      <a:pt x="221" y="1"/>
                    </a:moveTo>
                    <a:cubicBezTo>
                      <a:pt x="138" y="1"/>
                      <a:pt x="60" y="44"/>
                      <a:pt x="44" y="145"/>
                    </a:cubicBezTo>
                    <a:cubicBezTo>
                      <a:pt x="1" y="407"/>
                      <a:pt x="81" y="683"/>
                      <a:pt x="139" y="938"/>
                    </a:cubicBezTo>
                    <a:cubicBezTo>
                      <a:pt x="196" y="1187"/>
                      <a:pt x="264" y="1427"/>
                      <a:pt x="489" y="1579"/>
                    </a:cubicBezTo>
                    <a:cubicBezTo>
                      <a:pt x="506" y="1591"/>
                      <a:pt x="526" y="1596"/>
                      <a:pt x="546" y="1596"/>
                    </a:cubicBezTo>
                    <a:cubicBezTo>
                      <a:pt x="589" y="1596"/>
                      <a:pt x="632" y="1573"/>
                      <a:pt x="652" y="1535"/>
                    </a:cubicBezTo>
                    <a:cubicBezTo>
                      <a:pt x="780" y="1308"/>
                      <a:pt x="735" y="1060"/>
                      <a:pt x="674" y="820"/>
                    </a:cubicBezTo>
                    <a:cubicBezTo>
                      <a:pt x="614" y="582"/>
                      <a:pt x="569" y="295"/>
                      <a:pt x="422" y="97"/>
                    </a:cubicBezTo>
                    <a:cubicBezTo>
                      <a:pt x="377" y="36"/>
                      <a:pt x="297" y="1"/>
                      <a:pt x="221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139" name="Google Shape;4139;p24"/>
              <p:cNvSpPr/>
              <p:nvPr/>
            </p:nvSpPr>
            <p:spPr>
              <a:xfrm>
                <a:off x="767617" y="3994329"/>
                <a:ext cx="33360" cy="132981"/>
              </a:xfrm>
              <a:custGeom>
                <a:avLst/>
                <a:gdLst/>
                <a:ahLst/>
                <a:cxnLst/>
                <a:rect l="l" t="t" r="r" b="b"/>
                <a:pathLst>
                  <a:path w="584" h="2328" extrusionOk="0">
                    <a:moveTo>
                      <a:pt x="295" y="1"/>
                    </a:moveTo>
                    <a:cubicBezTo>
                      <a:pt x="171" y="1"/>
                      <a:pt x="45" y="86"/>
                      <a:pt x="30" y="255"/>
                    </a:cubicBezTo>
                    <a:cubicBezTo>
                      <a:pt x="0" y="597"/>
                      <a:pt x="2" y="946"/>
                      <a:pt x="6" y="1290"/>
                    </a:cubicBezTo>
                    <a:cubicBezTo>
                      <a:pt x="9" y="1631"/>
                      <a:pt x="24" y="1959"/>
                      <a:pt x="178" y="2270"/>
                    </a:cubicBezTo>
                    <a:cubicBezTo>
                      <a:pt x="198" y="2309"/>
                      <a:pt x="239" y="2328"/>
                      <a:pt x="281" y="2328"/>
                    </a:cubicBezTo>
                    <a:cubicBezTo>
                      <a:pt x="323" y="2328"/>
                      <a:pt x="365" y="2309"/>
                      <a:pt x="385" y="2270"/>
                    </a:cubicBezTo>
                    <a:cubicBezTo>
                      <a:pt x="543" y="1960"/>
                      <a:pt x="560" y="1631"/>
                      <a:pt x="569" y="1290"/>
                    </a:cubicBezTo>
                    <a:cubicBezTo>
                      <a:pt x="576" y="946"/>
                      <a:pt x="583" y="597"/>
                      <a:pt x="557" y="255"/>
                    </a:cubicBezTo>
                    <a:cubicBezTo>
                      <a:pt x="544" y="85"/>
                      <a:pt x="420" y="1"/>
                      <a:pt x="295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sp>
          <p:nvSpPr>
            <p:cNvPr id="4140" name="Google Shape;4140;p24"/>
            <p:cNvSpPr/>
            <p:nvPr/>
          </p:nvSpPr>
          <p:spPr>
            <a:xfrm flipH="1">
              <a:off x="4996151" y="4643980"/>
              <a:ext cx="33188" cy="102763"/>
            </a:xfrm>
            <a:custGeom>
              <a:avLst/>
              <a:gdLst/>
              <a:ahLst/>
              <a:cxnLst/>
              <a:rect l="l" t="t" r="r" b="b"/>
              <a:pathLst>
                <a:path w="581" h="1799" extrusionOk="0">
                  <a:moveTo>
                    <a:pt x="300" y="0"/>
                  </a:moveTo>
                  <a:cubicBezTo>
                    <a:pt x="224" y="0"/>
                    <a:pt x="148" y="46"/>
                    <a:pt x="114" y="137"/>
                  </a:cubicBezTo>
                  <a:cubicBezTo>
                    <a:pt x="22" y="389"/>
                    <a:pt x="32" y="700"/>
                    <a:pt x="16" y="968"/>
                  </a:cubicBezTo>
                  <a:cubicBezTo>
                    <a:pt x="0" y="1232"/>
                    <a:pt x="5" y="1500"/>
                    <a:pt x="120" y="1743"/>
                  </a:cubicBezTo>
                  <a:cubicBezTo>
                    <a:pt x="136" y="1778"/>
                    <a:pt x="178" y="1799"/>
                    <a:pt x="219" y="1799"/>
                  </a:cubicBezTo>
                  <a:cubicBezTo>
                    <a:pt x="248" y="1799"/>
                    <a:pt x="276" y="1788"/>
                    <a:pt x="293" y="1765"/>
                  </a:cubicBezTo>
                  <a:cubicBezTo>
                    <a:pt x="467" y="1544"/>
                    <a:pt x="522" y="1270"/>
                    <a:pt x="540" y="994"/>
                  </a:cubicBezTo>
                  <a:cubicBezTo>
                    <a:pt x="554" y="722"/>
                    <a:pt x="580" y="397"/>
                    <a:pt x="484" y="137"/>
                  </a:cubicBezTo>
                  <a:cubicBezTo>
                    <a:pt x="451" y="46"/>
                    <a:pt x="375" y="0"/>
                    <a:pt x="300" y="0"/>
                  </a:cubicBezTo>
                  <a:close/>
                </a:path>
              </a:pathLst>
            </a:custGeom>
            <a:solidFill>
              <a:srgbClr val="191919">
                <a:alpha val="59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41" name="Google Shape;4141;p24"/>
            <p:cNvSpPr/>
            <p:nvPr/>
          </p:nvSpPr>
          <p:spPr>
            <a:xfrm flipH="1">
              <a:off x="4154313" y="4643980"/>
              <a:ext cx="33188" cy="102763"/>
            </a:xfrm>
            <a:custGeom>
              <a:avLst/>
              <a:gdLst/>
              <a:ahLst/>
              <a:cxnLst/>
              <a:rect l="l" t="t" r="r" b="b"/>
              <a:pathLst>
                <a:path w="581" h="1799" extrusionOk="0">
                  <a:moveTo>
                    <a:pt x="300" y="0"/>
                  </a:moveTo>
                  <a:cubicBezTo>
                    <a:pt x="224" y="0"/>
                    <a:pt x="148" y="46"/>
                    <a:pt x="114" y="137"/>
                  </a:cubicBezTo>
                  <a:cubicBezTo>
                    <a:pt x="22" y="389"/>
                    <a:pt x="32" y="700"/>
                    <a:pt x="16" y="968"/>
                  </a:cubicBezTo>
                  <a:cubicBezTo>
                    <a:pt x="0" y="1232"/>
                    <a:pt x="5" y="1500"/>
                    <a:pt x="120" y="1743"/>
                  </a:cubicBezTo>
                  <a:cubicBezTo>
                    <a:pt x="136" y="1778"/>
                    <a:pt x="178" y="1799"/>
                    <a:pt x="219" y="1799"/>
                  </a:cubicBezTo>
                  <a:cubicBezTo>
                    <a:pt x="248" y="1799"/>
                    <a:pt x="276" y="1788"/>
                    <a:pt x="293" y="1765"/>
                  </a:cubicBezTo>
                  <a:cubicBezTo>
                    <a:pt x="467" y="1544"/>
                    <a:pt x="522" y="1270"/>
                    <a:pt x="540" y="994"/>
                  </a:cubicBezTo>
                  <a:cubicBezTo>
                    <a:pt x="554" y="722"/>
                    <a:pt x="580" y="397"/>
                    <a:pt x="484" y="137"/>
                  </a:cubicBezTo>
                  <a:cubicBezTo>
                    <a:pt x="451" y="46"/>
                    <a:pt x="375" y="0"/>
                    <a:pt x="300" y="0"/>
                  </a:cubicBezTo>
                  <a:close/>
                </a:path>
              </a:pathLst>
            </a:custGeom>
            <a:solidFill>
              <a:srgbClr val="191919">
                <a:alpha val="59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4142" name="Google Shape;4142;p24"/>
          <p:cNvSpPr txBox="1">
            <a:spLocks noGrp="1"/>
          </p:cNvSpPr>
          <p:nvPr>
            <p:ph type="title"/>
          </p:nvPr>
        </p:nvSpPr>
        <p:spPr>
          <a:xfrm>
            <a:off x="960012" y="3632200"/>
            <a:ext cx="2194400" cy="609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9pPr>
          </a:lstStyle>
          <a:p>
            <a:endParaRPr/>
          </a:p>
        </p:txBody>
      </p:sp>
      <p:sp>
        <p:nvSpPr>
          <p:cNvPr id="4143" name="Google Shape;4143;p24"/>
          <p:cNvSpPr txBox="1">
            <a:spLocks noGrp="1"/>
          </p:cNvSpPr>
          <p:nvPr>
            <p:ph type="subTitle" idx="1"/>
          </p:nvPr>
        </p:nvSpPr>
        <p:spPr>
          <a:xfrm>
            <a:off x="960012" y="4140200"/>
            <a:ext cx="2194400" cy="97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144" name="Google Shape;4144;p24"/>
          <p:cNvSpPr txBox="1">
            <a:spLocks noGrp="1"/>
          </p:cNvSpPr>
          <p:nvPr>
            <p:ph type="title" idx="2"/>
          </p:nvPr>
        </p:nvSpPr>
        <p:spPr>
          <a:xfrm>
            <a:off x="6345081" y="3632200"/>
            <a:ext cx="2194400" cy="609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9pPr>
          </a:lstStyle>
          <a:p>
            <a:endParaRPr/>
          </a:p>
        </p:txBody>
      </p:sp>
      <p:sp>
        <p:nvSpPr>
          <p:cNvPr id="4145" name="Google Shape;4145;p24"/>
          <p:cNvSpPr txBox="1">
            <a:spLocks noGrp="1"/>
          </p:cNvSpPr>
          <p:nvPr>
            <p:ph type="subTitle" idx="3"/>
          </p:nvPr>
        </p:nvSpPr>
        <p:spPr>
          <a:xfrm>
            <a:off x="6345075" y="4140200"/>
            <a:ext cx="2194400" cy="97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146" name="Google Shape;4146;p24"/>
          <p:cNvSpPr txBox="1">
            <a:spLocks noGrp="1"/>
          </p:cNvSpPr>
          <p:nvPr>
            <p:ph type="title" idx="4"/>
          </p:nvPr>
        </p:nvSpPr>
        <p:spPr>
          <a:xfrm>
            <a:off x="3652547" y="3632200"/>
            <a:ext cx="2194400" cy="609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9pPr>
          </a:lstStyle>
          <a:p>
            <a:endParaRPr/>
          </a:p>
        </p:txBody>
      </p:sp>
      <p:sp>
        <p:nvSpPr>
          <p:cNvPr id="4147" name="Google Shape;4147;p24"/>
          <p:cNvSpPr txBox="1">
            <a:spLocks noGrp="1"/>
          </p:cNvSpPr>
          <p:nvPr>
            <p:ph type="subTitle" idx="5"/>
          </p:nvPr>
        </p:nvSpPr>
        <p:spPr>
          <a:xfrm>
            <a:off x="3652544" y="4140200"/>
            <a:ext cx="2194400" cy="97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148" name="Google Shape;4148;p24"/>
          <p:cNvSpPr txBox="1">
            <a:spLocks noGrp="1"/>
          </p:cNvSpPr>
          <p:nvPr>
            <p:ph type="title" idx="6"/>
          </p:nvPr>
        </p:nvSpPr>
        <p:spPr>
          <a:xfrm>
            <a:off x="9037616" y="3632200"/>
            <a:ext cx="2194400" cy="609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9pPr>
          </a:lstStyle>
          <a:p>
            <a:endParaRPr/>
          </a:p>
        </p:txBody>
      </p:sp>
      <p:sp>
        <p:nvSpPr>
          <p:cNvPr id="4149" name="Google Shape;4149;p24"/>
          <p:cNvSpPr txBox="1">
            <a:spLocks noGrp="1"/>
          </p:cNvSpPr>
          <p:nvPr>
            <p:ph type="subTitle" idx="7"/>
          </p:nvPr>
        </p:nvSpPr>
        <p:spPr>
          <a:xfrm>
            <a:off x="9037607" y="4140200"/>
            <a:ext cx="2194400" cy="97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150" name="Google Shape;4150;p24"/>
          <p:cNvSpPr txBox="1">
            <a:spLocks noGrp="1"/>
          </p:cNvSpPr>
          <p:nvPr>
            <p:ph type="title" idx="8"/>
          </p:nvPr>
        </p:nvSpPr>
        <p:spPr>
          <a:xfrm>
            <a:off x="960000" y="487680"/>
            <a:ext cx="10272000" cy="85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8397271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ndAc>
          <p:stSnd>
            <p:snd r:embed="rId1" name="chimes.wav"/>
          </p:stSnd>
        </p:sndAc>
      </p:transition>
    </mc:Choice>
    <mc:Fallback xmlns="">
      <p:transition spd="slow">
        <p:sndAc>
          <p:stSnd>
            <p:snd r:embed="rId3" name="chimes.wav"/>
          </p:stSnd>
        </p:sndAc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BF46F3-AD34-4EE3-B43C-CFE32193DC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02A17FE-C11E-43D8-A0AE-F92BFF3E95B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2C2D5A0-FB90-47FC-BAF6-62FD1B8C0D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FC4A36-6D6B-4B16-949A-EED7647A27DA}" type="datetimeFigureOut">
              <a:rPr lang="en-SG" smtClean="0"/>
              <a:t>16/9/2024</a:t>
            </a:fld>
            <a:endParaRPr lang="en-SG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E23B645-53DF-49B8-8A78-09DDE4CD71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9430E76-D9E3-41AB-B3E3-827CAD20CF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87CFED-4268-4081-99B7-0E4C66B17699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108101565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ive columns">
  <p:cSld name="Title and five columns">
    <p:spTree>
      <p:nvGrpSpPr>
        <p:cNvPr id="1" name="Shape 4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52" name="Google Shape;4152;p25"/>
          <p:cNvSpPr/>
          <p:nvPr/>
        </p:nvSpPr>
        <p:spPr>
          <a:xfrm>
            <a:off x="0" y="377135"/>
            <a:ext cx="12192032" cy="1778056"/>
          </a:xfrm>
          <a:custGeom>
            <a:avLst/>
            <a:gdLst/>
            <a:ahLst/>
            <a:cxnLst/>
            <a:rect l="l" t="t" r="r" b="b"/>
            <a:pathLst>
              <a:path w="108932" h="14048" extrusionOk="0">
                <a:moveTo>
                  <a:pt x="80728" y="1"/>
                </a:moveTo>
                <a:cubicBezTo>
                  <a:pt x="80331" y="1"/>
                  <a:pt x="79935" y="4"/>
                  <a:pt x="79537" y="10"/>
                </a:cubicBezTo>
                <a:cubicBezTo>
                  <a:pt x="75180" y="77"/>
                  <a:pt x="70825" y="482"/>
                  <a:pt x="66618" y="1109"/>
                </a:cubicBezTo>
                <a:cubicBezTo>
                  <a:pt x="59747" y="2130"/>
                  <a:pt x="52880" y="3876"/>
                  <a:pt x="45692" y="3876"/>
                </a:cubicBezTo>
                <a:cubicBezTo>
                  <a:pt x="44695" y="3876"/>
                  <a:pt x="43691" y="3842"/>
                  <a:pt x="42680" y="3768"/>
                </a:cubicBezTo>
                <a:cubicBezTo>
                  <a:pt x="34944" y="3203"/>
                  <a:pt x="27985" y="934"/>
                  <a:pt x="20231" y="409"/>
                </a:cubicBezTo>
                <a:cubicBezTo>
                  <a:pt x="17945" y="255"/>
                  <a:pt x="15639" y="183"/>
                  <a:pt x="13328" y="183"/>
                </a:cubicBezTo>
                <a:cubicBezTo>
                  <a:pt x="8868" y="183"/>
                  <a:pt x="4389" y="451"/>
                  <a:pt x="1" y="911"/>
                </a:cubicBezTo>
                <a:lnTo>
                  <a:pt x="1" y="11965"/>
                </a:lnTo>
                <a:cubicBezTo>
                  <a:pt x="693" y="12163"/>
                  <a:pt x="1356" y="12396"/>
                  <a:pt x="2035" y="12608"/>
                </a:cubicBezTo>
                <a:cubicBezTo>
                  <a:pt x="3039" y="12921"/>
                  <a:pt x="4108" y="13106"/>
                  <a:pt x="5223" y="13255"/>
                </a:cubicBezTo>
                <a:cubicBezTo>
                  <a:pt x="7490" y="13555"/>
                  <a:pt x="9843" y="13699"/>
                  <a:pt x="12156" y="13848"/>
                </a:cubicBezTo>
                <a:cubicBezTo>
                  <a:pt x="14148" y="13976"/>
                  <a:pt x="16147" y="14047"/>
                  <a:pt x="18145" y="14047"/>
                </a:cubicBezTo>
                <a:cubicBezTo>
                  <a:pt x="20586" y="14047"/>
                  <a:pt x="23025" y="13941"/>
                  <a:pt x="25446" y="13707"/>
                </a:cubicBezTo>
                <a:cubicBezTo>
                  <a:pt x="29573" y="13306"/>
                  <a:pt x="33545" y="12458"/>
                  <a:pt x="37522" y="11746"/>
                </a:cubicBezTo>
                <a:cubicBezTo>
                  <a:pt x="41371" y="11057"/>
                  <a:pt x="45309" y="10436"/>
                  <a:pt x="49363" y="10306"/>
                </a:cubicBezTo>
                <a:cubicBezTo>
                  <a:pt x="49833" y="10291"/>
                  <a:pt x="50301" y="10284"/>
                  <a:pt x="50769" y="10284"/>
                </a:cubicBezTo>
                <a:cubicBezTo>
                  <a:pt x="54590" y="10284"/>
                  <a:pt x="58329" y="10766"/>
                  <a:pt x="61990" y="11370"/>
                </a:cubicBezTo>
                <a:cubicBezTo>
                  <a:pt x="64106" y="11720"/>
                  <a:pt x="66202" y="12105"/>
                  <a:pt x="68318" y="12455"/>
                </a:cubicBezTo>
                <a:cubicBezTo>
                  <a:pt x="70446" y="12804"/>
                  <a:pt x="72542" y="13102"/>
                  <a:pt x="74773" y="13131"/>
                </a:cubicBezTo>
                <a:cubicBezTo>
                  <a:pt x="74938" y="13133"/>
                  <a:pt x="75102" y="13134"/>
                  <a:pt x="75266" y="13134"/>
                </a:cubicBezTo>
                <a:cubicBezTo>
                  <a:pt x="79336" y="13134"/>
                  <a:pt x="83318" y="12504"/>
                  <a:pt x="87187" y="11856"/>
                </a:cubicBezTo>
                <a:cubicBezTo>
                  <a:pt x="89161" y="11523"/>
                  <a:pt x="91131" y="11175"/>
                  <a:pt x="93128" y="10884"/>
                </a:cubicBezTo>
                <a:cubicBezTo>
                  <a:pt x="94703" y="10655"/>
                  <a:pt x="96304" y="10493"/>
                  <a:pt x="97895" y="10303"/>
                </a:cubicBezTo>
                <a:cubicBezTo>
                  <a:pt x="100734" y="9967"/>
                  <a:pt x="103595" y="9619"/>
                  <a:pt x="106505" y="9556"/>
                </a:cubicBezTo>
                <a:cubicBezTo>
                  <a:pt x="106791" y="9550"/>
                  <a:pt x="107084" y="9546"/>
                  <a:pt x="107382" y="9546"/>
                </a:cubicBezTo>
                <a:cubicBezTo>
                  <a:pt x="107891" y="9546"/>
                  <a:pt x="108413" y="9557"/>
                  <a:pt x="108932" y="9586"/>
                </a:cubicBezTo>
                <a:lnTo>
                  <a:pt x="108932" y="2594"/>
                </a:lnTo>
                <a:cubicBezTo>
                  <a:pt x="103344" y="2458"/>
                  <a:pt x="97739" y="1482"/>
                  <a:pt x="92390" y="788"/>
                </a:cubicBezTo>
                <a:cubicBezTo>
                  <a:pt x="88561" y="292"/>
                  <a:pt x="84658" y="1"/>
                  <a:pt x="80728" y="1"/>
                </a:cubicBezTo>
                <a:close/>
              </a:path>
            </a:pathLst>
          </a:custGeom>
          <a:solidFill>
            <a:srgbClr val="FFFFFF">
              <a:alpha val="1183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153" name="Google Shape;4153;p25"/>
          <p:cNvSpPr/>
          <p:nvPr/>
        </p:nvSpPr>
        <p:spPr>
          <a:xfrm>
            <a:off x="0" y="2952383"/>
            <a:ext cx="12191920" cy="3905571"/>
          </a:xfrm>
          <a:custGeom>
            <a:avLst/>
            <a:gdLst/>
            <a:ahLst/>
            <a:cxnLst/>
            <a:rect l="l" t="t" r="r" b="b"/>
            <a:pathLst>
              <a:path w="108931" h="30857" extrusionOk="0">
                <a:moveTo>
                  <a:pt x="82499" y="1"/>
                </a:moveTo>
                <a:cubicBezTo>
                  <a:pt x="81172" y="1"/>
                  <a:pt x="79839" y="32"/>
                  <a:pt x="78497" y="104"/>
                </a:cubicBezTo>
                <a:cubicBezTo>
                  <a:pt x="74034" y="343"/>
                  <a:pt x="69646" y="895"/>
                  <a:pt x="65316" y="1531"/>
                </a:cubicBezTo>
                <a:cubicBezTo>
                  <a:pt x="56889" y="2768"/>
                  <a:pt x="48502" y="4367"/>
                  <a:pt x="39737" y="4645"/>
                </a:cubicBezTo>
                <a:cubicBezTo>
                  <a:pt x="38892" y="4672"/>
                  <a:pt x="38045" y="4687"/>
                  <a:pt x="37198" y="4687"/>
                </a:cubicBezTo>
                <a:cubicBezTo>
                  <a:pt x="35874" y="4687"/>
                  <a:pt x="34549" y="4652"/>
                  <a:pt x="33230" y="4578"/>
                </a:cubicBezTo>
                <a:cubicBezTo>
                  <a:pt x="30848" y="4446"/>
                  <a:pt x="28505" y="4157"/>
                  <a:pt x="26160" y="3899"/>
                </a:cubicBezTo>
                <a:cubicBezTo>
                  <a:pt x="21022" y="3331"/>
                  <a:pt x="15854" y="2758"/>
                  <a:pt x="10608" y="2649"/>
                </a:cubicBezTo>
                <a:cubicBezTo>
                  <a:pt x="10143" y="2639"/>
                  <a:pt x="9680" y="2634"/>
                  <a:pt x="9220" y="2634"/>
                </a:cubicBezTo>
                <a:cubicBezTo>
                  <a:pt x="6066" y="2634"/>
                  <a:pt x="3022" y="2868"/>
                  <a:pt x="1" y="3431"/>
                </a:cubicBezTo>
                <a:lnTo>
                  <a:pt x="1" y="30857"/>
                </a:lnTo>
                <a:lnTo>
                  <a:pt x="108931" y="30857"/>
                </a:lnTo>
                <a:lnTo>
                  <a:pt x="108931" y="1818"/>
                </a:lnTo>
                <a:cubicBezTo>
                  <a:pt x="103411" y="1531"/>
                  <a:pt x="97911" y="936"/>
                  <a:pt x="92446" y="480"/>
                </a:cubicBezTo>
                <a:cubicBezTo>
                  <a:pt x="89116" y="201"/>
                  <a:pt x="85824" y="1"/>
                  <a:pt x="82499" y="1"/>
                </a:cubicBezTo>
                <a:close/>
              </a:path>
            </a:pathLst>
          </a:custGeom>
          <a:solidFill>
            <a:srgbClr val="FFFFFF">
              <a:alpha val="1183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154" name="Google Shape;4154;p25"/>
          <p:cNvSpPr/>
          <p:nvPr/>
        </p:nvSpPr>
        <p:spPr>
          <a:xfrm>
            <a:off x="0" y="6007234"/>
            <a:ext cx="12191920" cy="850789"/>
          </a:xfrm>
          <a:custGeom>
            <a:avLst/>
            <a:gdLst/>
            <a:ahLst/>
            <a:cxnLst/>
            <a:rect l="l" t="t" r="r" b="b"/>
            <a:pathLst>
              <a:path w="108931" h="26651" extrusionOk="0">
                <a:moveTo>
                  <a:pt x="40719" y="0"/>
                </a:moveTo>
                <a:cubicBezTo>
                  <a:pt x="33414" y="0"/>
                  <a:pt x="26245" y="987"/>
                  <a:pt x="18963" y="1234"/>
                </a:cubicBezTo>
                <a:cubicBezTo>
                  <a:pt x="18864" y="1237"/>
                  <a:pt x="18725" y="1239"/>
                  <a:pt x="18553" y="1239"/>
                </a:cubicBezTo>
                <a:cubicBezTo>
                  <a:pt x="16979" y="1239"/>
                  <a:pt x="12628" y="1111"/>
                  <a:pt x="10787" y="1056"/>
                </a:cubicBezTo>
                <a:cubicBezTo>
                  <a:pt x="9808" y="1028"/>
                  <a:pt x="8585" y="1006"/>
                  <a:pt x="7253" y="1006"/>
                </a:cubicBezTo>
                <a:cubicBezTo>
                  <a:pt x="4920" y="1006"/>
                  <a:pt x="2256" y="1073"/>
                  <a:pt x="1" y="1289"/>
                </a:cubicBezTo>
                <a:lnTo>
                  <a:pt x="1" y="26651"/>
                </a:lnTo>
                <a:lnTo>
                  <a:pt x="108931" y="26651"/>
                </a:lnTo>
                <a:lnTo>
                  <a:pt x="108931" y="695"/>
                </a:lnTo>
                <a:cubicBezTo>
                  <a:pt x="107402" y="594"/>
                  <a:pt x="105851" y="561"/>
                  <a:pt x="104306" y="559"/>
                </a:cubicBezTo>
                <a:cubicBezTo>
                  <a:pt x="104260" y="559"/>
                  <a:pt x="104215" y="559"/>
                  <a:pt x="104169" y="559"/>
                </a:cubicBezTo>
                <a:cubicBezTo>
                  <a:pt x="102593" y="559"/>
                  <a:pt x="101017" y="580"/>
                  <a:pt x="99441" y="580"/>
                </a:cubicBezTo>
                <a:cubicBezTo>
                  <a:pt x="99197" y="580"/>
                  <a:pt x="98952" y="579"/>
                  <a:pt x="98708" y="578"/>
                </a:cubicBezTo>
                <a:cubicBezTo>
                  <a:pt x="96715" y="566"/>
                  <a:pt x="94741" y="470"/>
                  <a:pt x="92753" y="400"/>
                </a:cubicBezTo>
                <a:cubicBezTo>
                  <a:pt x="90733" y="330"/>
                  <a:pt x="88712" y="301"/>
                  <a:pt x="86691" y="301"/>
                </a:cubicBezTo>
                <a:cubicBezTo>
                  <a:pt x="80241" y="301"/>
                  <a:pt x="73791" y="592"/>
                  <a:pt x="67351" y="743"/>
                </a:cubicBezTo>
                <a:cubicBezTo>
                  <a:pt x="64953" y="800"/>
                  <a:pt x="62552" y="841"/>
                  <a:pt x="60151" y="841"/>
                </a:cubicBezTo>
                <a:cubicBezTo>
                  <a:pt x="58367" y="841"/>
                  <a:pt x="56584" y="818"/>
                  <a:pt x="54802" y="762"/>
                </a:cubicBezTo>
                <a:cubicBezTo>
                  <a:pt x="52809" y="698"/>
                  <a:pt x="50819" y="588"/>
                  <a:pt x="48844" y="425"/>
                </a:cubicBezTo>
                <a:cubicBezTo>
                  <a:pt x="46717" y="247"/>
                  <a:pt x="44612" y="69"/>
                  <a:pt x="42461" y="20"/>
                </a:cubicBezTo>
                <a:cubicBezTo>
                  <a:pt x="41879" y="7"/>
                  <a:pt x="41299" y="0"/>
                  <a:pt x="40719" y="0"/>
                </a:cubicBezTo>
                <a:close/>
              </a:path>
            </a:pathLst>
          </a:custGeom>
          <a:solidFill>
            <a:srgbClr val="99D46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4155" name="Google Shape;4155;p25"/>
          <p:cNvGrpSpPr/>
          <p:nvPr/>
        </p:nvGrpSpPr>
        <p:grpSpPr>
          <a:xfrm>
            <a:off x="137451" y="6118346"/>
            <a:ext cx="11970264" cy="661941"/>
            <a:chOff x="103088" y="4588759"/>
            <a:chExt cx="8977698" cy="496456"/>
          </a:xfrm>
        </p:grpSpPr>
        <p:sp>
          <p:nvSpPr>
            <p:cNvPr id="4156" name="Google Shape;4156;p25"/>
            <p:cNvSpPr/>
            <p:nvPr/>
          </p:nvSpPr>
          <p:spPr>
            <a:xfrm>
              <a:off x="555409" y="4603868"/>
              <a:ext cx="33188" cy="102763"/>
            </a:xfrm>
            <a:custGeom>
              <a:avLst/>
              <a:gdLst/>
              <a:ahLst/>
              <a:cxnLst/>
              <a:rect l="l" t="t" r="r" b="b"/>
              <a:pathLst>
                <a:path w="581" h="1799" extrusionOk="0">
                  <a:moveTo>
                    <a:pt x="300" y="0"/>
                  </a:moveTo>
                  <a:cubicBezTo>
                    <a:pt x="224" y="0"/>
                    <a:pt x="148" y="46"/>
                    <a:pt x="114" y="137"/>
                  </a:cubicBezTo>
                  <a:cubicBezTo>
                    <a:pt x="22" y="389"/>
                    <a:pt x="32" y="700"/>
                    <a:pt x="16" y="968"/>
                  </a:cubicBezTo>
                  <a:cubicBezTo>
                    <a:pt x="0" y="1232"/>
                    <a:pt x="5" y="1500"/>
                    <a:pt x="120" y="1743"/>
                  </a:cubicBezTo>
                  <a:cubicBezTo>
                    <a:pt x="136" y="1778"/>
                    <a:pt x="178" y="1799"/>
                    <a:pt x="219" y="1799"/>
                  </a:cubicBezTo>
                  <a:cubicBezTo>
                    <a:pt x="248" y="1799"/>
                    <a:pt x="276" y="1788"/>
                    <a:pt x="293" y="1765"/>
                  </a:cubicBezTo>
                  <a:cubicBezTo>
                    <a:pt x="467" y="1544"/>
                    <a:pt x="522" y="1270"/>
                    <a:pt x="540" y="994"/>
                  </a:cubicBezTo>
                  <a:cubicBezTo>
                    <a:pt x="554" y="722"/>
                    <a:pt x="580" y="397"/>
                    <a:pt x="484" y="137"/>
                  </a:cubicBezTo>
                  <a:cubicBezTo>
                    <a:pt x="451" y="46"/>
                    <a:pt x="375" y="0"/>
                    <a:pt x="300" y="0"/>
                  </a:cubicBezTo>
                  <a:close/>
                </a:path>
              </a:pathLst>
            </a:custGeom>
            <a:solidFill>
              <a:srgbClr val="191919">
                <a:alpha val="59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4157" name="Google Shape;4157;p25"/>
            <p:cNvGrpSpPr/>
            <p:nvPr/>
          </p:nvGrpSpPr>
          <p:grpSpPr>
            <a:xfrm>
              <a:off x="103087" y="4641588"/>
              <a:ext cx="142923" cy="130526"/>
              <a:chOff x="178100" y="3904645"/>
              <a:chExt cx="142923" cy="130526"/>
            </a:xfrm>
          </p:grpSpPr>
          <p:sp>
            <p:nvSpPr>
              <p:cNvPr id="4158" name="Google Shape;4158;p25"/>
              <p:cNvSpPr/>
              <p:nvPr/>
            </p:nvSpPr>
            <p:spPr>
              <a:xfrm>
                <a:off x="178100" y="3936863"/>
                <a:ext cx="40843" cy="98308"/>
              </a:xfrm>
              <a:custGeom>
                <a:avLst/>
                <a:gdLst/>
                <a:ahLst/>
                <a:cxnLst/>
                <a:rect l="l" t="t" r="r" b="b"/>
                <a:pathLst>
                  <a:path w="715" h="1721" extrusionOk="0">
                    <a:moveTo>
                      <a:pt x="237" y="1"/>
                    </a:moveTo>
                    <a:cubicBezTo>
                      <a:pt x="157" y="1"/>
                      <a:pt x="77" y="54"/>
                      <a:pt x="49" y="139"/>
                    </a:cubicBezTo>
                    <a:cubicBezTo>
                      <a:pt x="1" y="283"/>
                      <a:pt x="37" y="436"/>
                      <a:pt x="59" y="582"/>
                    </a:cubicBezTo>
                    <a:cubicBezTo>
                      <a:pt x="76" y="711"/>
                      <a:pt x="98" y="838"/>
                      <a:pt x="120" y="966"/>
                    </a:cubicBezTo>
                    <a:cubicBezTo>
                      <a:pt x="142" y="1093"/>
                      <a:pt x="158" y="1223"/>
                      <a:pt x="193" y="1347"/>
                    </a:cubicBezTo>
                    <a:cubicBezTo>
                      <a:pt x="234" y="1488"/>
                      <a:pt x="302" y="1592"/>
                      <a:pt x="413" y="1688"/>
                    </a:cubicBezTo>
                    <a:cubicBezTo>
                      <a:pt x="438" y="1709"/>
                      <a:pt x="467" y="1720"/>
                      <a:pt x="496" y="1720"/>
                    </a:cubicBezTo>
                    <a:cubicBezTo>
                      <a:pt x="533" y="1720"/>
                      <a:pt x="570" y="1702"/>
                      <a:pt x="594" y="1665"/>
                    </a:cubicBezTo>
                    <a:cubicBezTo>
                      <a:pt x="672" y="1542"/>
                      <a:pt x="715" y="1424"/>
                      <a:pt x="707" y="1275"/>
                    </a:cubicBezTo>
                    <a:cubicBezTo>
                      <a:pt x="700" y="1133"/>
                      <a:pt x="672" y="990"/>
                      <a:pt x="643" y="848"/>
                    </a:cubicBezTo>
                    <a:cubicBezTo>
                      <a:pt x="592" y="595"/>
                      <a:pt x="554" y="244"/>
                      <a:pt x="362" y="51"/>
                    </a:cubicBezTo>
                    <a:cubicBezTo>
                      <a:pt x="326" y="16"/>
                      <a:pt x="281" y="1"/>
                      <a:pt x="237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159" name="Google Shape;4159;p25"/>
              <p:cNvSpPr/>
              <p:nvPr/>
            </p:nvSpPr>
            <p:spPr>
              <a:xfrm>
                <a:off x="230654" y="3904645"/>
                <a:ext cx="37187" cy="110589"/>
              </a:xfrm>
              <a:custGeom>
                <a:avLst/>
                <a:gdLst/>
                <a:ahLst/>
                <a:cxnLst/>
                <a:rect l="l" t="t" r="r" b="b"/>
                <a:pathLst>
                  <a:path w="651" h="1936" extrusionOk="0">
                    <a:moveTo>
                      <a:pt x="399" y="0"/>
                    </a:moveTo>
                    <a:cubicBezTo>
                      <a:pt x="364" y="0"/>
                      <a:pt x="331" y="13"/>
                      <a:pt x="305" y="45"/>
                    </a:cubicBezTo>
                    <a:cubicBezTo>
                      <a:pt x="124" y="270"/>
                      <a:pt x="142" y="647"/>
                      <a:pt x="102" y="921"/>
                    </a:cubicBezTo>
                    <a:cubicBezTo>
                      <a:pt x="57" y="1239"/>
                      <a:pt x="0" y="1544"/>
                      <a:pt x="117" y="1853"/>
                    </a:cubicBezTo>
                    <a:cubicBezTo>
                      <a:pt x="136" y="1902"/>
                      <a:pt x="182" y="1936"/>
                      <a:pt x="229" y="1936"/>
                    </a:cubicBezTo>
                    <a:cubicBezTo>
                      <a:pt x="255" y="1936"/>
                      <a:pt x="282" y="1925"/>
                      <a:pt x="305" y="1902"/>
                    </a:cubicBezTo>
                    <a:cubicBezTo>
                      <a:pt x="542" y="1660"/>
                      <a:pt x="598" y="1348"/>
                      <a:pt x="625" y="1020"/>
                    </a:cubicBezTo>
                    <a:cubicBezTo>
                      <a:pt x="637" y="862"/>
                      <a:pt x="650" y="703"/>
                      <a:pt x="643" y="545"/>
                    </a:cubicBezTo>
                    <a:cubicBezTo>
                      <a:pt x="637" y="392"/>
                      <a:pt x="640" y="203"/>
                      <a:pt x="542" y="75"/>
                    </a:cubicBezTo>
                    <a:cubicBezTo>
                      <a:pt x="511" y="33"/>
                      <a:pt x="454" y="0"/>
                      <a:pt x="399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160" name="Google Shape;4160;p25"/>
              <p:cNvSpPr/>
              <p:nvPr/>
            </p:nvSpPr>
            <p:spPr>
              <a:xfrm>
                <a:off x="275667" y="3947545"/>
                <a:ext cx="45355" cy="85284"/>
              </a:xfrm>
              <a:custGeom>
                <a:avLst/>
                <a:gdLst/>
                <a:ahLst/>
                <a:cxnLst/>
                <a:rect l="l" t="t" r="r" b="b"/>
                <a:pathLst>
                  <a:path w="794" h="1493" extrusionOk="0">
                    <a:moveTo>
                      <a:pt x="528" y="0"/>
                    </a:moveTo>
                    <a:cubicBezTo>
                      <a:pt x="514" y="0"/>
                      <a:pt x="500" y="3"/>
                      <a:pt x="486" y="9"/>
                    </a:cubicBezTo>
                    <a:cubicBezTo>
                      <a:pt x="246" y="103"/>
                      <a:pt x="170" y="438"/>
                      <a:pt x="116" y="669"/>
                    </a:cubicBezTo>
                    <a:cubicBezTo>
                      <a:pt x="56" y="916"/>
                      <a:pt x="1" y="1211"/>
                      <a:pt x="155" y="1435"/>
                    </a:cubicBezTo>
                    <a:cubicBezTo>
                      <a:pt x="182" y="1473"/>
                      <a:pt x="219" y="1492"/>
                      <a:pt x="257" y="1492"/>
                    </a:cubicBezTo>
                    <a:cubicBezTo>
                      <a:pt x="286" y="1492"/>
                      <a:pt x="315" y="1481"/>
                      <a:pt x="342" y="1459"/>
                    </a:cubicBezTo>
                    <a:cubicBezTo>
                      <a:pt x="531" y="1295"/>
                      <a:pt x="571" y="1040"/>
                      <a:pt x="622" y="809"/>
                    </a:cubicBezTo>
                    <a:cubicBezTo>
                      <a:pt x="667" y="603"/>
                      <a:pt x="793" y="275"/>
                      <a:pt x="670" y="86"/>
                    </a:cubicBezTo>
                    <a:cubicBezTo>
                      <a:pt x="642" y="40"/>
                      <a:pt x="585" y="0"/>
                      <a:pt x="528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4161" name="Google Shape;4161;p25"/>
            <p:cNvGrpSpPr/>
            <p:nvPr/>
          </p:nvGrpSpPr>
          <p:grpSpPr>
            <a:xfrm>
              <a:off x="779951" y="4682022"/>
              <a:ext cx="88313" cy="132981"/>
              <a:chOff x="712664" y="4070529"/>
              <a:chExt cx="88313" cy="132981"/>
            </a:xfrm>
          </p:grpSpPr>
          <p:sp>
            <p:nvSpPr>
              <p:cNvPr id="4162" name="Google Shape;4162;p25"/>
              <p:cNvSpPr/>
              <p:nvPr/>
            </p:nvSpPr>
            <p:spPr>
              <a:xfrm>
                <a:off x="712664" y="4082639"/>
                <a:ext cx="44613" cy="91225"/>
              </a:xfrm>
              <a:custGeom>
                <a:avLst/>
                <a:gdLst/>
                <a:ahLst/>
                <a:cxnLst/>
                <a:rect l="l" t="t" r="r" b="b"/>
                <a:pathLst>
                  <a:path w="781" h="1597" extrusionOk="0">
                    <a:moveTo>
                      <a:pt x="221" y="1"/>
                    </a:moveTo>
                    <a:cubicBezTo>
                      <a:pt x="138" y="1"/>
                      <a:pt x="60" y="44"/>
                      <a:pt x="44" y="145"/>
                    </a:cubicBezTo>
                    <a:cubicBezTo>
                      <a:pt x="1" y="407"/>
                      <a:pt x="81" y="683"/>
                      <a:pt x="139" y="938"/>
                    </a:cubicBezTo>
                    <a:cubicBezTo>
                      <a:pt x="196" y="1187"/>
                      <a:pt x="264" y="1427"/>
                      <a:pt x="489" y="1579"/>
                    </a:cubicBezTo>
                    <a:cubicBezTo>
                      <a:pt x="506" y="1591"/>
                      <a:pt x="526" y="1596"/>
                      <a:pt x="546" y="1596"/>
                    </a:cubicBezTo>
                    <a:cubicBezTo>
                      <a:pt x="589" y="1596"/>
                      <a:pt x="632" y="1573"/>
                      <a:pt x="652" y="1535"/>
                    </a:cubicBezTo>
                    <a:cubicBezTo>
                      <a:pt x="780" y="1308"/>
                      <a:pt x="735" y="1060"/>
                      <a:pt x="674" y="820"/>
                    </a:cubicBezTo>
                    <a:cubicBezTo>
                      <a:pt x="614" y="582"/>
                      <a:pt x="569" y="295"/>
                      <a:pt x="422" y="97"/>
                    </a:cubicBezTo>
                    <a:cubicBezTo>
                      <a:pt x="377" y="36"/>
                      <a:pt x="297" y="1"/>
                      <a:pt x="221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163" name="Google Shape;4163;p25"/>
              <p:cNvSpPr/>
              <p:nvPr/>
            </p:nvSpPr>
            <p:spPr>
              <a:xfrm>
                <a:off x="767617" y="4070529"/>
                <a:ext cx="33360" cy="132981"/>
              </a:xfrm>
              <a:custGeom>
                <a:avLst/>
                <a:gdLst/>
                <a:ahLst/>
                <a:cxnLst/>
                <a:rect l="l" t="t" r="r" b="b"/>
                <a:pathLst>
                  <a:path w="584" h="2328" extrusionOk="0">
                    <a:moveTo>
                      <a:pt x="295" y="1"/>
                    </a:moveTo>
                    <a:cubicBezTo>
                      <a:pt x="171" y="1"/>
                      <a:pt x="45" y="86"/>
                      <a:pt x="30" y="255"/>
                    </a:cubicBezTo>
                    <a:cubicBezTo>
                      <a:pt x="0" y="597"/>
                      <a:pt x="2" y="946"/>
                      <a:pt x="6" y="1290"/>
                    </a:cubicBezTo>
                    <a:cubicBezTo>
                      <a:pt x="9" y="1631"/>
                      <a:pt x="24" y="1959"/>
                      <a:pt x="178" y="2270"/>
                    </a:cubicBezTo>
                    <a:cubicBezTo>
                      <a:pt x="198" y="2309"/>
                      <a:pt x="239" y="2328"/>
                      <a:pt x="281" y="2328"/>
                    </a:cubicBezTo>
                    <a:cubicBezTo>
                      <a:pt x="323" y="2328"/>
                      <a:pt x="365" y="2309"/>
                      <a:pt x="385" y="2270"/>
                    </a:cubicBezTo>
                    <a:cubicBezTo>
                      <a:pt x="543" y="1960"/>
                      <a:pt x="560" y="1631"/>
                      <a:pt x="569" y="1290"/>
                    </a:cubicBezTo>
                    <a:cubicBezTo>
                      <a:pt x="576" y="946"/>
                      <a:pt x="583" y="597"/>
                      <a:pt x="557" y="255"/>
                    </a:cubicBezTo>
                    <a:cubicBezTo>
                      <a:pt x="544" y="85"/>
                      <a:pt x="420" y="1"/>
                      <a:pt x="295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4164" name="Google Shape;4164;p25"/>
            <p:cNvGrpSpPr/>
            <p:nvPr/>
          </p:nvGrpSpPr>
          <p:grpSpPr>
            <a:xfrm>
              <a:off x="432325" y="4835818"/>
              <a:ext cx="148749" cy="138123"/>
              <a:chOff x="417563" y="4145250"/>
              <a:chExt cx="148749" cy="138123"/>
            </a:xfrm>
          </p:grpSpPr>
          <p:sp>
            <p:nvSpPr>
              <p:cNvPr id="4165" name="Google Shape;4165;p25"/>
              <p:cNvSpPr/>
              <p:nvPr/>
            </p:nvSpPr>
            <p:spPr>
              <a:xfrm>
                <a:off x="417563" y="4179924"/>
                <a:ext cx="39186" cy="103449"/>
              </a:xfrm>
              <a:custGeom>
                <a:avLst/>
                <a:gdLst/>
                <a:ahLst/>
                <a:cxnLst/>
                <a:rect l="l" t="t" r="r" b="b"/>
                <a:pathLst>
                  <a:path w="686" h="1811" extrusionOk="0">
                    <a:moveTo>
                      <a:pt x="283" y="1"/>
                    </a:moveTo>
                    <a:cubicBezTo>
                      <a:pt x="215" y="1"/>
                      <a:pt x="148" y="32"/>
                      <a:pt x="118" y="96"/>
                    </a:cubicBezTo>
                    <a:cubicBezTo>
                      <a:pt x="0" y="348"/>
                      <a:pt x="83" y="703"/>
                      <a:pt x="102" y="970"/>
                    </a:cubicBezTo>
                    <a:cubicBezTo>
                      <a:pt x="112" y="1123"/>
                      <a:pt x="118" y="1280"/>
                      <a:pt x="141" y="1432"/>
                    </a:cubicBezTo>
                    <a:cubicBezTo>
                      <a:pt x="163" y="1569"/>
                      <a:pt x="227" y="1672"/>
                      <a:pt x="315" y="1777"/>
                    </a:cubicBezTo>
                    <a:cubicBezTo>
                      <a:pt x="333" y="1800"/>
                      <a:pt x="363" y="1811"/>
                      <a:pt x="394" y="1811"/>
                    </a:cubicBezTo>
                    <a:cubicBezTo>
                      <a:pt x="425" y="1811"/>
                      <a:pt x="456" y="1799"/>
                      <a:pt x="475" y="1777"/>
                    </a:cubicBezTo>
                    <a:cubicBezTo>
                      <a:pt x="685" y="1537"/>
                      <a:pt x="670" y="1245"/>
                      <a:pt x="647" y="944"/>
                    </a:cubicBezTo>
                    <a:cubicBezTo>
                      <a:pt x="625" y="670"/>
                      <a:pt x="621" y="266"/>
                      <a:pt x="421" y="56"/>
                    </a:cubicBezTo>
                    <a:cubicBezTo>
                      <a:pt x="386" y="19"/>
                      <a:pt x="334" y="1"/>
                      <a:pt x="283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166" name="Google Shape;4166;p25"/>
              <p:cNvSpPr/>
              <p:nvPr/>
            </p:nvSpPr>
            <p:spPr>
              <a:xfrm>
                <a:off x="469888" y="4145250"/>
                <a:ext cx="42556" cy="117101"/>
              </a:xfrm>
              <a:custGeom>
                <a:avLst/>
                <a:gdLst/>
                <a:ahLst/>
                <a:cxnLst/>
                <a:rect l="l" t="t" r="r" b="b"/>
                <a:pathLst>
                  <a:path w="745" h="2050" extrusionOk="0">
                    <a:moveTo>
                      <a:pt x="476" y="0"/>
                    </a:moveTo>
                    <a:cubicBezTo>
                      <a:pt x="449" y="0"/>
                      <a:pt x="419" y="8"/>
                      <a:pt x="384" y="23"/>
                    </a:cubicBezTo>
                    <a:cubicBezTo>
                      <a:pt x="243" y="88"/>
                      <a:pt x="219" y="278"/>
                      <a:pt x="192" y="415"/>
                    </a:cubicBezTo>
                    <a:cubicBezTo>
                      <a:pt x="158" y="589"/>
                      <a:pt x="132" y="764"/>
                      <a:pt x="104" y="936"/>
                    </a:cubicBezTo>
                    <a:cubicBezTo>
                      <a:pt x="47" y="1281"/>
                      <a:pt x="1" y="1611"/>
                      <a:pt x="84" y="1954"/>
                    </a:cubicBezTo>
                    <a:cubicBezTo>
                      <a:pt x="99" y="2020"/>
                      <a:pt x="150" y="2049"/>
                      <a:pt x="204" y="2049"/>
                    </a:cubicBezTo>
                    <a:cubicBezTo>
                      <a:pt x="250" y="2049"/>
                      <a:pt x="298" y="2027"/>
                      <a:pt x="327" y="1988"/>
                    </a:cubicBezTo>
                    <a:cubicBezTo>
                      <a:pt x="568" y="1660"/>
                      <a:pt x="617" y="1267"/>
                      <a:pt x="652" y="870"/>
                    </a:cubicBezTo>
                    <a:cubicBezTo>
                      <a:pt x="666" y="718"/>
                      <a:pt x="745" y="0"/>
                      <a:pt x="476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167" name="Google Shape;4167;p25"/>
              <p:cNvSpPr/>
              <p:nvPr/>
            </p:nvSpPr>
            <p:spPr>
              <a:xfrm>
                <a:off x="528840" y="4206144"/>
                <a:ext cx="37472" cy="75173"/>
              </a:xfrm>
              <a:custGeom>
                <a:avLst/>
                <a:gdLst/>
                <a:ahLst/>
                <a:cxnLst/>
                <a:rect l="l" t="t" r="r" b="b"/>
                <a:pathLst>
                  <a:path w="656" h="1316" extrusionOk="0">
                    <a:moveTo>
                      <a:pt x="371" y="0"/>
                    </a:moveTo>
                    <a:cubicBezTo>
                      <a:pt x="302" y="0"/>
                      <a:pt x="231" y="34"/>
                      <a:pt x="180" y="103"/>
                    </a:cubicBezTo>
                    <a:cubicBezTo>
                      <a:pt x="57" y="271"/>
                      <a:pt x="44" y="533"/>
                      <a:pt x="23" y="733"/>
                    </a:cubicBezTo>
                    <a:cubicBezTo>
                      <a:pt x="1" y="928"/>
                      <a:pt x="15" y="1125"/>
                      <a:pt x="152" y="1281"/>
                    </a:cubicBezTo>
                    <a:cubicBezTo>
                      <a:pt x="172" y="1303"/>
                      <a:pt x="205" y="1315"/>
                      <a:pt x="238" y="1315"/>
                    </a:cubicBezTo>
                    <a:cubicBezTo>
                      <a:pt x="259" y="1315"/>
                      <a:pt x="281" y="1310"/>
                      <a:pt x="298" y="1298"/>
                    </a:cubicBezTo>
                    <a:cubicBezTo>
                      <a:pt x="470" y="1186"/>
                      <a:pt x="536" y="999"/>
                      <a:pt x="566" y="805"/>
                    </a:cubicBezTo>
                    <a:cubicBezTo>
                      <a:pt x="598" y="604"/>
                      <a:pt x="655" y="349"/>
                      <a:pt x="581" y="154"/>
                    </a:cubicBezTo>
                    <a:cubicBezTo>
                      <a:pt x="541" y="53"/>
                      <a:pt x="457" y="0"/>
                      <a:pt x="371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sp>
          <p:nvSpPr>
            <p:cNvPr id="4168" name="Google Shape;4168;p25"/>
            <p:cNvSpPr/>
            <p:nvPr/>
          </p:nvSpPr>
          <p:spPr>
            <a:xfrm>
              <a:off x="1206009" y="4964780"/>
              <a:ext cx="33188" cy="102763"/>
            </a:xfrm>
            <a:custGeom>
              <a:avLst/>
              <a:gdLst/>
              <a:ahLst/>
              <a:cxnLst/>
              <a:rect l="l" t="t" r="r" b="b"/>
              <a:pathLst>
                <a:path w="581" h="1799" extrusionOk="0">
                  <a:moveTo>
                    <a:pt x="300" y="0"/>
                  </a:moveTo>
                  <a:cubicBezTo>
                    <a:pt x="224" y="0"/>
                    <a:pt x="148" y="46"/>
                    <a:pt x="114" y="137"/>
                  </a:cubicBezTo>
                  <a:cubicBezTo>
                    <a:pt x="22" y="389"/>
                    <a:pt x="32" y="700"/>
                    <a:pt x="16" y="968"/>
                  </a:cubicBezTo>
                  <a:cubicBezTo>
                    <a:pt x="0" y="1232"/>
                    <a:pt x="5" y="1500"/>
                    <a:pt x="120" y="1743"/>
                  </a:cubicBezTo>
                  <a:cubicBezTo>
                    <a:pt x="136" y="1778"/>
                    <a:pt x="178" y="1799"/>
                    <a:pt x="219" y="1799"/>
                  </a:cubicBezTo>
                  <a:cubicBezTo>
                    <a:pt x="248" y="1799"/>
                    <a:pt x="276" y="1788"/>
                    <a:pt x="293" y="1765"/>
                  </a:cubicBezTo>
                  <a:cubicBezTo>
                    <a:pt x="467" y="1544"/>
                    <a:pt x="522" y="1270"/>
                    <a:pt x="540" y="994"/>
                  </a:cubicBezTo>
                  <a:cubicBezTo>
                    <a:pt x="554" y="722"/>
                    <a:pt x="580" y="397"/>
                    <a:pt x="484" y="137"/>
                  </a:cubicBezTo>
                  <a:cubicBezTo>
                    <a:pt x="451" y="46"/>
                    <a:pt x="375" y="0"/>
                    <a:pt x="300" y="0"/>
                  </a:cubicBezTo>
                  <a:close/>
                </a:path>
              </a:pathLst>
            </a:custGeom>
            <a:solidFill>
              <a:srgbClr val="191919">
                <a:alpha val="59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4169" name="Google Shape;4169;p25"/>
            <p:cNvGrpSpPr/>
            <p:nvPr/>
          </p:nvGrpSpPr>
          <p:grpSpPr>
            <a:xfrm>
              <a:off x="834763" y="4933213"/>
              <a:ext cx="142923" cy="130526"/>
              <a:chOff x="178100" y="3904645"/>
              <a:chExt cx="142923" cy="130526"/>
            </a:xfrm>
          </p:grpSpPr>
          <p:sp>
            <p:nvSpPr>
              <p:cNvPr id="4170" name="Google Shape;4170;p25"/>
              <p:cNvSpPr/>
              <p:nvPr/>
            </p:nvSpPr>
            <p:spPr>
              <a:xfrm>
                <a:off x="178100" y="3936863"/>
                <a:ext cx="40843" cy="98308"/>
              </a:xfrm>
              <a:custGeom>
                <a:avLst/>
                <a:gdLst/>
                <a:ahLst/>
                <a:cxnLst/>
                <a:rect l="l" t="t" r="r" b="b"/>
                <a:pathLst>
                  <a:path w="715" h="1721" extrusionOk="0">
                    <a:moveTo>
                      <a:pt x="237" y="1"/>
                    </a:moveTo>
                    <a:cubicBezTo>
                      <a:pt x="157" y="1"/>
                      <a:pt x="77" y="54"/>
                      <a:pt x="49" y="139"/>
                    </a:cubicBezTo>
                    <a:cubicBezTo>
                      <a:pt x="1" y="283"/>
                      <a:pt x="37" y="436"/>
                      <a:pt x="59" y="582"/>
                    </a:cubicBezTo>
                    <a:cubicBezTo>
                      <a:pt x="76" y="711"/>
                      <a:pt x="98" y="838"/>
                      <a:pt x="120" y="966"/>
                    </a:cubicBezTo>
                    <a:cubicBezTo>
                      <a:pt x="142" y="1093"/>
                      <a:pt x="158" y="1223"/>
                      <a:pt x="193" y="1347"/>
                    </a:cubicBezTo>
                    <a:cubicBezTo>
                      <a:pt x="234" y="1488"/>
                      <a:pt x="302" y="1592"/>
                      <a:pt x="413" y="1688"/>
                    </a:cubicBezTo>
                    <a:cubicBezTo>
                      <a:pt x="438" y="1709"/>
                      <a:pt x="467" y="1720"/>
                      <a:pt x="496" y="1720"/>
                    </a:cubicBezTo>
                    <a:cubicBezTo>
                      <a:pt x="533" y="1720"/>
                      <a:pt x="570" y="1702"/>
                      <a:pt x="594" y="1665"/>
                    </a:cubicBezTo>
                    <a:cubicBezTo>
                      <a:pt x="672" y="1542"/>
                      <a:pt x="715" y="1424"/>
                      <a:pt x="707" y="1275"/>
                    </a:cubicBezTo>
                    <a:cubicBezTo>
                      <a:pt x="700" y="1133"/>
                      <a:pt x="672" y="990"/>
                      <a:pt x="643" y="848"/>
                    </a:cubicBezTo>
                    <a:cubicBezTo>
                      <a:pt x="592" y="595"/>
                      <a:pt x="554" y="244"/>
                      <a:pt x="362" y="51"/>
                    </a:cubicBezTo>
                    <a:cubicBezTo>
                      <a:pt x="326" y="16"/>
                      <a:pt x="281" y="1"/>
                      <a:pt x="237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171" name="Google Shape;4171;p25"/>
              <p:cNvSpPr/>
              <p:nvPr/>
            </p:nvSpPr>
            <p:spPr>
              <a:xfrm>
                <a:off x="230654" y="3904645"/>
                <a:ext cx="37187" cy="110589"/>
              </a:xfrm>
              <a:custGeom>
                <a:avLst/>
                <a:gdLst/>
                <a:ahLst/>
                <a:cxnLst/>
                <a:rect l="l" t="t" r="r" b="b"/>
                <a:pathLst>
                  <a:path w="651" h="1936" extrusionOk="0">
                    <a:moveTo>
                      <a:pt x="399" y="0"/>
                    </a:moveTo>
                    <a:cubicBezTo>
                      <a:pt x="364" y="0"/>
                      <a:pt x="331" y="13"/>
                      <a:pt x="305" y="45"/>
                    </a:cubicBezTo>
                    <a:cubicBezTo>
                      <a:pt x="124" y="270"/>
                      <a:pt x="142" y="647"/>
                      <a:pt x="102" y="921"/>
                    </a:cubicBezTo>
                    <a:cubicBezTo>
                      <a:pt x="57" y="1239"/>
                      <a:pt x="0" y="1544"/>
                      <a:pt x="117" y="1853"/>
                    </a:cubicBezTo>
                    <a:cubicBezTo>
                      <a:pt x="136" y="1902"/>
                      <a:pt x="182" y="1936"/>
                      <a:pt x="229" y="1936"/>
                    </a:cubicBezTo>
                    <a:cubicBezTo>
                      <a:pt x="255" y="1936"/>
                      <a:pt x="282" y="1925"/>
                      <a:pt x="305" y="1902"/>
                    </a:cubicBezTo>
                    <a:cubicBezTo>
                      <a:pt x="542" y="1660"/>
                      <a:pt x="598" y="1348"/>
                      <a:pt x="625" y="1020"/>
                    </a:cubicBezTo>
                    <a:cubicBezTo>
                      <a:pt x="637" y="862"/>
                      <a:pt x="650" y="703"/>
                      <a:pt x="643" y="545"/>
                    </a:cubicBezTo>
                    <a:cubicBezTo>
                      <a:pt x="637" y="392"/>
                      <a:pt x="640" y="203"/>
                      <a:pt x="542" y="75"/>
                    </a:cubicBezTo>
                    <a:cubicBezTo>
                      <a:pt x="511" y="33"/>
                      <a:pt x="454" y="0"/>
                      <a:pt x="399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172" name="Google Shape;4172;p25"/>
              <p:cNvSpPr/>
              <p:nvPr/>
            </p:nvSpPr>
            <p:spPr>
              <a:xfrm>
                <a:off x="275667" y="3947545"/>
                <a:ext cx="45355" cy="85284"/>
              </a:xfrm>
              <a:custGeom>
                <a:avLst/>
                <a:gdLst/>
                <a:ahLst/>
                <a:cxnLst/>
                <a:rect l="l" t="t" r="r" b="b"/>
                <a:pathLst>
                  <a:path w="794" h="1493" extrusionOk="0">
                    <a:moveTo>
                      <a:pt x="528" y="0"/>
                    </a:moveTo>
                    <a:cubicBezTo>
                      <a:pt x="514" y="0"/>
                      <a:pt x="500" y="3"/>
                      <a:pt x="486" y="9"/>
                    </a:cubicBezTo>
                    <a:cubicBezTo>
                      <a:pt x="246" y="103"/>
                      <a:pt x="170" y="438"/>
                      <a:pt x="116" y="669"/>
                    </a:cubicBezTo>
                    <a:cubicBezTo>
                      <a:pt x="56" y="916"/>
                      <a:pt x="1" y="1211"/>
                      <a:pt x="155" y="1435"/>
                    </a:cubicBezTo>
                    <a:cubicBezTo>
                      <a:pt x="182" y="1473"/>
                      <a:pt x="219" y="1492"/>
                      <a:pt x="257" y="1492"/>
                    </a:cubicBezTo>
                    <a:cubicBezTo>
                      <a:pt x="286" y="1492"/>
                      <a:pt x="315" y="1481"/>
                      <a:pt x="342" y="1459"/>
                    </a:cubicBezTo>
                    <a:cubicBezTo>
                      <a:pt x="531" y="1295"/>
                      <a:pt x="571" y="1040"/>
                      <a:pt x="622" y="809"/>
                    </a:cubicBezTo>
                    <a:cubicBezTo>
                      <a:pt x="667" y="603"/>
                      <a:pt x="793" y="275"/>
                      <a:pt x="670" y="86"/>
                    </a:cubicBezTo>
                    <a:cubicBezTo>
                      <a:pt x="642" y="40"/>
                      <a:pt x="585" y="0"/>
                      <a:pt x="528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4173" name="Google Shape;4173;p25"/>
            <p:cNvGrpSpPr/>
            <p:nvPr/>
          </p:nvGrpSpPr>
          <p:grpSpPr>
            <a:xfrm>
              <a:off x="5901800" y="4851518"/>
              <a:ext cx="148749" cy="138123"/>
              <a:chOff x="417563" y="4145250"/>
              <a:chExt cx="148749" cy="138123"/>
            </a:xfrm>
          </p:grpSpPr>
          <p:sp>
            <p:nvSpPr>
              <p:cNvPr id="4174" name="Google Shape;4174;p25"/>
              <p:cNvSpPr/>
              <p:nvPr/>
            </p:nvSpPr>
            <p:spPr>
              <a:xfrm>
                <a:off x="417563" y="4179924"/>
                <a:ext cx="39186" cy="103449"/>
              </a:xfrm>
              <a:custGeom>
                <a:avLst/>
                <a:gdLst/>
                <a:ahLst/>
                <a:cxnLst/>
                <a:rect l="l" t="t" r="r" b="b"/>
                <a:pathLst>
                  <a:path w="686" h="1811" extrusionOk="0">
                    <a:moveTo>
                      <a:pt x="283" y="1"/>
                    </a:moveTo>
                    <a:cubicBezTo>
                      <a:pt x="215" y="1"/>
                      <a:pt x="148" y="32"/>
                      <a:pt x="118" y="96"/>
                    </a:cubicBezTo>
                    <a:cubicBezTo>
                      <a:pt x="0" y="348"/>
                      <a:pt x="83" y="703"/>
                      <a:pt x="102" y="970"/>
                    </a:cubicBezTo>
                    <a:cubicBezTo>
                      <a:pt x="112" y="1123"/>
                      <a:pt x="118" y="1280"/>
                      <a:pt x="141" y="1432"/>
                    </a:cubicBezTo>
                    <a:cubicBezTo>
                      <a:pt x="163" y="1569"/>
                      <a:pt x="227" y="1672"/>
                      <a:pt x="315" y="1777"/>
                    </a:cubicBezTo>
                    <a:cubicBezTo>
                      <a:pt x="333" y="1800"/>
                      <a:pt x="363" y="1811"/>
                      <a:pt x="394" y="1811"/>
                    </a:cubicBezTo>
                    <a:cubicBezTo>
                      <a:pt x="425" y="1811"/>
                      <a:pt x="456" y="1799"/>
                      <a:pt x="475" y="1777"/>
                    </a:cubicBezTo>
                    <a:cubicBezTo>
                      <a:pt x="685" y="1537"/>
                      <a:pt x="670" y="1245"/>
                      <a:pt x="647" y="944"/>
                    </a:cubicBezTo>
                    <a:cubicBezTo>
                      <a:pt x="625" y="670"/>
                      <a:pt x="621" y="266"/>
                      <a:pt x="421" y="56"/>
                    </a:cubicBezTo>
                    <a:cubicBezTo>
                      <a:pt x="386" y="19"/>
                      <a:pt x="334" y="1"/>
                      <a:pt x="283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175" name="Google Shape;4175;p25"/>
              <p:cNvSpPr/>
              <p:nvPr/>
            </p:nvSpPr>
            <p:spPr>
              <a:xfrm>
                <a:off x="469888" y="4145250"/>
                <a:ext cx="42556" cy="117101"/>
              </a:xfrm>
              <a:custGeom>
                <a:avLst/>
                <a:gdLst/>
                <a:ahLst/>
                <a:cxnLst/>
                <a:rect l="l" t="t" r="r" b="b"/>
                <a:pathLst>
                  <a:path w="745" h="2050" extrusionOk="0">
                    <a:moveTo>
                      <a:pt x="476" y="0"/>
                    </a:moveTo>
                    <a:cubicBezTo>
                      <a:pt x="449" y="0"/>
                      <a:pt x="419" y="8"/>
                      <a:pt x="384" y="23"/>
                    </a:cubicBezTo>
                    <a:cubicBezTo>
                      <a:pt x="243" y="88"/>
                      <a:pt x="219" y="278"/>
                      <a:pt x="192" y="415"/>
                    </a:cubicBezTo>
                    <a:cubicBezTo>
                      <a:pt x="158" y="589"/>
                      <a:pt x="132" y="764"/>
                      <a:pt x="104" y="936"/>
                    </a:cubicBezTo>
                    <a:cubicBezTo>
                      <a:pt x="47" y="1281"/>
                      <a:pt x="1" y="1611"/>
                      <a:pt x="84" y="1954"/>
                    </a:cubicBezTo>
                    <a:cubicBezTo>
                      <a:pt x="99" y="2020"/>
                      <a:pt x="150" y="2049"/>
                      <a:pt x="204" y="2049"/>
                    </a:cubicBezTo>
                    <a:cubicBezTo>
                      <a:pt x="250" y="2049"/>
                      <a:pt x="298" y="2027"/>
                      <a:pt x="327" y="1988"/>
                    </a:cubicBezTo>
                    <a:cubicBezTo>
                      <a:pt x="568" y="1660"/>
                      <a:pt x="617" y="1267"/>
                      <a:pt x="652" y="870"/>
                    </a:cubicBezTo>
                    <a:cubicBezTo>
                      <a:pt x="666" y="718"/>
                      <a:pt x="745" y="0"/>
                      <a:pt x="476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176" name="Google Shape;4176;p25"/>
              <p:cNvSpPr/>
              <p:nvPr/>
            </p:nvSpPr>
            <p:spPr>
              <a:xfrm>
                <a:off x="528840" y="4206144"/>
                <a:ext cx="37472" cy="75173"/>
              </a:xfrm>
              <a:custGeom>
                <a:avLst/>
                <a:gdLst/>
                <a:ahLst/>
                <a:cxnLst/>
                <a:rect l="l" t="t" r="r" b="b"/>
                <a:pathLst>
                  <a:path w="656" h="1316" extrusionOk="0">
                    <a:moveTo>
                      <a:pt x="371" y="0"/>
                    </a:moveTo>
                    <a:cubicBezTo>
                      <a:pt x="302" y="0"/>
                      <a:pt x="231" y="34"/>
                      <a:pt x="180" y="103"/>
                    </a:cubicBezTo>
                    <a:cubicBezTo>
                      <a:pt x="57" y="271"/>
                      <a:pt x="44" y="533"/>
                      <a:pt x="23" y="733"/>
                    </a:cubicBezTo>
                    <a:cubicBezTo>
                      <a:pt x="1" y="928"/>
                      <a:pt x="15" y="1125"/>
                      <a:pt x="152" y="1281"/>
                    </a:cubicBezTo>
                    <a:cubicBezTo>
                      <a:pt x="172" y="1303"/>
                      <a:pt x="205" y="1315"/>
                      <a:pt x="238" y="1315"/>
                    </a:cubicBezTo>
                    <a:cubicBezTo>
                      <a:pt x="259" y="1315"/>
                      <a:pt x="281" y="1310"/>
                      <a:pt x="298" y="1298"/>
                    </a:cubicBezTo>
                    <a:cubicBezTo>
                      <a:pt x="470" y="1186"/>
                      <a:pt x="536" y="999"/>
                      <a:pt x="566" y="805"/>
                    </a:cubicBezTo>
                    <a:cubicBezTo>
                      <a:pt x="598" y="604"/>
                      <a:pt x="655" y="349"/>
                      <a:pt x="581" y="154"/>
                    </a:cubicBezTo>
                    <a:cubicBezTo>
                      <a:pt x="541" y="53"/>
                      <a:pt x="457" y="0"/>
                      <a:pt x="371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sp>
          <p:nvSpPr>
            <p:cNvPr id="4177" name="Google Shape;4177;p25"/>
            <p:cNvSpPr/>
            <p:nvPr/>
          </p:nvSpPr>
          <p:spPr>
            <a:xfrm>
              <a:off x="3194946" y="4869205"/>
              <a:ext cx="33188" cy="102763"/>
            </a:xfrm>
            <a:custGeom>
              <a:avLst/>
              <a:gdLst/>
              <a:ahLst/>
              <a:cxnLst/>
              <a:rect l="l" t="t" r="r" b="b"/>
              <a:pathLst>
                <a:path w="581" h="1799" extrusionOk="0">
                  <a:moveTo>
                    <a:pt x="300" y="0"/>
                  </a:moveTo>
                  <a:cubicBezTo>
                    <a:pt x="224" y="0"/>
                    <a:pt x="148" y="46"/>
                    <a:pt x="114" y="137"/>
                  </a:cubicBezTo>
                  <a:cubicBezTo>
                    <a:pt x="22" y="389"/>
                    <a:pt x="32" y="700"/>
                    <a:pt x="16" y="968"/>
                  </a:cubicBezTo>
                  <a:cubicBezTo>
                    <a:pt x="0" y="1232"/>
                    <a:pt x="5" y="1500"/>
                    <a:pt x="120" y="1743"/>
                  </a:cubicBezTo>
                  <a:cubicBezTo>
                    <a:pt x="136" y="1778"/>
                    <a:pt x="178" y="1799"/>
                    <a:pt x="219" y="1799"/>
                  </a:cubicBezTo>
                  <a:cubicBezTo>
                    <a:pt x="248" y="1799"/>
                    <a:pt x="276" y="1788"/>
                    <a:pt x="293" y="1765"/>
                  </a:cubicBezTo>
                  <a:cubicBezTo>
                    <a:pt x="467" y="1544"/>
                    <a:pt x="522" y="1270"/>
                    <a:pt x="540" y="994"/>
                  </a:cubicBezTo>
                  <a:cubicBezTo>
                    <a:pt x="554" y="722"/>
                    <a:pt x="580" y="397"/>
                    <a:pt x="484" y="137"/>
                  </a:cubicBezTo>
                  <a:cubicBezTo>
                    <a:pt x="451" y="46"/>
                    <a:pt x="375" y="0"/>
                    <a:pt x="300" y="0"/>
                  </a:cubicBezTo>
                  <a:close/>
                </a:path>
              </a:pathLst>
            </a:custGeom>
            <a:solidFill>
              <a:srgbClr val="191919">
                <a:alpha val="59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4178" name="Google Shape;4178;p25"/>
            <p:cNvGrpSpPr/>
            <p:nvPr/>
          </p:nvGrpSpPr>
          <p:grpSpPr>
            <a:xfrm>
              <a:off x="1088463" y="4638600"/>
              <a:ext cx="142923" cy="130526"/>
              <a:chOff x="178100" y="3904645"/>
              <a:chExt cx="142923" cy="130526"/>
            </a:xfrm>
          </p:grpSpPr>
          <p:sp>
            <p:nvSpPr>
              <p:cNvPr id="4179" name="Google Shape;4179;p25"/>
              <p:cNvSpPr/>
              <p:nvPr/>
            </p:nvSpPr>
            <p:spPr>
              <a:xfrm>
                <a:off x="178100" y="3936863"/>
                <a:ext cx="40843" cy="98308"/>
              </a:xfrm>
              <a:custGeom>
                <a:avLst/>
                <a:gdLst/>
                <a:ahLst/>
                <a:cxnLst/>
                <a:rect l="l" t="t" r="r" b="b"/>
                <a:pathLst>
                  <a:path w="715" h="1721" extrusionOk="0">
                    <a:moveTo>
                      <a:pt x="237" y="1"/>
                    </a:moveTo>
                    <a:cubicBezTo>
                      <a:pt x="157" y="1"/>
                      <a:pt x="77" y="54"/>
                      <a:pt x="49" y="139"/>
                    </a:cubicBezTo>
                    <a:cubicBezTo>
                      <a:pt x="1" y="283"/>
                      <a:pt x="37" y="436"/>
                      <a:pt x="59" y="582"/>
                    </a:cubicBezTo>
                    <a:cubicBezTo>
                      <a:pt x="76" y="711"/>
                      <a:pt x="98" y="838"/>
                      <a:pt x="120" y="966"/>
                    </a:cubicBezTo>
                    <a:cubicBezTo>
                      <a:pt x="142" y="1093"/>
                      <a:pt x="158" y="1223"/>
                      <a:pt x="193" y="1347"/>
                    </a:cubicBezTo>
                    <a:cubicBezTo>
                      <a:pt x="234" y="1488"/>
                      <a:pt x="302" y="1592"/>
                      <a:pt x="413" y="1688"/>
                    </a:cubicBezTo>
                    <a:cubicBezTo>
                      <a:pt x="438" y="1709"/>
                      <a:pt x="467" y="1720"/>
                      <a:pt x="496" y="1720"/>
                    </a:cubicBezTo>
                    <a:cubicBezTo>
                      <a:pt x="533" y="1720"/>
                      <a:pt x="570" y="1702"/>
                      <a:pt x="594" y="1665"/>
                    </a:cubicBezTo>
                    <a:cubicBezTo>
                      <a:pt x="672" y="1542"/>
                      <a:pt x="715" y="1424"/>
                      <a:pt x="707" y="1275"/>
                    </a:cubicBezTo>
                    <a:cubicBezTo>
                      <a:pt x="700" y="1133"/>
                      <a:pt x="672" y="990"/>
                      <a:pt x="643" y="848"/>
                    </a:cubicBezTo>
                    <a:cubicBezTo>
                      <a:pt x="592" y="595"/>
                      <a:pt x="554" y="244"/>
                      <a:pt x="362" y="51"/>
                    </a:cubicBezTo>
                    <a:cubicBezTo>
                      <a:pt x="326" y="16"/>
                      <a:pt x="281" y="1"/>
                      <a:pt x="237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180" name="Google Shape;4180;p25"/>
              <p:cNvSpPr/>
              <p:nvPr/>
            </p:nvSpPr>
            <p:spPr>
              <a:xfrm>
                <a:off x="230654" y="3904645"/>
                <a:ext cx="37187" cy="110589"/>
              </a:xfrm>
              <a:custGeom>
                <a:avLst/>
                <a:gdLst/>
                <a:ahLst/>
                <a:cxnLst/>
                <a:rect l="l" t="t" r="r" b="b"/>
                <a:pathLst>
                  <a:path w="651" h="1936" extrusionOk="0">
                    <a:moveTo>
                      <a:pt x="399" y="0"/>
                    </a:moveTo>
                    <a:cubicBezTo>
                      <a:pt x="364" y="0"/>
                      <a:pt x="331" y="13"/>
                      <a:pt x="305" y="45"/>
                    </a:cubicBezTo>
                    <a:cubicBezTo>
                      <a:pt x="124" y="270"/>
                      <a:pt x="142" y="647"/>
                      <a:pt x="102" y="921"/>
                    </a:cubicBezTo>
                    <a:cubicBezTo>
                      <a:pt x="57" y="1239"/>
                      <a:pt x="0" y="1544"/>
                      <a:pt x="117" y="1853"/>
                    </a:cubicBezTo>
                    <a:cubicBezTo>
                      <a:pt x="136" y="1902"/>
                      <a:pt x="182" y="1936"/>
                      <a:pt x="229" y="1936"/>
                    </a:cubicBezTo>
                    <a:cubicBezTo>
                      <a:pt x="255" y="1936"/>
                      <a:pt x="282" y="1925"/>
                      <a:pt x="305" y="1902"/>
                    </a:cubicBezTo>
                    <a:cubicBezTo>
                      <a:pt x="542" y="1660"/>
                      <a:pt x="598" y="1348"/>
                      <a:pt x="625" y="1020"/>
                    </a:cubicBezTo>
                    <a:cubicBezTo>
                      <a:pt x="637" y="862"/>
                      <a:pt x="650" y="703"/>
                      <a:pt x="643" y="545"/>
                    </a:cubicBezTo>
                    <a:cubicBezTo>
                      <a:pt x="637" y="392"/>
                      <a:pt x="640" y="203"/>
                      <a:pt x="542" y="75"/>
                    </a:cubicBezTo>
                    <a:cubicBezTo>
                      <a:pt x="511" y="33"/>
                      <a:pt x="454" y="0"/>
                      <a:pt x="399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181" name="Google Shape;4181;p25"/>
              <p:cNvSpPr/>
              <p:nvPr/>
            </p:nvSpPr>
            <p:spPr>
              <a:xfrm>
                <a:off x="275667" y="3947545"/>
                <a:ext cx="45355" cy="85284"/>
              </a:xfrm>
              <a:custGeom>
                <a:avLst/>
                <a:gdLst/>
                <a:ahLst/>
                <a:cxnLst/>
                <a:rect l="l" t="t" r="r" b="b"/>
                <a:pathLst>
                  <a:path w="794" h="1493" extrusionOk="0">
                    <a:moveTo>
                      <a:pt x="528" y="0"/>
                    </a:moveTo>
                    <a:cubicBezTo>
                      <a:pt x="514" y="0"/>
                      <a:pt x="500" y="3"/>
                      <a:pt x="486" y="9"/>
                    </a:cubicBezTo>
                    <a:cubicBezTo>
                      <a:pt x="246" y="103"/>
                      <a:pt x="170" y="438"/>
                      <a:pt x="116" y="669"/>
                    </a:cubicBezTo>
                    <a:cubicBezTo>
                      <a:pt x="56" y="916"/>
                      <a:pt x="1" y="1211"/>
                      <a:pt x="155" y="1435"/>
                    </a:cubicBezTo>
                    <a:cubicBezTo>
                      <a:pt x="182" y="1473"/>
                      <a:pt x="219" y="1492"/>
                      <a:pt x="257" y="1492"/>
                    </a:cubicBezTo>
                    <a:cubicBezTo>
                      <a:pt x="286" y="1492"/>
                      <a:pt x="315" y="1481"/>
                      <a:pt x="342" y="1459"/>
                    </a:cubicBezTo>
                    <a:cubicBezTo>
                      <a:pt x="531" y="1295"/>
                      <a:pt x="571" y="1040"/>
                      <a:pt x="622" y="809"/>
                    </a:cubicBezTo>
                    <a:cubicBezTo>
                      <a:pt x="667" y="603"/>
                      <a:pt x="793" y="275"/>
                      <a:pt x="670" y="86"/>
                    </a:cubicBezTo>
                    <a:cubicBezTo>
                      <a:pt x="642" y="40"/>
                      <a:pt x="585" y="0"/>
                      <a:pt x="528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4182" name="Google Shape;4182;p25"/>
            <p:cNvGrpSpPr/>
            <p:nvPr/>
          </p:nvGrpSpPr>
          <p:grpSpPr>
            <a:xfrm>
              <a:off x="1631214" y="4654247"/>
              <a:ext cx="88313" cy="132981"/>
              <a:chOff x="712664" y="3994329"/>
              <a:chExt cx="88313" cy="132981"/>
            </a:xfrm>
          </p:grpSpPr>
          <p:sp>
            <p:nvSpPr>
              <p:cNvPr id="4183" name="Google Shape;4183;p25"/>
              <p:cNvSpPr/>
              <p:nvPr/>
            </p:nvSpPr>
            <p:spPr>
              <a:xfrm>
                <a:off x="712664" y="4006439"/>
                <a:ext cx="44613" cy="91225"/>
              </a:xfrm>
              <a:custGeom>
                <a:avLst/>
                <a:gdLst/>
                <a:ahLst/>
                <a:cxnLst/>
                <a:rect l="l" t="t" r="r" b="b"/>
                <a:pathLst>
                  <a:path w="781" h="1597" extrusionOk="0">
                    <a:moveTo>
                      <a:pt x="221" y="1"/>
                    </a:moveTo>
                    <a:cubicBezTo>
                      <a:pt x="138" y="1"/>
                      <a:pt x="60" y="44"/>
                      <a:pt x="44" y="145"/>
                    </a:cubicBezTo>
                    <a:cubicBezTo>
                      <a:pt x="1" y="407"/>
                      <a:pt x="81" y="683"/>
                      <a:pt x="139" y="938"/>
                    </a:cubicBezTo>
                    <a:cubicBezTo>
                      <a:pt x="196" y="1187"/>
                      <a:pt x="264" y="1427"/>
                      <a:pt x="489" y="1579"/>
                    </a:cubicBezTo>
                    <a:cubicBezTo>
                      <a:pt x="506" y="1591"/>
                      <a:pt x="526" y="1596"/>
                      <a:pt x="546" y="1596"/>
                    </a:cubicBezTo>
                    <a:cubicBezTo>
                      <a:pt x="589" y="1596"/>
                      <a:pt x="632" y="1573"/>
                      <a:pt x="652" y="1535"/>
                    </a:cubicBezTo>
                    <a:cubicBezTo>
                      <a:pt x="780" y="1308"/>
                      <a:pt x="735" y="1060"/>
                      <a:pt x="674" y="820"/>
                    </a:cubicBezTo>
                    <a:cubicBezTo>
                      <a:pt x="614" y="582"/>
                      <a:pt x="569" y="295"/>
                      <a:pt x="422" y="97"/>
                    </a:cubicBezTo>
                    <a:cubicBezTo>
                      <a:pt x="377" y="36"/>
                      <a:pt x="297" y="1"/>
                      <a:pt x="221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184" name="Google Shape;4184;p25"/>
              <p:cNvSpPr/>
              <p:nvPr/>
            </p:nvSpPr>
            <p:spPr>
              <a:xfrm>
                <a:off x="767617" y="3994329"/>
                <a:ext cx="33360" cy="132981"/>
              </a:xfrm>
              <a:custGeom>
                <a:avLst/>
                <a:gdLst/>
                <a:ahLst/>
                <a:cxnLst/>
                <a:rect l="l" t="t" r="r" b="b"/>
                <a:pathLst>
                  <a:path w="584" h="2328" extrusionOk="0">
                    <a:moveTo>
                      <a:pt x="295" y="1"/>
                    </a:moveTo>
                    <a:cubicBezTo>
                      <a:pt x="171" y="1"/>
                      <a:pt x="45" y="86"/>
                      <a:pt x="30" y="255"/>
                    </a:cubicBezTo>
                    <a:cubicBezTo>
                      <a:pt x="0" y="597"/>
                      <a:pt x="2" y="946"/>
                      <a:pt x="6" y="1290"/>
                    </a:cubicBezTo>
                    <a:cubicBezTo>
                      <a:pt x="9" y="1631"/>
                      <a:pt x="24" y="1959"/>
                      <a:pt x="178" y="2270"/>
                    </a:cubicBezTo>
                    <a:cubicBezTo>
                      <a:pt x="198" y="2309"/>
                      <a:pt x="239" y="2328"/>
                      <a:pt x="281" y="2328"/>
                    </a:cubicBezTo>
                    <a:cubicBezTo>
                      <a:pt x="323" y="2328"/>
                      <a:pt x="365" y="2309"/>
                      <a:pt x="385" y="2270"/>
                    </a:cubicBezTo>
                    <a:cubicBezTo>
                      <a:pt x="543" y="1960"/>
                      <a:pt x="560" y="1631"/>
                      <a:pt x="569" y="1290"/>
                    </a:cubicBezTo>
                    <a:cubicBezTo>
                      <a:pt x="576" y="946"/>
                      <a:pt x="583" y="597"/>
                      <a:pt x="557" y="255"/>
                    </a:cubicBezTo>
                    <a:cubicBezTo>
                      <a:pt x="544" y="85"/>
                      <a:pt x="420" y="1"/>
                      <a:pt x="295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4185" name="Google Shape;4185;p25"/>
            <p:cNvGrpSpPr/>
            <p:nvPr/>
          </p:nvGrpSpPr>
          <p:grpSpPr>
            <a:xfrm>
              <a:off x="1430650" y="4814993"/>
              <a:ext cx="148749" cy="138123"/>
              <a:chOff x="417563" y="4145250"/>
              <a:chExt cx="148749" cy="138123"/>
            </a:xfrm>
          </p:grpSpPr>
          <p:sp>
            <p:nvSpPr>
              <p:cNvPr id="4186" name="Google Shape;4186;p25"/>
              <p:cNvSpPr/>
              <p:nvPr/>
            </p:nvSpPr>
            <p:spPr>
              <a:xfrm>
                <a:off x="417563" y="4179924"/>
                <a:ext cx="39186" cy="103449"/>
              </a:xfrm>
              <a:custGeom>
                <a:avLst/>
                <a:gdLst/>
                <a:ahLst/>
                <a:cxnLst/>
                <a:rect l="l" t="t" r="r" b="b"/>
                <a:pathLst>
                  <a:path w="686" h="1811" extrusionOk="0">
                    <a:moveTo>
                      <a:pt x="283" y="1"/>
                    </a:moveTo>
                    <a:cubicBezTo>
                      <a:pt x="215" y="1"/>
                      <a:pt x="148" y="32"/>
                      <a:pt x="118" y="96"/>
                    </a:cubicBezTo>
                    <a:cubicBezTo>
                      <a:pt x="0" y="348"/>
                      <a:pt x="83" y="703"/>
                      <a:pt x="102" y="970"/>
                    </a:cubicBezTo>
                    <a:cubicBezTo>
                      <a:pt x="112" y="1123"/>
                      <a:pt x="118" y="1280"/>
                      <a:pt x="141" y="1432"/>
                    </a:cubicBezTo>
                    <a:cubicBezTo>
                      <a:pt x="163" y="1569"/>
                      <a:pt x="227" y="1672"/>
                      <a:pt x="315" y="1777"/>
                    </a:cubicBezTo>
                    <a:cubicBezTo>
                      <a:pt x="333" y="1800"/>
                      <a:pt x="363" y="1811"/>
                      <a:pt x="394" y="1811"/>
                    </a:cubicBezTo>
                    <a:cubicBezTo>
                      <a:pt x="425" y="1811"/>
                      <a:pt x="456" y="1799"/>
                      <a:pt x="475" y="1777"/>
                    </a:cubicBezTo>
                    <a:cubicBezTo>
                      <a:pt x="685" y="1537"/>
                      <a:pt x="670" y="1245"/>
                      <a:pt x="647" y="944"/>
                    </a:cubicBezTo>
                    <a:cubicBezTo>
                      <a:pt x="625" y="670"/>
                      <a:pt x="621" y="266"/>
                      <a:pt x="421" y="56"/>
                    </a:cubicBezTo>
                    <a:cubicBezTo>
                      <a:pt x="386" y="19"/>
                      <a:pt x="334" y="1"/>
                      <a:pt x="283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187" name="Google Shape;4187;p25"/>
              <p:cNvSpPr/>
              <p:nvPr/>
            </p:nvSpPr>
            <p:spPr>
              <a:xfrm>
                <a:off x="469888" y="4145250"/>
                <a:ext cx="42556" cy="117101"/>
              </a:xfrm>
              <a:custGeom>
                <a:avLst/>
                <a:gdLst/>
                <a:ahLst/>
                <a:cxnLst/>
                <a:rect l="l" t="t" r="r" b="b"/>
                <a:pathLst>
                  <a:path w="745" h="2050" extrusionOk="0">
                    <a:moveTo>
                      <a:pt x="476" y="0"/>
                    </a:moveTo>
                    <a:cubicBezTo>
                      <a:pt x="449" y="0"/>
                      <a:pt x="419" y="8"/>
                      <a:pt x="384" y="23"/>
                    </a:cubicBezTo>
                    <a:cubicBezTo>
                      <a:pt x="243" y="88"/>
                      <a:pt x="219" y="278"/>
                      <a:pt x="192" y="415"/>
                    </a:cubicBezTo>
                    <a:cubicBezTo>
                      <a:pt x="158" y="589"/>
                      <a:pt x="132" y="764"/>
                      <a:pt x="104" y="936"/>
                    </a:cubicBezTo>
                    <a:cubicBezTo>
                      <a:pt x="47" y="1281"/>
                      <a:pt x="1" y="1611"/>
                      <a:pt x="84" y="1954"/>
                    </a:cubicBezTo>
                    <a:cubicBezTo>
                      <a:pt x="99" y="2020"/>
                      <a:pt x="150" y="2049"/>
                      <a:pt x="204" y="2049"/>
                    </a:cubicBezTo>
                    <a:cubicBezTo>
                      <a:pt x="250" y="2049"/>
                      <a:pt x="298" y="2027"/>
                      <a:pt x="327" y="1988"/>
                    </a:cubicBezTo>
                    <a:cubicBezTo>
                      <a:pt x="568" y="1660"/>
                      <a:pt x="617" y="1267"/>
                      <a:pt x="652" y="870"/>
                    </a:cubicBezTo>
                    <a:cubicBezTo>
                      <a:pt x="666" y="718"/>
                      <a:pt x="745" y="0"/>
                      <a:pt x="476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188" name="Google Shape;4188;p25"/>
              <p:cNvSpPr/>
              <p:nvPr/>
            </p:nvSpPr>
            <p:spPr>
              <a:xfrm>
                <a:off x="528840" y="4206144"/>
                <a:ext cx="37472" cy="75173"/>
              </a:xfrm>
              <a:custGeom>
                <a:avLst/>
                <a:gdLst/>
                <a:ahLst/>
                <a:cxnLst/>
                <a:rect l="l" t="t" r="r" b="b"/>
                <a:pathLst>
                  <a:path w="656" h="1316" extrusionOk="0">
                    <a:moveTo>
                      <a:pt x="371" y="0"/>
                    </a:moveTo>
                    <a:cubicBezTo>
                      <a:pt x="302" y="0"/>
                      <a:pt x="231" y="34"/>
                      <a:pt x="180" y="103"/>
                    </a:cubicBezTo>
                    <a:cubicBezTo>
                      <a:pt x="57" y="271"/>
                      <a:pt x="44" y="533"/>
                      <a:pt x="23" y="733"/>
                    </a:cubicBezTo>
                    <a:cubicBezTo>
                      <a:pt x="1" y="928"/>
                      <a:pt x="15" y="1125"/>
                      <a:pt x="152" y="1281"/>
                    </a:cubicBezTo>
                    <a:cubicBezTo>
                      <a:pt x="172" y="1303"/>
                      <a:pt x="205" y="1315"/>
                      <a:pt x="238" y="1315"/>
                    </a:cubicBezTo>
                    <a:cubicBezTo>
                      <a:pt x="259" y="1315"/>
                      <a:pt x="281" y="1310"/>
                      <a:pt x="298" y="1298"/>
                    </a:cubicBezTo>
                    <a:cubicBezTo>
                      <a:pt x="470" y="1186"/>
                      <a:pt x="536" y="999"/>
                      <a:pt x="566" y="805"/>
                    </a:cubicBezTo>
                    <a:cubicBezTo>
                      <a:pt x="598" y="604"/>
                      <a:pt x="655" y="349"/>
                      <a:pt x="581" y="154"/>
                    </a:cubicBezTo>
                    <a:cubicBezTo>
                      <a:pt x="541" y="53"/>
                      <a:pt x="457" y="0"/>
                      <a:pt x="371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4189" name="Google Shape;4189;p25"/>
            <p:cNvGrpSpPr/>
            <p:nvPr/>
          </p:nvGrpSpPr>
          <p:grpSpPr>
            <a:xfrm>
              <a:off x="2621688" y="4908138"/>
              <a:ext cx="142923" cy="130526"/>
              <a:chOff x="178100" y="3904645"/>
              <a:chExt cx="142923" cy="130526"/>
            </a:xfrm>
          </p:grpSpPr>
          <p:sp>
            <p:nvSpPr>
              <p:cNvPr id="4190" name="Google Shape;4190;p25"/>
              <p:cNvSpPr/>
              <p:nvPr/>
            </p:nvSpPr>
            <p:spPr>
              <a:xfrm>
                <a:off x="178100" y="3936863"/>
                <a:ext cx="40843" cy="98308"/>
              </a:xfrm>
              <a:custGeom>
                <a:avLst/>
                <a:gdLst/>
                <a:ahLst/>
                <a:cxnLst/>
                <a:rect l="l" t="t" r="r" b="b"/>
                <a:pathLst>
                  <a:path w="715" h="1721" extrusionOk="0">
                    <a:moveTo>
                      <a:pt x="237" y="1"/>
                    </a:moveTo>
                    <a:cubicBezTo>
                      <a:pt x="157" y="1"/>
                      <a:pt x="77" y="54"/>
                      <a:pt x="49" y="139"/>
                    </a:cubicBezTo>
                    <a:cubicBezTo>
                      <a:pt x="1" y="283"/>
                      <a:pt x="37" y="436"/>
                      <a:pt x="59" y="582"/>
                    </a:cubicBezTo>
                    <a:cubicBezTo>
                      <a:pt x="76" y="711"/>
                      <a:pt x="98" y="838"/>
                      <a:pt x="120" y="966"/>
                    </a:cubicBezTo>
                    <a:cubicBezTo>
                      <a:pt x="142" y="1093"/>
                      <a:pt x="158" y="1223"/>
                      <a:pt x="193" y="1347"/>
                    </a:cubicBezTo>
                    <a:cubicBezTo>
                      <a:pt x="234" y="1488"/>
                      <a:pt x="302" y="1592"/>
                      <a:pt x="413" y="1688"/>
                    </a:cubicBezTo>
                    <a:cubicBezTo>
                      <a:pt x="438" y="1709"/>
                      <a:pt x="467" y="1720"/>
                      <a:pt x="496" y="1720"/>
                    </a:cubicBezTo>
                    <a:cubicBezTo>
                      <a:pt x="533" y="1720"/>
                      <a:pt x="570" y="1702"/>
                      <a:pt x="594" y="1665"/>
                    </a:cubicBezTo>
                    <a:cubicBezTo>
                      <a:pt x="672" y="1542"/>
                      <a:pt x="715" y="1424"/>
                      <a:pt x="707" y="1275"/>
                    </a:cubicBezTo>
                    <a:cubicBezTo>
                      <a:pt x="700" y="1133"/>
                      <a:pt x="672" y="990"/>
                      <a:pt x="643" y="848"/>
                    </a:cubicBezTo>
                    <a:cubicBezTo>
                      <a:pt x="592" y="595"/>
                      <a:pt x="554" y="244"/>
                      <a:pt x="362" y="51"/>
                    </a:cubicBezTo>
                    <a:cubicBezTo>
                      <a:pt x="326" y="16"/>
                      <a:pt x="281" y="1"/>
                      <a:pt x="237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191" name="Google Shape;4191;p25"/>
              <p:cNvSpPr/>
              <p:nvPr/>
            </p:nvSpPr>
            <p:spPr>
              <a:xfrm>
                <a:off x="230654" y="3904645"/>
                <a:ext cx="37187" cy="110589"/>
              </a:xfrm>
              <a:custGeom>
                <a:avLst/>
                <a:gdLst/>
                <a:ahLst/>
                <a:cxnLst/>
                <a:rect l="l" t="t" r="r" b="b"/>
                <a:pathLst>
                  <a:path w="651" h="1936" extrusionOk="0">
                    <a:moveTo>
                      <a:pt x="399" y="0"/>
                    </a:moveTo>
                    <a:cubicBezTo>
                      <a:pt x="364" y="0"/>
                      <a:pt x="331" y="13"/>
                      <a:pt x="305" y="45"/>
                    </a:cubicBezTo>
                    <a:cubicBezTo>
                      <a:pt x="124" y="270"/>
                      <a:pt x="142" y="647"/>
                      <a:pt x="102" y="921"/>
                    </a:cubicBezTo>
                    <a:cubicBezTo>
                      <a:pt x="57" y="1239"/>
                      <a:pt x="0" y="1544"/>
                      <a:pt x="117" y="1853"/>
                    </a:cubicBezTo>
                    <a:cubicBezTo>
                      <a:pt x="136" y="1902"/>
                      <a:pt x="182" y="1936"/>
                      <a:pt x="229" y="1936"/>
                    </a:cubicBezTo>
                    <a:cubicBezTo>
                      <a:pt x="255" y="1936"/>
                      <a:pt x="282" y="1925"/>
                      <a:pt x="305" y="1902"/>
                    </a:cubicBezTo>
                    <a:cubicBezTo>
                      <a:pt x="542" y="1660"/>
                      <a:pt x="598" y="1348"/>
                      <a:pt x="625" y="1020"/>
                    </a:cubicBezTo>
                    <a:cubicBezTo>
                      <a:pt x="637" y="862"/>
                      <a:pt x="650" y="703"/>
                      <a:pt x="643" y="545"/>
                    </a:cubicBezTo>
                    <a:cubicBezTo>
                      <a:pt x="637" y="392"/>
                      <a:pt x="640" y="203"/>
                      <a:pt x="542" y="75"/>
                    </a:cubicBezTo>
                    <a:cubicBezTo>
                      <a:pt x="511" y="33"/>
                      <a:pt x="454" y="0"/>
                      <a:pt x="399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192" name="Google Shape;4192;p25"/>
              <p:cNvSpPr/>
              <p:nvPr/>
            </p:nvSpPr>
            <p:spPr>
              <a:xfrm>
                <a:off x="275667" y="3947545"/>
                <a:ext cx="45355" cy="85284"/>
              </a:xfrm>
              <a:custGeom>
                <a:avLst/>
                <a:gdLst/>
                <a:ahLst/>
                <a:cxnLst/>
                <a:rect l="l" t="t" r="r" b="b"/>
                <a:pathLst>
                  <a:path w="794" h="1493" extrusionOk="0">
                    <a:moveTo>
                      <a:pt x="528" y="0"/>
                    </a:moveTo>
                    <a:cubicBezTo>
                      <a:pt x="514" y="0"/>
                      <a:pt x="500" y="3"/>
                      <a:pt x="486" y="9"/>
                    </a:cubicBezTo>
                    <a:cubicBezTo>
                      <a:pt x="246" y="103"/>
                      <a:pt x="170" y="438"/>
                      <a:pt x="116" y="669"/>
                    </a:cubicBezTo>
                    <a:cubicBezTo>
                      <a:pt x="56" y="916"/>
                      <a:pt x="1" y="1211"/>
                      <a:pt x="155" y="1435"/>
                    </a:cubicBezTo>
                    <a:cubicBezTo>
                      <a:pt x="182" y="1473"/>
                      <a:pt x="219" y="1492"/>
                      <a:pt x="257" y="1492"/>
                    </a:cubicBezTo>
                    <a:cubicBezTo>
                      <a:pt x="286" y="1492"/>
                      <a:pt x="315" y="1481"/>
                      <a:pt x="342" y="1459"/>
                    </a:cubicBezTo>
                    <a:cubicBezTo>
                      <a:pt x="531" y="1295"/>
                      <a:pt x="571" y="1040"/>
                      <a:pt x="622" y="809"/>
                    </a:cubicBezTo>
                    <a:cubicBezTo>
                      <a:pt x="667" y="603"/>
                      <a:pt x="793" y="275"/>
                      <a:pt x="670" y="86"/>
                    </a:cubicBezTo>
                    <a:cubicBezTo>
                      <a:pt x="642" y="40"/>
                      <a:pt x="585" y="0"/>
                      <a:pt x="528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4193" name="Google Shape;4193;p25"/>
            <p:cNvGrpSpPr/>
            <p:nvPr/>
          </p:nvGrpSpPr>
          <p:grpSpPr>
            <a:xfrm>
              <a:off x="4349951" y="4706647"/>
              <a:ext cx="88313" cy="132981"/>
              <a:chOff x="712664" y="3994329"/>
              <a:chExt cx="88313" cy="132981"/>
            </a:xfrm>
          </p:grpSpPr>
          <p:sp>
            <p:nvSpPr>
              <p:cNvPr id="4194" name="Google Shape;4194;p25"/>
              <p:cNvSpPr/>
              <p:nvPr/>
            </p:nvSpPr>
            <p:spPr>
              <a:xfrm>
                <a:off x="712664" y="4006439"/>
                <a:ext cx="44613" cy="91225"/>
              </a:xfrm>
              <a:custGeom>
                <a:avLst/>
                <a:gdLst/>
                <a:ahLst/>
                <a:cxnLst/>
                <a:rect l="l" t="t" r="r" b="b"/>
                <a:pathLst>
                  <a:path w="781" h="1597" extrusionOk="0">
                    <a:moveTo>
                      <a:pt x="221" y="1"/>
                    </a:moveTo>
                    <a:cubicBezTo>
                      <a:pt x="138" y="1"/>
                      <a:pt x="60" y="44"/>
                      <a:pt x="44" y="145"/>
                    </a:cubicBezTo>
                    <a:cubicBezTo>
                      <a:pt x="1" y="407"/>
                      <a:pt x="81" y="683"/>
                      <a:pt x="139" y="938"/>
                    </a:cubicBezTo>
                    <a:cubicBezTo>
                      <a:pt x="196" y="1187"/>
                      <a:pt x="264" y="1427"/>
                      <a:pt x="489" y="1579"/>
                    </a:cubicBezTo>
                    <a:cubicBezTo>
                      <a:pt x="506" y="1591"/>
                      <a:pt x="526" y="1596"/>
                      <a:pt x="546" y="1596"/>
                    </a:cubicBezTo>
                    <a:cubicBezTo>
                      <a:pt x="589" y="1596"/>
                      <a:pt x="632" y="1573"/>
                      <a:pt x="652" y="1535"/>
                    </a:cubicBezTo>
                    <a:cubicBezTo>
                      <a:pt x="780" y="1308"/>
                      <a:pt x="735" y="1060"/>
                      <a:pt x="674" y="820"/>
                    </a:cubicBezTo>
                    <a:cubicBezTo>
                      <a:pt x="614" y="582"/>
                      <a:pt x="569" y="295"/>
                      <a:pt x="422" y="97"/>
                    </a:cubicBezTo>
                    <a:cubicBezTo>
                      <a:pt x="377" y="36"/>
                      <a:pt x="297" y="1"/>
                      <a:pt x="221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195" name="Google Shape;4195;p25"/>
              <p:cNvSpPr/>
              <p:nvPr/>
            </p:nvSpPr>
            <p:spPr>
              <a:xfrm>
                <a:off x="767617" y="3994329"/>
                <a:ext cx="33360" cy="132981"/>
              </a:xfrm>
              <a:custGeom>
                <a:avLst/>
                <a:gdLst/>
                <a:ahLst/>
                <a:cxnLst/>
                <a:rect l="l" t="t" r="r" b="b"/>
                <a:pathLst>
                  <a:path w="584" h="2328" extrusionOk="0">
                    <a:moveTo>
                      <a:pt x="295" y="1"/>
                    </a:moveTo>
                    <a:cubicBezTo>
                      <a:pt x="171" y="1"/>
                      <a:pt x="45" y="86"/>
                      <a:pt x="30" y="255"/>
                    </a:cubicBezTo>
                    <a:cubicBezTo>
                      <a:pt x="0" y="597"/>
                      <a:pt x="2" y="946"/>
                      <a:pt x="6" y="1290"/>
                    </a:cubicBezTo>
                    <a:cubicBezTo>
                      <a:pt x="9" y="1631"/>
                      <a:pt x="24" y="1959"/>
                      <a:pt x="178" y="2270"/>
                    </a:cubicBezTo>
                    <a:cubicBezTo>
                      <a:pt x="198" y="2309"/>
                      <a:pt x="239" y="2328"/>
                      <a:pt x="281" y="2328"/>
                    </a:cubicBezTo>
                    <a:cubicBezTo>
                      <a:pt x="323" y="2328"/>
                      <a:pt x="365" y="2309"/>
                      <a:pt x="385" y="2270"/>
                    </a:cubicBezTo>
                    <a:cubicBezTo>
                      <a:pt x="543" y="1960"/>
                      <a:pt x="560" y="1631"/>
                      <a:pt x="569" y="1290"/>
                    </a:cubicBezTo>
                    <a:cubicBezTo>
                      <a:pt x="576" y="946"/>
                      <a:pt x="583" y="597"/>
                      <a:pt x="557" y="255"/>
                    </a:cubicBezTo>
                    <a:cubicBezTo>
                      <a:pt x="544" y="85"/>
                      <a:pt x="420" y="1"/>
                      <a:pt x="295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sp>
          <p:nvSpPr>
            <p:cNvPr id="4196" name="Google Shape;4196;p25"/>
            <p:cNvSpPr/>
            <p:nvPr/>
          </p:nvSpPr>
          <p:spPr>
            <a:xfrm>
              <a:off x="2301421" y="4697130"/>
              <a:ext cx="33188" cy="102763"/>
            </a:xfrm>
            <a:custGeom>
              <a:avLst/>
              <a:gdLst/>
              <a:ahLst/>
              <a:cxnLst/>
              <a:rect l="l" t="t" r="r" b="b"/>
              <a:pathLst>
                <a:path w="581" h="1799" extrusionOk="0">
                  <a:moveTo>
                    <a:pt x="300" y="0"/>
                  </a:moveTo>
                  <a:cubicBezTo>
                    <a:pt x="224" y="0"/>
                    <a:pt x="148" y="46"/>
                    <a:pt x="114" y="137"/>
                  </a:cubicBezTo>
                  <a:cubicBezTo>
                    <a:pt x="22" y="389"/>
                    <a:pt x="32" y="700"/>
                    <a:pt x="16" y="968"/>
                  </a:cubicBezTo>
                  <a:cubicBezTo>
                    <a:pt x="0" y="1232"/>
                    <a:pt x="5" y="1500"/>
                    <a:pt x="120" y="1743"/>
                  </a:cubicBezTo>
                  <a:cubicBezTo>
                    <a:pt x="136" y="1778"/>
                    <a:pt x="178" y="1799"/>
                    <a:pt x="219" y="1799"/>
                  </a:cubicBezTo>
                  <a:cubicBezTo>
                    <a:pt x="248" y="1799"/>
                    <a:pt x="276" y="1788"/>
                    <a:pt x="293" y="1765"/>
                  </a:cubicBezTo>
                  <a:cubicBezTo>
                    <a:pt x="467" y="1544"/>
                    <a:pt x="522" y="1270"/>
                    <a:pt x="540" y="994"/>
                  </a:cubicBezTo>
                  <a:cubicBezTo>
                    <a:pt x="554" y="722"/>
                    <a:pt x="580" y="397"/>
                    <a:pt x="484" y="137"/>
                  </a:cubicBezTo>
                  <a:cubicBezTo>
                    <a:pt x="451" y="46"/>
                    <a:pt x="375" y="0"/>
                    <a:pt x="300" y="0"/>
                  </a:cubicBezTo>
                  <a:close/>
                </a:path>
              </a:pathLst>
            </a:custGeom>
            <a:solidFill>
              <a:srgbClr val="191919">
                <a:alpha val="59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4197" name="Google Shape;4197;p25"/>
            <p:cNvGrpSpPr/>
            <p:nvPr/>
          </p:nvGrpSpPr>
          <p:grpSpPr>
            <a:xfrm>
              <a:off x="1927025" y="4603875"/>
              <a:ext cx="142923" cy="130526"/>
              <a:chOff x="178100" y="3904645"/>
              <a:chExt cx="142923" cy="130526"/>
            </a:xfrm>
          </p:grpSpPr>
          <p:sp>
            <p:nvSpPr>
              <p:cNvPr id="4198" name="Google Shape;4198;p25"/>
              <p:cNvSpPr/>
              <p:nvPr/>
            </p:nvSpPr>
            <p:spPr>
              <a:xfrm>
                <a:off x="178100" y="3936863"/>
                <a:ext cx="40843" cy="98308"/>
              </a:xfrm>
              <a:custGeom>
                <a:avLst/>
                <a:gdLst/>
                <a:ahLst/>
                <a:cxnLst/>
                <a:rect l="l" t="t" r="r" b="b"/>
                <a:pathLst>
                  <a:path w="715" h="1721" extrusionOk="0">
                    <a:moveTo>
                      <a:pt x="237" y="1"/>
                    </a:moveTo>
                    <a:cubicBezTo>
                      <a:pt x="157" y="1"/>
                      <a:pt x="77" y="54"/>
                      <a:pt x="49" y="139"/>
                    </a:cubicBezTo>
                    <a:cubicBezTo>
                      <a:pt x="1" y="283"/>
                      <a:pt x="37" y="436"/>
                      <a:pt x="59" y="582"/>
                    </a:cubicBezTo>
                    <a:cubicBezTo>
                      <a:pt x="76" y="711"/>
                      <a:pt x="98" y="838"/>
                      <a:pt x="120" y="966"/>
                    </a:cubicBezTo>
                    <a:cubicBezTo>
                      <a:pt x="142" y="1093"/>
                      <a:pt x="158" y="1223"/>
                      <a:pt x="193" y="1347"/>
                    </a:cubicBezTo>
                    <a:cubicBezTo>
                      <a:pt x="234" y="1488"/>
                      <a:pt x="302" y="1592"/>
                      <a:pt x="413" y="1688"/>
                    </a:cubicBezTo>
                    <a:cubicBezTo>
                      <a:pt x="438" y="1709"/>
                      <a:pt x="467" y="1720"/>
                      <a:pt x="496" y="1720"/>
                    </a:cubicBezTo>
                    <a:cubicBezTo>
                      <a:pt x="533" y="1720"/>
                      <a:pt x="570" y="1702"/>
                      <a:pt x="594" y="1665"/>
                    </a:cubicBezTo>
                    <a:cubicBezTo>
                      <a:pt x="672" y="1542"/>
                      <a:pt x="715" y="1424"/>
                      <a:pt x="707" y="1275"/>
                    </a:cubicBezTo>
                    <a:cubicBezTo>
                      <a:pt x="700" y="1133"/>
                      <a:pt x="672" y="990"/>
                      <a:pt x="643" y="848"/>
                    </a:cubicBezTo>
                    <a:cubicBezTo>
                      <a:pt x="592" y="595"/>
                      <a:pt x="554" y="244"/>
                      <a:pt x="362" y="51"/>
                    </a:cubicBezTo>
                    <a:cubicBezTo>
                      <a:pt x="326" y="16"/>
                      <a:pt x="281" y="1"/>
                      <a:pt x="237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199" name="Google Shape;4199;p25"/>
              <p:cNvSpPr/>
              <p:nvPr/>
            </p:nvSpPr>
            <p:spPr>
              <a:xfrm>
                <a:off x="230654" y="3904645"/>
                <a:ext cx="37187" cy="110589"/>
              </a:xfrm>
              <a:custGeom>
                <a:avLst/>
                <a:gdLst/>
                <a:ahLst/>
                <a:cxnLst/>
                <a:rect l="l" t="t" r="r" b="b"/>
                <a:pathLst>
                  <a:path w="651" h="1936" extrusionOk="0">
                    <a:moveTo>
                      <a:pt x="399" y="0"/>
                    </a:moveTo>
                    <a:cubicBezTo>
                      <a:pt x="364" y="0"/>
                      <a:pt x="331" y="13"/>
                      <a:pt x="305" y="45"/>
                    </a:cubicBezTo>
                    <a:cubicBezTo>
                      <a:pt x="124" y="270"/>
                      <a:pt x="142" y="647"/>
                      <a:pt x="102" y="921"/>
                    </a:cubicBezTo>
                    <a:cubicBezTo>
                      <a:pt x="57" y="1239"/>
                      <a:pt x="0" y="1544"/>
                      <a:pt x="117" y="1853"/>
                    </a:cubicBezTo>
                    <a:cubicBezTo>
                      <a:pt x="136" y="1902"/>
                      <a:pt x="182" y="1936"/>
                      <a:pt x="229" y="1936"/>
                    </a:cubicBezTo>
                    <a:cubicBezTo>
                      <a:pt x="255" y="1936"/>
                      <a:pt x="282" y="1925"/>
                      <a:pt x="305" y="1902"/>
                    </a:cubicBezTo>
                    <a:cubicBezTo>
                      <a:pt x="542" y="1660"/>
                      <a:pt x="598" y="1348"/>
                      <a:pt x="625" y="1020"/>
                    </a:cubicBezTo>
                    <a:cubicBezTo>
                      <a:pt x="637" y="862"/>
                      <a:pt x="650" y="703"/>
                      <a:pt x="643" y="545"/>
                    </a:cubicBezTo>
                    <a:cubicBezTo>
                      <a:pt x="637" y="392"/>
                      <a:pt x="640" y="203"/>
                      <a:pt x="542" y="75"/>
                    </a:cubicBezTo>
                    <a:cubicBezTo>
                      <a:pt x="511" y="33"/>
                      <a:pt x="454" y="0"/>
                      <a:pt x="399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200" name="Google Shape;4200;p25"/>
              <p:cNvSpPr/>
              <p:nvPr/>
            </p:nvSpPr>
            <p:spPr>
              <a:xfrm>
                <a:off x="275667" y="3947545"/>
                <a:ext cx="45355" cy="85284"/>
              </a:xfrm>
              <a:custGeom>
                <a:avLst/>
                <a:gdLst/>
                <a:ahLst/>
                <a:cxnLst/>
                <a:rect l="l" t="t" r="r" b="b"/>
                <a:pathLst>
                  <a:path w="794" h="1493" extrusionOk="0">
                    <a:moveTo>
                      <a:pt x="528" y="0"/>
                    </a:moveTo>
                    <a:cubicBezTo>
                      <a:pt x="514" y="0"/>
                      <a:pt x="500" y="3"/>
                      <a:pt x="486" y="9"/>
                    </a:cubicBezTo>
                    <a:cubicBezTo>
                      <a:pt x="246" y="103"/>
                      <a:pt x="170" y="438"/>
                      <a:pt x="116" y="669"/>
                    </a:cubicBezTo>
                    <a:cubicBezTo>
                      <a:pt x="56" y="916"/>
                      <a:pt x="1" y="1211"/>
                      <a:pt x="155" y="1435"/>
                    </a:cubicBezTo>
                    <a:cubicBezTo>
                      <a:pt x="182" y="1473"/>
                      <a:pt x="219" y="1492"/>
                      <a:pt x="257" y="1492"/>
                    </a:cubicBezTo>
                    <a:cubicBezTo>
                      <a:pt x="286" y="1492"/>
                      <a:pt x="315" y="1481"/>
                      <a:pt x="342" y="1459"/>
                    </a:cubicBezTo>
                    <a:cubicBezTo>
                      <a:pt x="531" y="1295"/>
                      <a:pt x="571" y="1040"/>
                      <a:pt x="622" y="809"/>
                    </a:cubicBezTo>
                    <a:cubicBezTo>
                      <a:pt x="667" y="603"/>
                      <a:pt x="793" y="275"/>
                      <a:pt x="670" y="86"/>
                    </a:cubicBezTo>
                    <a:cubicBezTo>
                      <a:pt x="642" y="40"/>
                      <a:pt x="585" y="0"/>
                      <a:pt x="528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4201" name="Google Shape;4201;p25"/>
            <p:cNvGrpSpPr/>
            <p:nvPr/>
          </p:nvGrpSpPr>
          <p:grpSpPr>
            <a:xfrm>
              <a:off x="2464539" y="4706647"/>
              <a:ext cx="88313" cy="132981"/>
              <a:chOff x="712664" y="3994329"/>
              <a:chExt cx="88313" cy="132981"/>
            </a:xfrm>
          </p:grpSpPr>
          <p:sp>
            <p:nvSpPr>
              <p:cNvPr id="4202" name="Google Shape;4202;p25"/>
              <p:cNvSpPr/>
              <p:nvPr/>
            </p:nvSpPr>
            <p:spPr>
              <a:xfrm>
                <a:off x="712664" y="4006439"/>
                <a:ext cx="44613" cy="91225"/>
              </a:xfrm>
              <a:custGeom>
                <a:avLst/>
                <a:gdLst/>
                <a:ahLst/>
                <a:cxnLst/>
                <a:rect l="l" t="t" r="r" b="b"/>
                <a:pathLst>
                  <a:path w="781" h="1597" extrusionOk="0">
                    <a:moveTo>
                      <a:pt x="221" y="1"/>
                    </a:moveTo>
                    <a:cubicBezTo>
                      <a:pt x="138" y="1"/>
                      <a:pt x="60" y="44"/>
                      <a:pt x="44" y="145"/>
                    </a:cubicBezTo>
                    <a:cubicBezTo>
                      <a:pt x="1" y="407"/>
                      <a:pt x="81" y="683"/>
                      <a:pt x="139" y="938"/>
                    </a:cubicBezTo>
                    <a:cubicBezTo>
                      <a:pt x="196" y="1187"/>
                      <a:pt x="264" y="1427"/>
                      <a:pt x="489" y="1579"/>
                    </a:cubicBezTo>
                    <a:cubicBezTo>
                      <a:pt x="506" y="1591"/>
                      <a:pt x="526" y="1596"/>
                      <a:pt x="546" y="1596"/>
                    </a:cubicBezTo>
                    <a:cubicBezTo>
                      <a:pt x="589" y="1596"/>
                      <a:pt x="632" y="1573"/>
                      <a:pt x="652" y="1535"/>
                    </a:cubicBezTo>
                    <a:cubicBezTo>
                      <a:pt x="780" y="1308"/>
                      <a:pt x="735" y="1060"/>
                      <a:pt x="674" y="820"/>
                    </a:cubicBezTo>
                    <a:cubicBezTo>
                      <a:pt x="614" y="582"/>
                      <a:pt x="569" y="295"/>
                      <a:pt x="422" y="97"/>
                    </a:cubicBezTo>
                    <a:cubicBezTo>
                      <a:pt x="377" y="36"/>
                      <a:pt x="297" y="1"/>
                      <a:pt x="221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203" name="Google Shape;4203;p25"/>
              <p:cNvSpPr/>
              <p:nvPr/>
            </p:nvSpPr>
            <p:spPr>
              <a:xfrm>
                <a:off x="767617" y="3994329"/>
                <a:ext cx="33360" cy="132981"/>
              </a:xfrm>
              <a:custGeom>
                <a:avLst/>
                <a:gdLst/>
                <a:ahLst/>
                <a:cxnLst/>
                <a:rect l="l" t="t" r="r" b="b"/>
                <a:pathLst>
                  <a:path w="584" h="2328" extrusionOk="0">
                    <a:moveTo>
                      <a:pt x="295" y="1"/>
                    </a:moveTo>
                    <a:cubicBezTo>
                      <a:pt x="171" y="1"/>
                      <a:pt x="45" y="86"/>
                      <a:pt x="30" y="255"/>
                    </a:cubicBezTo>
                    <a:cubicBezTo>
                      <a:pt x="0" y="597"/>
                      <a:pt x="2" y="946"/>
                      <a:pt x="6" y="1290"/>
                    </a:cubicBezTo>
                    <a:cubicBezTo>
                      <a:pt x="9" y="1631"/>
                      <a:pt x="24" y="1959"/>
                      <a:pt x="178" y="2270"/>
                    </a:cubicBezTo>
                    <a:cubicBezTo>
                      <a:pt x="198" y="2309"/>
                      <a:pt x="239" y="2328"/>
                      <a:pt x="281" y="2328"/>
                    </a:cubicBezTo>
                    <a:cubicBezTo>
                      <a:pt x="323" y="2328"/>
                      <a:pt x="365" y="2309"/>
                      <a:pt x="385" y="2270"/>
                    </a:cubicBezTo>
                    <a:cubicBezTo>
                      <a:pt x="543" y="1960"/>
                      <a:pt x="560" y="1631"/>
                      <a:pt x="569" y="1290"/>
                    </a:cubicBezTo>
                    <a:cubicBezTo>
                      <a:pt x="576" y="946"/>
                      <a:pt x="583" y="597"/>
                      <a:pt x="557" y="255"/>
                    </a:cubicBezTo>
                    <a:cubicBezTo>
                      <a:pt x="544" y="85"/>
                      <a:pt x="420" y="1"/>
                      <a:pt x="295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4204" name="Google Shape;4204;p25"/>
            <p:cNvGrpSpPr/>
            <p:nvPr/>
          </p:nvGrpSpPr>
          <p:grpSpPr>
            <a:xfrm>
              <a:off x="1995663" y="4835818"/>
              <a:ext cx="148749" cy="138123"/>
              <a:chOff x="417563" y="4145250"/>
              <a:chExt cx="148749" cy="138123"/>
            </a:xfrm>
          </p:grpSpPr>
          <p:sp>
            <p:nvSpPr>
              <p:cNvPr id="4205" name="Google Shape;4205;p25"/>
              <p:cNvSpPr/>
              <p:nvPr/>
            </p:nvSpPr>
            <p:spPr>
              <a:xfrm>
                <a:off x="417563" y="4179924"/>
                <a:ext cx="39186" cy="103449"/>
              </a:xfrm>
              <a:custGeom>
                <a:avLst/>
                <a:gdLst/>
                <a:ahLst/>
                <a:cxnLst/>
                <a:rect l="l" t="t" r="r" b="b"/>
                <a:pathLst>
                  <a:path w="686" h="1811" extrusionOk="0">
                    <a:moveTo>
                      <a:pt x="283" y="1"/>
                    </a:moveTo>
                    <a:cubicBezTo>
                      <a:pt x="215" y="1"/>
                      <a:pt x="148" y="32"/>
                      <a:pt x="118" y="96"/>
                    </a:cubicBezTo>
                    <a:cubicBezTo>
                      <a:pt x="0" y="348"/>
                      <a:pt x="83" y="703"/>
                      <a:pt x="102" y="970"/>
                    </a:cubicBezTo>
                    <a:cubicBezTo>
                      <a:pt x="112" y="1123"/>
                      <a:pt x="118" y="1280"/>
                      <a:pt x="141" y="1432"/>
                    </a:cubicBezTo>
                    <a:cubicBezTo>
                      <a:pt x="163" y="1569"/>
                      <a:pt x="227" y="1672"/>
                      <a:pt x="315" y="1777"/>
                    </a:cubicBezTo>
                    <a:cubicBezTo>
                      <a:pt x="333" y="1800"/>
                      <a:pt x="363" y="1811"/>
                      <a:pt x="394" y="1811"/>
                    </a:cubicBezTo>
                    <a:cubicBezTo>
                      <a:pt x="425" y="1811"/>
                      <a:pt x="456" y="1799"/>
                      <a:pt x="475" y="1777"/>
                    </a:cubicBezTo>
                    <a:cubicBezTo>
                      <a:pt x="685" y="1537"/>
                      <a:pt x="670" y="1245"/>
                      <a:pt x="647" y="944"/>
                    </a:cubicBezTo>
                    <a:cubicBezTo>
                      <a:pt x="625" y="670"/>
                      <a:pt x="621" y="266"/>
                      <a:pt x="421" y="56"/>
                    </a:cubicBezTo>
                    <a:cubicBezTo>
                      <a:pt x="386" y="19"/>
                      <a:pt x="334" y="1"/>
                      <a:pt x="283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206" name="Google Shape;4206;p25"/>
              <p:cNvSpPr/>
              <p:nvPr/>
            </p:nvSpPr>
            <p:spPr>
              <a:xfrm>
                <a:off x="469888" y="4145250"/>
                <a:ext cx="42556" cy="117101"/>
              </a:xfrm>
              <a:custGeom>
                <a:avLst/>
                <a:gdLst/>
                <a:ahLst/>
                <a:cxnLst/>
                <a:rect l="l" t="t" r="r" b="b"/>
                <a:pathLst>
                  <a:path w="745" h="2050" extrusionOk="0">
                    <a:moveTo>
                      <a:pt x="476" y="0"/>
                    </a:moveTo>
                    <a:cubicBezTo>
                      <a:pt x="449" y="0"/>
                      <a:pt x="419" y="8"/>
                      <a:pt x="384" y="23"/>
                    </a:cubicBezTo>
                    <a:cubicBezTo>
                      <a:pt x="243" y="88"/>
                      <a:pt x="219" y="278"/>
                      <a:pt x="192" y="415"/>
                    </a:cubicBezTo>
                    <a:cubicBezTo>
                      <a:pt x="158" y="589"/>
                      <a:pt x="132" y="764"/>
                      <a:pt x="104" y="936"/>
                    </a:cubicBezTo>
                    <a:cubicBezTo>
                      <a:pt x="47" y="1281"/>
                      <a:pt x="1" y="1611"/>
                      <a:pt x="84" y="1954"/>
                    </a:cubicBezTo>
                    <a:cubicBezTo>
                      <a:pt x="99" y="2020"/>
                      <a:pt x="150" y="2049"/>
                      <a:pt x="204" y="2049"/>
                    </a:cubicBezTo>
                    <a:cubicBezTo>
                      <a:pt x="250" y="2049"/>
                      <a:pt x="298" y="2027"/>
                      <a:pt x="327" y="1988"/>
                    </a:cubicBezTo>
                    <a:cubicBezTo>
                      <a:pt x="568" y="1660"/>
                      <a:pt x="617" y="1267"/>
                      <a:pt x="652" y="870"/>
                    </a:cubicBezTo>
                    <a:cubicBezTo>
                      <a:pt x="666" y="718"/>
                      <a:pt x="745" y="0"/>
                      <a:pt x="476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207" name="Google Shape;4207;p25"/>
              <p:cNvSpPr/>
              <p:nvPr/>
            </p:nvSpPr>
            <p:spPr>
              <a:xfrm>
                <a:off x="528840" y="4206144"/>
                <a:ext cx="37472" cy="75173"/>
              </a:xfrm>
              <a:custGeom>
                <a:avLst/>
                <a:gdLst/>
                <a:ahLst/>
                <a:cxnLst/>
                <a:rect l="l" t="t" r="r" b="b"/>
                <a:pathLst>
                  <a:path w="656" h="1316" extrusionOk="0">
                    <a:moveTo>
                      <a:pt x="371" y="0"/>
                    </a:moveTo>
                    <a:cubicBezTo>
                      <a:pt x="302" y="0"/>
                      <a:pt x="231" y="34"/>
                      <a:pt x="180" y="103"/>
                    </a:cubicBezTo>
                    <a:cubicBezTo>
                      <a:pt x="57" y="271"/>
                      <a:pt x="44" y="533"/>
                      <a:pt x="23" y="733"/>
                    </a:cubicBezTo>
                    <a:cubicBezTo>
                      <a:pt x="1" y="928"/>
                      <a:pt x="15" y="1125"/>
                      <a:pt x="152" y="1281"/>
                    </a:cubicBezTo>
                    <a:cubicBezTo>
                      <a:pt x="172" y="1303"/>
                      <a:pt x="205" y="1315"/>
                      <a:pt x="238" y="1315"/>
                    </a:cubicBezTo>
                    <a:cubicBezTo>
                      <a:pt x="259" y="1315"/>
                      <a:pt x="281" y="1310"/>
                      <a:pt x="298" y="1298"/>
                    </a:cubicBezTo>
                    <a:cubicBezTo>
                      <a:pt x="470" y="1186"/>
                      <a:pt x="536" y="999"/>
                      <a:pt x="566" y="805"/>
                    </a:cubicBezTo>
                    <a:cubicBezTo>
                      <a:pt x="598" y="604"/>
                      <a:pt x="655" y="349"/>
                      <a:pt x="581" y="154"/>
                    </a:cubicBezTo>
                    <a:cubicBezTo>
                      <a:pt x="541" y="53"/>
                      <a:pt x="457" y="0"/>
                      <a:pt x="371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4208" name="Google Shape;4208;p25"/>
            <p:cNvGrpSpPr/>
            <p:nvPr/>
          </p:nvGrpSpPr>
          <p:grpSpPr>
            <a:xfrm>
              <a:off x="1735864" y="4896184"/>
              <a:ext cx="88313" cy="132981"/>
              <a:chOff x="712664" y="3994329"/>
              <a:chExt cx="88313" cy="132981"/>
            </a:xfrm>
          </p:grpSpPr>
          <p:sp>
            <p:nvSpPr>
              <p:cNvPr id="4209" name="Google Shape;4209;p25"/>
              <p:cNvSpPr/>
              <p:nvPr/>
            </p:nvSpPr>
            <p:spPr>
              <a:xfrm>
                <a:off x="712664" y="4006439"/>
                <a:ext cx="44613" cy="91225"/>
              </a:xfrm>
              <a:custGeom>
                <a:avLst/>
                <a:gdLst/>
                <a:ahLst/>
                <a:cxnLst/>
                <a:rect l="l" t="t" r="r" b="b"/>
                <a:pathLst>
                  <a:path w="781" h="1597" extrusionOk="0">
                    <a:moveTo>
                      <a:pt x="221" y="1"/>
                    </a:moveTo>
                    <a:cubicBezTo>
                      <a:pt x="138" y="1"/>
                      <a:pt x="60" y="44"/>
                      <a:pt x="44" y="145"/>
                    </a:cubicBezTo>
                    <a:cubicBezTo>
                      <a:pt x="1" y="407"/>
                      <a:pt x="81" y="683"/>
                      <a:pt x="139" y="938"/>
                    </a:cubicBezTo>
                    <a:cubicBezTo>
                      <a:pt x="196" y="1187"/>
                      <a:pt x="264" y="1427"/>
                      <a:pt x="489" y="1579"/>
                    </a:cubicBezTo>
                    <a:cubicBezTo>
                      <a:pt x="506" y="1591"/>
                      <a:pt x="526" y="1596"/>
                      <a:pt x="546" y="1596"/>
                    </a:cubicBezTo>
                    <a:cubicBezTo>
                      <a:pt x="589" y="1596"/>
                      <a:pt x="632" y="1573"/>
                      <a:pt x="652" y="1535"/>
                    </a:cubicBezTo>
                    <a:cubicBezTo>
                      <a:pt x="780" y="1308"/>
                      <a:pt x="735" y="1060"/>
                      <a:pt x="674" y="820"/>
                    </a:cubicBezTo>
                    <a:cubicBezTo>
                      <a:pt x="614" y="582"/>
                      <a:pt x="569" y="295"/>
                      <a:pt x="422" y="97"/>
                    </a:cubicBezTo>
                    <a:cubicBezTo>
                      <a:pt x="377" y="36"/>
                      <a:pt x="297" y="1"/>
                      <a:pt x="221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210" name="Google Shape;4210;p25"/>
              <p:cNvSpPr/>
              <p:nvPr/>
            </p:nvSpPr>
            <p:spPr>
              <a:xfrm>
                <a:off x="767617" y="3994329"/>
                <a:ext cx="33360" cy="132981"/>
              </a:xfrm>
              <a:custGeom>
                <a:avLst/>
                <a:gdLst/>
                <a:ahLst/>
                <a:cxnLst/>
                <a:rect l="l" t="t" r="r" b="b"/>
                <a:pathLst>
                  <a:path w="584" h="2328" extrusionOk="0">
                    <a:moveTo>
                      <a:pt x="295" y="1"/>
                    </a:moveTo>
                    <a:cubicBezTo>
                      <a:pt x="171" y="1"/>
                      <a:pt x="45" y="86"/>
                      <a:pt x="30" y="255"/>
                    </a:cubicBezTo>
                    <a:cubicBezTo>
                      <a:pt x="0" y="597"/>
                      <a:pt x="2" y="946"/>
                      <a:pt x="6" y="1290"/>
                    </a:cubicBezTo>
                    <a:cubicBezTo>
                      <a:pt x="9" y="1631"/>
                      <a:pt x="24" y="1959"/>
                      <a:pt x="178" y="2270"/>
                    </a:cubicBezTo>
                    <a:cubicBezTo>
                      <a:pt x="198" y="2309"/>
                      <a:pt x="239" y="2328"/>
                      <a:pt x="281" y="2328"/>
                    </a:cubicBezTo>
                    <a:cubicBezTo>
                      <a:pt x="323" y="2328"/>
                      <a:pt x="365" y="2309"/>
                      <a:pt x="385" y="2270"/>
                    </a:cubicBezTo>
                    <a:cubicBezTo>
                      <a:pt x="543" y="1960"/>
                      <a:pt x="560" y="1631"/>
                      <a:pt x="569" y="1290"/>
                    </a:cubicBezTo>
                    <a:cubicBezTo>
                      <a:pt x="576" y="946"/>
                      <a:pt x="583" y="597"/>
                      <a:pt x="557" y="255"/>
                    </a:cubicBezTo>
                    <a:cubicBezTo>
                      <a:pt x="544" y="85"/>
                      <a:pt x="420" y="1"/>
                      <a:pt x="295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4211" name="Google Shape;4211;p25"/>
            <p:cNvGrpSpPr/>
            <p:nvPr/>
          </p:nvGrpSpPr>
          <p:grpSpPr>
            <a:xfrm>
              <a:off x="140200" y="4947093"/>
              <a:ext cx="148749" cy="138123"/>
              <a:chOff x="417563" y="4145250"/>
              <a:chExt cx="148749" cy="138123"/>
            </a:xfrm>
          </p:grpSpPr>
          <p:sp>
            <p:nvSpPr>
              <p:cNvPr id="4212" name="Google Shape;4212;p25"/>
              <p:cNvSpPr/>
              <p:nvPr/>
            </p:nvSpPr>
            <p:spPr>
              <a:xfrm>
                <a:off x="417563" y="4179924"/>
                <a:ext cx="39186" cy="103449"/>
              </a:xfrm>
              <a:custGeom>
                <a:avLst/>
                <a:gdLst/>
                <a:ahLst/>
                <a:cxnLst/>
                <a:rect l="l" t="t" r="r" b="b"/>
                <a:pathLst>
                  <a:path w="686" h="1811" extrusionOk="0">
                    <a:moveTo>
                      <a:pt x="283" y="1"/>
                    </a:moveTo>
                    <a:cubicBezTo>
                      <a:pt x="215" y="1"/>
                      <a:pt x="148" y="32"/>
                      <a:pt x="118" y="96"/>
                    </a:cubicBezTo>
                    <a:cubicBezTo>
                      <a:pt x="0" y="348"/>
                      <a:pt x="83" y="703"/>
                      <a:pt x="102" y="970"/>
                    </a:cubicBezTo>
                    <a:cubicBezTo>
                      <a:pt x="112" y="1123"/>
                      <a:pt x="118" y="1280"/>
                      <a:pt x="141" y="1432"/>
                    </a:cubicBezTo>
                    <a:cubicBezTo>
                      <a:pt x="163" y="1569"/>
                      <a:pt x="227" y="1672"/>
                      <a:pt x="315" y="1777"/>
                    </a:cubicBezTo>
                    <a:cubicBezTo>
                      <a:pt x="333" y="1800"/>
                      <a:pt x="363" y="1811"/>
                      <a:pt x="394" y="1811"/>
                    </a:cubicBezTo>
                    <a:cubicBezTo>
                      <a:pt x="425" y="1811"/>
                      <a:pt x="456" y="1799"/>
                      <a:pt x="475" y="1777"/>
                    </a:cubicBezTo>
                    <a:cubicBezTo>
                      <a:pt x="685" y="1537"/>
                      <a:pt x="670" y="1245"/>
                      <a:pt x="647" y="944"/>
                    </a:cubicBezTo>
                    <a:cubicBezTo>
                      <a:pt x="625" y="670"/>
                      <a:pt x="621" y="266"/>
                      <a:pt x="421" y="56"/>
                    </a:cubicBezTo>
                    <a:cubicBezTo>
                      <a:pt x="386" y="19"/>
                      <a:pt x="334" y="1"/>
                      <a:pt x="283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213" name="Google Shape;4213;p25"/>
              <p:cNvSpPr/>
              <p:nvPr/>
            </p:nvSpPr>
            <p:spPr>
              <a:xfrm>
                <a:off x="469888" y="4145250"/>
                <a:ext cx="42556" cy="117101"/>
              </a:xfrm>
              <a:custGeom>
                <a:avLst/>
                <a:gdLst/>
                <a:ahLst/>
                <a:cxnLst/>
                <a:rect l="l" t="t" r="r" b="b"/>
                <a:pathLst>
                  <a:path w="745" h="2050" extrusionOk="0">
                    <a:moveTo>
                      <a:pt x="476" y="0"/>
                    </a:moveTo>
                    <a:cubicBezTo>
                      <a:pt x="449" y="0"/>
                      <a:pt x="419" y="8"/>
                      <a:pt x="384" y="23"/>
                    </a:cubicBezTo>
                    <a:cubicBezTo>
                      <a:pt x="243" y="88"/>
                      <a:pt x="219" y="278"/>
                      <a:pt x="192" y="415"/>
                    </a:cubicBezTo>
                    <a:cubicBezTo>
                      <a:pt x="158" y="589"/>
                      <a:pt x="132" y="764"/>
                      <a:pt x="104" y="936"/>
                    </a:cubicBezTo>
                    <a:cubicBezTo>
                      <a:pt x="47" y="1281"/>
                      <a:pt x="1" y="1611"/>
                      <a:pt x="84" y="1954"/>
                    </a:cubicBezTo>
                    <a:cubicBezTo>
                      <a:pt x="99" y="2020"/>
                      <a:pt x="150" y="2049"/>
                      <a:pt x="204" y="2049"/>
                    </a:cubicBezTo>
                    <a:cubicBezTo>
                      <a:pt x="250" y="2049"/>
                      <a:pt x="298" y="2027"/>
                      <a:pt x="327" y="1988"/>
                    </a:cubicBezTo>
                    <a:cubicBezTo>
                      <a:pt x="568" y="1660"/>
                      <a:pt x="617" y="1267"/>
                      <a:pt x="652" y="870"/>
                    </a:cubicBezTo>
                    <a:cubicBezTo>
                      <a:pt x="666" y="718"/>
                      <a:pt x="745" y="0"/>
                      <a:pt x="476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214" name="Google Shape;4214;p25"/>
              <p:cNvSpPr/>
              <p:nvPr/>
            </p:nvSpPr>
            <p:spPr>
              <a:xfrm>
                <a:off x="528840" y="4206144"/>
                <a:ext cx="37472" cy="75173"/>
              </a:xfrm>
              <a:custGeom>
                <a:avLst/>
                <a:gdLst/>
                <a:ahLst/>
                <a:cxnLst/>
                <a:rect l="l" t="t" r="r" b="b"/>
                <a:pathLst>
                  <a:path w="656" h="1316" extrusionOk="0">
                    <a:moveTo>
                      <a:pt x="371" y="0"/>
                    </a:moveTo>
                    <a:cubicBezTo>
                      <a:pt x="302" y="0"/>
                      <a:pt x="231" y="34"/>
                      <a:pt x="180" y="103"/>
                    </a:cubicBezTo>
                    <a:cubicBezTo>
                      <a:pt x="57" y="271"/>
                      <a:pt x="44" y="533"/>
                      <a:pt x="23" y="733"/>
                    </a:cubicBezTo>
                    <a:cubicBezTo>
                      <a:pt x="1" y="928"/>
                      <a:pt x="15" y="1125"/>
                      <a:pt x="152" y="1281"/>
                    </a:cubicBezTo>
                    <a:cubicBezTo>
                      <a:pt x="172" y="1303"/>
                      <a:pt x="205" y="1315"/>
                      <a:pt x="238" y="1315"/>
                    </a:cubicBezTo>
                    <a:cubicBezTo>
                      <a:pt x="259" y="1315"/>
                      <a:pt x="281" y="1310"/>
                      <a:pt x="298" y="1298"/>
                    </a:cubicBezTo>
                    <a:cubicBezTo>
                      <a:pt x="470" y="1186"/>
                      <a:pt x="536" y="999"/>
                      <a:pt x="566" y="805"/>
                    </a:cubicBezTo>
                    <a:cubicBezTo>
                      <a:pt x="598" y="604"/>
                      <a:pt x="655" y="349"/>
                      <a:pt x="581" y="154"/>
                    </a:cubicBezTo>
                    <a:cubicBezTo>
                      <a:pt x="541" y="53"/>
                      <a:pt x="457" y="0"/>
                      <a:pt x="371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sp>
          <p:nvSpPr>
            <p:cNvPr id="4215" name="Google Shape;4215;p25"/>
            <p:cNvSpPr/>
            <p:nvPr/>
          </p:nvSpPr>
          <p:spPr>
            <a:xfrm flipH="1">
              <a:off x="8573276" y="4655480"/>
              <a:ext cx="33188" cy="102763"/>
            </a:xfrm>
            <a:custGeom>
              <a:avLst/>
              <a:gdLst/>
              <a:ahLst/>
              <a:cxnLst/>
              <a:rect l="l" t="t" r="r" b="b"/>
              <a:pathLst>
                <a:path w="581" h="1799" extrusionOk="0">
                  <a:moveTo>
                    <a:pt x="300" y="0"/>
                  </a:moveTo>
                  <a:cubicBezTo>
                    <a:pt x="224" y="0"/>
                    <a:pt x="148" y="46"/>
                    <a:pt x="114" y="137"/>
                  </a:cubicBezTo>
                  <a:cubicBezTo>
                    <a:pt x="22" y="389"/>
                    <a:pt x="32" y="700"/>
                    <a:pt x="16" y="968"/>
                  </a:cubicBezTo>
                  <a:cubicBezTo>
                    <a:pt x="0" y="1232"/>
                    <a:pt x="5" y="1500"/>
                    <a:pt x="120" y="1743"/>
                  </a:cubicBezTo>
                  <a:cubicBezTo>
                    <a:pt x="136" y="1778"/>
                    <a:pt x="178" y="1799"/>
                    <a:pt x="219" y="1799"/>
                  </a:cubicBezTo>
                  <a:cubicBezTo>
                    <a:pt x="248" y="1799"/>
                    <a:pt x="276" y="1788"/>
                    <a:pt x="293" y="1765"/>
                  </a:cubicBezTo>
                  <a:cubicBezTo>
                    <a:pt x="467" y="1544"/>
                    <a:pt x="522" y="1270"/>
                    <a:pt x="540" y="994"/>
                  </a:cubicBezTo>
                  <a:cubicBezTo>
                    <a:pt x="554" y="722"/>
                    <a:pt x="580" y="397"/>
                    <a:pt x="484" y="137"/>
                  </a:cubicBezTo>
                  <a:cubicBezTo>
                    <a:pt x="451" y="46"/>
                    <a:pt x="375" y="0"/>
                    <a:pt x="300" y="0"/>
                  </a:cubicBezTo>
                  <a:close/>
                </a:path>
              </a:pathLst>
            </a:custGeom>
            <a:solidFill>
              <a:srgbClr val="191919">
                <a:alpha val="59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4216" name="Google Shape;4216;p25"/>
            <p:cNvGrpSpPr/>
            <p:nvPr/>
          </p:nvGrpSpPr>
          <p:grpSpPr>
            <a:xfrm flipH="1">
              <a:off x="8761575" y="4655463"/>
              <a:ext cx="142923" cy="130526"/>
              <a:chOff x="178100" y="3904645"/>
              <a:chExt cx="142923" cy="130526"/>
            </a:xfrm>
          </p:grpSpPr>
          <p:sp>
            <p:nvSpPr>
              <p:cNvPr id="4217" name="Google Shape;4217;p25"/>
              <p:cNvSpPr/>
              <p:nvPr/>
            </p:nvSpPr>
            <p:spPr>
              <a:xfrm>
                <a:off x="178100" y="3936863"/>
                <a:ext cx="40843" cy="98308"/>
              </a:xfrm>
              <a:custGeom>
                <a:avLst/>
                <a:gdLst/>
                <a:ahLst/>
                <a:cxnLst/>
                <a:rect l="l" t="t" r="r" b="b"/>
                <a:pathLst>
                  <a:path w="715" h="1721" extrusionOk="0">
                    <a:moveTo>
                      <a:pt x="237" y="1"/>
                    </a:moveTo>
                    <a:cubicBezTo>
                      <a:pt x="157" y="1"/>
                      <a:pt x="77" y="54"/>
                      <a:pt x="49" y="139"/>
                    </a:cubicBezTo>
                    <a:cubicBezTo>
                      <a:pt x="1" y="283"/>
                      <a:pt x="37" y="436"/>
                      <a:pt x="59" y="582"/>
                    </a:cubicBezTo>
                    <a:cubicBezTo>
                      <a:pt x="76" y="711"/>
                      <a:pt x="98" y="838"/>
                      <a:pt x="120" y="966"/>
                    </a:cubicBezTo>
                    <a:cubicBezTo>
                      <a:pt x="142" y="1093"/>
                      <a:pt x="158" y="1223"/>
                      <a:pt x="193" y="1347"/>
                    </a:cubicBezTo>
                    <a:cubicBezTo>
                      <a:pt x="234" y="1488"/>
                      <a:pt x="302" y="1592"/>
                      <a:pt x="413" y="1688"/>
                    </a:cubicBezTo>
                    <a:cubicBezTo>
                      <a:pt x="438" y="1709"/>
                      <a:pt x="467" y="1720"/>
                      <a:pt x="496" y="1720"/>
                    </a:cubicBezTo>
                    <a:cubicBezTo>
                      <a:pt x="533" y="1720"/>
                      <a:pt x="570" y="1702"/>
                      <a:pt x="594" y="1665"/>
                    </a:cubicBezTo>
                    <a:cubicBezTo>
                      <a:pt x="672" y="1542"/>
                      <a:pt x="715" y="1424"/>
                      <a:pt x="707" y="1275"/>
                    </a:cubicBezTo>
                    <a:cubicBezTo>
                      <a:pt x="700" y="1133"/>
                      <a:pt x="672" y="990"/>
                      <a:pt x="643" y="848"/>
                    </a:cubicBezTo>
                    <a:cubicBezTo>
                      <a:pt x="592" y="595"/>
                      <a:pt x="554" y="244"/>
                      <a:pt x="362" y="51"/>
                    </a:cubicBezTo>
                    <a:cubicBezTo>
                      <a:pt x="326" y="16"/>
                      <a:pt x="281" y="1"/>
                      <a:pt x="237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218" name="Google Shape;4218;p25"/>
              <p:cNvSpPr/>
              <p:nvPr/>
            </p:nvSpPr>
            <p:spPr>
              <a:xfrm>
                <a:off x="230654" y="3904645"/>
                <a:ext cx="37187" cy="110589"/>
              </a:xfrm>
              <a:custGeom>
                <a:avLst/>
                <a:gdLst/>
                <a:ahLst/>
                <a:cxnLst/>
                <a:rect l="l" t="t" r="r" b="b"/>
                <a:pathLst>
                  <a:path w="651" h="1936" extrusionOk="0">
                    <a:moveTo>
                      <a:pt x="399" y="0"/>
                    </a:moveTo>
                    <a:cubicBezTo>
                      <a:pt x="364" y="0"/>
                      <a:pt x="331" y="13"/>
                      <a:pt x="305" y="45"/>
                    </a:cubicBezTo>
                    <a:cubicBezTo>
                      <a:pt x="124" y="270"/>
                      <a:pt x="142" y="647"/>
                      <a:pt x="102" y="921"/>
                    </a:cubicBezTo>
                    <a:cubicBezTo>
                      <a:pt x="57" y="1239"/>
                      <a:pt x="0" y="1544"/>
                      <a:pt x="117" y="1853"/>
                    </a:cubicBezTo>
                    <a:cubicBezTo>
                      <a:pt x="136" y="1902"/>
                      <a:pt x="182" y="1936"/>
                      <a:pt x="229" y="1936"/>
                    </a:cubicBezTo>
                    <a:cubicBezTo>
                      <a:pt x="255" y="1936"/>
                      <a:pt x="282" y="1925"/>
                      <a:pt x="305" y="1902"/>
                    </a:cubicBezTo>
                    <a:cubicBezTo>
                      <a:pt x="542" y="1660"/>
                      <a:pt x="598" y="1348"/>
                      <a:pt x="625" y="1020"/>
                    </a:cubicBezTo>
                    <a:cubicBezTo>
                      <a:pt x="637" y="862"/>
                      <a:pt x="650" y="703"/>
                      <a:pt x="643" y="545"/>
                    </a:cubicBezTo>
                    <a:cubicBezTo>
                      <a:pt x="637" y="392"/>
                      <a:pt x="640" y="203"/>
                      <a:pt x="542" y="75"/>
                    </a:cubicBezTo>
                    <a:cubicBezTo>
                      <a:pt x="511" y="33"/>
                      <a:pt x="454" y="0"/>
                      <a:pt x="399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219" name="Google Shape;4219;p25"/>
              <p:cNvSpPr/>
              <p:nvPr/>
            </p:nvSpPr>
            <p:spPr>
              <a:xfrm>
                <a:off x="275667" y="3947545"/>
                <a:ext cx="45355" cy="85284"/>
              </a:xfrm>
              <a:custGeom>
                <a:avLst/>
                <a:gdLst/>
                <a:ahLst/>
                <a:cxnLst/>
                <a:rect l="l" t="t" r="r" b="b"/>
                <a:pathLst>
                  <a:path w="794" h="1493" extrusionOk="0">
                    <a:moveTo>
                      <a:pt x="528" y="0"/>
                    </a:moveTo>
                    <a:cubicBezTo>
                      <a:pt x="514" y="0"/>
                      <a:pt x="500" y="3"/>
                      <a:pt x="486" y="9"/>
                    </a:cubicBezTo>
                    <a:cubicBezTo>
                      <a:pt x="246" y="103"/>
                      <a:pt x="170" y="438"/>
                      <a:pt x="116" y="669"/>
                    </a:cubicBezTo>
                    <a:cubicBezTo>
                      <a:pt x="56" y="916"/>
                      <a:pt x="1" y="1211"/>
                      <a:pt x="155" y="1435"/>
                    </a:cubicBezTo>
                    <a:cubicBezTo>
                      <a:pt x="182" y="1473"/>
                      <a:pt x="219" y="1492"/>
                      <a:pt x="257" y="1492"/>
                    </a:cubicBezTo>
                    <a:cubicBezTo>
                      <a:pt x="286" y="1492"/>
                      <a:pt x="315" y="1481"/>
                      <a:pt x="342" y="1459"/>
                    </a:cubicBezTo>
                    <a:cubicBezTo>
                      <a:pt x="531" y="1295"/>
                      <a:pt x="571" y="1040"/>
                      <a:pt x="622" y="809"/>
                    </a:cubicBezTo>
                    <a:cubicBezTo>
                      <a:pt x="667" y="603"/>
                      <a:pt x="793" y="275"/>
                      <a:pt x="670" y="86"/>
                    </a:cubicBezTo>
                    <a:cubicBezTo>
                      <a:pt x="642" y="40"/>
                      <a:pt x="585" y="0"/>
                      <a:pt x="528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4220" name="Google Shape;4220;p25"/>
            <p:cNvGrpSpPr/>
            <p:nvPr/>
          </p:nvGrpSpPr>
          <p:grpSpPr>
            <a:xfrm flipH="1">
              <a:off x="8309559" y="4588759"/>
              <a:ext cx="88313" cy="132981"/>
              <a:chOff x="712664" y="3994329"/>
              <a:chExt cx="88313" cy="132981"/>
            </a:xfrm>
          </p:grpSpPr>
          <p:sp>
            <p:nvSpPr>
              <p:cNvPr id="4221" name="Google Shape;4221;p25"/>
              <p:cNvSpPr/>
              <p:nvPr/>
            </p:nvSpPr>
            <p:spPr>
              <a:xfrm>
                <a:off x="712664" y="4006439"/>
                <a:ext cx="44613" cy="91225"/>
              </a:xfrm>
              <a:custGeom>
                <a:avLst/>
                <a:gdLst/>
                <a:ahLst/>
                <a:cxnLst/>
                <a:rect l="l" t="t" r="r" b="b"/>
                <a:pathLst>
                  <a:path w="781" h="1597" extrusionOk="0">
                    <a:moveTo>
                      <a:pt x="221" y="1"/>
                    </a:moveTo>
                    <a:cubicBezTo>
                      <a:pt x="138" y="1"/>
                      <a:pt x="60" y="44"/>
                      <a:pt x="44" y="145"/>
                    </a:cubicBezTo>
                    <a:cubicBezTo>
                      <a:pt x="1" y="407"/>
                      <a:pt x="81" y="683"/>
                      <a:pt x="139" y="938"/>
                    </a:cubicBezTo>
                    <a:cubicBezTo>
                      <a:pt x="196" y="1187"/>
                      <a:pt x="264" y="1427"/>
                      <a:pt x="489" y="1579"/>
                    </a:cubicBezTo>
                    <a:cubicBezTo>
                      <a:pt x="506" y="1591"/>
                      <a:pt x="526" y="1596"/>
                      <a:pt x="546" y="1596"/>
                    </a:cubicBezTo>
                    <a:cubicBezTo>
                      <a:pt x="589" y="1596"/>
                      <a:pt x="632" y="1573"/>
                      <a:pt x="652" y="1535"/>
                    </a:cubicBezTo>
                    <a:cubicBezTo>
                      <a:pt x="780" y="1308"/>
                      <a:pt x="735" y="1060"/>
                      <a:pt x="674" y="820"/>
                    </a:cubicBezTo>
                    <a:cubicBezTo>
                      <a:pt x="614" y="582"/>
                      <a:pt x="569" y="295"/>
                      <a:pt x="422" y="97"/>
                    </a:cubicBezTo>
                    <a:cubicBezTo>
                      <a:pt x="377" y="36"/>
                      <a:pt x="297" y="1"/>
                      <a:pt x="221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222" name="Google Shape;4222;p25"/>
              <p:cNvSpPr/>
              <p:nvPr/>
            </p:nvSpPr>
            <p:spPr>
              <a:xfrm>
                <a:off x="767617" y="3994329"/>
                <a:ext cx="33360" cy="132981"/>
              </a:xfrm>
              <a:custGeom>
                <a:avLst/>
                <a:gdLst/>
                <a:ahLst/>
                <a:cxnLst/>
                <a:rect l="l" t="t" r="r" b="b"/>
                <a:pathLst>
                  <a:path w="584" h="2328" extrusionOk="0">
                    <a:moveTo>
                      <a:pt x="295" y="1"/>
                    </a:moveTo>
                    <a:cubicBezTo>
                      <a:pt x="171" y="1"/>
                      <a:pt x="45" y="86"/>
                      <a:pt x="30" y="255"/>
                    </a:cubicBezTo>
                    <a:cubicBezTo>
                      <a:pt x="0" y="597"/>
                      <a:pt x="2" y="946"/>
                      <a:pt x="6" y="1290"/>
                    </a:cubicBezTo>
                    <a:cubicBezTo>
                      <a:pt x="9" y="1631"/>
                      <a:pt x="24" y="1959"/>
                      <a:pt x="178" y="2270"/>
                    </a:cubicBezTo>
                    <a:cubicBezTo>
                      <a:pt x="198" y="2309"/>
                      <a:pt x="239" y="2328"/>
                      <a:pt x="281" y="2328"/>
                    </a:cubicBezTo>
                    <a:cubicBezTo>
                      <a:pt x="323" y="2328"/>
                      <a:pt x="365" y="2309"/>
                      <a:pt x="385" y="2270"/>
                    </a:cubicBezTo>
                    <a:cubicBezTo>
                      <a:pt x="543" y="1960"/>
                      <a:pt x="560" y="1631"/>
                      <a:pt x="569" y="1290"/>
                    </a:cubicBezTo>
                    <a:cubicBezTo>
                      <a:pt x="576" y="946"/>
                      <a:pt x="583" y="597"/>
                      <a:pt x="557" y="255"/>
                    </a:cubicBezTo>
                    <a:cubicBezTo>
                      <a:pt x="544" y="85"/>
                      <a:pt x="420" y="1"/>
                      <a:pt x="295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4223" name="Google Shape;4223;p25"/>
            <p:cNvGrpSpPr/>
            <p:nvPr/>
          </p:nvGrpSpPr>
          <p:grpSpPr>
            <a:xfrm flipH="1">
              <a:off x="8475836" y="4893605"/>
              <a:ext cx="148749" cy="138123"/>
              <a:chOff x="417563" y="4145250"/>
              <a:chExt cx="148749" cy="138123"/>
            </a:xfrm>
          </p:grpSpPr>
          <p:sp>
            <p:nvSpPr>
              <p:cNvPr id="4224" name="Google Shape;4224;p25"/>
              <p:cNvSpPr/>
              <p:nvPr/>
            </p:nvSpPr>
            <p:spPr>
              <a:xfrm>
                <a:off x="417563" y="4179924"/>
                <a:ext cx="39186" cy="103449"/>
              </a:xfrm>
              <a:custGeom>
                <a:avLst/>
                <a:gdLst/>
                <a:ahLst/>
                <a:cxnLst/>
                <a:rect l="l" t="t" r="r" b="b"/>
                <a:pathLst>
                  <a:path w="686" h="1811" extrusionOk="0">
                    <a:moveTo>
                      <a:pt x="283" y="1"/>
                    </a:moveTo>
                    <a:cubicBezTo>
                      <a:pt x="215" y="1"/>
                      <a:pt x="148" y="32"/>
                      <a:pt x="118" y="96"/>
                    </a:cubicBezTo>
                    <a:cubicBezTo>
                      <a:pt x="0" y="348"/>
                      <a:pt x="83" y="703"/>
                      <a:pt x="102" y="970"/>
                    </a:cubicBezTo>
                    <a:cubicBezTo>
                      <a:pt x="112" y="1123"/>
                      <a:pt x="118" y="1280"/>
                      <a:pt x="141" y="1432"/>
                    </a:cubicBezTo>
                    <a:cubicBezTo>
                      <a:pt x="163" y="1569"/>
                      <a:pt x="227" y="1672"/>
                      <a:pt x="315" y="1777"/>
                    </a:cubicBezTo>
                    <a:cubicBezTo>
                      <a:pt x="333" y="1800"/>
                      <a:pt x="363" y="1811"/>
                      <a:pt x="394" y="1811"/>
                    </a:cubicBezTo>
                    <a:cubicBezTo>
                      <a:pt x="425" y="1811"/>
                      <a:pt x="456" y="1799"/>
                      <a:pt x="475" y="1777"/>
                    </a:cubicBezTo>
                    <a:cubicBezTo>
                      <a:pt x="685" y="1537"/>
                      <a:pt x="670" y="1245"/>
                      <a:pt x="647" y="944"/>
                    </a:cubicBezTo>
                    <a:cubicBezTo>
                      <a:pt x="625" y="670"/>
                      <a:pt x="621" y="266"/>
                      <a:pt x="421" y="56"/>
                    </a:cubicBezTo>
                    <a:cubicBezTo>
                      <a:pt x="386" y="19"/>
                      <a:pt x="334" y="1"/>
                      <a:pt x="283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225" name="Google Shape;4225;p25"/>
              <p:cNvSpPr/>
              <p:nvPr/>
            </p:nvSpPr>
            <p:spPr>
              <a:xfrm>
                <a:off x="469888" y="4145250"/>
                <a:ext cx="42556" cy="117101"/>
              </a:xfrm>
              <a:custGeom>
                <a:avLst/>
                <a:gdLst/>
                <a:ahLst/>
                <a:cxnLst/>
                <a:rect l="l" t="t" r="r" b="b"/>
                <a:pathLst>
                  <a:path w="745" h="2050" extrusionOk="0">
                    <a:moveTo>
                      <a:pt x="476" y="0"/>
                    </a:moveTo>
                    <a:cubicBezTo>
                      <a:pt x="449" y="0"/>
                      <a:pt x="419" y="8"/>
                      <a:pt x="384" y="23"/>
                    </a:cubicBezTo>
                    <a:cubicBezTo>
                      <a:pt x="243" y="88"/>
                      <a:pt x="219" y="278"/>
                      <a:pt x="192" y="415"/>
                    </a:cubicBezTo>
                    <a:cubicBezTo>
                      <a:pt x="158" y="589"/>
                      <a:pt x="132" y="764"/>
                      <a:pt x="104" y="936"/>
                    </a:cubicBezTo>
                    <a:cubicBezTo>
                      <a:pt x="47" y="1281"/>
                      <a:pt x="1" y="1611"/>
                      <a:pt x="84" y="1954"/>
                    </a:cubicBezTo>
                    <a:cubicBezTo>
                      <a:pt x="99" y="2020"/>
                      <a:pt x="150" y="2049"/>
                      <a:pt x="204" y="2049"/>
                    </a:cubicBezTo>
                    <a:cubicBezTo>
                      <a:pt x="250" y="2049"/>
                      <a:pt x="298" y="2027"/>
                      <a:pt x="327" y="1988"/>
                    </a:cubicBezTo>
                    <a:cubicBezTo>
                      <a:pt x="568" y="1660"/>
                      <a:pt x="617" y="1267"/>
                      <a:pt x="652" y="870"/>
                    </a:cubicBezTo>
                    <a:cubicBezTo>
                      <a:pt x="666" y="718"/>
                      <a:pt x="745" y="0"/>
                      <a:pt x="476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226" name="Google Shape;4226;p25"/>
              <p:cNvSpPr/>
              <p:nvPr/>
            </p:nvSpPr>
            <p:spPr>
              <a:xfrm>
                <a:off x="528840" y="4206144"/>
                <a:ext cx="37472" cy="75173"/>
              </a:xfrm>
              <a:custGeom>
                <a:avLst/>
                <a:gdLst/>
                <a:ahLst/>
                <a:cxnLst/>
                <a:rect l="l" t="t" r="r" b="b"/>
                <a:pathLst>
                  <a:path w="656" h="1316" extrusionOk="0">
                    <a:moveTo>
                      <a:pt x="371" y="0"/>
                    </a:moveTo>
                    <a:cubicBezTo>
                      <a:pt x="302" y="0"/>
                      <a:pt x="231" y="34"/>
                      <a:pt x="180" y="103"/>
                    </a:cubicBezTo>
                    <a:cubicBezTo>
                      <a:pt x="57" y="271"/>
                      <a:pt x="44" y="533"/>
                      <a:pt x="23" y="733"/>
                    </a:cubicBezTo>
                    <a:cubicBezTo>
                      <a:pt x="1" y="928"/>
                      <a:pt x="15" y="1125"/>
                      <a:pt x="152" y="1281"/>
                    </a:cubicBezTo>
                    <a:cubicBezTo>
                      <a:pt x="172" y="1303"/>
                      <a:pt x="205" y="1315"/>
                      <a:pt x="238" y="1315"/>
                    </a:cubicBezTo>
                    <a:cubicBezTo>
                      <a:pt x="259" y="1315"/>
                      <a:pt x="281" y="1310"/>
                      <a:pt x="298" y="1298"/>
                    </a:cubicBezTo>
                    <a:cubicBezTo>
                      <a:pt x="470" y="1186"/>
                      <a:pt x="536" y="999"/>
                      <a:pt x="566" y="805"/>
                    </a:cubicBezTo>
                    <a:cubicBezTo>
                      <a:pt x="598" y="604"/>
                      <a:pt x="655" y="349"/>
                      <a:pt x="581" y="154"/>
                    </a:cubicBezTo>
                    <a:cubicBezTo>
                      <a:pt x="541" y="53"/>
                      <a:pt x="457" y="0"/>
                      <a:pt x="371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sp>
          <p:nvSpPr>
            <p:cNvPr id="4227" name="Google Shape;4227;p25"/>
            <p:cNvSpPr/>
            <p:nvPr/>
          </p:nvSpPr>
          <p:spPr>
            <a:xfrm flipH="1">
              <a:off x="7858763" y="4947105"/>
              <a:ext cx="33188" cy="102763"/>
            </a:xfrm>
            <a:custGeom>
              <a:avLst/>
              <a:gdLst/>
              <a:ahLst/>
              <a:cxnLst/>
              <a:rect l="l" t="t" r="r" b="b"/>
              <a:pathLst>
                <a:path w="581" h="1799" extrusionOk="0">
                  <a:moveTo>
                    <a:pt x="300" y="0"/>
                  </a:moveTo>
                  <a:cubicBezTo>
                    <a:pt x="224" y="0"/>
                    <a:pt x="148" y="46"/>
                    <a:pt x="114" y="137"/>
                  </a:cubicBezTo>
                  <a:cubicBezTo>
                    <a:pt x="22" y="389"/>
                    <a:pt x="32" y="700"/>
                    <a:pt x="16" y="968"/>
                  </a:cubicBezTo>
                  <a:cubicBezTo>
                    <a:pt x="0" y="1232"/>
                    <a:pt x="5" y="1500"/>
                    <a:pt x="120" y="1743"/>
                  </a:cubicBezTo>
                  <a:cubicBezTo>
                    <a:pt x="136" y="1778"/>
                    <a:pt x="178" y="1799"/>
                    <a:pt x="219" y="1799"/>
                  </a:cubicBezTo>
                  <a:cubicBezTo>
                    <a:pt x="248" y="1799"/>
                    <a:pt x="276" y="1788"/>
                    <a:pt x="293" y="1765"/>
                  </a:cubicBezTo>
                  <a:cubicBezTo>
                    <a:pt x="467" y="1544"/>
                    <a:pt x="522" y="1270"/>
                    <a:pt x="540" y="994"/>
                  </a:cubicBezTo>
                  <a:cubicBezTo>
                    <a:pt x="554" y="722"/>
                    <a:pt x="580" y="397"/>
                    <a:pt x="484" y="137"/>
                  </a:cubicBezTo>
                  <a:cubicBezTo>
                    <a:pt x="451" y="46"/>
                    <a:pt x="375" y="0"/>
                    <a:pt x="300" y="0"/>
                  </a:cubicBezTo>
                  <a:close/>
                </a:path>
              </a:pathLst>
            </a:custGeom>
            <a:solidFill>
              <a:srgbClr val="191919">
                <a:alpha val="59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28" name="Google Shape;4228;p25"/>
            <p:cNvSpPr/>
            <p:nvPr/>
          </p:nvSpPr>
          <p:spPr>
            <a:xfrm flipH="1">
              <a:off x="7690888" y="4652480"/>
              <a:ext cx="33188" cy="102763"/>
            </a:xfrm>
            <a:custGeom>
              <a:avLst/>
              <a:gdLst/>
              <a:ahLst/>
              <a:cxnLst/>
              <a:rect l="l" t="t" r="r" b="b"/>
              <a:pathLst>
                <a:path w="581" h="1799" extrusionOk="0">
                  <a:moveTo>
                    <a:pt x="300" y="0"/>
                  </a:moveTo>
                  <a:cubicBezTo>
                    <a:pt x="224" y="0"/>
                    <a:pt x="148" y="46"/>
                    <a:pt x="114" y="137"/>
                  </a:cubicBezTo>
                  <a:cubicBezTo>
                    <a:pt x="22" y="389"/>
                    <a:pt x="32" y="700"/>
                    <a:pt x="16" y="968"/>
                  </a:cubicBezTo>
                  <a:cubicBezTo>
                    <a:pt x="0" y="1232"/>
                    <a:pt x="5" y="1500"/>
                    <a:pt x="120" y="1743"/>
                  </a:cubicBezTo>
                  <a:cubicBezTo>
                    <a:pt x="136" y="1778"/>
                    <a:pt x="178" y="1799"/>
                    <a:pt x="219" y="1799"/>
                  </a:cubicBezTo>
                  <a:cubicBezTo>
                    <a:pt x="248" y="1799"/>
                    <a:pt x="276" y="1788"/>
                    <a:pt x="293" y="1765"/>
                  </a:cubicBezTo>
                  <a:cubicBezTo>
                    <a:pt x="467" y="1544"/>
                    <a:pt x="522" y="1270"/>
                    <a:pt x="540" y="994"/>
                  </a:cubicBezTo>
                  <a:cubicBezTo>
                    <a:pt x="554" y="722"/>
                    <a:pt x="580" y="397"/>
                    <a:pt x="484" y="137"/>
                  </a:cubicBezTo>
                  <a:cubicBezTo>
                    <a:pt x="451" y="46"/>
                    <a:pt x="375" y="0"/>
                    <a:pt x="300" y="0"/>
                  </a:cubicBezTo>
                  <a:close/>
                </a:path>
              </a:pathLst>
            </a:custGeom>
            <a:solidFill>
              <a:srgbClr val="191919">
                <a:alpha val="59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4229" name="Google Shape;4229;p25"/>
            <p:cNvGrpSpPr/>
            <p:nvPr/>
          </p:nvGrpSpPr>
          <p:grpSpPr>
            <a:xfrm flipH="1">
              <a:off x="8078788" y="4799888"/>
              <a:ext cx="142923" cy="130526"/>
              <a:chOff x="178100" y="3904645"/>
              <a:chExt cx="142923" cy="130526"/>
            </a:xfrm>
          </p:grpSpPr>
          <p:sp>
            <p:nvSpPr>
              <p:cNvPr id="4230" name="Google Shape;4230;p25"/>
              <p:cNvSpPr/>
              <p:nvPr/>
            </p:nvSpPr>
            <p:spPr>
              <a:xfrm>
                <a:off x="178100" y="3936863"/>
                <a:ext cx="40843" cy="98308"/>
              </a:xfrm>
              <a:custGeom>
                <a:avLst/>
                <a:gdLst/>
                <a:ahLst/>
                <a:cxnLst/>
                <a:rect l="l" t="t" r="r" b="b"/>
                <a:pathLst>
                  <a:path w="715" h="1721" extrusionOk="0">
                    <a:moveTo>
                      <a:pt x="237" y="1"/>
                    </a:moveTo>
                    <a:cubicBezTo>
                      <a:pt x="157" y="1"/>
                      <a:pt x="77" y="54"/>
                      <a:pt x="49" y="139"/>
                    </a:cubicBezTo>
                    <a:cubicBezTo>
                      <a:pt x="1" y="283"/>
                      <a:pt x="37" y="436"/>
                      <a:pt x="59" y="582"/>
                    </a:cubicBezTo>
                    <a:cubicBezTo>
                      <a:pt x="76" y="711"/>
                      <a:pt x="98" y="838"/>
                      <a:pt x="120" y="966"/>
                    </a:cubicBezTo>
                    <a:cubicBezTo>
                      <a:pt x="142" y="1093"/>
                      <a:pt x="158" y="1223"/>
                      <a:pt x="193" y="1347"/>
                    </a:cubicBezTo>
                    <a:cubicBezTo>
                      <a:pt x="234" y="1488"/>
                      <a:pt x="302" y="1592"/>
                      <a:pt x="413" y="1688"/>
                    </a:cubicBezTo>
                    <a:cubicBezTo>
                      <a:pt x="438" y="1709"/>
                      <a:pt x="467" y="1720"/>
                      <a:pt x="496" y="1720"/>
                    </a:cubicBezTo>
                    <a:cubicBezTo>
                      <a:pt x="533" y="1720"/>
                      <a:pt x="570" y="1702"/>
                      <a:pt x="594" y="1665"/>
                    </a:cubicBezTo>
                    <a:cubicBezTo>
                      <a:pt x="672" y="1542"/>
                      <a:pt x="715" y="1424"/>
                      <a:pt x="707" y="1275"/>
                    </a:cubicBezTo>
                    <a:cubicBezTo>
                      <a:pt x="700" y="1133"/>
                      <a:pt x="672" y="990"/>
                      <a:pt x="643" y="848"/>
                    </a:cubicBezTo>
                    <a:cubicBezTo>
                      <a:pt x="592" y="595"/>
                      <a:pt x="554" y="244"/>
                      <a:pt x="362" y="51"/>
                    </a:cubicBezTo>
                    <a:cubicBezTo>
                      <a:pt x="326" y="16"/>
                      <a:pt x="281" y="1"/>
                      <a:pt x="237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231" name="Google Shape;4231;p25"/>
              <p:cNvSpPr/>
              <p:nvPr/>
            </p:nvSpPr>
            <p:spPr>
              <a:xfrm>
                <a:off x="230654" y="3904645"/>
                <a:ext cx="37187" cy="110589"/>
              </a:xfrm>
              <a:custGeom>
                <a:avLst/>
                <a:gdLst/>
                <a:ahLst/>
                <a:cxnLst/>
                <a:rect l="l" t="t" r="r" b="b"/>
                <a:pathLst>
                  <a:path w="651" h="1936" extrusionOk="0">
                    <a:moveTo>
                      <a:pt x="399" y="0"/>
                    </a:moveTo>
                    <a:cubicBezTo>
                      <a:pt x="364" y="0"/>
                      <a:pt x="331" y="13"/>
                      <a:pt x="305" y="45"/>
                    </a:cubicBezTo>
                    <a:cubicBezTo>
                      <a:pt x="124" y="270"/>
                      <a:pt x="142" y="647"/>
                      <a:pt x="102" y="921"/>
                    </a:cubicBezTo>
                    <a:cubicBezTo>
                      <a:pt x="57" y="1239"/>
                      <a:pt x="0" y="1544"/>
                      <a:pt x="117" y="1853"/>
                    </a:cubicBezTo>
                    <a:cubicBezTo>
                      <a:pt x="136" y="1902"/>
                      <a:pt x="182" y="1936"/>
                      <a:pt x="229" y="1936"/>
                    </a:cubicBezTo>
                    <a:cubicBezTo>
                      <a:pt x="255" y="1936"/>
                      <a:pt x="282" y="1925"/>
                      <a:pt x="305" y="1902"/>
                    </a:cubicBezTo>
                    <a:cubicBezTo>
                      <a:pt x="542" y="1660"/>
                      <a:pt x="598" y="1348"/>
                      <a:pt x="625" y="1020"/>
                    </a:cubicBezTo>
                    <a:cubicBezTo>
                      <a:pt x="637" y="862"/>
                      <a:pt x="650" y="703"/>
                      <a:pt x="643" y="545"/>
                    </a:cubicBezTo>
                    <a:cubicBezTo>
                      <a:pt x="637" y="392"/>
                      <a:pt x="640" y="203"/>
                      <a:pt x="542" y="75"/>
                    </a:cubicBezTo>
                    <a:cubicBezTo>
                      <a:pt x="511" y="33"/>
                      <a:pt x="454" y="0"/>
                      <a:pt x="399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232" name="Google Shape;4232;p25"/>
              <p:cNvSpPr/>
              <p:nvPr/>
            </p:nvSpPr>
            <p:spPr>
              <a:xfrm>
                <a:off x="275667" y="3947545"/>
                <a:ext cx="45355" cy="85284"/>
              </a:xfrm>
              <a:custGeom>
                <a:avLst/>
                <a:gdLst/>
                <a:ahLst/>
                <a:cxnLst/>
                <a:rect l="l" t="t" r="r" b="b"/>
                <a:pathLst>
                  <a:path w="794" h="1493" extrusionOk="0">
                    <a:moveTo>
                      <a:pt x="528" y="0"/>
                    </a:moveTo>
                    <a:cubicBezTo>
                      <a:pt x="514" y="0"/>
                      <a:pt x="500" y="3"/>
                      <a:pt x="486" y="9"/>
                    </a:cubicBezTo>
                    <a:cubicBezTo>
                      <a:pt x="246" y="103"/>
                      <a:pt x="170" y="438"/>
                      <a:pt x="116" y="669"/>
                    </a:cubicBezTo>
                    <a:cubicBezTo>
                      <a:pt x="56" y="916"/>
                      <a:pt x="1" y="1211"/>
                      <a:pt x="155" y="1435"/>
                    </a:cubicBezTo>
                    <a:cubicBezTo>
                      <a:pt x="182" y="1473"/>
                      <a:pt x="219" y="1492"/>
                      <a:pt x="257" y="1492"/>
                    </a:cubicBezTo>
                    <a:cubicBezTo>
                      <a:pt x="286" y="1492"/>
                      <a:pt x="315" y="1481"/>
                      <a:pt x="342" y="1459"/>
                    </a:cubicBezTo>
                    <a:cubicBezTo>
                      <a:pt x="531" y="1295"/>
                      <a:pt x="571" y="1040"/>
                      <a:pt x="622" y="809"/>
                    </a:cubicBezTo>
                    <a:cubicBezTo>
                      <a:pt x="667" y="603"/>
                      <a:pt x="793" y="275"/>
                      <a:pt x="670" y="86"/>
                    </a:cubicBezTo>
                    <a:cubicBezTo>
                      <a:pt x="642" y="40"/>
                      <a:pt x="585" y="0"/>
                      <a:pt x="528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4233" name="Google Shape;4233;p25"/>
            <p:cNvGrpSpPr/>
            <p:nvPr/>
          </p:nvGrpSpPr>
          <p:grpSpPr>
            <a:xfrm flipH="1">
              <a:off x="7317309" y="4602647"/>
              <a:ext cx="88313" cy="132981"/>
              <a:chOff x="712664" y="3994329"/>
              <a:chExt cx="88313" cy="132981"/>
            </a:xfrm>
          </p:grpSpPr>
          <p:sp>
            <p:nvSpPr>
              <p:cNvPr id="4234" name="Google Shape;4234;p25"/>
              <p:cNvSpPr/>
              <p:nvPr/>
            </p:nvSpPr>
            <p:spPr>
              <a:xfrm>
                <a:off x="712664" y="4006439"/>
                <a:ext cx="44613" cy="91225"/>
              </a:xfrm>
              <a:custGeom>
                <a:avLst/>
                <a:gdLst/>
                <a:ahLst/>
                <a:cxnLst/>
                <a:rect l="l" t="t" r="r" b="b"/>
                <a:pathLst>
                  <a:path w="781" h="1597" extrusionOk="0">
                    <a:moveTo>
                      <a:pt x="221" y="1"/>
                    </a:moveTo>
                    <a:cubicBezTo>
                      <a:pt x="138" y="1"/>
                      <a:pt x="60" y="44"/>
                      <a:pt x="44" y="145"/>
                    </a:cubicBezTo>
                    <a:cubicBezTo>
                      <a:pt x="1" y="407"/>
                      <a:pt x="81" y="683"/>
                      <a:pt x="139" y="938"/>
                    </a:cubicBezTo>
                    <a:cubicBezTo>
                      <a:pt x="196" y="1187"/>
                      <a:pt x="264" y="1427"/>
                      <a:pt x="489" y="1579"/>
                    </a:cubicBezTo>
                    <a:cubicBezTo>
                      <a:pt x="506" y="1591"/>
                      <a:pt x="526" y="1596"/>
                      <a:pt x="546" y="1596"/>
                    </a:cubicBezTo>
                    <a:cubicBezTo>
                      <a:pt x="589" y="1596"/>
                      <a:pt x="632" y="1573"/>
                      <a:pt x="652" y="1535"/>
                    </a:cubicBezTo>
                    <a:cubicBezTo>
                      <a:pt x="780" y="1308"/>
                      <a:pt x="735" y="1060"/>
                      <a:pt x="674" y="820"/>
                    </a:cubicBezTo>
                    <a:cubicBezTo>
                      <a:pt x="614" y="582"/>
                      <a:pt x="569" y="295"/>
                      <a:pt x="422" y="97"/>
                    </a:cubicBezTo>
                    <a:cubicBezTo>
                      <a:pt x="377" y="36"/>
                      <a:pt x="297" y="1"/>
                      <a:pt x="221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235" name="Google Shape;4235;p25"/>
              <p:cNvSpPr/>
              <p:nvPr/>
            </p:nvSpPr>
            <p:spPr>
              <a:xfrm>
                <a:off x="767617" y="3994329"/>
                <a:ext cx="33360" cy="132981"/>
              </a:xfrm>
              <a:custGeom>
                <a:avLst/>
                <a:gdLst/>
                <a:ahLst/>
                <a:cxnLst/>
                <a:rect l="l" t="t" r="r" b="b"/>
                <a:pathLst>
                  <a:path w="584" h="2328" extrusionOk="0">
                    <a:moveTo>
                      <a:pt x="295" y="1"/>
                    </a:moveTo>
                    <a:cubicBezTo>
                      <a:pt x="171" y="1"/>
                      <a:pt x="45" y="86"/>
                      <a:pt x="30" y="255"/>
                    </a:cubicBezTo>
                    <a:cubicBezTo>
                      <a:pt x="0" y="597"/>
                      <a:pt x="2" y="946"/>
                      <a:pt x="6" y="1290"/>
                    </a:cubicBezTo>
                    <a:cubicBezTo>
                      <a:pt x="9" y="1631"/>
                      <a:pt x="24" y="1959"/>
                      <a:pt x="178" y="2270"/>
                    </a:cubicBezTo>
                    <a:cubicBezTo>
                      <a:pt x="198" y="2309"/>
                      <a:pt x="239" y="2328"/>
                      <a:pt x="281" y="2328"/>
                    </a:cubicBezTo>
                    <a:cubicBezTo>
                      <a:pt x="323" y="2328"/>
                      <a:pt x="365" y="2309"/>
                      <a:pt x="385" y="2270"/>
                    </a:cubicBezTo>
                    <a:cubicBezTo>
                      <a:pt x="543" y="1960"/>
                      <a:pt x="560" y="1631"/>
                      <a:pt x="569" y="1290"/>
                    </a:cubicBezTo>
                    <a:cubicBezTo>
                      <a:pt x="576" y="946"/>
                      <a:pt x="583" y="597"/>
                      <a:pt x="557" y="255"/>
                    </a:cubicBezTo>
                    <a:cubicBezTo>
                      <a:pt x="544" y="85"/>
                      <a:pt x="420" y="1"/>
                      <a:pt x="295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4236" name="Google Shape;4236;p25"/>
            <p:cNvGrpSpPr/>
            <p:nvPr/>
          </p:nvGrpSpPr>
          <p:grpSpPr>
            <a:xfrm flipH="1">
              <a:off x="7434236" y="4851518"/>
              <a:ext cx="148749" cy="138123"/>
              <a:chOff x="417563" y="4145250"/>
              <a:chExt cx="148749" cy="138123"/>
            </a:xfrm>
          </p:grpSpPr>
          <p:sp>
            <p:nvSpPr>
              <p:cNvPr id="4237" name="Google Shape;4237;p25"/>
              <p:cNvSpPr/>
              <p:nvPr/>
            </p:nvSpPr>
            <p:spPr>
              <a:xfrm>
                <a:off x="417563" y="4179924"/>
                <a:ext cx="39186" cy="103449"/>
              </a:xfrm>
              <a:custGeom>
                <a:avLst/>
                <a:gdLst/>
                <a:ahLst/>
                <a:cxnLst/>
                <a:rect l="l" t="t" r="r" b="b"/>
                <a:pathLst>
                  <a:path w="686" h="1811" extrusionOk="0">
                    <a:moveTo>
                      <a:pt x="283" y="1"/>
                    </a:moveTo>
                    <a:cubicBezTo>
                      <a:pt x="215" y="1"/>
                      <a:pt x="148" y="32"/>
                      <a:pt x="118" y="96"/>
                    </a:cubicBezTo>
                    <a:cubicBezTo>
                      <a:pt x="0" y="348"/>
                      <a:pt x="83" y="703"/>
                      <a:pt x="102" y="970"/>
                    </a:cubicBezTo>
                    <a:cubicBezTo>
                      <a:pt x="112" y="1123"/>
                      <a:pt x="118" y="1280"/>
                      <a:pt x="141" y="1432"/>
                    </a:cubicBezTo>
                    <a:cubicBezTo>
                      <a:pt x="163" y="1569"/>
                      <a:pt x="227" y="1672"/>
                      <a:pt x="315" y="1777"/>
                    </a:cubicBezTo>
                    <a:cubicBezTo>
                      <a:pt x="333" y="1800"/>
                      <a:pt x="363" y="1811"/>
                      <a:pt x="394" y="1811"/>
                    </a:cubicBezTo>
                    <a:cubicBezTo>
                      <a:pt x="425" y="1811"/>
                      <a:pt x="456" y="1799"/>
                      <a:pt x="475" y="1777"/>
                    </a:cubicBezTo>
                    <a:cubicBezTo>
                      <a:pt x="685" y="1537"/>
                      <a:pt x="670" y="1245"/>
                      <a:pt x="647" y="944"/>
                    </a:cubicBezTo>
                    <a:cubicBezTo>
                      <a:pt x="625" y="670"/>
                      <a:pt x="621" y="266"/>
                      <a:pt x="421" y="56"/>
                    </a:cubicBezTo>
                    <a:cubicBezTo>
                      <a:pt x="386" y="19"/>
                      <a:pt x="334" y="1"/>
                      <a:pt x="283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238" name="Google Shape;4238;p25"/>
              <p:cNvSpPr/>
              <p:nvPr/>
            </p:nvSpPr>
            <p:spPr>
              <a:xfrm>
                <a:off x="469888" y="4145250"/>
                <a:ext cx="42556" cy="117101"/>
              </a:xfrm>
              <a:custGeom>
                <a:avLst/>
                <a:gdLst/>
                <a:ahLst/>
                <a:cxnLst/>
                <a:rect l="l" t="t" r="r" b="b"/>
                <a:pathLst>
                  <a:path w="745" h="2050" extrusionOk="0">
                    <a:moveTo>
                      <a:pt x="476" y="0"/>
                    </a:moveTo>
                    <a:cubicBezTo>
                      <a:pt x="449" y="0"/>
                      <a:pt x="419" y="8"/>
                      <a:pt x="384" y="23"/>
                    </a:cubicBezTo>
                    <a:cubicBezTo>
                      <a:pt x="243" y="88"/>
                      <a:pt x="219" y="278"/>
                      <a:pt x="192" y="415"/>
                    </a:cubicBezTo>
                    <a:cubicBezTo>
                      <a:pt x="158" y="589"/>
                      <a:pt x="132" y="764"/>
                      <a:pt x="104" y="936"/>
                    </a:cubicBezTo>
                    <a:cubicBezTo>
                      <a:pt x="47" y="1281"/>
                      <a:pt x="1" y="1611"/>
                      <a:pt x="84" y="1954"/>
                    </a:cubicBezTo>
                    <a:cubicBezTo>
                      <a:pt x="99" y="2020"/>
                      <a:pt x="150" y="2049"/>
                      <a:pt x="204" y="2049"/>
                    </a:cubicBezTo>
                    <a:cubicBezTo>
                      <a:pt x="250" y="2049"/>
                      <a:pt x="298" y="2027"/>
                      <a:pt x="327" y="1988"/>
                    </a:cubicBezTo>
                    <a:cubicBezTo>
                      <a:pt x="568" y="1660"/>
                      <a:pt x="617" y="1267"/>
                      <a:pt x="652" y="870"/>
                    </a:cubicBezTo>
                    <a:cubicBezTo>
                      <a:pt x="666" y="718"/>
                      <a:pt x="745" y="0"/>
                      <a:pt x="476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239" name="Google Shape;4239;p25"/>
              <p:cNvSpPr/>
              <p:nvPr/>
            </p:nvSpPr>
            <p:spPr>
              <a:xfrm>
                <a:off x="528840" y="4206144"/>
                <a:ext cx="37472" cy="75173"/>
              </a:xfrm>
              <a:custGeom>
                <a:avLst/>
                <a:gdLst/>
                <a:ahLst/>
                <a:cxnLst/>
                <a:rect l="l" t="t" r="r" b="b"/>
                <a:pathLst>
                  <a:path w="656" h="1316" extrusionOk="0">
                    <a:moveTo>
                      <a:pt x="371" y="0"/>
                    </a:moveTo>
                    <a:cubicBezTo>
                      <a:pt x="302" y="0"/>
                      <a:pt x="231" y="34"/>
                      <a:pt x="180" y="103"/>
                    </a:cubicBezTo>
                    <a:cubicBezTo>
                      <a:pt x="57" y="271"/>
                      <a:pt x="44" y="533"/>
                      <a:pt x="23" y="733"/>
                    </a:cubicBezTo>
                    <a:cubicBezTo>
                      <a:pt x="1" y="928"/>
                      <a:pt x="15" y="1125"/>
                      <a:pt x="152" y="1281"/>
                    </a:cubicBezTo>
                    <a:cubicBezTo>
                      <a:pt x="172" y="1303"/>
                      <a:pt x="205" y="1315"/>
                      <a:pt x="238" y="1315"/>
                    </a:cubicBezTo>
                    <a:cubicBezTo>
                      <a:pt x="259" y="1315"/>
                      <a:pt x="281" y="1310"/>
                      <a:pt x="298" y="1298"/>
                    </a:cubicBezTo>
                    <a:cubicBezTo>
                      <a:pt x="470" y="1186"/>
                      <a:pt x="536" y="999"/>
                      <a:pt x="566" y="805"/>
                    </a:cubicBezTo>
                    <a:cubicBezTo>
                      <a:pt x="598" y="604"/>
                      <a:pt x="655" y="349"/>
                      <a:pt x="581" y="154"/>
                    </a:cubicBezTo>
                    <a:cubicBezTo>
                      <a:pt x="541" y="53"/>
                      <a:pt x="457" y="0"/>
                      <a:pt x="371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sp>
          <p:nvSpPr>
            <p:cNvPr id="4240" name="Google Shape;4240;p25"/>
            <p:cNvSpPr/>
            <p:nvPr/>
          </p:nvSpPr>
          <p:spPr>
            <a:xfrm flipH="1">
              <a:off x="6268101" y="4911293"/>
              <a:ext cx="33188" cy="102763"/>
            </a:xfrm>
            <a:custGeom>
              <a:avLst/>
              <a:gdLst/>
              <a:ahLst/>
              <a:cxnLst/>
              <a:rect l="l" t="t" r="r" b="b"/>
              <a:pathLst>
                <a:path w="581" h="1799" extrusionOk="0">
                  <a:moveTo>
                    <a:pt x="300" y="0"/>
                  </a:moveTo>
                  <a:cubicBezTo>
                    <a:pt x="224" y="0"/>
                    <a:pt x="148" y="46"/>
                    <a:pt x="114" y="137"/>
                  </a:cubicBezTo>
                  <a:cubicBezTo>
                    <a:pt x="22" y="389"/>
                    <a:pt x="32" y="700"/>
                    <a:pt x="16" y="968"/>
                  </a:cubicBezTo>
                  <a:cubicBezTo>
                    <a:pt x="0" y="1232"/>
                    <a:pt x="5" y="1500"/>
                    <a:pt x="120" y="1743"/>
                  </a:cubicBezTo>
                  <a:cubicBezTo>
                    <a:pt x="136" y="1778"/>
                    <a:pt x="178" y="1799"/>
                    <a:pt x="219" y="1799"/>
                  </a:cubicBezTo>
                  <a:cubicBezTo>
                    <a:pt x="248" y="1799"/>
                    <a:pt x="276" y="1788"/>
                    <a:pt x="293" y="1765"/>
                  </a:cubicBezTo>
                  <a:cubicBezTo>
                    <a:pt x="467" y="1544"/>
                    <a:pt x="522" y="1270"/>
                    <a:pt x="540" y="994"/>
                  </a:cubicBezTo>
                  <a:cubicBezTo>
                    <a:pt x="554" y="722"/>
                    <a:pt x="580" y="397"/>
                    <a:pt x="484" y="137"/>
                  </a:cubicBezTo>
                  <a:cubicBezTo>
                    <a:pt x="451" y="46"/>
                    <a:pt x="375" y="0"/>
                    <a:pt x="300" y="0"/>
                  </a:cubicBezTo>
                  <a:close/>
                </a:path>
              </a:pathLst>
            </a:custGeom>
            <a:solidFill>
              <a:srgbClr val="191919">
                <a:alpha val="59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4241" name="Google Shape;4241;p25"/>
            <p:cNvGrpSpPr/>
            <p:nvPr/>
          </p:nvGrpSpPr>
          <p:grpSpPr>
            <a:xfrm flipH="1">
              <a:off x="5467046" y="4869472"/>
              <a:ext cx="88313" cy="132981"/>
              <a:chOff x="712664" y="3994329"/>
              <a:chExt cx="88313" cy="132981"/>
            </a:xfrm>
          </p:grpSpPr>
          <p:sp>
            <p:nvSpPr>
              <p:cNvPr id="4242" name="Google Shape;4242;p25"/>
              <p:cNvSpPr/>
              <p:nvPr/>
            </p:nvSpPr>
            <p:spPr>
              <a:xfrm>
                <a:off x="712664" y="4006439"/>
                <a:ext cx="44613" cy="91225"/>
              </a:xfrm>
              <a:custGeom>
                <a:avLst/>
                <a:gdLst/>
                <a:ahLst/>
                <a:cxnLst/>
                <a:rect l="l" t="t" r="r" b="b"/>
                <a:pathLst>
                  <a:path w="781" h="1597" extrusionOk="0">
                    <a:moveTo>
                      <a:pt x="221" y="1"/>
                    </a:moveTo>
                    <a:cubicBezTo>
                      <a:pt x="138" y="1"/>
                      <a:pt x="60" y="44"/>
                      <a:pt x="44" y="145"/>
                    </a:cubicBezTo>
                    <a:cubicBezTo>
                      <a:pt x="1" y="407"/>
                      <a:pt x="81" y="683"/>
                      <a:pt x="139" y="938"/>
                    </a:cubicBezTo>
                    <a:cubicBezTo>
                      <a:pt x="196" y="1187"/>
                      <a:pt x="264" y="1427"/>
                      <a:pt x="489" y="1579"/>
                    </a:cubicBezTo>
                    <a:cubicBezTo>
                      <a:pt x="506" y="1591"/>
                      <a:pt x="526" y="1596"/>
                      <a:pt x="546" y="1596"/>
                    </a:cubicBezTo>
                    <a:cubicBezTo>
                      <a:pt x="589" y="1596"/>
                      <a:pt x="632" y="1573"/>
                      <a:pt x="652" y="1535"/>
                    </a:cubicBezTo>
                    <a:cubicBezTo>
                      <a:pt x="780" y="1308"/>
                      <a:pt x="735" y="1060"/>
                      <a:pt x="674" y="820"/>
                    </a:cubicBezTo>
                    <a:cubicBezTo>
                      <a:pt x="614" y="582"/>
                      <a:pt x="569" y="295"/>
                      <a:pt x="422" y="97"/>
                    </a:cubicBezTo>
                    <a:cubicBezTo>
                      <a:pt x="377" y="36"/>
                      <a:pt x="297" y="1"/>
                      <a:pt x="221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243" name="Google Shape;4243;p25"/>
              <p:cNvSpPr/>
              <p:nvPr/>
            </p:nvSpPr>
            <p:spPr>
              <a:xfrm>
                <a:off x="767617" y="3994329"/>
                <a:ext cx="33360" cy="132981"/>
              </a:xfrm>
              <a:custGeom>
                <a:avLst/>
                <a:gdLst/>
                <a:ahLst/>
                <a:cxnLst/>
                <a:rect l="l" t="t" r="r" b="b"/>
                <a:pathLst>
                  <a:path w="584" h="2328" extrusionOk="0">
                    <a:moveTo>
                      <a:pt x="295" y="1"/>
                    </a:moveTo>
                    <a:cubicBezTo>
                      <a:pt x="171" y="1"/>
                      <a:pt x="45" y="86"/>
                      <a:pt x="30" y="255"/>
                    </a:cubicBezTo>
                    <a:cubicBezTo>
                      <a:pt x="0" y="597"/>
                      <a:pt x="2" y="946"/>
                      <a:pt x="6" y="1290"/>
                    </a:cubicBezTo>
                    <a:cubicBezTo>
                      <a:pt x="9" y="1631"/>
                      <a:pt x="24" y="1959"/>
                      <a:pt x="178" y="2270"/>
                    </a:cubicBezTo>
                    <a:cubicBezTo>
                      <a:pt x="198" y="2309"/>
                      <a:pt x="239" y="2328"/>
                      <a:pt x="281" y="2328"/>
                    </a:cubicBezTo>
                    <a:cubicBezTo>
                      <a:pt x="323" y="2328"/>
                      <a:pt x="365" y="2309"/>
                      <a:pt x="385" y="2270"/>
                    </a:cubicBezTo>
                    <a:cubicBezTo>
                      <a:pt x="543" y="1960"/>
                      <a:pt x="560" y="1631"/>
                      <a:pt x="569" y="1290"/>
                    </a:cubicBezTo>
                    <a:cubicBezTo>
                      <a:pt x="576" y="946"/>
                      <a:pt x="583" y="597"/>
                      <a:pt x="557" y="255"/>
                    </a:cubicBezTo>
                    <a:cubicBezTo>
                      <a:pt x="544" y="85"/>
                      <a:pt x="420" y="1"/>
                      <a:pt x="295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sp>
          <p:nvSpPr>
            <p:cNvPr id="4244" name="Google Shape;4244;p25"/>
            <p:cNvSpPr/>
            <p:nvPr/>
          </p:nvSpPr>
          <p:spPr>
            <a:xfrm flipH="1">
              <a:off x="6834713" y="4617755"/>
              <a:ext cx="33188" cy="102763"/>
            </a:xfrm>
            <a:custGeom>
              <a:avLst/>
              <a:gdLst/>
              <a:ahLst/>
              <a:cxnLst/>
              <a:rect l="l" t="t" r="r" b="b"/>
              <a:pathLst>
                <a:path w="581" h="1799" extrusionOk="0">
                  <a:moveTo>
                    <a:pt x="300" y="0"/>
                  </a:moveTo>
                  <a:cubicBezTo>
                    <a:pt x="224" y="0"/>
                    <a:pt x="148" y="46"/>
                    <a:pt x="114" y="137"/>
                  </a:cubicBezTo>
                  <a:cubicBezTo>
                    <a:pt x="22" y="389"/>
                    <a:pt x="32" y="700"/>
                    <a:pt x="16" y="968"/>
                  </a:cubicBezTo>
                  <a:cubicBezTo>
                    <a:pt x="0" y="1232"/>
                    <a:pt x="5" y="1500"/>
                    <a:pt x="120" y="1743"/>
                  </a:cubicBezTo>
                  <a:cubicBezTo>
                    <a:pt x="136" y="1778"/>
                    <a:pt x="178" y="1799"/>
                    <a:pt x="219" y="1799"/>
                  </a:cubicBezTo>
                  <a:cubicBezTo>
                    <a:pt x="248" y="1799"/>
                    <a:pt x="276" y="1788"/>
                    <a:pt x="293" y="1765"/>
                  </a:cubicBezTo>
                  <a:cubicBezTo>
                    <a:pt x="467" y="1544"/>
                    <a:pt x="522" y="1270"/>
                    <a:pt x="540" y="994"/>
                  </a:cubicBezTo>
                  <a:cubicBezTo>
                    <a:pt x="554" y="722"/>
                    <a:pt x="580" y="397"/>
                    <a:pt x="484" y="137"/>
                  </a:cubicBezTo>
                  <a:cubicBezTo>
                    <a:pt x="451" y="46"/>
                    <a:pt x="375" y="0"/>
                    <a:pt x="300" y="0"/>
                  </a:cubicBezTo>
                  <a:close/>
                </a:path>
              </a:pathLst>
            </a:custGeom>
            <a:solidFill>
              <a:srgbClr val="191919">
                <a:alpha val="59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4245" name="Google Shape;4245;p25"/>
            <p:cNvGrpSpPr/>
            <p:nvPr/>
          </p:nvGrpSpPr>
          <p:grpSpPr>
            <a:xfrm flipH="1">
              <a:off x="7047313" y="4735613"/>
              <a:ext cx="142923" cy="130526"/>
              <a:chOff x="178100" y="3904645"/>
              <a:chExt cx="142923" cy="130526"/>
            </a:xfrm>
          </p:grpSpPr>
          <p:sp>
            <p:nvSpPr>
              <p:cNvPr id="4246" name="Google Shape;4246;p25"/>
              <p:cNvSpPr/>
              <p:nvPr/>
            </p:nvSpPr>
            <p:spPr>
              <a:xfrm>
                <a:off x="178100" y="3936863"/>
                <a:ext cx="40843" cy="98308"/>
              </a:xfrm>
              <a:custGeom>
                <a:avLst/>
                <a:gdLst/>
                <a:ahLst/>
                <a:cxnLst/>
                <a:rect l="l" t="t" r="r" b="b"/>
                <a:pathLst>
                  <a:path w="715" h="1721" extrusionOk="0">
                    <a:moveTo>
                      <a:pt x="237" y="1"/>
                    </a:moveTo>
                    <a:cubicBezTo>
                      <a:pt x="157" y="1"/>
                      <a:pt x="77" y="54"/>
                      <a:pt x="49" y="139"/>
                    </a:cubicBezTo>
                    <a:cubicBezTo>
                      <a:pt x="1" y="283"/>
                      <a:pt x="37" y="436"/>
                      <a:pt x="59" y="582"/>
                    </a:cubicBezTo>
                    <a:cubicBezTo>
                      <a:pt x="76" y="711"/>
                      <a:pt x="98" y="838"/>
                      <a:pt x="120" y="966"/>
                    </a:cubicBezTo>
                    <a:cubicBezTo>
                      <a:pt x="142" y="1093"/>
                      <a:pt x="158" y="1223"/>
                      <a:pt x="193" y="1347"/>
                    </a:cubicBezTo>
                    <a:cubicBezTo>
                      <a:pt x="234" y="1488"/>
                      <a:pt x="302" y="1592"/>
                      <a:pt x="413" y="1688"/>
                    </a:cubicBezTo>
                    <a:cubicBezTo>
                      <a:pt x="438" y="1709"/>
                      <a:pt x="467" y="1720"/>
                      <a:pt x="496" y="1720"/>
                    </a:cubicBezTo>
                    <a:cubicBezTo>
                      <a:pt x="533" y="1720"/>
                      <a:pt x="570" y="1702"/>
                      <a:pt x="594" y="1665"/>
                    </a:cubicBezTo>
                    <a:cubicBezTo>
                      <a:pt x="672" y="1542"/>
                      <a:pt x="715" y="1424"/>
                      <a:pt x="707" y="1275"/>
                    </a:cubicBezTo>
                    <a:cubicBezTo>
                      <a:pt x="700" y="1133"/>
                      <a:pt x="672" y="990"/>
                      <a:pt x="643" y="848"/>
                    </a:cubicBezTo>
                    <a:cubicBezTo>
                      <a:pt x="592" y="595"/>
                      <a:pt x="554" y="244"/>
                      <a:pt x="362" y="51"/>
                    </a:cubicBezTo>
                    <a:cubicBezTo>
                      <a:pt x="326" y="16"/>
                      <a:pt x="281" y="1"/>
                      <a:pt x="237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247" name="Google Shape;4247;p25"/>
              <p:cNvSpPr/>
              <p:nvPr/>
            </p:nvSpPr>
            <p:spPr>
              <a:xfrm>
                <a:off x="230654" y="3904645"/>
                <a:ext cx="37187" cy="110589"/>
              </a:xfrm>
              <a:custGeom>
                <a:avLst/>
                <a:gdLst/>
                <a:ahLst/>
                <a:cxnLst/>
                <a:rect l="l" t="t" r="r" b="b"/>
                <a:pathLst>
                  <a:path w="651" h="1936" extrusionOk="0">
                    <a:moveTo>
                      <a:pt x="399" y="0"/>
                    </a:moveTo>
                    <a:cubicBezTo>
                      <a:pt x="364" y="0"/>
                      <a:pt x="331" y="13"/>
                      <a:pt x="305" y="45"/>
                    </a:cubicBezTo>
                    <a:cubicBezTo>
                      <a:pt x="124" y="270"/>
                      <a:pt x="142" y="647"/>
                      <a:pt x="102" y="921"/>
                    </a:cubicBezTo>
                    <a:cubicBezTo>
                      <a:pt x="57" y="1239"/>
                      <a:pt x="0" y="1544"/>
                      <a:pt x="117" y="1853"/>
                    </a:cubicBezTo>
                    <a:cubicBezTo>
                      <a:pt x="136" y="1902"/>
                      <a:pt x="182" y="1936"/>
                      <a:pt x="229" y="1936"/>
                    </a:cubicBezTo>
                    <a:cubicBezTo>
                      <a:pt x="255" y="1936"/>
                      <a:pt x="282" y="1925"/>
                      <a:pt x="305" y="1902"/>
                    </a:cubicBezTo>
                    <a:cubicBezTo>
                      <a:pt x="542" y="1660"/>
                      <a:pt x="598" y="1348"/>
                      <a:pt x="625" y="1020"/>
                    </a:cubicBezTo>
                    <a:cubicBezTo>
                      <a:pt x="637" y="862"/>
                      <a:pt x="650" y="703"/>
                      <a:pt x="643" y="545"/>
                    </a:cubicBezTo>
                    <a:cubicBezTo>
                      <a:pt x="637" y="392"/>
                      <a:pt x="640" y="203"/>
                      <a:pt x="542" y="75"/>
                    </a:cubicBezTo>
                    <a:cubicBezTo>
                      <a:pt x="511" y="33"/>
                      <a:pt x="454" y="0"/>
                      <a:pt x="399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248" name="Google Shape;4248;p25"/>
              <p:cNvSpPr/>
              <p:nvPr/>
            </p:nvSpPr>
            <p:spPr>
              <a:xfrm>
                <a:off x="275667" y="3947545"/>
                <a:ext cx="45355" cy="85284"/>
              </a:xfrm>
              <a:custGeom>
                <a:avLst/>
                <a:gdLst/>
                <a:ahLst/>
                <a:cxnLst/>
                <a:rect l="l" t="t" r="r" b="b"/>
                <a:pathLst>
                  <a:path w="794" h="1493" extrusionOk="0">
                    <a:moveTo>
                      <a:pt x="528" y="0"/>
                    </a:moveTo>
                    <a:cubicBezTo>
                      <a:pt x="514" y="0"/>
                      <a:pt x="500" y="3"/>
                      <a:pt x="486" y="9"/>
                    </a:cubicBezTo>
                    <a:cubicBezTo>
                      <a:pt x="246" y="103"/>
                      <a:pt x="170" y="438"/>
                      <a:pt x="116" y="669"/>
                    </a:cubicBezTo>
                    <a:cubicBezTo>
                      <a:pt x="56" y="916"/>
                      <a:pt x="1" y="1211"/>
                      <a:pt x="155" y="1435"/>
                    </a:cubicBezTo>
                    <a:cubicBezTo>
                      <a:pt x="182" y="1473"/>
                      <a:pt x="219" y="1492"/>
                      <a:pt x="257" y="1492"/>
                    </a:cubicBezTo>
                    <a:cubicBezTo>
                      <a:pt x="286" y="1492"/>
                      <a:pt x="315" y="1481"/>
                      <a:pt x="342" y="1459"/>
                    </a:cubicBezTo>
                    <a:cubicBezTo>
                      <a:pt x="531" y="1295"/>
                      <a:pt x="571" y="1040"/>
                      <a:pt x="622" y="809"/>
                    </a:cubicBezTo>
                    <a:cubicBezTo>
                      <a:pt x="667" y="603"/>
                      <a:pt x="793" y="275"/>
                      <a:pt x="670" y="86"/>
                    </a:cubicBezTo>
                    <a:cubicBezTo>
                      <a:pt x="642" y="40"/>
                      <a:pt x="585" y="0"/>
                      <a:pt x="528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4249" name="Google Shape;4249;p25"/>
            <p:cNvGrpSpPr/>
            <p:nvPr/>
          </p:nvGrpSpPr>
          <p:grpSpPr>
            <a:xfrm flipH="1">
              <a:off x="6533859" y="4689922"/>
              <a:ext cx="88313" cy="132981"/>
              <a:chOff x="712664" y="3994329"/>
              <a:chExt cx="88313" cy="132981"/>
            </a:xfrm>
          </p:grpSpPr>
          <p:sp>
            <p:nvSpPr>
              <p:cNvPr id="4250" name="Google Shape;4250;p25"/>
              <p:cNvSpPr/>
              <p:nvPr/>
            </p:nvSpPr>
            <p:spPr>
              <a:xfrm>
                <a:off x="712664" y="4006439"/>
                <a:ext cx="44613" cy="91225"/>
              </a:xfrm>
              <a:custGeom>
                <a:avLst/>
                <a:gdLst/>
                <a:ahLst/>
                <a:cxnLst/>
                <a:rect l="l" t="t" r="r" b="b"/>
                <a:pathLst>
                  <a:path w="781" h="1597" extrusionOk="0">
                    <a:moveTo>
                      <a:pt x="221" y="1"/>
                    </a:moveTo>
                    <a:cubicBezTo>
                      <a:pt x="138" y="1"/>
                      <a:pt x="60" y="44"/>
                      <a:pt x="44" y="145"/>
                    </a:cubicBezTo>
                    <a:cubicBezTo>
                      <a:pt x="1" y="407"/>
                      <a:pt x="81" y="683"/>
                      <a:pt x="139" y="938"/>
                    </a:cubicBezTo>
                    <a:cubicBezTo>
                      <a:pt x="196" y="1187"/>
                      <a:pt x="264" y="1427"/>
                      <a:pt x="489" y="1579"/>
                    </a:cubicBezTo>
                    <a:cubicBezTo>
                      <a:pt x="506" y="1591"/>
                      <a:pt x="526" y="1596"/>
                      <a:pt x="546" y="1596"/>
                    </a:cubicBezTo>
                    <a:cubicBezTo>
                      <a:pt x="589" y="1596"/>
                      <a:pt x="632" y="1573"/>
                      <a:pt x="652" y="1535"/>
                    </a:cubicBezTo>
                    <a:cubicBezTo>
                      <a:pt x="780" y="1308"/>
                      <a:pt x="735" y="1060"/>
                      <a:pt x="674" y="820"/>
                    </a:cubicBezTo>
                    <a:cubicBezTo>
                      <a:pt x="614" y="582"/>
                      <a:pt x="569" y="295"/>
                      <a:pt x="422" y="97"/>
                    </a:cubicBezTo>
                    <a:cubicBezTo>
                      <a:pt x="377" y="36"/>
                      <a:pt x="297" y="1"/>
                      <a:pt x="221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251" name="Google Shape;4251;p25"/>
              <p:cNvSpPr/>
              <p:nvPr/>
            </p:nvSpPr>
            <p:spPr>
              <a:xfrm>
                <a:off x="767617" y="3994329"/>
                <a:ext cx="33360" cy="132981"/>
              </a:xfrm>
              <a:custGeom>
                <a:avLst/>
                <a:gdLst/>
                <a:ahLst/>
                <a:cxnLst/>
                <a:rect l="l" t="t" r="r" b="b"/>
                <a:pathLst>
                  <a:path w="584" h="2328" extrusionOk="0">
                    <a:moveTo>
                      <a:pt x="295" y="1"/>
                    </a:moveTo>
                    <a:cubicBezTo>
                      <a:pt x="171" y="1"/>
                      <a:pt x="45" y="86"/>
                      <a:pt x="30" y="255"/>
                    </a:cubicBezTo>
                    <a:cubicBezTo>
                      <a:pt x="0" y="597"/>
                      <a:pt x="2" y="946"/>
                      <a:pt x="6" y="1290"/>
                    </a:cubicBezTo>
                    <a:cubicBezTo>
                      <a:pt x="9" y="1631"/>
                      <a:pt x="24" y="1959"/>
                      <a:pt x="178" y="2270"/>
                    </a:cubicBezTo>
                    <a:cubicBezTo>
                      <a:pt x="198" y="2309"/>
                      <a:pt x="239" y="2328"/>
                      <a:pt x="281" y="2328"/>
                    </a:cubicBezTo>
                    <a:cubicBezTo>
                      <a:pt x="323" y="2328"/>
                      <a:pt x="365" y="2309"/>
                      <a:pt x="385" y="2270"/>
                    </a:cubicBezTo>
                    <a:cubicBezTo>
                      <a:pt x="543" y="1960"/>
                      <a:pt x="560" y="1631"/>
                      <a:pt x="569" y="1290"/>
                    </a:cubicBezTo>
                    <a:cubicBezTo>
                      <a:pt x="576" y="946"/>
                      <a:pt x="583" y="597"/>
                      <a:pt x="557" y="255"/>
                    </a:cubicBezTo>
                    <a:cubicBezTo>
                      <a:pt x="544" y="85"/>
                      <a:pt x="420" y="1"/>
                      <a:pt x="295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4252" name="Google Shape;4252;p25"/>
            <p:cNvGrpSpPr/>
            <p:nvPr/>
          </p:nvGrpSpPr>
          <p:grpSpPr>
            <a:xfrm flipH="1">
              <a:off x="6789661" y="4866893"/>
              <a:ext cx="148749" cy="138123"/>
              <a:chOff x="417563" y="4145250"/>
              <a:chExt cx="148749" cy="138123"/>
            </a:xfrm>
          </p:grpSpPr>
          <p:sp>
            <p:nvSpPr>
              <p:cNvPr id="4253" name="Google Shape;4253;p25"/>
              <p:cNvSpPr/>
              <p:nvPr/>
            </p:nvSpPr>
            <p:spPr>
              <a:xfrm>
                <a:off x="417563" y="4179924"/>
                <a:ext cx="39186" cy="103449"/>
              </a:xfrm>
              <a:custGeom>
                <a:avLst/>
                <a:gdLst/>
                <a:ahLst/>
                <a:cxnLst/>
                <a:rect l="l" t="t" r="r" b="b"/>
                <a:pathLst>
                  <a:path w="686" h="1811" extrusionOk="0">
                    <a:moveTo>
                      <a:pt x="283" y="1"/>
                    </a:moveTo>
                    <a:cubicBezTo>
                      <a:pt x="215" y="1"/>
                      <a:pt x="148" y="32"/>
                      <a:pt x="118" y="96"/>
                    </a:cubicBezTo>
                    <a:cubicBezTo>
                      <a:pt x="0" y="348"/>
                      <a:pt x="83" y="703"/>
                      <a:pt x="102" y="970"/>
                    </a:cubicBezTo>
                    <a:cubicBezTo>
                      <a:pt x="112" y="1123"/>
                      <a:pt x="118" y="1280"/>
                      <a:pt x="141" y="1432"/>
                    </a:cubicBezTo>
                    <a:cubicBezTo>
                      <a:pt x="163" y="1569"/>
                      <a:pt x="227" y="1672"/>
                      <a:pt x="315" y="1777"/>
                    </a:cubicBezTo>
                    <a:cubicBezTo>
                      <a:pt x="333" y="1800"/>
                      <a:pt x="363" y="1811"/>
                      <a:pt x="394" y="1811"/>
                    </a:cubicBezTo>
                    <a:cubicBezTo>
                      <a:pt x="425" y="1811"/>
                      <a:pt x="456" y="1799"/>
                      <a:pt x="475" y="1777"/>
                    </a:cubicBezTo>
                    <a:cubicBezTo>
                      <a:pt x="685" y="1537"/>
                      <a:pt x="670" y="1245"/>
                      <a:pt x="647" y="944"/>
                    </a:cubicBezTo>
                    <a:cubicBezTo>
                      <a:pt x="625" y="670"/>
                      <a:pt x="621" y="266"/>
                      <a:pt x="421" y="56"/>
                    </a:cubicBezTo>
                    <a:cubicBezTo>
                      <a:pt x="386" y="19"/>
                      <a:pt x="334" y="1"/>
                      <a:pt x="283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254" name="Google Shape;4254;p25"/>
              <p:cNvSpPr/>
              <p:nvPr/>
            </p:nvSpPr>
            <p:spPr>
              <a:xfrm>
                <a:off x="469888" y="4145250"/>
                <a:ext cx="42556" cy="117101"/>
              </a:xfrm>
              <a:custGeom>
                <a:avLst/>
                <a:gdLst/>
                <a:ahLst/>
                <a:cxnLst/>
                <a:rect l="l" t="t" r="r" b="b"/>
                <a:pathLst>
                  <a:path w="745" h="2050" extrusionOk="0">
                    <a:moveTo>
                      <a:pt x="476" y="0"/>
                    </a:moveTo>
                    <a:cubicBezTo>
                      <a:pt x="449" y="0"/>
                      <a:pt x="419" y="8"/>
                      <a:pt x="384" y="23"/>
                    </a:cubicBezTo>
                    <a:cubicBezTo>
                      <a:pt x="243" y="88"/>
                      <a:pt x="219" y="278"/>
                      <a:pt x="192" y="415"/>
                    </a:cubicBezTo>
                    <a:cubicBezTo>
                      <a:pt x="158" y="589"/>
                      <a:pt x="132" y="764"/>
                      <a:pt x="104" y="936"/>
                    </a:cubicBezTo>
                    <a:cubicBezTo>
                      <a:pt x="47" y="1281"/>
                      <a:pt x="1" y="1611"/>
                      <a:pt x="84" y="1954"/>
                    </a:cubicBezTo>
                    <a:cubicBezTo>
                      <a:pt x="99" y="2020"/>
                      <a:pt x="150" y="2049"/>
                      <a:pt x="204" y="2049"/>
                    </a:cubicBezTo>
                    <a:cubicBezTo>
                      <a:pt x="250" y="2049"/>
                      <a:pt x="298" y="2027"/>
                      <a:pt x="327" y="1988"/>
                    </a:cubicBezTo>
                    <a:cubicBezTo>
                      <a:pt x="568" y="1660"/>
                      <a:pt x="617" y="1267"/>
                      <a:pt x="652" y="870"/>
                    </a:cubicBezTo>
                    <a:cubicBezTo>
                      <a:pt x="666" y="718"/>
                      <a:pt x="745" y="0"/>
                      <a:pt x="476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255" name="Google Shape;4255;p25"/>
              <p:cNvSpPr/>
              <p:nvPr/>
            </p:nvSpPr>
            <p:spPr>
              <a:xfrm>
                <a:off x="528840" y="4206144"/>
                <a:ext cx="37472" cy="75173"/>
              </a:xfrm>
              <a:custGeom>
                <a:avLst/>
                <a:gdLst/>
                <a:ahLst/>
                <a:cxnLst/>
                <a:rect l="l" t="t" r="r" b="b"/>
                <a:pathLst>
                  <a:path w="656" h="1316" extrusionOk="0">
                    <a:moveTo>
                      <a:pt x="371" y="0"/>
                    </a:moveTo>
                    <a:cubicBezTo>
                      <a:pt x="302" y="0"/>
                      <a:pt x="231" y="34"/>
                      <a:pt x="180" y="103"/>
                    </a:cubicBezTo>
                    <a:cubicBezTo>
                      <a:pt x="57" y="271"/>
                      <a:pt x="44" y="533"/>
                      <a:pt x="23" y="733"/>
                    </a:cubicBezTo>
                    <a:cubicBezTo>
                      <a:pt x="1" y="928"/>
                      <a:pt x="15" y="1125"/>
                      <a:pt x="152" y="1281"/>
                    </a:cubicBezTo>
                    <a:cubicBezTo>
                      <a:pt x="172" y="1303"/>
                      <a:pt x="205" y="1315"/>
                      <a:pt x="238" y="1315"/>
                    </a:cubicBezTo>
                    <a:cubicBezTo>
                      <a:pt x="259" y="1315"/>
                      <a:pt x="281" y="1310"/>
                      <a:pt x="298" y="1298"/>
                    </a:cubicBezTo>
                    <a:cubicBezTo>
                      <a:pt x="470" y="1186"/>
                      <a:pt x="536" y="999"/>
                      <a:pt x="566" y="805"/>
                    </a:cubicBezTo>
                    <a:cubicBezTo>
                      <a:pt x="598" y="604"/>
                      <a:pt x="655" y="349"/>
                      <a:pt x="581" y="154"/>
                    </a:cubicBezTo>
                    <a:cubicBezTo>
                      <a:pt x="541" y="53"/>
                      <a:pt x="457" y="0"/>
                      <a:pt x="371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sp>
          <p:nvSpPr>
            <p:cNvPr id="4256" name="Google Shape;4256;p25"/>
            <p:cNvSpPr/>
            <p:nvPr/>
          </p:nvSpPr>
          <p:spPr>
            <a:xfrm flipH="1">
              <a:off x="4278663" y="4922030"/>
              <a:ext cx="33188" cy="102763"/>
            </a:xfrm>
            <a:custGeom>
              <a:avLst/>
              <a:gdLst/>
              <a:ahLst/>
              <a:cxnLst/>
              <a:rect l="l" t="t" r="r" b="b"/>
              <a:pathLst>
                <a:path w="581" h="1799" extrusionOk="0">
                  <a:moveTo>
                    <a:pt x="300" y="0"/>
                  </a:moveTo>
                  <a:cubicBezTo>
                    <a:pt x="224" y="0"/>
                    <a:pt x="148" y="46"/>
                    <a:pt x="114" y="137"/>
                  </a:cubicBezTo>
                  <a:cubicBezTo>
                    <a:pt x="22" y="389"/>
                    <a:pt x="32" y="700"/>
                    <a:pt x="16" y="968"/>
                  </a:cubicBezTo>
                  <a:cubicBezTo>
                    <a:pt x="0" y="1232"/>
                    <a:pt x="5" y="1500"/>
                    <a:pt x="120" y="1743"/>
                  </a:cubicBezTo>
                  <a:cubicBezTo>
                    <a:pt x="136" y="1778"/>
                    <a:pt x="178" y="1799"/>
                    <a:pt x="219" y="1799"/>
                  </a:cubicBezTo>
                  <a:cubicBezTo>
                    <a:pt x="248" y="1799"/>
                    <a:pt x="276" y="1788"/>
                    <a:pt x="293" y="1765"/>
                  </a:cubicBezTo>
                  <a:cubicBezTo>
                    <a:pt x="467" y="1544"/>
                    <a:pt x="522" y="1270"/>
                    <a:pt x="540" y="994"/>
                  </a:cubicBezTo>
                  <a:cubicBezTo>
                    <a:pt x="554" y="722"/>
                    <a:pt x="580" y="397"/>
                    <a:pt x="484" y="137"/>
                  </a:cubicBezTo>
                  <a:cubicBezTo>
                    <a:pt x="451" y="46"/>
                    <a:pt x="375" y="0"/>
                    <a:pt x="300" y="0"/>
                  </a:cubicBezTo>
                  <a:close/>
                </a:path>
              </a:pathLst>
            </a:custGeom>
            <a:solidFill>
              <a:srgbClr val="191919">
                <a:alpha val="59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4257" name="Google Shape;4257;p25"/>
            <p:cNvGrpSpPr/>
            <p:nvPr/>
          </p:nvGrpSpPr>
          <p:grpSpPr>
            <a:xfrm flipH="1">
              <a:off x="8932036" y="4851518"/>
              <a:ext cx="148749" cy="138123"/>
              <a:chOff x="417563" y="4145250"/>
              <a:chExt cx="148749" cy="138123"/>
            </a:xfrm>
          </p:grpSpPr>
          <p:sp>
            <p:nvSpPr>
              <p:cNvPr id="4258" name="Google Shape;4258;p25"/>
              <p:cNvSpPr/>
              <p:nvPr/>
            </p:nvSpPr>
            <p:spPr>
              <a:xfrm>
                <a:off x="417563" y="4179924"/>
                <a:ext cx="39186" cy="103449"/>
              </a:xfrm>
              <a:custGeom>
                <a:avLst/>
                <a:gdLst/>
                <a:ahLst/>
                <a:cxnLst/>
                <a:rect l="l" t="t" r="r" b="b"/>
                <a:pathLst>
                  <a:path w="686" h="1811" extrusionOk="0">
                    <a:moveTo>
                      <a:pt x="283" y="1"/>
                    </a:moveTo>
                    <a:cubicBezTo>
                      <a:pt x="215" y="1"/>
                      <a:pt x="148" y="32"/>
                      <a:pt x="118" y="96"/>
                    </a:cubicBezTo>
                    <a:cubicBezTo>
                      <a:pt x="0" y="348"/>
                      <a:pt x="83" y="703"/>
                      <a:pt x="102" y="970"/>
                    </a:cubicBezTo>
                    <a:cubicBezTo>
                      <a:pt x="112" y="1123"/>
                      <a:pt x="118" y="1280"/>
                      <a:pt x="141" y="1432"/>
                    </a:cubicBezTo>
                    <a:cubicBezTo>
                      <a:pt x="163" y="1569"/>
                      <a:pt x="227" y="1672"/>
                      <a:pt x="315" y="1777"/>
                    </a:cubicBezTo>
                    <a:cubicBezTo>
                      <a:pt x="333" y="1800"/>
                      <a:pt x="363" y="1811"/>
                      <a:pt x="394" y="1811"/>
                    </a:cubicBezTo>
                    <a:cubicBezTo>
                      <a:pt x="425" y="1811"/>
                      <a:pt x="456" y="1799"/>
                      <a:pt x="475" y="1777"/>
                    </a:cubicBezTo>
                    <a:cubicBezTo>
                      <a:pt x="685" y="1537"/>
                      <a:pt x="670" y="1245"/>
                      <a:pt x="647" y="944"/>
                    </a:cubicBezTo>
                    <a:cubicBezTo>
                      <a:pt x="625" y="670"/>
                      <a:pt x="621" y="266"/>
                      <a:pt x="421" y="56"/>
                    </a:cubicBezTo>
                    <a:cubicBezTo>
                      <a:pt x="386" y="19"/>
                      <a:pt x="334" y="1"/>
                      <a:pt x="283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259" name="Google Shape;4259;p25"/>
              <p:cNvSpPr/>
              <p:nvPr/>
            </p:nvSpPr>
            <p:spPr>
              <a:xfrm>
                <a:off x="469888" y="4145250"/>
                <a:ext cx="42556" cy="117101"/>
              </a:xfrm>
              <a:custGeom>
                <a:avLst/>
                <a:gdLst/>
                <a:ahLst/>
                <a:cxnLst/>
                <a:rect l="l" t="t" r="r" b="b"/>
                <a:pathLst>
                  <a:path w="745" h="2050" extrusionOk="0">
                    <a:moveTo>
                      <a:pt x="476" y="0"/>
                    </a:moveTo>
                    <a:cubicBezTo>
                      <a:pt x="449" y="0"/>
                      <a:pt x="419" y="8"/>
                      <a:pt x="384" y="23"/>
                    </a:cubicBezTo>
                    <a:cubicBezTo>
                      <a:pt x="243" y="88"/>
                      <a:pt x="219" y="278"/>
                      <a:pt x="192" y="415"/>
                    </a:cubicBezTo>
                    <a:cubicBezTo>
                      <a:pt x="158" y="589"/>
                      <a:pt x="132" y="764"/>
                      <a:pt x="104" y="936"/>
                    </a:cubicBezTo>
                    <a:cubicBezTo>
                      <a:pt x="47" y="1281"/>
                      <a:pt x="1" y="1611"/>
                      <a:pt x="84" y="1954"/>
                    </a:cubicBezTo>
                    <a:cubicBezTo>
                      <a:pt x="99" y="2020"/>
                      <a:pt x="150" y="2049"/>
                      <a:pt x="204" y="2049"/>
                    </a:cubicBezTo>
                    <a:cubicBezTo>
                      <a:pt x="250" y="2049"/>
                      <a:pt x="298" y="2027"/>
                      <a:pt x="327" y="1988"/>
                    </a:cubicBezTo>
                    <a:cubicBezTo>
                      <a:pt x="568" y="1660"/>
                      <a:pt x="617" y="1267"/>
                      <a:pt x="652" y="870"/>
                    </a:cubicBezTo>
                    <a:cubicBezTo>
                      <a:pt x="666" y="718"/>
                      <a:pt x="745" y="0"/>
                      <a:pt x="476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260" name="Google Shape;4260;p25"/>
              <p:cNvSpPr/>
              <p:nvPr/>
            </p:nvSpPr>
            <p:spPr>
              <a:xfrm>
                <a:off x="528840" y="4206144"/>
                <a:ext cx="37472" cy="75173"/>
              </a:xfrm>
              <a:custGeom>
                <a:avLst/>
                <a:gdLst/>
                <a:ahLst/>
                <a:cxnLst/>
                <a:rect l="l" t="t" r="r" b="b"/>
                <a:pathLst>
                  <a:path w="656" h="1316" extrusionOk="0">
                    <a:moveTo>
                      <a:pt x="371" y="0"/>
                    </a:moveTo>
                    <a:cubicBezTo>
                      <a:pt x="302" y="0"/>
                      <a:pt x="231" y="34"/>
                      <a:pt x="180" y="103"/>
                    </a:cubicBezTo>
                    <a:cubicBezTo>
                      <a:pt x="57" y="271"/>
                      <a:pt x="44" y="533"/>
                      <a:pt x="23" y="733"/>
                    </a:cubicBezTo>
                    <a:cubicBezTo>
                      <a:pt x="1" y="928"/>
                      <a:pt x="15" y="1125"/>
                      <a:pt x="152" y="1281"/>
                    </a:cubicBezTo>
                    <a:cubicBezTo>
                      <a:pt x="172" y="1303"/>
                      <a:pt x="205" y="1315"/>
                      <a:pt x="238" y="1315"/>
                    </a:cubicBezTo>
                    <a:cubicBezTo>
                      <a:pt x="259" y="1315"/>
                      <a:pt x="281" y="1310"/>
                      <a:pt x="298" y="1298"/>
                    </a:cubicBezTo>
                    <a:cubicBezTo>
                      <a:pt x="470" y="1186"/>
                      <a:pt x="536" y="999"/>
                      <a:pt x="566" y="805"/>
                    </a:cubicBezTo>
                    <a:cubicBezTo>
                      <a:pt x="598" y="604"/>
                      <a:pt x="655" y="349"/>
                      <a:pt x="581" y="154"/>
                    </a:cubicBezTo>
                    <a:cubicBezTo>
                      <a:pt x="541" y="53"/>
                      <a:pt x="457" y="0"/>
                      <a:pt x="371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4261" name="Google Shape;4261;p25"/>
            <p:cNvGrpSpPr/>
            <p:nvPr/>
          </p:nvGrpSpPr>
          <p:grpSpPr>
            <a:xfrm flipH="1">
              <a:off x="3504875" y="4870688"/>
              <a:ext cx="142923" cy="130526"/>
              <a:chOff x="178100" y="3904645"/>
              <a:chExt cx="142923" cy="130526"/>
            </a:xfrm>
          </p:grpSpPr>
          <p:sp>
            <p:nvSpPr>
              <p:cNvPr id="4262" name="Google Shape;4262;p25"/>
              <p:cNvSpPr/>
              <p:nvPr/>
            </p:nvSpPr>
            <p:spPr>
              <a:xfrm>
                <a:off x="178100" y="3936863"/>
                <a:ext cx="40843" cy="98308"/>
              </a:xfrm>
              <a:custGeom>
                <a:avLst/>
                <a:gdLst/>
                <a:ahLst/>
                <a:cxnLst/>
                <a:rect l="l" t="t" r="r" b="b"/>
                <a:pathLst>
                  <a:path w="715" h="1721" extrusionOk="0">
                    <a:moveTo>
                      <a:pt x="237" y="1"/>
                    </a:moveTo>
                    <a:cubicBezTo>
                      <a:pt x="157" y="1"/>
                      <a:pt x="77" y="54"/>
                      <a:pt x="49" y="139"/>
                    </a:cubicBezTo>
                    <a:cubicBezTo>
                      <a:pt x="1" y="283"/>
                      <a:pt x="37" y="436"/>
                      <a:pt x="59" y="582"/>
                    </a:cubicBezTo>
                    <a:cubicBezTo>
                      <a:pt x="76" y="711"/>
                      <a:pt x="98" y="838"/>
                      <a:pt x="120" y="966"/>
                    </a:cubicBezTo>
                    <a:cubicBezTo>
                      <a:pt x="142" y="1093"/>
                      <a:pt x="158" y="1223"/>
                      <a:pt x="193" y="1347"/>
                    </a:cubicBezTo>
                    <a:cubicBezTo>
                      <a:pt x="234" y="1488"/>
                      <a:pt x="302" y="1592"/>
                      <a:pt x="413" y="1688"/>
                    </a:cubicBezTo>
                    <a:cubicBezTo>
                      <a:pt x="438" y="1709"/>
                      <a:pt x="467" y="1720"/>
                      <a:pt x="496" y="1720"/>
                    </a:cubicBezTo>
                    <a:cubicBezTo>
                      <a:pt x="533" y="1720"/>
                      <a:pt x="570" y="1702"/>
                      <a:pt x="594" y="1665"/>
                    </a:cubicBezTo>
                    <a:cubicBezTo>
                      <a:pt x="672" y="1542"/>
                      <a:pt x="715" y="1424"/>
                      <a:pt x="707" y="1275"/>
                    </a:cubicBezTo>
                    <a:cubicBezTo>
                      <a:pt x="700" y="1133"/>
                      <a:pt x="672" y="990"/>
                      <a:pt x="643" y="848"/>
                    </a:cubicBezTo>
                    <a:cubicBezTo>
                      <a:pt x="592" y="595"/>
                      <a:pt x="554" y="244"/>
                      <a:pt x="362" y="51"/>
                    </a:cubicBezTo>
                    <a:cubicBezTo>
                      <a:pt x="326" y="16"/>
                      <a:pt x="281" y="1"/>
                      <a:pt x="237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263" name="Google Shape;4263;p25"/>
              <p:cNvSpPr/>
              <p:nvPr/>
            </p:nvSpPr>
            <p:spPr>
              <a:xfrm>
                <a:off x="230654" y="3904645"/>
                <a:ext cx="37187" cy="110589"/>
              </a:xfrm>
              <a:custGeom>
                <a:avLst/>
                <a:gdLst/>
                <a:ahLst/>
                <a:cxnLst/>
                <a:rect l="l" t="t" r="r" b="b"/>
                <a:pathLst>
                  <a:path w="651" h="1936" extrusionOk="0">
                    <a:moveTo>
                      <a:pt x="399" y="0"/>
                    </a:moveTo>
                    <a:cubicBezTo>
                      <a:pt x="364" y="0"/>
                      <a:pt x="331" y="13"/>
                      <a:pt x="305" y="45"/>
                    </a:cubicBezTo>
                    <a:cubicBezTo>
                      <a:pt x="124" y="270"/>
                      <a:pt x="142" y="647"/>
                      <a:pt x="102" y="921"/>
                    </a:cubicBezTo>
                    <a:cubicBezTo>
                      <a:pt x="57" y="1239"/>
                      <a:pt x="0" y="1544"/>
                      <a:pt x="117" y="1853"/>
                    </a:cubicBezTo>
                    <a:cubicBezTo>
                      <a:pt x="136" y="1902"/>
                      <a:pt x="182" y="1936"/>
                      <a:pt x="229" y="1936"/>
                    </a:cubicBezTo>
                    <a:cubicBezTo>
                      <a:pt x="255" y="1936"/>
                      <a:pt x="282" y="1925"/>
                      <a:pt x="305" y="1902"/>
                    </a:cubicBezTo>
                    <a:cubicBezTo>
                      <a:pt x="542" y="1660"/>
                      <a:pt x="598" y="1348"/>
                      <a:pt x="625" y="1020"/>
                    </a:cubicBezTo>
                    <a:cubicBezTo>
                      <a:pt x="637" y="862"/>
                      <a:pt x="650" y="703"/>
                      <a:pt x="643" y="545"/>
                    </a:cubicBezTo>
                    <a:cubicBezTo>
                      <a:pt x="637" y="392"/>
                      <a:pt x="640" y="203"/>
                      <a:pt x="542" y="75"/>
                    </a:cubicBezTo>
                    <a:cubicBezTo>
                      <a:pt x="511" y="33"/>
                      <a:pt x="454" y="0"/>
                      <a:pt x="399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264" name="Google Shape;4264;p25"/>
              <p:cNvSpPr/>
              <p:nvPr/>
            </p:nvSpPr>
            <p:spPr>
              <a:xfrm>
                <a:off x="275667" y="3947545"/>
                <a:ext cx="45355" cy="85284"/>
              </a:xfrm>
              <a:custGeom>
                <a:avLst/>
                <a:gdLst/>
                <a:ahLst/>
                <a:cxnLst/>
                <a:rect l="l" t="t" r="r" b="b"/>
                <a:pathLst>
                  <a:path w="794" h="1493" extrusionOk="0">
                    <a:moveTo>
                      <a:pt x="528" y="0"/>
                    </a:moveTo>
                    <a:cubicBezTo>
                      <a:pt x="514" y="0"/>
                      <a:pt x="500" y="3"/>
                      <a:pt x="486" y="9"/>
                    </a:cubicBezTo>
                    <a:cubicBezTo>
                      <a:pt x="246" y="103"/>
                      <a:pt x="170" y="438"/>
                      <a:pt x="116" y="669"/>
                    </a:cubicBezTo>
                    <a:cubicBezTo>
                      <a:pt x="56" y="916"/>
                      <a:pt x="1" y="1211"/>
                      <a:pt x="155" y="1435"/>
                    </a:cubicBezTo>
                    <a:cubicBezTo>
                      <a:pt x="182" y="1473"/>
                      <a:pt x="219" y="1492"/>
                      <a:pt x="257" y="1492"/>
                    </a:cubicBezTo>
                    <a:cubicBezTo>
                      <a:pt x="286" y="1492"/>
                      <a:pt x="315" y="1481"/>
                      <a:pt x="342" y="1459"/>
                    </a:cubicBezTo>
                    <a:cubicBezTo>
                      <a:pt x="531" y="1295"/>
                      <a:pt x="571" y="1040"/>
                      <a:pt x="622" y="809"/>
                    </a:cubicBezTo>
                    <a:cubicBezTo>
                      <a:pt x="667" y="603"/>
                      <a:pt x="793" y="275"/>
                      <a:pt x="670" y="86"/>
                    </a:cubicBezTo>
                    <a:cubicBezTo>
                      <a:pt x="642" y="40"/>
                      <a:pt x="585" y="0"/>
                      <a:pt x="528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4265" name="Google Shape;4265;p25"/>
            <p:cNvGrpSpPr/>
            <p:nvPr/>
          </p:nvGrpSpPr>
          <p:grpSpPr>
            <a:xfrm flipH="1">
              <a:off x="4736159" y="4869472"/>
              <a:ext cx="88313" cy="132981"/>
              <a:chOff x="712664" y="3994329"/>
              <a:chExt cx="88313" cy="132981"/>
            </a:xfrm>
          </p:grpSpPr>
          <p:sp>
            <p:nvSpPr>
              <p:cNvPr id="4266" name="Google Shape;4266;p25"/>
              <p:cNvSpPr/>
              <p:nvPr/>
            </p:nvSpPr>
            <p:spPr>
              <a:xfrm>
                <a:off x="712664" y="4006439"/>
                <a:ext cx="44613" cy="91225"/>
              </a:xfrm>
              <a:custGeom>
                <a:avLst/>
                <a:gdLst/>
                <a:ahLst/>
                <a:cxnLst/>
                <a:rect l="l" t="t" r="r" b="b"/>
                <a:pathLst>
                  <a:path w="781" h="1597" extrusionOk="0">
                    <a:moveTo>
                      <a:pt x="221" y="1"/>
                    </a:moveTo>
                    <a:cubicBezTo>
                      <a:pt x="138" y="1"/>
                      <a:pt x="60" y="44"/>
                      <a:pt x="44" y="145"/>
                    </a:cubicBezTo>
                    <a:cubicBezTo>
                      <a:pt x="1" y="407"/>
                      <a:pt x="81" y="683"/>
                      <a:pt x="139" y="938"/>
                    </a:cubicBezTo>
                    <a:cubicBezTo>
                      <a:pt x="196" y="1187"/>
                      <a:pt x="264" y="1427"/>
                      <a:pt x="489" y="1579"/>
                    </a:cubicBezTo>
                    <a:cubicBezTo>
                      <a:pt x="506" y="1591"/>
                      <a:pt x="526" y="1596"/>
                      <a:pt x="546" y="1596"/>
                    </a:cubicBezTo>
                    <a:cubicBezTo>
                      <a:pt x="589" y="1596"/>
                      <a:pt x="632" y="1573"/>
                      <a:pt x="652" y="1535"/>
                    </a:cubicBezTo>
                    <a:cubicBezTo>
                      <a:pt x="780" y="1308"/>
                      <a:pt x="735" y="1060"/>
                      <a:pt x="674" y="820"/>
                    </a:cubicBezTo>
                    <a:cubicBezTo>
                      <a:pt x="614" y="582"/>
                      <a:pt x="569" y="295"/>
                      <a:pt x="422" y="97"/>
                    </a:cubicBezTo>
                    <a:cubicBezTo>
                      <a:pt x="377" y="36"/>
                      <a:pt x="297" y="1"/>
                      <a:pt x="221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267" name="Google Shape;4267;p25"/>
              <p:cNvSpPr/>
              <p:nvPr/>
            </p:nvSpPr>
            <p:spPr>
              <a:xfrm>
                <a:off x="767617" y="3994329"/>
                <a:ext cx="33360" cy="132981"/>
              </a:xfrm>
              <a:custGeom>
                <a:avLst/>
                <a:gdLst/>
                <a:ahLst/>
                <a:cxnLst/>
                <a:rect l="l" t="t" r="r" b="b"/>
                <a:pathLst>
                  <a:path w="584" h="2328" extrusionOk="0">
                    <a:moveTo>
                      <a:pt x="295" y="1"/>
                    </a:moveTo>
                    <a:cubicBezTo>
                      <a:pt x="171" y="1"/>
                      <a:pt x="45" y="86"/>
                      <a:pt x="30" y="255"/>
                    </a:cubicBezTo>
                    <a:cubicBezTo>
                      <a:pt x="0" y="597"/>
                      <a:pt x="2" y="946"/>
                      <a:pt x="6" y="1290"/>
                    </a:cubicBezTo>
                    <a:cubicBezTo>
                      <a:pt x="9" y="1631"/>
                      <a:pt x="24" y="1959"/>
                      <a:pt x="178" y="2270"/>
                    </a:cubicBezTo>
                    <a:cubicBezTo>
                      <a:pt x="198" y="2309"/>
                      <a:pt x="239" y="2328"/>
                      <a:pt x="281" y="2328"/>
                    </a:cubicBezTo>
                    <a:cubicBezTo>
                      <a:pt x="323" y="2328"/>
                      <a:pt x="365" y="2309"/>
                      <a:pt x="385" y="2270"/>
                    </a:cubicBezTo>
                    <a:cubicBezTo>
                      <a:pt x="543" y="1960"/>
                      <a:pt x="560" y="1631"/>
                      <a:pt x="569" y="1290"/>
                    </a:cubicBezTo>
                    <a:cubicBezTo>
                      <a:pt x="576" y="946"/>
                      <a:pt x="583" y="597"/>
                      <a:pt x="557" y="255"/>
                    </a:cubicBezTo>
                    <a:cubicBezTo>
                      <a:pt x="544" y="85"/>
                      <a:pt x="420" y="1"/>
                      <a:pt x="295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4268" name="Google Shape;4268;p25"/>
            <p:cNvGrpSpPr/>
            <p:nvPr/>
          </p:nvGrpSpPr>
          <p:grpSpPr>
            <a:xfrm flipH="1">
              <a:off x="3950663" y="4855325"/>
              <a:ext cx="142923" cy="130526"/>
              <a:chOff x="178100" y="3904645"/>
              <a:chExt cx="142923" cy="130526"/>
            </a:xfrm>
          </p:grpSpPr>
          <p:sp>
            <p:nvSpPr>
              <p:cNvPr id="4269" name="Google Shape;4269;p25"/>
              <p:cNvSpPr/>
              <p:nvPr/>
            </p:nvSpPr>
            <p:spPr>
              <a:xfrm>
                <a:off x="178100" y="3936863"/>
                <a:ext cx="40843" cy="98308"/>
              </a:xfrm>
              <a:custGeom>
                <a:avLst/>
                <a:gdLst/>
                <a:ahLst/>
                <a:cxnLst/>
                <a:rect l="l" t="t" r="r" b="b"/>
                <a:pathLst>
                  <a:path w="715" h="1721" extrusionOk="0">
                    <a:moveTo>
                      <a:pt x="237" y="1"/>
                    </a:moveTo>
                    <a:cubicBezTo>
                      <a:pt x="157" y="1"/>
                      <a:pt x="77" y="54"/>
                      <a:pt x="49" y="139"/>
                    </a:cubicBezTo>
                    <a:cubicBezTo>
                      <a:pt x="1" y="283"/>
                      <a:pt x="37" y="436"/>
                      <a:pt x="59" y="582"/>
                    </a:cubicBezTo>
                    <a:cubicBezTo>
                      <a:pt x="76" y="711"/>
                      <a:pt x="98" y="838"/>
                      <a:pt x="120" y="966"/>
                    </a:cubicBezTo>
                    <a:cubicBezTo>
                      <a:pt x="142" y="1093"/>
                      <a:pt x="158" y="1223"/>
                      <a:pt x="193" y="1347"/>
                    </a:cubicBezTo>
                    <a:cubicBezTo>
                      <a:pt x="234" y="1488"/>
                      <a:pt x="302" y="1592"/>
                      <a:pt x="413" y="1688"/>
                    </a:cubicBezTo>
                    <a:cubicBezTo>
                      <a:pt x="438" y="1709"/>
                      <a:pt x="467" y="1720"/>
                      <a:pt x="496" y="1720"/>
                    </a:cubicBezTo>
                    <a:cubicBezTo>
                      <a:pt x="533" y="1720"/>
                      <a:pt x="570" y="1702"/>
                      <a:pt x="594" y="1665"/>
                    </a:cubicBezTo>
                    <a:cubicBezTo>
                      <a:pt x="672" y="1542"/>
                      <a:pt x="715" y="1424"/>
                      <a:pt x="707" y="1275"/>
                    </a:cubicBezTo>
                    <a:cubicBezTo>
                      <a:pt x="700" y="1133"/>
                      <a:pt x="672" y="990"/>
                      <a:pt x="643" y="848"/>
                    </a:cubicBezTo>
                    <a:cubicBezTo>
                      <a:pt x="592" y="595"/>
                      <a:pt x="554" y="244"/>
                      <a:pt x="362" y="51"/>
                    </a:cubicBezTo>
                    <a:cubicBezTo>
                      <a:pt x="326" y="16"/>
                      <a:pt x="281" y="1"/>
                      <a:pt x="237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270" name="Google Shape;4270;p25"/>
              <p:cNvSpPr/>
              <p:nvPr/>
            </p:nvSpPr>
            <p:spPr>
              <a:xfrm>
                <a:off x="230654" y="3904645"/>
                <a:ext cx="37187" cy="110589"/>
              </a:xfrm>
              <a:custGeom>
                <a:avLst/>
                <a:gdLst/>
                <a:ahLst/>
                <a:cxnLst/>
                <a:rect l="l" t="t" r="r" b="b"/>
                <a:pathLst>
                  <a:path w="651" h="1936" extrusionOk="0">
                    <a:moveTo>
                      <a:pt x="399" y="0"/>
                    </a:moveTo>
                    <a:cubicBezTo>
                      <a:pt x="364" y="0"/>
                      <a:pt x="331" y="13"/>
                      <a:pt x="305" y="45"/>
                    </a:cubicBezTo>
                    <a:cubicBezTo>
                      <a:pt x="124" y="270"/>
                      <a:pt x="142" y="647"/>
                      <a:pt x="102" y="921"/>
                    </a:cubicBezTo>
                    <a:cubicBezTo>
                      <a:pt x="57" y="1239"/>
                      <a:pt x="0" y="1544"/>
                      <a:pt x="117" y="1853"/>
                    </a:cubicBezTo>
                    <a:cubicBezTo>
                      <a:pt x="136" y="1902"/>
                      <a:pt x="182" y="1936"/>
                      <a:pt x="229" y="1936"/>
                    </a:cubicBezTo>
                    <a:cubicBezTo>
                      <a:pt x="255" y="1936"/>
                      <a:pt x="282" y="1925"/>
                      <a:pt x="305" y="1902"/>
                    </a:cubicBezTo>
                    <a:cubicBezTo>
                      <a:pt x="542" y="1660"/>
                      <a:pt x="598" y="1348"/>
                      <a:pt x="625" y="1020"/>
                    </a:cubicBezTo>
                    <a:cubicBezTo>
                      <a:pt x="637" y="862"/>
                      <a:pt x="650" y="703"/>
                      <a:pt x="643" y="545"/>
                    </a:cubicBezTo>
                    <a:cubicBezTo>
                      <a:pt x="637" y="392"/>
                      <a:pt x="640" y="203"/>
                      <a:pt x="542" y="75"/>
                    </a:cubicBezTo>
                    <a:cubicBezTo>
                      <a:pt x="511" y="33"/>
                      <a:pt x="454" y="0"/>
                      <a:pt x="399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271" name="Google Shape;4271;p25"/>
              <p:cNvSpPr/>
              <p:nvPr/>
            </p:nvSpPr>
            <p:spPr>
              <a:xfrm>
                <a:off x="275667" y="3947545"/>
                <a:ext cx="45355" cy="85284"/>
              </a:xfrm>
              <a:custGeom>
                <a:avLst/>
                <a:gdLst/>
                <a:ahLst/>
                <a:cxnLst/>
                <a:rect l="l" t="t" r="r" b="b"/>
                <a:pathLst>
                  <a:path w="794" h="1493" extrusionOk="0">
                    <a:moveTo>
                      <a:pt x="528" y="0"/>
                    </a:moveTo>
                    <a:cubicBezTo>
                      <a:pt x="514" y="0"/>
                      <a:pt x="500" y="3"/>
                      <a:pt x="486" y="9"/>
                    </a:cubicBezTo>
                    <a:cubicBezTo>
                      <a:pt x="246" y="103"/>
                      <a:pt x="170" y="438"/>
                      <a:pt x="116" y="669"/>
                    </a:cubicBezTo>
                    <a:cubicBezTo>
                      <a:pt x="56" y="916"/>
                      <a:pt x="1" y="1211"/>
                      <a:pt x="155" y="1435"/>
                    </a:cubicBezTo>
                    <a:cubicBezTo>
                      <a:pt x="182" y="1473"/>
                      <a:pt x="219" y="1492"/>
                      <a:pt x="257" y="1492"/>
                    </a:cubicBezTo>
                    <a:cubicBezTo>
                      <a:pt x="286" y="1492"/>
                      <a:pt x="315" y="1481"/>
                      <a:pt x="342" y="1459"/>
                    </a:cubicBezTo>
                    <a:cubicBezTo>
                      <a:pt x="531" y="1295"/>
                      <a:pt x="571" y="1040"/>
                      <a:pt x="622" y="809"/>
                    </a:cubicBezTo>
                    <a:cubicBezTo>
                      <a:pt x="667" y="603"/>
                      <a:pt x="793" y="275"/>
                      <a:pt x="670" y="86"/>
                    </a:cubicBezTo>
                    <a:cubicBezTo>
                      <a:pt x="642" y="40"/>
                      <a:pt x="585" y="0"/>
                      <a:pt x="528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4272" name="Google Shape;4272;p25"/>
            <p:cNvGrpSpPr/>
            <p:nvPr/>
          </p:nvGrpSpPr>
          <p:grpSpPr>
            <a:xfrm flipH="1">
              <a:off x="2932009" y="4854097"/>
              <a:ext cx="88313" cy="132981"/>
              <a:chOff x="712664" y="3994329"/>
              <a:chExt cx="88313" cy="132981"/>
            </a:xfrm>
          </p:grpSpPr>
          <p:sp>
            <p:nvSpPr>
              <p:cNvPr id="4273" name="Google Shape;4273;p25"/>
              <p:cNvSpPr/>
              <p:nvPr/>
            </p:nvSpPr>
            <p:spPr>
              <a:xfrm>
                <a:off x="712664" y="4006439"/>
                <a:ext cx="44613" cy="91225"/>
              </a:xfrm>
              <a:custGeom>
                <a:avLst/>
                <a:gdLst/>
                <a:ahLst/>
                <a:cxnLst/>
                <a:rect l="l" t="t" r="r" b="b"/>
                <a:pathLst>
                  <a:path w="781" h="1597" extrusionOk="0">
                    <a:moveTo>
                      <a:pt x="221" y="1"/>
                    </a:moveTo>
                    <a:cubicBezTo>
                      <a:pt x="138" y="1"/>
                      <a:pt x="60" y="44"/>
                      <a:pt x="44" y="145"/>
                    </a:cubicBezTo>
                    <a:cubicBezTo>
                      <a:pt x="1" y="407"/>
                      <a:pt x="81" y="683"/>
                      <a:pt x="139" y="938"/>
                    </a:cubicBezTo>
                    <a:cubicBezTo>
                      <a:pt x="196" y="1187"/>
                      <a:pt x="264" y="1427"/>
                      <a:pt x="489" y="1579"/>
                    </a:cubicBezTo>
                    <a:cubicBezTo>
                      <a:pt x="506" y="1591"/>
                      <a:pt x="526" y="1596"/>
                      <a:pt x="546" y="1596"/>
                    </a:cubicBezTo>
                    <a:cubicBezTo>
                      <a:pt x="589" y="1596"/>
                      <a:pt x="632" y="1573"/>
                      <a:pt x="652" y="1535"/>
                    </a:cubicBezTo>
                    <a:cubicBezTo>
                      <a:pt x="780" y="1308"/>
                      <a:pt x="735" y="1060"/>
                      <a:pt x="674" y="820"/>
                    </a:cubicBezTo>
                    <a:cubicBezTo>
                      <a:pt x="614" y="582"/>
                      <a:pt x="569" y="295"/>
                      <a:pt x="422" y="97"/>
                    </a:cubicBezTo>
                    <a:cubicBezTo>
                      <a:pt x="377" y="36"/>
                      <a:pt x="297" y="1"/>
                      <a:pt x="221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274" name="Google Shape;4274;p25"/>
              <p:cNvSpPr/>
              <p:nvPr/>
            </p:nvSpPr>
            <p:spPr>
              <a:xfrm>
                <a:off x="767617" y="3994329"/>
                <a:ext cx="33360" cy="132981"/>
              </a:xfrm>
              <a:custGeom>
                <a:avLst/>
                <a:gdLst/>
                <a:ahLst/>
                <a:cxnLst/>
                <a:rect l="l" t="t" r="r" b="b"/>
                <a:pathLst>
                  <a:path w="584" h="2328" extrusionOk="0">
                    <a:moveTo>
                      <a:pt x="295" y="1"/>
                    </a:moveTo>
                    <a:cubicBezTo>
                      <a:pt x="171" y="1"/>
                      <a:pt x="45" y="86"/>
                      <a:pt x="30" y="255"/>
                    </a:cubicBezTo>
                    <a:cubicBezTo>
                      <a:pt x="0" y="597"/>
                      <a:pt x="2" y="946"/>
                      <a:pt x="6" y="1290"/>
                    </a:cubicBezTo>
                    <a:cubicBezTo>
                      <a:pt x="9" y="1631"/>
                      <a:pt x="24" y="1959"/>
                      <a:pt x="178" y="2270"/>
                    </a:cubicBezTo>
                    <a:cubicBezTo>
                      <a:pt x="198" y="2309"/>
                      <a:pt x="239" y="2328"/>
                      <a:pt x="281" y="2328"/>
                    </a:cubicBezTo>
                    <a:cubicBezTo>
                      <a:pt x="323" y="2328"/>
                      <a:pt x="365" y="2309"/>
                      <a:pt x="385" y="2270"/>
                    </a:cubicBezTo>
                    <a:cubicBezTo>
                      <a:pt x="543" y="1960"/>
                      <a:pt x="560" y="1631"/>
                      <a:pt x="569" y="1290"/>
                    </a:cubicBezTo>
                    <a:cubicBezTo>
                      <a:pt x="576" y="946"/>
                      <a:pt x="583" y="597"/>
                      <a:pt x="557" y="255"/>
                    </a:cubicBezTo>
                    <a:cubicBezTo>
                      <a:pt x="544" y="85"/>
                      <a:pt x="420" y="1"/>
                      <a:pt x="295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4275" name="Google Shape;4275;p25"/>
            <p:cNvGrpSpPr/>
            <p:nvPr/>
          </p:nvGrpSpPr>
          <p:grpSpPr>
            <a:xfrm flipH="1">
              <a:off x="5023923" y="4866905"/>
              <a:ext cx="148749" cy="138123"/>
              <a:chOff x="417563" y="4145250"/>
              <a:chExt cx="148749" cy="138123"/>
            </a:xfrm>
          </p:grpSpPr>
          <p:sp>
            <p:nvSpPr>
              <p:cNvPr id="4276" name="Google Shape;4276;p25"/>
              <p:cNvSpPr/>
              <p:nvPr/>
            </p:nvSpPr>
            <p:spPr>
              <a:xfrm>
                <a:off x="417563" y="4179924"/>
                <a:ext cx="39186" cy="103449"/>
              </a:xfrm>
              <a:custGeom>
                <a:avLst/>
                <a:gdLst/>
                <a:ahLst/>
                <a:cxnLst/>
                <a:rect l="l" t="t" r="r" b="b"/>
                <a:pathLst>
                  <a:path w="686" h="1811" extrusionOk="0">
                    <a:moveTo>
                      <a:pt x="283" y="1"/>
                    </a:moveTo>
                    <a:cubicBezTo>
                      <a:pt x="215" y="1"/>
                      <a:pt x="148" y="32"/>
                      <a:pt x="118" y="96"/>
                    </a:cubicBezTo>
                    <a:cubicBezTo>
                      <a:pt x="0" y="348"/>
                      <a:pt x="83" y="703"/>
                      <a:pt x="102" y="970"/>
                    </a:cubicBezTo>
                    <a:cubicBezTo>
                      <a:pt x="112" y="1123"/>
                      <a:pt x="118" y="1280"/>
                      <a:pt x="141" y="1432"/>
                    </a:cubicBezTo>
                    <a:cubicBezTo>
                      <a:pt x="163" y="1569"/>
                      <a:pt x="227" y="1672"/>
                      <a:pt x="315" y="1777"/>
                    </a:cubicBezTo>
                    <a:cubicBezTo>
                      <a:pt x="333" y="1800"/>
                      <a:pt x="363" y="1811"/>
                      <a:pt x="394" y="1811"/>
                    </a:cubicBezTo>
                    <a:cubicBezTo>
                      <a:pt x="425" y="1811"/>
                      <a:pt x="456" y="1799"/>
                      <a:pt x="475" y="1777"/>
                    </a:cubicBezTo>
                    <a:cubicBezTo>
                      <a:pt x="685" y="1537"/>
                      <a:pt x="670" y="1245"/>
                      <a:pt x="647" y="944"/>
                    </a:cubicBezTo>
                    <a:cubicBezTo>
                      <a:pt x="625" y="670"/>
                      <a:pt x="621" y="266"/>
                      <a:pt x="421" y="56"/>
                    </a:cubicBezTo>
                    <a:cubicBezTo>
                      <a:pt x="386" y="19"/>
                      <a:pt x="334" y="1"/>
                      <a:pt x="283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277" name="Google Shape;4277;p25"/>
              <p:cNvSpPr/>
              <p:nvPr/>
            </p:nvSpPr>
            <p:spPr>
              <a:xfrm>
                <a:off x="469888" y="4145250"/>
                <a:ext cx="42556" cy="117101"/>
              </a:xfrm>
              <a:custGeom>
                <a:avLst/>
                <a:gdLst/>
                <a:ahLst/>
                <a:cxnLst/>
                <a:rect l="l" t="t" r="r" b="b"/>
                <a:pathLst>
                  <a:path w="745" h="2050" extrusionOk="0">
                    <a:moveTo>
                      <a:pt x="476" y="0"/>
                    </a:moveTo>
                    <a:cubicBezTo>
                      <a:pt x="449" y="0"/>
                      <a:pt x="419" y="8"/>
                      <a:pt x="384" y="23"/>
                    </a:cubicBezTo>
                    <a:cubicBezTo>
                      <a:pt x="243" y="88"/>
                      <a:pt x="219" y="278"/>
                      <a:pt x="192" y="415"/>
                    </a:cubicBezTo>
                    <a:cubicBezTo>
                      <a:pt x="158" y="589"/>
                      <a:pt x="132" y="764"/>
                      <a:pt x="104" y="936"/>
                    </a:cubicBezTo>
                    <a:cubicBezTo>
                      <a:pt x="47" y="1281"/>
                      <a:pt x="1" y="1611"/>
                      <a:pt x="84" y="1954"/>
                    </a:cubicBezTo>
                    <a:cubicBezTo>
                      <a:pt x="99" y="2020"/>
                      <a:pt x="150" y="2049"/>
                      <a:pt x="204" y="2049"/>
                    </a:cubicBezTo>
                    <a:cubicBezTo>
                      <a:pt x="250" y="2049"/>
                      <a:pt x="298" y="2027"/>
                      <a:pt x="327" y="1988"/>
                    </a:cubicBezTo>
                    <a:cubicBezTo>
                      <a:pt x="568" y="1660"/>
                      <a:pt x="617" y="1267"/>
                      <a:pt x="652" y="870"/>
                    </a:cubicBezTo>
                    <a:cubicBezTo>
                      <a:pt x="666" y="718"/>
                      <a:pt x="745" y="0"/>
                      <a:pt x="476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278" name="Google Shape;4278;p25"/>
              <p:cNvSpPr/>
              <p:nvPr/>
            </p:nvSpPr>
            <p:spPr>
              <a:xfrm>
                <a:off x="528840" y="4206144"/>
                <a:ext cx="37472" cy="75173"/>
              </a:xfrm>
              <a:custGeom>
                <a:avLst/>
                <a:gdLst/>
                <a:ahLst/>
                <a:cxnLst/>
                <a:rect l="l" t="t" r="r" b="b"/>
                <a:pathLst>
                  <a:path w="656" h="1316" extrusionOk="0">
                    <a:moveTo>
                      <a:pt x="371" y="0"/>
                    </a:moveTo>
                    <a:cubicBezTo>
                      <a:pt x="302" y="0"/>
                      <a:pt x="231" y="34"/>
                      <a:pt x="180" y="103"/>
                    </a:cubicBezTo>
                    <a:cubicBezTo>
                      <a:pt x="57" y="271"/>
                      <a:pt x="44" y="533"/>
                      <a:pt x="23" y="733"/>
                    </a:cubicBezTo>
                    <a:cubicBezTo>
                      <a:pt x="1" y="928"/>
                      <a:pt x="15" y="1125"/>
                      <a:pt x="152" y="1281"/>
                    </a:cubicBezTo>
                    <a:cubicBezTo>
                      <a:pt x="172" y="1303"/>
                      <a:pt x="205" y="1315"/>
                      <a:pt x="238" y="1315"/>
                    </a:cubicBezTo>
                    <a:cubicBezTo>
                      <a:pt x="259" y="1315"/>
                      <a:pt x="281" y="1310"/>
                      <a:pt x="298" y="1298"/>
                    </a:cubicBezTo>
                    <a:cubicBezTo>
                      <a:pt x="470" y="1186"/>
                      <a:pt x="536" y="999"/>
                      <a:pt x="566" y="805"/>
                    </a:cubicBezTo>
                    <a:cubicBezTo>
                      <a:pt x="598" y="604"/>
                      <a:pt x="655" y="349"/>
                      <a:pt x="581" y="154"/>
                    </a:cubicBezTo>
                    <a:cubicBezTo>
                      <a:pt x="541" y="53"/>
                      <a:pt x="457" y="0"/>
                      <a:pt x="371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4279" name="Google Shape;4279;p25"/>
            <p:cNvGrpSpPr/>
            <p:nvPr/>
          </p:nvGrpSpPr>
          <p:grpSpPr>
            <a:xfrm flipH="1">
              <a:off x="7857534" y="4654247"/>
              <a:ext cx="88313" cy="132981"/>
              <a:chOff x="712664" y="3994329"/>
              <a:chExt cx="88313" cy="132981"/>
            </a:xfrm>
          </p:grpSpPr>
          <p:sp>
            <p:nvSpPr>
              <p:cNvPr id="4280" name="Google Shape;4280;p25"/>
              <p:cNvSpPr/>
              <p:nvPr/>
            </p:nvSpPr>
            <p:spPr>
              <a:xfrm>
                <a:off x="712664" y="4006439"/>
                <a:ext cx="44613" cy="91225"/>
              </a:xfrm>
              <a:custGeom>
                <a:avLst/>
                <a:gdLst/>
                <a:ahLst/>
                <a:cxnLst/>
                <a:rect l="l" t="t" r="r" b="b"/>
                <a:pathLst>
                  <a:path w="781" h="1597" extrusionOk="0">
                    <a:moveTo>
                      <a:pt x="221" y="1"/>
                    </a:moveTo>
                    <a:cubicBezTo>
                      <a:pt x="138" y="1"/>
                      <a:pt x="60" y="44"/>
                      <a:pt x="44" y="145"/>
                    </a:cubicBezTo>
                    <a:cubicBezTo>
                      <a:pt x="1" y="407"/>
                      <a:pt x="81" y="683"/>
                      <a:pt x="139" y="938"/>
                    </a:cubicBezTo>
                    <a:cubicBezTo>
                      <a:pt x="196" y="1187"/>
                      <a:pt x="264" y="1427"/>
                      <a:pt x="489" y="1579"/>
                    </a:cubicBezTo>
                    <a:cubicBezTo>
                      <a:pt x="506" y="1591"/>
                      <a:pt x="526" y="1596"/>
                      <a:pt x="546" y="1596"/>
                    </a:cubicBezTo>
                    <a:cubicBezTo>
                      <a:pt x="589" y="1596"/>
                      <a:pt x="632" y="1573"/>
                      <a:pt x="652" y="1535"/>
                    </a:cubicBezTo>
                    <a:cubicBezTo>
                      <a:pt x="780" y="1308"/>
                      <a:pt x="735" y="1060"/>
                      <a:pt x="674" y="820"/>
                    </a:cubicBezTo>
                    <a:cubicBezTo>
                      <a:pt x="614" y="582"/>
                      <a:pt x="569" y="295"/>
                      <a:pt x="422" y="97"/>
                    </a:cubicBezTo>
                    <a:cubicBezTo>
                      <a:pt x="377" y="36"/>
                      <a:pt x="297" y="1"/>
                      <a:pt x="221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281" name="Google Shape;4281;p25"/>
              <p:cNvSpPr/>
              <p:nvPr/>
            </p:nvSpPr>
            <p:spPr>
              <a:xfrm>
                <a:off x="767617" y="3994329"/>
                <a:ext cx="33360" cy="132981"/>
              </a:xfrm>
              <a:custGeom>
                <a:avLst/>
                <a:gdLst/>
                <a:ahLst/>
                <a:cxnLst/>
                <a:rect l="l" t="t" r="r" b="b"/>
                <a:pathLst>
                  <a:path w="584" h="2328" extrusionOk="0">
                    <a:moveTo>
                      <a:pt x="295" y="1"/>
                    </a:moveTo>
                    <a:cubicBezTo>
                      <a:pt x="171" y="1"/>
                      <a:pt x="45" y="86"/>
                      <a:pt x="30" y="255"/>
                    </a:cubicBezTo>
                    <a:cubicBezTo>
                      <a:pt x="0" y="597"/>
                      <a:pt x="2" y="946"/>
                      <a:pt x="6" y="1290"/>
                    </a:cubicBezTo>
                    <a:cubicBezTo>
                      <a:pt x="9" y="1631"/>
                      <a:pt x="24" y="1959"/>
                      <a:pt x="178" y="2270"/>
                    </a:cubicBezTo>
                    <a:cubicBezTo>
                      <a:pt x="198" y="2309"/>
                      <a:pt x="239" y="2328"/>
                      <a:pt x="281" y="2328"/>
                    </a:cubicBezTo>
                    <a:cubicBezTo>
                      <a:pt x="323" y="2328"/>
                      <a:pt x="365" y="2309"/>
                      <a:pt x="385" y="2270"/>
                    </a:cubicBezTo>
                    <a:cubicBezTo>
                      <a:pt x="543" y="1960"/>
                      <a:pt x="560" y="1631"/>
                      <a:pt x="569" y="1290"/>
                    </a:cubicBezTo>
                    <a:cubicBezTo>
                      <a:pt x="576" y="946"/>
                      <a:pt x="583" y="597"/>
                      <a:pt x="557" y="255"/>
                    </a:cubicBezTo>
                    <a:cubicBezTo>
                      <a:pt x="544" y="85"/>
                      <a:pt x="420" y="1"/>
                      <a:pt x="295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4282" name="Google Shape;4282;p25"/>
            <p:cNvGrpSpPr/>
            <p:nvPr/>
          </p:nvGrpSpPr>
          <p:grpSpPr>
            <a:xfrm>
              <a:off x="2916488" y="4589988"/>
              <a:ext cx="142923" cy="130526"/>
              <a:chOff x="178100" y="3904645"/>
              <a:chExt cx="142923" cy="130526"/>
            </a:xfrm>
          </p:grpSpPr>
          <p:sp>
            <p:nvSpPr>
              <p:cNvPr id="4283" name="Google Shape;4283;p25"/>
              <p:cNvSpPr/>
              <p:nvPr/>
            </p:nvSpPr>
            <p:spPr>
              <a:xfrm>
                <a:off x="178100" y="3936863"/>
                <a:ext cx="40843" cy="98308"/>
              </a:xfrm>
              <a:custGeom>
                <a:avLst/>
                <a:gdLst/>
                <a:ahLst/>
                <a:cxnLst/>
                <a:rect l="l" t="t" r="r" b="b"/>
                <a:pathLst>
                  <a:path w="715" h="1721" extrusionOk="0">
                    <a:moveTo>
                      <a:pt x="237" y="1"/>
                    </a:moveTo>
                    <a:cubicBezTo>
                      <a:pt x="157" y="1"/>
                      <a:pt x="77" y="54"/>
                      <a:pt x="49" y="139"/>
                    </a:cubicBezTo>
                    <a:cubicBezTo>
                      <a:pt x="1" y="283"/>
                      <a:pt x="37" y="436"/>
                      <a:pt x="59" y="582"/>
                    </a:cubicBezTo>
                    <a:cubicBezTo>
                      <a:pt x="76" y="711"/>
                      <a:pt x="98" y="838"/>
                      <a:pt x="120" y="966"/>
                    </a:cubicBezTo>
                    <a:cubicBezTo>
                      <a:pt x="142" y="1093"/>
                      <a:pt x="158" y="1223"/>
                      <a:pt x="193" y="1347"/>
                    </a:cubicBezTo>
                    <a:cubicBezTo>
                      <a:pt x="234" y="1488"/>
                      <a:pt x="302" y="1592"/>
                      <a:pt x="413" y="1688"/>
                    </a:cubicBezTo>
                    <a:cubicBezTo>
                      <a:pt x="438" y="1709"/>
                      <a:pt x="467" y="1720"/>
                      <a:pt x="496" y="1720"/>
                    </a:cubicBezTo>
                    <a:cubicBezTo>
                      <a:pt x="533" y="1720"/>
                      <a:pt x="570" y="1702"/>
                      <a:pt x="594" y="1665"/>
                    </a:cubicBezTo>
                    <a:cubicBezTo>
                      <a:pt x="672" y="1542"/>
                      <a:pt x="715" y="1424"/>
                      <a:pt x="707" y="1275"/>
                    </a:cubicBezTo>
                    <a:cubicBezTo>
                      <a:pt x="700" y="1133"/>
                      <a:pt x="672" y="990"/>
                      <a:pt x="643" y="848"/>
                    </a:cubicBezTo>
                    <a:cubicBezTo>
                      <a:pt x="592" y="595"/>
                      <a:pt x="554" y="244"/>
                      <a:pt x="362" y="51"/>
                    </a:cubicBezTo>
                    <a:cubicBezTo>
                      <a:pt x="326" y="16"/>
                      <a:pt x="281" y="1"/>
                      <a:pt x="237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284" name="Google Shape;4284;p25"/>
              <p:cNvSpPr/>
              <p:nvPr/>
            </p:nvSpPr>
            <p:spPr>
              <a:xfrm>
                <a:off x="230654" y="3904645"/>
                <a:ext cx="37187" cy="110589"/>
              </a:xfrm>
              <a:custGeom>
                <a:avLst/>
                <a:gdLst/>
                <a:ahLst/>
                <a:cxnLst/>
                <a:rect l="l" t="t" r="r" b="b"/>
                <a:pathLst>
                  <a:path w="651" h="1936" extrusionOk="0">
                    <a:moveTo>
                      <a:pt x="399" y="0"/>
                    </a:moveTo>
                    <a:cubicBezTo>
                      <a:pt x="364" y="0"/>
                      <a:pt x="331" y="13"/>
                      <a:pt x="305" y="45"/>
                    </a:cubicBezTo>
                    <a:cubicBezTo>
                      <a:pt x="124" y="270"/>
                      <a:pt x="142" y="647"/>
                      <a:pt x="102" y="921"/>
                    </a:cubicBezTo>
                    <a:cubicBezTo>
                      <a:pt x="57" y="1239"/>
                      <a:pt x="0" y="1544"/>
                      <a:pt x="117" y="1853"/>
                    </a:cubicBezTo>
                    <a:cubicBezTo>
                      <a:pt x="136" y="1902"/>
                      <a:pt x="182" y="1936"/>
                      <a:pt x="229" y="1936"/>
                    </a:cubicBezTo>
                    <a:cubicBezTo>
                      <a:pt x="255" y="1936"/>
                      <a:pt x="282" y="1925"/>
                      <a:pt x="305" y="1902"/>
                    </a:cubicBezTo>
                    <a:cubicBezTo>
                      <a:pt x="542" y="1660"/>
                      <a:pt x="598" y="1348"/>
                      <a:pt x="625" y="1020"/>
                    </a:cubicBezTo>
                    <a:cubicBezTo>
                      <a:pt x="637" y="862"/>
                      <a:pt x="650" y="703"/>
                      <a:pt x="643" y="545"/>
                    </a:cubicBezTo>
                    <a:cubicBezTo>
                      <a:pt x="637" y="392"/>
                      <a:pt x="640" y="203"/>
                      <a:pt x="542" y="75"/>
                    </a:cubicBezTo>
                    <a:cubicBezTo>
                      <a:pt x="511" y="33"/>
                      <a:pt x="454" y="0"/>
                      <a:pt x="399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285" name="Google Shape;4285;p25"/>
              <p:cNvSpPr/>
              <p:nvPr/>
            </p:nvSpPr>
            <p:spPr>
              <a:xfrm>
                <a:off x="275667" y="3947545"/>
                <a:ext cx="45355" cy="85284"/>
              </a:xfrm>
              <a:custGeom>
                <a:avLst/>
                <a:gdLst/>
                <a:ahLst/>
                <a:cxnLst/>
                <a:rect l="l" t="t" r="r" b="b"/>
                <a:pathLst>
                  <a:path w="794" h="1493" extrusionOk="0">
                    <a:moveTo>
                      <a:pt x="528" y="0"/>
                    </a:moveTo>
                    <a:cubicBezTo>
                      <a:pt x="514" y="0"/>
                      <a:pt x="500" y="3"/>
                      <a:pt x="486" y="9"/>
                    </a:cubicBezTo>
                    <a:cubicBezTo>
                      <a:pt x="246" y="103"/>
                      <a:pt x="170" y="438"/>
                      <a:pt x="116" y="669"/>
                    </a:cubicBezTo>
                    <a:cubicBezTo>
                      <a:pt x="56" y="916"/>
                      <a:pt x="1" y="1211"/>
                      <a:pt x="155" y="1435"/>
                    </a:cubicBezTo>
                    <a:cubicBezTo>
                      <a:pt x="182" y="1473"/>
                      <a:pt x="219" y="1492"/>
                      <a:pt x="257" y="1492"/>
                    </a:cubicBezTo>
                    <a:cubicBezTo>
                      <a:pt x="286" y="1492"/>
                      <a:pt x="315" y="1481"/>
                      <a:pt x="342" y="1459"/>
                    </a:cubicBezTo>
                    <a:cubicBezTo>
                      <a:pt x="531" y="1295"/>
                      <a:pt x="571" y="1040"/>
                      <a:pt x="622" y="809"/>
                    </a:cubicBezTo>
                    <a:cubicBezTo>
                      <a:pt x="667" y="603"/>
                      <a:pt x="793" y="275"/>
                      <a:pt x="670" y="86"/>
                    </a:cubicBezTo>
                    <a:cubicBezTo>
                      <a:pt x="642" y="40"/>
                      <a:pt x="585" y="0"/>
                      <a:pt x="528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4286" name="Google Shape;4286;p25"/>
            <p:cNvGrpSpPr/>
            <p:nvPr/>
          </p:nvGrpSpPr>
          <p:grpSpPr>
            <a:xfrm flipH="1">
              <a:off x="3339346" y="4654247"/>
              <a:ext cx="88313" cy="132981"/>
              <a:chOff x="712664" y="3994329"/>
              <a:chExt cx="88313" cy="132981"/>
            </a:xfrm>
          </p:grpSpPr>
          <p:sp>
            <p:nvSpPr>
              <p:cNvPr id="4287" name="Google Shape;4287;p25"/>
              <p:cNvSpPr/>
              <p:nvPr/>
            </p:nvSpPr>
            <p:spPr>
              <a:xfrm>
                <a:off x="712664" y="4006439"/>
                <a:ext cx="44613" cy="91225"/>
              </a:xfrm>
              <a:custGeom>
                <a:avLst/>
                <a:gdLst/>
                <a:ahLst/>
                <a:cxnLst/>
                <a:rect l="l" t="t" r="r" b="b"/>
                <a:pathLst>
                  <a:path w="781" h="1597" extrusionOk="0">
                    <a:moveTo>
                      <a:pt x="221" y="1"/>
                    </a:moveTo>
                    <a:cubicBezTo>
                      <a:pt x="138" y="1"/>
                      <a:pt x="60" y="44"/>
                      <a:pt x="44" y="145"/>
                    </a:cubicBezTo>
                    <a:cubicBezTo>
                      <a:pt x="1" y="407"/>
                      <a:pt x="81" y="683"/>
                      <a:pt x="139" y="938"/>
                    </a:cubicBezTo>
                    <a:cubicBezTo>
                      <a:pt x="196" y="1187"/>
                      <a:pt x="264" y="1427"/>
                      <a:pt x="489" y="1579"/>
                    </a:cubicBezTo>
                    <a:cubicBezTo>
                      <a:pt x="506" y="1591"/>
                      <a:pt x="526" y="1596"/>
                      <a:pt x="546" y="1596"/>
                    </a:cubicBezTo>
                    <a:cubicBezTo>
                      <a:pt x="589" y="1596"/>
                      <a:pt x="632" y="1573"/>
                      <a:pt x="652" y="1535"/>
                    </a:cubicBezTo>
                    <a:cubicBezTo>
                      <a:pt x="780" y="1308"/>
                      <a:pt x="735" y="1060"/>
                      <a:pt x="674" y="820"/>
                    </a:cubicBezTo>
                    <a:cubicBezTo>
                      <a:pt x="614" y="582"/>
                      <a:pt x="569" y="295"/>
                      <a:pt x="422" y="97"/>
                    </a:cubicBezTo>
                    <a:cubicBezTo>
                      <a:pt x="377" y="36"/>
                      <a:pt x="297" y="1"/>
                      <a:pt x="221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288" name="Google Shape;4288;p25"/>
              <p:cNvSpPr/>
              <p:nvPr/>
            </p:nvSpPr>
            <p:spPr>
              <a:xfrm>
                <a:off x="767617" y="3994329"/>
                <a:ext cx="33360" cy="132981"/>
              </a:xfrm>
              <a:custGeom>
                <a:avLst/>
                <a:gdLst/>
                <a:ahLst/>
                <a:cxnLst/>
                <a:rect l="l" t="t" r="r" b="b"/>
                <a:pathLst>
                  <a:path w="584" h="2328" extrusionOk="0">
                    <a:moveTo>
                      <a:pt x="295" y="1"/>
                    </a:moveTo>
                    <a:cubicBezTo>
                      <a:pt x="171" y="1"/>
                      <a:pt x="45" y="86"/>
                      <a:pt x="30" y="255"/>
                    </a:cubicBezTo>
                    <a:cubicBezTo>
                      <a:pt x="0" y="597"/>
                      <a:pt x="2" y="946"/>
                      <a:pt x="6" y="1290"/>
                    </a:cubicBezTo>
                    <a:cubicBezTo>
                      <a:pt x="9" y="1631"/>
                      <a:pt x="24" y="1959"/>
                      <a:pt x="178" y="2270"/>
                    </a:cubicBezTo>
                    <a:cubicBezTo>
                      <a:pt x="198" y="2309"/>
                      <a:pt x="239" y="2328"/>
                      <a:pt x="281" y="2328"/>
                    </a:cubicBezTo>
                    <a:cubicBezTo>
                      <a:pt x="323" y="2328"/>
                      <a:pt x="365" y="2309"/>
                      <a:pt x="385" y="2270"/>
                    </a:cubicBezTo>
                    <a:cubicBezTo>
                      <a:pt x="543" y="1960"/>
                      <a:pt x="560" y="1631"/>
                      <a:pt x="569" y="1290"/>
                    </a:cubicBezTo>
                    <a:cubicBezTo>
                      <a:pt x="576" y="946"/>
                      <a:pt x="583" y="597"/>
                      <a:pt x="557" y="255"/>
                    </a:cubicBezTo>
                    <a:cubicBezTo>
                      <a:pt x="544" y="85"/>
                      <a:pt x="420" y="1"/>
                      <a:pt x="295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sp>
          <p:nvSpPr>
            <p:cNvPr id="4289" name="Google Shape;4289;p25"/>
            <p:cNvSpPr/>
            <p:nvPr/>
          </p:nvSpPr>
          <p:spPr>
            <a:xfrm>
              <a:off x="3576059" y="4617755"/>
              <a:ext cx="33188" cy="102763"/>
            </a:xfrm>
            <a:custGeom>
              <a:avLst/>
              <a:gdLst/>
              <a:ahLst/>
              <a:cxnLst/>
              <a:rect l="l" t="t" r="r" b="b"/>
              <a:pathLst>
                <a:path w="581" h="1799" extrusionOk="0">
                  <a:moveTo>
                    <a:pt x="300" y="0"/>
                  </a:moveTo>
                  <a:cubicBezTo>
                    <a:pt x="224" y="0"/>
                    <a:pt x="148" y="46"/>
                    <a:pt x="114" y="137"/>
                  </a:cubicBezTo>
                  <a:cubicBezTo>
                    <a:pt x="22" y="389"/>
                    <a:pt x="32" y="700"/>
                    <a:pt x="16" y="968"/>
                  </a:cubicBezTo>
                  <a:cubicBezTo>
                    <a:pt x="0" y="1232"/>
                    <a:pt x="5" y="1500"/>
                    <a:pt x="120" y="1743"/>
                  </a:cubicBezTo>
                  <a:cubicBezTo>
                    <a:pt x="136" y="1778"/>
                    <a:pt x="178" y="1799"/>
                    <a:pt x="219" y="1799"/>
                  </a:cubicBezTo>
                  <a:cubicBezTo>
                    <a:pt x="248" y="1799"/>
                    <a:pt x="276" y="1788"/>
                    <a:pt x="293" y="1765"/>
                  </a:cubicBezTo>
                  <a:cubicBezTo>
                    <a:pt x="467" y="1544"/>
                    <a:pt x="522" y="1270"/>
                    <a:pt x="540" y="994"/>
                  </a:cubicBezTo>
                  <a:cubicBezTo>
                    <a:pt x="554" y="722"/>
                    <a:pt x="580" y="397"/>
                    <a:pt x="484" y="137"/>
                  </a:cubicBezTo>
                  <a:cubicBezTo>
                    <a:pt x="451" y="46"/>
                    <a:pt x="375" y="0"/>
                    <a:pt x="300" y="0"/>
                  </a:cubicBezTo>
                  <a:close/>
                </a:path>
              </a:pathLst>
            </a:custGeom>
            <a:solidFill>
              <a:srgbClr val="191919">
                <a:alpha val="59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4290" name="Google Shape;4290;p25"/>
            <p:cNvGrpSpPr/>
            <p:nvPr/>
          </p:nvGrpSpPr>
          <p:grpSpPr>
            <a:xfrm>
              <a:off x="4632438" y="4603875"/>
              <a:ext cx="142923" cy="130526"/>
              <a:chOff x="178100" y="3904645"/>
              <a:chExt cx="142923" cy="130526"/>
            </a:xfrm>
          </p:grpSpPr>
          <p:sp>
            <p:nvSpPr>
              <p:cNvPr id="4291" name="Google Shape;4291;p25"/>
              <p:cNvSpPr/>
              <p:nvPr/>
            </p:nvSpPr>
            <p:spPr>
              <a:xfrm>
                <a:off x="178100" y="3936863"/>
                <a:ext cx="40843" cy="98308"/>
              </a:xfrm>
              <a:custGeom>
                <a:avLst/>
                <a:gdLst/>
                <a:ahLst/>
                <a:cxnLst/>
                <a:rect l="l" t="t" r="r" b="b"/>
                <a:pathLst>
                  <a:path w="715" h="1721" extrusionOk="0">
                    <a:moveTo>
                      <a:pt x="237" y="1"/>
                    </a:moveTo>
                    <a:cubicBezTo>
                      <a:pt x="157" y="1"/>
                      <a:pt x="77" y="54"/>
                      <a:pt x="49" y="139"/>
                    </a:cubicBezTo>
                    <a:cubicBezTo>
                      <a:pt x="1" y="283"/>
                      <a:pt x="37" y="436"/>
                      <a:pt x="59" y="582"/>
                    </a:cubicBezTo>
                    <a:cubicBezTo>
                      <a:pt x="76" y="711"/>
                      <a:pt x="98" y="838"/>
                      <a:pt x="120" y="966"/>
                    </a:cubicBezTo>
                    <a:cubicBezTo>
                      <a:pt x="142" y="1093"/>
                      <a:pt x="158" y="1223"/>
                      <a:pt x="193" y="1347"/>
                    </a:cubicBezTo>
                    <a:cubicBezTo>
                      <a:pt x="234" y="1488"/>
                      <a:pt x="302" y="1592"/>
                      <a:pt x="413" y="1688"/>
                    </a:cubicBezTo>
                    <a:cubicBezTo>
                      <a:pt x="438" y="1709"/>
                      <a:pt x="467" y="1720"/>
                      <a:pt x="496" y="1720"/>
                    </a:cubicBezTo>
                    <a:cubicBezTo>
                      <a:pt x="533" y="1720"/>
                      <a:pt x="570" y="1702"/>
                      <a:pt x="594" y="1665"/>
                    </a:cubicBezTo>
                    <a:cubicBezTo>
                      <a:pt x="672" y="1542"/>
                      <a:pt x="715" y="1424"/>
                      <a:pt x="707" y="1275"/>
                    </a:cubicBezTo>
                    <a:cubicBezTo>
                      <a:pt x="700" y="1133"/>
                      <a:pt x="672" y="990"/>
                      <a:pt x="643" y="848"/>
                    </a:cubicBezTo>
                    <a:cubicBezTo>
                      <a:pt x="592" y="595"/>
                      <a:pt x="554" y="244"/>
                      <a:pt x="362" y="51"/>
                    </a:cubicBezTo>
                    <a:cubicBezTo>
                      <a:pt x="326" y="16"/>
                      <a:pt x="281" y="1"/>
                      <a:pt x="237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292" name="Google Shape;4292;p25"/>
              <p:cNvSpPr/>
              <p:nvPr/>
            </p:nvSpPr>
            <p:spPr>
              <a:xfrm>
                <a:off x="230654" y="3904645"/>
                <a:ext cx="37187" cy="110589"/>
              </a:xfrm>
              <a:custGeom>
                <a:avLst/>
                <a:gdLst/>
                <a:ahLst/>
                <a:cxnLst/>
                <a:rect l="l" t="t" r="r" b="b"/>
                <a:pathLst>
                  <a:path w="651" h="1936" extrusionOk="0">
                    <a:moveTo>
                      <a:pt x="399" y="0"/>
                    </a:moveTo>
                    <a:cubicBezTo>
                      <a:pt x="364" y="0"/>
                      <a:pt x="331" y="13"/>
                      <a:pt x="305" y="45"/>
                    </a:cubicBezTo>
                    <a:cubicBezTo>
                      <a:pt x="124" y="270"/>
                      <a:pt x="142" y="647"/>
                      <a:pt x="102" y="921"/>
                    </a:cubicBezTo>
                    <a:cubicBezTo>
                      <a:pt x="57" y="1239"/>
                      <a:pt x="0" y="1544"/>
                      <a:pt x="117" y="1853"/>
                    </a:cubicBezTo>
                    <a:cubicBezTo>
                      <a:pt x="136" y="1902"/>
                      <a:pt x="182" y="1936"/>
                      <a:pt x="229" y="1936"/>
                    </a:cubicBezTo>
                    <a:cubicBezTo>
                      <a:pt x="255" y="1936"/>
                      <a:pt x="282" y="1925"/>
                      <a:pt x="305" y="1902"/>
                    </a:cubicBezTo>
                    <a:cubicBezTo>
                      <a:pt x="542" y="1660"/>
                      <a:pt x="598" y="1348"/>
                      <a:pt x="625" y="1020"/>
                    </a:cubicBezTo>
                    <a:cubicBezTo>
                      <a:pt x="637" y="862"/>
                      <a:pt x="650" y="703"/>
                      <a:pt x="643" y="545"/>
                    </a:cubicBezTo>
                    <a:cubicBezTo>
                      <a:pt x="637" y="392"/>
                      <a:pt x="640" y="203"/>
                      <a:pt x="542" y="75"/>
                    </a:cubicBezTo>
                    <a:cubicBezTo>
                      <a:pt x="511" y="33"/>
                      <a:pt x="454" y="0"/>
                      <a:pt x="399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293" name="Google Shape;4293;p25"/>
              <p:cNvSpPr/>
              <p:nvPr/>
            </p:nvSpPr>
            <p:spPr>
              <a:xfrm>
                <a:off x="275667" y="3947545"/>
                <a:ext cx="45355" cy="85284"/>
              </a:xfrm>
              <a:custGeom>
                <a:avLst/>
                <a:gdLst/>
                <a:ahLst/>
                <a:cxnLst/>
                <a:rect l="l" t="t" r="r" b="b"/>
                <a:pathLst>
                  <a:path w="794" h="1493" extrusionOk="0">
                    <a:moveTo>
                      <a:pt x="528" y="0"/>
                    </a:moveTo>
                    <a:cubicBezTo>
                      <a:pt x="514" y="0"/>
                      <a:pt x="500" y="3"/>
                      <a:pt x="486" y="9"/>
                    </a:cubicBezTo>
                    <a:cubicBezTo>
                      <a:pt x="246" y="103"/>
                      <a:pt x="170" y="438"/>
                      <a:pt x="116" y="669"/>
                    </a:cubicBezTo>
                    <a:cubicBezTo>
                      <a:pt x="56" y="916"/>
                      <a:pt x="1" y="1211"/>
                      <a:pt x="155" y="1435"/>
                    </a:cubicBezTo>
                    <a:cubicBezTo>
                      <a:pt x="182" y="1473"/>
                      <a:pt x="219" y="1492"/>
                      <a:pt x="257" y="1492"/>
                    </a:cubicBezTo>
                    <a:cubicBezTo>
                      <a:pt x="286" y="1492"/>
                      <a:pt x="315" y="1481"/>
                      <a:pt x="342" y="1459"/>
                    </a:cubicBezTo>
                    <a:cubicBezTo>
                      <a:pt x="531" y="1295"/>
                      <a:pt x="571" y="1040"/>
                      <a:pt x="622" y="809"/>
                    </a:cubicBezTo>
                    <a:cubicBezTo>
                      <a:pt x="667" y="603"/>
                      <a:pt x="793" y="275"/>
                      <a:pt x="670" y="86"/>
                    </a:cubicBezTo>
                    <a:cubicBezTo>
                      <a:pt x="642" y="40"/>
                      <a:pt x="585" y="0"/>
                      <a:pt x="528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4294" name="Google Shape;4294;p25"/>
            <p:cNvGrpSpPr/>
            <p:nvPr/>
          </p:nvGrpSpPr>
          <p:grpSpPr>
            <a:xfrm>
              <a:off x="6178388" y="4603875"/>
              <a:ext cx="142923" cy="130526"/>
              <a:chOff x="178100" y="3904645"/>
              <a:chExt cx="142923" cy="130526"/>
            </a:xfrm>
          </p:grpSpPr>
          <p:sp>
            <p:nvSpPr>
              <p:cNvPr id="4295" name="Google Shape;4295;p25"/>
              <p:cNvSpPr/>
              <p:nvPr/>
            </p:nvSpPr>
            <p:spPr>
              <a:xfrm>
                <a:off x="178100" y="3936863"/>
                <a:ext cx="40843" cy="98308"/>
              </a:xfrm>
              <a:custGeom>
                <a:avLst/>
                <a:gdLst/>
                <a:ahLst/>
                <a:cxnLst/>
                <a:rect l="l" t="t" r="r" b="b"/>
                <a:pathLst>
                  <a:path w="715" h="1721" extrusionOk="0">
                    <a:moveTo>
                      <a:pt x="237" y="1"/>
                    </a:moveTo>
                    <a:cubicBezTo>
                      <a:pt x="157" y="1"/>
                      <a:pt x="77" y="54"/>
                      <a:pt x="49" y="139"/>
                    </a:cubicBezTo>
                    <a:cubicBezTo>
                      <a:pt x="1" y="283"/>
                      <a:pt x="37" y="436"/>
                      <a:pt x="59" y="582"/>
                    </a:cubicBezTo>
                    <a:cubicBezTo>
                      <a:pt x="76" y="711"/>
                      <a:pt x="98" y="838"/>
                      <a:pt x="120" y="966"/>
                    </a:cubicBezTo>
                    <a:cubicBezTo>
                      <a:pt x="142" y="1093"/>
                      <a:pt x="158" y="1223"/>
                      <a:pt x="193" y="1347"/>
                    </a:cubicBezTo>
                    <a:cubicBezTo>
                      <a:pt x="234" y="1488"/>
                      <a:pt x="302" y="1592"/>
                      <a:pt x="413" y="1688"/>
                    </a:cubicBezTo>
                    <a:cubicBezTo>
                      <a:pt x="438" y="1709"/>
                      <a:pt x="467" y="1720"/>
                      <a:pt x="496" y="1720"/>
                    </a:cubicBezTo>
                    <a:cubicBezTo>
                      <a:pt x="533" y="1720"/>
                      <a:pt x="570" y="1702"/>
                      <a:pt x="594" y="1665"/>
                    </a:cubicBezTo>
                    <a:cubicBezTo>
                      <a:pt x="672" y="1542"/>
                      <a:pt x="715" y="1424"/>
                      <a:pt x="707" y="1275"/>
                    </a:cubicBezTo>
                    <a:cubicBezTo>
                      <a:pt x="700" y="1133"/>
                      <a:pt x="672" y="990"/>
                      <a:pt x="643" y="848"/>
                    </a:cubicBezTo>
                    <a:cubicBezTo>
                      <a:pt x="592" y="595"/>
                      <a:pt x="554" y="244"/>
                      <a:pt x="362" y="51"/>
                    </a:cubicBezTo>
                    <a:cubicBezTo>
                      <a:pt x="326" y="16"/>
                      <a:pt x="281" y="1"/>
                      <a:pt x="237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296" name="Google Shape;4296;p25"/>
              <p:cNvSpPr/>
              <p:nvPr/>
            </p:nvSpPr>
            <p:spPr>
              <a:xfrm>
                <a:off x="230654" y="3904645"/>
                <a:ext cx="37187" cy="110589"/>
              </a:xfrm>
              <a:custGeom>
                <a:avLst/>
                <a:gdLst/>
                <a:ahLst/>
                <a:cxnLst/>
                <a:rect l="l" t="t" r="r" b="b"/>
                <a:pathLst>
                  <a:path w="651" h="1936" extrusionOk="0">
                    <a:moveTo>
                      <a:pt x="399" y="0"/>
                    </a:moveTo>
                    <a:cubicBezTo>
                      <a:pt x="364" y="0"/>
                      <a:pt x="331" y="13"/>
                      <a:pt x="305" y="45"/>
                    </a:cubicBezTo>
                    <a:cubicBezTo>
                      <a:pt x="124" y="270"/>
                      <a:pt x="142" y="647"/>
                      <a:pt x="102" y="921"/>
                    </a:cubicBezTo>
                    <a:cubicBezTo>
                      <a:pt x="57" y="1239"/>
                      <a:pt x="0" y="1544"/>
                      <a:pt x="117" y="1853"/>
                    </a:cubicBezTo>
                    <a:cubicBezTo>
                      <a:pt x="136" y="1902"/>
                      <a:pt x="182" y="1936"/>
                      <a:pt x="229" y="1936"/>
                    </a:cubicBezTo>
                    <a:cubicBezTo>
                      <a:pt x="255" y="1936"/>
                      <a:pt x="282" y="1925"/>
                      <a:pt x="305" y="1902"/>
                    </a:cubicBezTo>
                    <a:cubicBezTo>
                      <a:pt x="542" y="1660"/>
                      <a:pt x="598" y="1348"/>
                      <a:pt x="625" y="1020"/>
                    </a:cubicBezTo>
                    <a:cubicBezTo>
                      <a:pt x="637" y="862"/>
                      <a:pt x="650" y="703"/>
                      <a:pt x="643" y="545"/>
                    </a:cubicBezTo>
                    <a:cubicBezTo>
                      <a:pt x="637" y="392"/>
                      <a:pt x="640" y="203"/>
                      <a:pt x="542" y="75"/>
                    </a:cubicBezTo>
                    <a:cubicBezTo>
                      <a:pt x="511" y="33"/>
                      <a:pt x="454" y="0"/>
                      <a:pt x="399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297" name="Google Shape;4297;p25"/>
              <p:cNvSpPr/>
              <p:nvPr/>
            </p:nvSpPr>
            <p:spPr>
              <a:xfrm>
                <a:off x="275667" y="3947545"/>
                <a:ext cx="45355" cy="85284"/>
              </a:xfrm>
              <a:custGeom>
                <a:avLst/>
                <a:gdLst/>
                <a:ahLst/>
                <a:cxnLst/>
                <a:rect l="l" t="t" r="r" b="b"/>
                <a:pathLst>
                  <a:path w="794" h="1493" extrusionOk="0">
                    <a:moveTo>
                      <a:pt x="528" y="0"/>
                    </a:moveTo>
                    <a:cubicBezTo>
                      <a:pt x="514" y="0"/>
                      <a:pt x="500" y="3"/>
                      <a:pt x="486" y="9"/>
                    </a:cubicBezTo>
                    <a:cubicBezTo>
                      <a:pt x="246" y="103"/>
                      <a:pt x="170" y="438"/>
                      <a:pt x="116" y="669"/>
                    </a:cubicBezTo>
                    <a:cubicBezTo>
                      <a:pt x="56" y="916"/>
                      <a:pt x="1" y="1211"/>
                      <a:pt x="155" y="1435"/>
                    </a:cubicBezTo>
                    <a:cubicBezTo>
                      <a:pt x="182" y="1473"/>
                      <a:pt x="219" y="1492"/>
                      <a:pt x="257" y="1492"/>
                    </a:cubicBezTo>
                    <a:cubicBezTo>
                      <a:pt x="286" y="1492"/>
                      <a:pt x="315" y="1481"/>
                      <a:pt x="342" y="1459"/>
                    </a:cubicBezTo>
                    <a:cubicBezTo>
                      <a:pt x="531" y="1295"/>
                      <a:pt x="571" y="1040"/>
                      <a:pt x="622" y="809"/>
                    </a:cubicBezTo>
                    <a:cubicBezTo>
                      <a:pt x="667" y="603"/>
                      <a:pt x="793" y="275"/>
                      <a:pt x="670" y="86"/>
                    </a:cubicBezTo>
                    <a:cubicBezTo>
                      <a:pt x="642" y="40"/>
                      <a:pt x="585" y="0"/>
                      <a:pt x="528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4298" name="Google Shape;4298;p25"/>
            <p:cNvGrpSpPr/>
            <p:nvPr/>
          </p:nvGrpSpPr>
          <p:grpSpPr>
            <a:xfrm>
              <a:off x="5250150" y="4638600"/>
              <a:ext cx="142923" cy="130526"/>
              <a:chOff x="178100" y="3904645"/>
              <a:chExt cx="142923" cy="130526"/>
            </a:xfrm>
          </p:grpSpPr>
          <p:sp>
            <p:nvSpPr>
              <p:cNvPr id="4299" name="Google Shape;4299;p25"/>
              <p:cNvSpPr/>
              <p:nvPr/>
            </p:nvSpPr>
            <p:spPr>
              <a:xfrm>
                <a:off x="178100" y="3936863"/>
                <a:ext cx="40843" cy="98308"/>
              </a:xfrm>
              <a:custGeom>
                <a:avLst/>
                <a:gdLst/>
                <a:ahLst/>
                <a:cxnLst/>
                <a:rect l="l" t="t" r="r" b="b"/>
                <a:pathLst>
                  <a:path w="715" h="1721" extrusionOk="0">
                    <a:moveTo>
                      <a:pt x="237" y="1"/>
                    </a:moveTo>
                    <a:cubicBezTo>
                      <a:pt x="157" y="1"/>
                      <a:pt x="77" y="54"/>
                      <a:pt x="49" y="139"/>
                    </a:cubicBezTo>
                    <a:cubicBezTo>
                      <a:pt x="1" y="283"/>
                      <a:pt x="37" y="436"/>
                      <a:pt x="59" y="582"/>
                    </a:cubicBezTo>
                    <a:cubicBezTo>
                      <a:pt x="76" y="711"/>
                      <a:pt x="98" y="838"/>
                      <a:pt x="120" y="966"/>
                    </a:cubicBezTo>
                    <a:cubicBezTo>
                      <a:pt x="142" y="1093"/>
                      <a:pt x="158" y="1223"/>
                      <a:pt x="193" y="1347"/>
                    </a:cubicBezTo>
                    <a:cubicBezTo>
                      <a:pt x="234" y="1488"/>
                      <a:pt x="302" y="1592"/>
                      <a:pt x="413" y="1688"/>
                    </a:cubicBezTo>
                    <a:cubicBezTo>
                      <a:pt x="438" y="1709"/>
                      <a:pt x="467" y="1720"/>
                      <a:pt x="496" y="1720"/>
                    </a:cubicBezTo>
                    <a:cubicBezTo>
                      <a:pt x="533" y="1720"/>
                      <a:pt x="570" y="1702"/>
                      <a:pt x="594" y="1665"/>
                    </a:cubicBezTo>
                    <a:cubicBezTo>
                      <a:pt x="672" y="1542"/>
                      <a:pt x="715" y="1424"/>
                      <a:pt x="707" y="1275"/>
                    </a:cubicBezTo>
                    <a:cubicBezTo>
                      <a:pt x="700" y="1133"/>
                      <a:pt x="672" y="990"/>
                      <a:pt x="643" y="848"/>
                    </a:cubicBezTo>
                    <a:cubicBezTo>
                      <a:pt x="592" y="595"/>
                      <a:pt x="554" y="244"/>
                      <a:pt x="362" y="51"/>
                    </a:cubicBezTo>
                    <a:cubicBezTo>
                      <a:pt x="326" y="16"/>
                      <a:pt x="281" y="1"/>
                      <a:pt x="237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300" name="Google Shape;4300;p25"/>
              <p:cNvSpPr/>
              <p:nvPr/>
            </p:nvSpPr>
            <p:spPr>
              <a:xfrm>
                <a:off x="230654" y="3904645"/>
                <a:ext cx="37187" cy="110589"/>
              </a:xfrm>
              <a:custGeom>
                <a:avLst/>
                <a:gdLst/>
                <a:ahLst/>
                <a:cxnLst/>
                <a:rect l="l" t="t" r="r" b="b"/>
                <a:pathLst>
                  <a:path w="651" h="1936" extrusionOk="0">
                    <a:moveTo>
                      <a:pt x="399" y="0"/>
                    </a:moveTo>
                    <a:cubicBezTo>
                      <a:pt x="364" y="0"/>
                      <a:pt x="331" y="13"/>
                      <a:pt x="305" y="45"/>
                    </a:cubicBezTo>
                    <a:cubicBezTo>
                      <a:pt x="124" y="270"/>
                      <a:pt x="142" y="647"/>
                      <a:pt x="102" y="921"/>
                    </a:cubicBezTo>
                    <a:cubicBezTo>
                      <a:pt x="57" y="1239"/>
                      <a:pt x="0" y="1544"/>
                      <a:pt x="117" y="1853"/>
                    </a:cubicBezTo>
                    <a:cubicBezTo>
                      <a:pt x="136" y="1902"/>
                      <a:pt x="182" y="1936"/>
                      <a:pt x="229" y="1936"/>
                    </a:cubicBezTo>
                    <a:cubicBezTo>
                      <a:pt x="255" y="1936"/>
                      <a:pt x="282" y="1925"/>
                      <a:pt x="305" y="1902"/>
                    </a:cubicBezTo>
                    <a:cubicBezTo>
                      <a:pt x="542" y="1660"/>
                      <a:pt x="598" y="1348"/>
                      <a:pt x="625" y="1020"/>
                    </a:cubicBezTo>
                    <a:cubicBezTo>
                      <a:pt x="637" y="862"/>
                      <a:pt x="650" y="703"/>
                      <a:pt x="643" y="545"/>
                    </a:cubicBezTo>
                    <a:cubicBezTo>
                      <a:pt x="637" y="392"/>
                      <a:pt x="640" y="203"/>
                      <a:pt x="542" y="75"/>
                    </a:cubicBezTo>
                    <a:cubicBezTo>
                      <a:pt x="511" y="33"/>
                      <a:pt x="454" y="0"/>
                      <a:pt x="399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301" name="Google Shape;4301;p25"/>
              <p:cNvSpPr/>
              <p:nvPr/>
            </p:nvSpPr>
            <p:spPr>
              <a:xfrm>
                <a:off x="275667" y="3947545"/>
                <a:ext cx="45355" cy="85284"/>
              </a:xfrm>
              <a:custGeom>
                <a:avLst/>
                <a:gdLst/>
                <a:ahLst/>
                <a:cxnLst/>
                <a:rect l="l" t="t" r="r" b="b"/>
                <a:pathLst>
                  <a:path w="794" h="1493" extrusionOk="0">
                    <a:moveTo>
                      <a:pt x="528" y="0"/>
                    </a:moveTo>
                    <a:cubicBezTo>
                      <a:pt x="514" y="0"/>
                      <a:pt x="500" y="3"/>
                      <a:pt x="486" y="9"/>
                    </a:cubicBezTo>
                    <a:cubicBezTo>
                      <a:pt x="246" y="103"/>
                      <a:pt x="170" y="438"/>
                      <a:pt x="116" y="669"/>
                    </a:cubicBezTo>
                    <a:cubicBezTo>
                      <a:pt x="56" y="916"/>
                      <a:pt x="1" y="1211"/>
                      <a:pt x="155" y="1435"/>
                    </a:cubicBezTo>
                    <a:cubicBezTo>
                      <a:pt x="182" y="1473"/>
                      <a:pt x="219" y="1492"/>
                      <a:pt x="257" y="1492"/>
                    </a:cubicBezTo>
                    <a:cubicBezTo>
                      <a:pt x="286" y="1492"/>
                      <a:pt x="315" y="1481"/>
                      <a:pt x="342" y="1459"/>
                    </a:cubicBezTo>
                    <a:cubicBezTo>
                      <a:pt x="531" y="1295"/>
                      <a:pt x="571" y="1040"/>
                      <a:pt x="622" y="809"/>
                    </a:cubicBezTo>
                    <a:cubicBezTo>
                      <a:pt x="667" y="603"/>
                      <a:pt x="793" y="275"/>
                      <a:pt x="670" y="86"/>
                    </a:cubicBezTo>
                    <a:cubicBezTo>
                      <a:pt x="642" y="40"/>
                      <a:pt x="585" y="0"/>
                      <a:pt x="528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4302" name="Google Shape;4302;p25"/>
            <p:cNvGrpSpPr/>
            <p:nvPr/>
          </p:nvGrpSpPr>
          <p:grpSpPr>
            <a:xfrm flipH="1">
              <a:off x="3748221" y="4689922"/>
              <a:ext cx="88313" cy="132981"/>
              <a:chOff x="712664" y="3994329"/>
              <a:chExt cx="88313" cy="132981"/>
            </a:xfrm>
          </p:grpSpPr>
          <p:sp>
            <p:nvSpPr>
              <p:cNvPr id="4303" name="Google Shape;4303;p25"/>
              <p:cNvSpPr/>
              <p:nvPr/>
            </p:nvSpPr>
            <p:spPr>
              <a:xfrm>
                <a:off x="712664" y="4006439"/>
                <a:ext cx="44613" cy="91225"/>
              </a:xfrm>
              <a:custGeom>
                <a:avLst/>
                <a:gdLst/>
                <a:ahLst/>
                <a:cxnLst/>
                <a:rect l="l" t="t" r="r" b="b"/>
                <a:pathLst>
                  <a:path w="781" h="1597" extrusionOk="0">
                    <a:moveTo>
                      <a:pt x="221" y="1"/>
                    </a:moveTo>
                    <a:cubicBezTo>
                      <a:pt x="138" y="1"/>
                      <a:pt x="60" y="44"/>
                      <a:pt x="44" y="145"/>
                    </a:cubicBezTo>
                    <a:cubicBezTo>
                      <a:pt x="1" y="407"/>
                      <a:pt x="81" y="683"/>
                      <a:pt x="139" y="938"/>
                    </a:cubicBezTo>
                    <a:cubicBezTo>
                      <a:pt x="196" y="1187"/>
                      <a:pt x="264" y="1427"/>
                      <a:pt x="489" y="1579"/>
                    </a:cubicBezTo>
                    <a:cubicBezTo>
                      <a:pt x="506" y="1591"/>
                      <a:pt x="526" y="1596"/>
                      <a:pt x="546" y="1596"/>
                    </a:cubicBezTo>
                    <a:cubicBezTo>
                      <a:pt x="589" y="1596"/>
                      <a:pt x="632" y="1573"/>
                      <a:pt x="652" y="1535"/>
                    </a:cubicBezTo>
                    <a:cubicBezTo>
                      <a:pt x="780" y="1308"/>
                      <a:pt x="735" y="1060"/>
                      <a:pt x="674" y="820"/>
                    </a:cubicBezTo>
                    <a:cubicBezTo>
                      <a:pt x="614" y="582"/>
                      <a:pt x="569" y="295"/>
                      <a:pt x="422" y="97"/>
                    </a:cubicBezTo>
                    <a:cubicBezTo>
                      <a:pt x="377" y="36"/>
                      <a:pt x="297" y="1"/>
                      <a:pt x="221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304" name="Google Shape;4304;p25"/>
              <p:cNvSpPr/>
              <p:nvPr/>
            </p:nvSpPr>
            <p:spPr>
              <a:xfrm>
                <a:off x="767617" y="3994329"/>
                <a:ext cx="33360" cy="132981"/>
              </a:xfrm>
              <a:custGeom>
                <a:avLst/>
                <a:gdLst/>
                <a:ahLst/>
                <a:cxnLst/>
                <a:rect l="l" t="t" r="r" b="b"/>
                <a:pathLst>
                  <a:path w="584" h="2328" extrusionOk="0">
                    <a:moveTo>
                      <a:pt x="295" y="1"/>
                    </a:moveTo>
                    <a:cubicBezTo>
                      <a:pt x="171" y="1"/>
                      <a:pt x="45" y="86"/>
                      <a:pt x="30" y="255"/>
                    </a:cubicBezTo>
                    <a:cubicBezTo>
                      <a:pt x="0" y="597"/>
                      <a:pt x="2" y="946"/>
                      <a:pt x="6" y="1290"/>
                    </a:cubicBezTo>
                    <a:cubicBezTo>
                      <a:pt x="9" y="1631"/>
                      <a:pt x="24" y="1959"/>
                      <a:pt x="178" y="2270"/>
                    </a:cubicBezTo>
                    <a:cubicBezTo>
                      <a:pt x="198" y="2309"/>
                      <a:pt x="239" y="2328"/>
                      <a:pt x="281" y="2328"/>
                    </a:cubicBezTo>
                    <a:cubicBezTo>
                      <a:pt x="323" y="2328"/>
                      <a:pt x="365" y="2309"/>
                      <a:pt x="385" y="2270"/>
                    </a:cubicBezTo>
                    <a:cubicBezTo>
                      <a:pt x="543" y="1960"/>
                      <a:pt x="560" y="1631"/>
                      <a:pt x="569" y="1290"/>
                    </a:cubicBezTo>
                    <a:cubicBezTo>
                      <a:pt x="576" y="946"/>
                      <a:pt x="583" y="597"/>
                      <a:pt x="557" y="255"/>
                    </a:cubicBezTo>
                    <a:cubicBezTo>
                      <a:pt x="544" y="85"/>
                      <a:pt x="420" y="1"/>
                      <a:pt x="295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4305" name="Google Shape;4305;p25"/>
            <p:cNvGrpSpPr/>
            <p:nvPr/>
          </p:nvGrpSpPr>
          <p:grpSpPr>
            <a:xfrm flipH="1">
              <a:off x="5698684" y="4628872"/>
              <a:ext cx="88313" cy="132981"/>
              <a:chOff x="712664" y="3994329"/>
              <a:chExt cx="88313" cy="132981"/>
            </a:xfrm>
          </p:grpSpPr>
          <p:sp>
            <p:nvSpPr>
              <p:cNvPr id="4306" name="Google Shape;4306;p25"/>
              <p:cNvSpPr/>
              <p:nvPr/>
            </p:nvSpPr>
            <p:spPr>
              <a:xfrm>
                <a:off x="712664" y="4006439"/>
                <a:ext cx="44613" cy="91225"/>
              </a:xfrm>
              <a:custGeom>
                <a:avLst/>
                <a:gdLst/>
                <a:ahLst/>
                <a:cxnLst/>
                <a:rect l="l" t="t" r="r" b="b"/>
                <a:pathLst>
                  <a:path w="781" h="1597" extrusionOk="0">
                    <a:moveTo>
                      <a:pt x="221" y="1"/>
                    </a:moveTo>
                    <a:cubicBezTo>
                      <a:pt x="138" y="1"/>
                      <a:pt x="60" y="44"/>
                      <a:pt x="44" y="145"/>
                    </a:cubicBezTo>
                    <a:cubicBezTo>
                      <a:pt x="1" y="407"/>
                      <a:pt x="81" y="683"/>
                      <a:pt x="139" y="938"/>
                    </a:cubicBezTo>
                    <a:cubicBezTo>
                      <a:pt x="196" y="1187"/>
                      <a:pt x="264" y="1427"/>
                      <a:pt x="489" y="1579"/>
                    </a:cubicBezTo>
                    <a:cubicBezTo>
                      <a:pt x="506" y="1591"/>
                      <a:pt x="526" y="1596"/>
                      <a:pt x="546" y="1596"/>
                    </a:cubicBezTo>
                    <a:cubicBezTo>
                      <a:pt x="589" y="1596"/>
                      <a:pt x="632" y="1573"/>
                      <a:pt x="652" y="1535"/>
                    </a:cubicBezTo>
                    <a:cubicBezTo>
                      <a:pt x="780" y="1308"/>
                      <a:pt x="735" y="1060"/>
                      <a:pt x="674" y="820"/>
                    </a:cubicBezTo>
                    <a:cubicBezTo>
                      <a:pt x="614" y="582"/>
                      <a:pt x="569" y="295"/>
                      <a:pt x="422" y="97"/>
                    </a:cubicBezTo>
                    <a:cubicBezTo>
                      <a:pt x="377" y="36"/>
                      <a:pt x="297" y="1"/>
                      <a:pt x="221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307" name="Google Shape;4307;p25"/>
              <p:cNvSpPr/>
              <p:nvPr/>
            </p:nvSpPr>
            <p:spPr>
              <a:xfrm>
                <a:off x="767617" y="3994329"/>
                <a:ext cx="33360" cy="132981"/>
              </a:xfrm>
              <a:custGeom>
                <a:avLst/>
                <a:gdLst/>
                <a:ahLst/>
                <a:cxnLst/>
                <a:rect l="l" t="t" r="r" b="b"/>
                <a:pathLst>
                  <a:path w="584" h="2328" extrusionOk="0">
                    <a:moveTo>
                      <a:pt x="295" y="1"/>
                    </a:moveTo>
                    <a:cubicBezTo>
                      <a:pt x="171" y="1"/>
                      <a:pt x="45" y="86"/>
                      <a:pt x="30" y="255"/>
                    </a:cubicBezTo>
                    <a:cubicBezTo>
                      <a:pt x="0" y="597"/>
                      <a:pt x="2" y="946"/>
                      <a:pt x="6" y="1290"/>
                    </a:cubicBezTo>
                    <a:cubicBezTo>
                      <a:pt x="9" y="1631"/>
                      <a:pt x="24" y="1959"/>
                      <a:pt x="178" y="2270"/>
                    </a:cubicBezTo>
                    <a:cubicBezTo>
                      <a:pt x="198" y="2309"/>
                      <a:pt x="239" y="2328"/>
                      <a:pt x="281" y="2328"/>
                    </a:cubicBezTo>
                    <a:cubicBezTo>
                      <a:pt x="323" y="2328"/>
                      <a:pt x="365" y="2309"/>
                      <a:pt x="385" y="2270"/>
                    </a:cubicBezTo>
                    <a:cubicBezTo>
                      <a:pt x="543" y="1960"/>
                      <a:pt x="560" y="1631"/>
                      <a:pt x="569" y="1290"/>
                    </a:cubicBezTo>
                    <a:cubicBezTo>
                      <a:pt x="576" y="946"/>
                      <a:pt x="583" y="597"/>
                      <a:pt x="557" y="255"/>
                    </a:cubicBezTo>
                    <a:cubicBezTo>
                      <a:pt x="544" y="85"/>
                      <a:pt x="420" y="1"/>
                      <a:pt x="295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sp>
          <p:nvSpPr>
            <p:cNvPr id="4308" name="Google Shape;4308;p25"/>
            <p:cNvSpPr/>
            <p:nvPr/>
          </p:nvSpPr>
          <p:spPr>
            <a:xfrm flipH="1">
              <a:off x="4996151" y="4643980"/>
              <a:ext cx="33188" cy="102763"/>
            </a:xfrm>
            <a:custGeom>
              <a:avLst/>
              <a:gdLst/>
              <a:ahLst/>
              <a:cxnLst/>
              <a:rect l="l" t="t" r="r" b="b"/>
              <a:pathLst>
                <a:path w="581" h="1799" extrusionOk="0">
                  <a:moveTo>
                    <a:pt x="300" y="0"/>
                  </a:moveTo>
                  <a:cubicBezTo>
                    <a:pt x="224" y="0"/>
                    <a:pt x="148" y="46"/>
                    <a:pt x="114" y="137"/>
                  </a:cubicBezTo>
                  <a:cubicBezTo>
                    <a:pt x="22" y="389"/>
                    <a:pt x="32" y="700"/>
                    <a:pt x="16" y="968"/>
                  </a:cubicBezTo>
                  <a:cubicBezTo>
                    <a:pt x="0" y="1232"/>
                    <a:pt x="5" y="1500"/>
                    <a:pt x="120" y="1743"/>
                  </a:cubicBezTo>
                  <a:cubicBezTo>
                    <a:pt x="136" y="1778"/>
                    <a:pt x="178" y="1799"/>
                    <a:pt x="219" y="1799"/>
                  </a:cubicBezTo>
                  <a:cubicBezTo>
                    <a:pt x="248" y="1799"/>
                    <a:pt x="276" y="1788"/>
                    <a:pt x="293" y="1765"/>
                  </a:cubicBezTo>
                  <a:cubicBezTo>
                    <a:pt x="467" y="1544"/>
                    <a:pt x="522" y="1270"/>
                    <a:pt x="540" y="994"/>
                  </a:cubicBezTo>
                  <a:cubicBezTo>
                    <a:pt x="554" y="722"/>
                    <a:pt x="580" y="397"/>
                    <a:pt x="484" y="137"/>
                  </a:cubicBezTo>
                  <a:cubicBezTo>
                    <a:pt x="451" y="46"/>
                    <a:pt x="375" y="0"/>
                    <a:pt x="300" y="0"/>
                  </a:cubicBezTo>
                  <a:close/>
                </a:path>
              </a:pathLst>
            </a:custGeom>
            <a:solidFill>
              <a:srgbClr val="191919">
                <a:alpha val="59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09" name="Google Shape;4309;p25"/>
            <p:cNvSpPr/>
            <p:nvPr/>
          </p:nvSpPr>
          <p:spPr>
            <a:xfrm flipH="1">
              <a:off x="4154313" y="4643980"/>
              <a:ext cx="33188" cy="102763"/>
            </a:xfrm>
            <a:custGeom>
              <a:avLst/>
              <a:gdLst/>
              <a:ahLst/>
              <a:cxnLst/>
              <a:rect l="l" t="t" r="r" b="b"/>
              <a:pathLst>
                <a:path w="581" h="1799" extrusionOk="0">
                  <a:moveTo>
                    <a:pt x="300" y="0"/>
                  </a:moveTo>
                  <a:cubicBezTo>
                    <a:pt x="224" y="0"/>
                    <a:pt x="148" y="46"/>
                    <a:pt x="114" y="137"/>
                  </a:cubicBezTo>
                  <a:cubicBezTo>
                    <a:pt x="22" y="389"/>
                    <a:pt x="32" y="700"/>
                    <a:pt x="16" y="968"/>
                  </a:cubicBezTo>
                  <a:cubicBezTo>
                    <a:pt x="0" y="1232"/>
                    <a:pt x="5" y="1500"/>
                    <a:pt x="120" y="1743"/>
                  </a:cubicBezTo>
                  <a:cubicBezTo>
                    <a:pt x="136" y="1778"/>
                    <a:pt x="178" y="1799"/>
                    <a:pt x="219" y="1799"/>
                  </a:cubicBezTo>
                  <a:cubicBezTo>
                    <a:pt x="248" y="1799"/>
                    <a:pt x="276" y="1788"/>
                    <a:pt x="293" y="1765"/>
                  </a:cubicBezTo>
                  <a:cubicBezTo>
                    <a:pt x="467" y="1544"/>
                    <a:pt x="522" y="1270"/>
                    <a:pt x="540" y="994"/>
                  </a:cubicBezTo>
                  <a:cubicBezTo>
                    <a:pt x="554" y="722"/>
                    <a:pt x="580" y="397"/>
                    <a:pt x="484" y="137"/>
                  </a:cubicBezTo>
                  <a:cubicBezTo>
                    <a:pt x="451" y="46"/>
                    <a:pt x="375" y="0"/>
                    <a:pt x="300" y="0"/>
                  </a:cubicBezTo>
                  <a:close/>
                </a:path>
              </a:pathLst>
            </a:custGeom>
            <a:solidFill>
              <a:srgbClr val="191919">
                <a:alpha val="59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4310" name="Google Shape;4310;p25"/>
          <p:cNvSpPr txBox="1">
            <a:spLocks noGrp="1"/>
          </p:cNvSpPr>
          <p:nvPr>
            <p:ph type="title"/>
          </p:nvPr>
        </p:nvSpPr>
        <p:spPr>
          <a:xfrm>
            <a:off x="960012" y="3632200"/>
            <a:ext cx="1928000" cy="609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9pPr>
          </a:lstStyle>
          <a:p>
            <a:endParaRPr/>
          </a:p>
        </p:txBody>
      </p:sp>
      <p:sp>
        <p:nvSpPr>
          <p:cNvPr id="4311" name="Google Shape;4311;p25"/>
          <p:cNvSpPr txBox="1">
            <a:spLocks noGrp="1"/>
          </p:cNvSpPr>
          <p:nvPr>
            <p:ph type="subTitle" idx="1"/>
          </p:nvPr>
        </p:nvSpPr>
        <p:spPr>
          <a:xfrm>
            <a:off x="960012" y="4140200"/>
            <a:ext cx="1928000" cy="97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12" name="Google Shape;4312;p25"/>
          <p:cNvSpPr txBox="1">
            <a:spLocks noGrp="1"/>
          </p:cNvSpPr>
          <p:nvPr>
            <p:ph type="title" idx="2"/>
          </p:nvPr>
        </p:nvSpPr>
        <p:spPr>
          <a:xfrm>
            <a:off x="7218008" y="3632200"/>
            <a:ext cx="1928000" cy="609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9pPr>
          </a:lstStyle>
          <a:p>
            <a:endParaRPr/>
          </a:p>
        </p:txBody>
      </p:sp>
      <p:sp>
        <p:nvSpPr>
          <p:cNvPr id="4313" name="Google Shape;4313;p25"/>
          <p:cNvSpPr txBox="1">
            <a:spLocks noGrp="1"/>
          </p:cNvSpPr>
          <p:nvPr>
            <p:ph type="subTitle" idx="3"/>
          </p:nvPr>
        </p:nvSpPr>
        <p:spPr>
          <a:xfrm>
            <a:off x="7218001" y="4140200"/>
            <a:ext cx="1928000" cy="97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14" name="Google Shape;4314;p25"/>
          <p:cNvSpPr txBox="1">
            <a:spLocks noGrp="1"/>
          </p:cNvSpPr>
          <p:nvPr>
            <p:ph type="title" idx="4"/>
          </p:nvPr>
        </p:nvSpPr>
        <p:spPr>
          <a:xfrm>
            <a:off x="3046011" y="3632200"/>
            <a:ext cx="1928000" cy="609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9pPr>
          </a:lstStyle>
          <a:p>
            <a:endParaRPr/>
          </a:p>
        </p:txBody>
      </p:sp>
      <p:sp>
        <p:nvSpPr>
          <p:cNvPr id="4315" name="Google Shape;4315;p25"/>
          <p:cNvSpPr txBox="1">
            <a:spLocks noGrp="1"/>
          </p:cNvSpPr>
          <p:nvPr>
            <p:ph type="subTitle" idx="5"/>
          </p:nvPr>
        </p:nvSpPr>
        <p:spPr>
          <a:xfrm>
            <a:off x="3046008" y="4140200"/>
            <a:ext cx="1928000" cy="97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16" name="Google Shape;4316;p25"/>
          <p:cNvSpPr txBox="1">
            <a:spLocks noGrp="1"/>
          </p:cNvSpPr>
          <p:nvPr>
            <p:ph type="title" idx="6"/>
          </p:nvPr>
        </p:nvSpPr>
        <p:spPr>
          <a:xfrm>
            <a:off x="9304007" y="3632200"/>
            <a:ext cx="1928000" cy="609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9pPr>
          </a:lstStyle>
          <a:p>
            <a:endParaRPr/>
          </a:p>
        </p:txBody>
      </p:sp>
      <p:sp>
        <p:nvSpPr>
          <p:cNvPr id="4317" name="Google Shape;4317;p25"/>
          <p:cNvSpPr txBox="1">
            <a:spLocks noGrp="1"/>
          </p:cNvSpPr>
          <p:nvPr>
            <p:ph type="subTitle" idx="7"/>
          </p:nvPr>
        </p:nvSpPr>
        <p:spPr>
          <a:xfrm>
            <a:off x="9303997" y="4140200"/>
            <a:ext cx="1928000" cy="97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18" name="Google Shape;4318;p25"/>
          <p:cNvSpPr txBox="1">
            <a:spLocks noGrp="1"/>
          </p:cNvSpPr>
          <p:nvPr>
            <p:ph type="title" idx="8"/>
          </p:nvPr>
        </p:nvSpPr>
        <p:spPr>
          <a:xfrm>
            <a:off x="960000" y="487680"/>
            <a:ext cx="10272000" cy="85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4319" name="Google Shape;4319;p25"/>
          <p:cNvSpPr txBox="1">
            <a:spLocks noGrp="1"/>
          </p:cNvSpPr>
          <p:nvPr>
            <p:ph type="title" idx="9"/>
          </p:nvPr>
        </p:nvSpPr>
        <p:spPr>
          <a:xfrm>
            <a:off x="5132009" y="3632200"/>
            <a:ext cx="1928000" cy="609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9pPr>
          </a:lstStyle>
          <a:p>
            <a:endParaRPr/>
          </a:p>
        </p:txBody>
      </p:sp>
      <p:sp>
        <p:nvSpPr>
          <p:cNvPr id="4320" name="Google Shape;4320;p25"/>
          <p:cNvSpPr txBox="1">
            <a:spLocks noGrp="1"/>
          </p:cNvSpPr>
          <p:nvPr>
            <p:ph type="subTitle" idx="13"/>
          </p:nvPr>
        </p:nvSpPr>
        <p:spPr>
          <a:xfrm>
            <a:off x="5132005" y="4140200"/>
            <a:ext cx="1928000" cy="97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9290626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ndAc>
          <p:stSnd>
            <p:snd r:embed="rId1" name="chimes.wav"/>
          </p:stSnd>
        </p:sndAc>
      </p:transition>
    </mc:Choice>
    <mc:Fallback xmlns="">
      <p:transition spd="slow">
        <p:sndAc>
          <p:stSnd>
            <p:snd r:embed="rId3" name="chimes.wav"/>
          </p:stSnd>
        </p:sndAc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six columns">
  <p:cSld name="Title and six columns">
    <p:spTree>
      <p:nvGrpSpPr>
        <p:cNvPr id="1" name="Shape 43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22" name="Google Shape;4322;p26"/>
          <p:cNvSpPr/>
          <p:nvPr/>
        </p:nvSpPr>
        <p:spPr>
          <a:xfrm>
            <a:off x="0" y="377135"/>
            <a:ext cx="12192032" cy="1778056"/>
          </a:xfrm>
          <a:custGeom>
            <a:avLst/>
            <a:gdLst/>
            <a:ahLst/>
            <a:cxnLst/>
            <a:rect l="l" t="t" r="r" b="b"/>
            <a:pathLst>
              <a:path w="108932" h="14048" extrusionOk="0">
                <a:moveTo>
                  <a:pt x="80728" y="1"/>
                </a:moveTo>
                <a:cubicBezTo>
                  <a:pt x="80331" y="1"/>
                  <a:pt x="79935" y="4"/>
                  <a:pt x="79537" y="10"/>
                </a:cubicBezTo>
                <a:cubicBezTo>
                  <a:pt x="75180" y="77"/>
                  <a:pt x="70825" y="482"/>
                  <a:pt x="66618" y="1109"/>
                </a:cubicBezTo>
                <a:cubicBezTo>
                  <a:pt x="59747" y="2130"/>
                  <a:pt x="52880" y="3876"/>
                  <a:pt x="45692" y="3876"/>
                </a:cubicBezTo>
                <a:cubicBezTo>
                  <a:pt x="44695" y="3876"/>
                  <a:pt x="43691" y="3842"/>
                  <a:pt x="42680" y="3768"/>
                </a:cubicBezTo>
                <a:cubicBezTo>
                  <a:pt x="34944" y="3203"/>
                  <a:pt x="27985" y="934"/>
                  <a:pt x="20231" y="409"/>
                </a:cubicBezTo>
                <a:cubicBezTo>
                  <a:pt x="17945" y="255"/>
                  <a:pt x="15639" y="183"/>
                  <a:pt x="13328" y="183"/>
                </a:cubicBezTo>
                <a:cubicBezTo>
                  <a:pt x="8868" y="183"/>
                  <a:pt x="4389" y="451"/>
                  <a:pt x="1" y="911"/>
                </a:cubicBezTo>
                <a:lnTo>
                  <a:pt x="1" y="11965"/>
                </a:lnTo>
                <a:cubicBezTo>
                  <a:pt x="693" y="12163"/>
                  <a:pt x="1356" y="12396"/>
                  <a:pt x="2035" y="12608"/>
                </a:cubicBezTo>
                <a:cubicBezTo>
                  <a:pt x="3039" y="12921"/>
                  <a:pt x="4108" y="13106"/>
                  <a:pt x="5223" y="13255"/>
                </a:cubicBezTo>
                <a:cubicBezTo>
                  <a:pt x="7490" y="13555"/>
                  <a:pt x="9843" y="13699"/>
                  <a:pt x="12156" y="13848"/>
                </a:cubicBezTo>
                <a:cubicBezTo>
                  <a:pt x="14148" y="13976"/>
                  <a:pt x="16147" y="14047"/>
                  <a:pt x="18145" y="14047"/>
                </a:cubicBezTo>
                <a:cubicBezTo>
                  <a:pt x="20586" y="14047"/>
                  <a:pt x="23025" y="13941"/>
                  <a:pt x="25446" y="13707"/>
                </a:cubicBezTo>
                <a:cubicBezTo>
                  <a:pt x="29573" y="13306"/>
                  <a:pt x="33545" y="12458"/>
                  <a:pt x="37522" y="11746"/>
                </a:cubicBezTo>
                <a:cubicBezTo>
                  <a:pt x="41371" y="11057"/>
                  <a:pt x="45309" y="10436"/>
                  <a:pt x="49363" y="10306"/>
                </a:cubicBezTo>
                <a:cubicBezTo>
                  <a:pt x="49833" y="10291"/>
                  <a:pt x="50301" y="10284"/>
                  <a:pt x="50769" y="10284"/>
                </a:cubicBezTo>
                <a:cubicBezTo>
                  <a:pt x="54590" y="10284"/>
                  <a:pt x="58329" y="10766"/>
                  <a:pt x="61990" y="11370"/>
                </a:cubicBezTo>
                <a:cubicBezTo>
                  <a:pt x="64106" y="11720"/>
                  <a:pt x="66202" y="12105"/>
                  <a:pt x="68318" y="12455"/>
                </a:cubicBezTo>
                <a:cubicBezTo>
                  <a:pt x="70446" y="12804"/>
                  <a:pt x="72542" y="13102"/>
                  <a:pt x="74773" y="13131"/>
                </a:cubicBezTo>
                <a:cubicBezTo>
                  <a:pt x="74938" y="13133"/>
                  <a:pt x="75102" y="13134"/>
                  <a:pt x="75266" y="13134"/>
                </a:cubicBezTo>
                <a:cubicBezTo>
                  <a:pt x="79336" y="13134"/>
                  <a:pt x="83318" y="12504"/>
                  <a:pt x="87187" y="11856"/>
                </a:cubicBezTo>
                <a:cubicBezTo>
                  <a:pt x="89161" y="11523"/>
                  <a:pt x="91131" y="11175"/>
                  <a:pt x="93128" y="10884"/>
                </a:cubicBezTo>
                <a:cubicBezTo>
                  <a:pt x="94703" y="10655"/>
                  <a:pt x="96304" y="10493"/>
                  <a:pt x="97895" y="10303"/>
                </a:cubicBezTo>
                <a:cubicBezTo>
                  <a:pt x="100734" y="9967"/>
                  <a:pt x="103595" y="9619"/>
                  <a:pt x="106505" y="9556"/>
                </a:cubicBezTo>
                <a:cubicBezTo>
                  <a:pt x="106791" y="9550"/>
                  <a:pt x="107084" y="9546"/>
                  <a:pt x="107382" y="9546"/>
                </a:cubicBezTo>
                <a:cubicBezTo>
                  <a:pt x="107891" y="9546"/>
                  <a:pt x="108413" y="9557"/>
                  <a:pt x="108932" y="9586"/>
                </a:cubicBezTo>
                <a:lnTo>
                  <a:pt x="108932" y="2594"/>
                </a:lnTo>
                <a:cubicBezTo>
                  <a:pt x="103344" y="2458"/>
                  <a:pt x="97739" y="1482"/>
                  <a:pt x="92390" y="788"/>
                </a:cubicBezTo>
                <a:cubicBezTo>
                  <a:pt x="88561" y="292"/>
                  <a:pt x="84658" y="1"/>
                  <a:pt x="80728" y="1"/>
                </a:cubicBezTo>
                <a:close/>
              </a:path>
            </a:pathLst>
          </a:custGeom>
          <a:solidFill>
            <a:srgbClr val="FFFFFF">
              <a:alpha val="1183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323" name="Google Shape;4323;p26"/>
          <p:cNvSpPr/>
          <p:nvPr/>
        </p:nvSpPr>
        <p:spPr>
          <a:xfrm>
            <a:off x="0" y="2952383"/>
            <a:ext cx="12191920" cy="3905571"/>
          </a:xfrm>
          <a:custGeom>
            <a:avLst/>
            <a:gdLst/>
            <a:ahLst/>
            <a:cxnLst/>
            <a:rect l="l" t="t" r="r" b="b"/>
            <a:pathLst>
              <a:path w="108931" h="30857" extrusionOk="0">
                <a:moveTo>
                  <a:pt x="82499" y="1"/>
                </a:moveTo>
                <a:cubicBezTo>
                  <a:pt x="81172" y="1"/>
                  <a:pt x="79839" y="32"/>
                  <a:pt x="78497" y="104"/>
                </a:cubicBezTo>
                <a:cubicBezTo>
                  <a:pt x="74034" y="343"/>
                  <a:pt x="69646" y="895"/>
                  <a:pt x="65316" y="1531"/>
                </a:cubicBezTo>
                <a:cubicBezTo>
                  <a:pt x="56889" y="2768"/>
                  <a:pt x="48502" y="4367"/>
                  <a:pt x="39737" y="4645"/>
                </a:cubicBezTo>
                <a:cubicBezTo>
                  <a:pt x="38892" y="4672"/>
                  <a:pt x="38045" y="4687"/>
                  <a:pt x="37198" y="4687"/>
                </a:cubicBezTo>
                <a:cubicBezTo>
                  <a:pt x="35874" y="4687"/>
                  <a:pt x="34549" y="4652"/>
                  <a:pt x="33230" y="4578"/>
                </a:cubicBezTo>
                <a:cubicBezTo>
                  <a:pt x="30848" y="4446"/>
                  <a:pt x="28505" y="4157"/>
                  <a:pt x="26160" y="3899"/>
                </a:cubicBezTo>
                <a:cubicBezTo>
                  <a:pt x="21022" y="3331"/>
                  <a:pt x="15854" y="2758"/>
                  <a:pt x="10608" y="2649"/>
                </a:cubicBezTo>
                <a:cubicBezTo>
                  <a:pt x="10143" y="2639"/>
                  <a:pt x="9680" y="2634"/>
                  <a:pt x="9220" y="2634"/>
                </a:cubicBezTo>
                <a:cubicBezTo>
                  <a:pt x="6066" y="2634"/>
                  <a:pt x="3022" y="2868"/>
                  <a:pt x="1" y="3431"/>
                </a:cubicBezTo>
                <a:lnTo>
                  <a:pt x="1" y="30857"/>
                </a:lnTo>
                <a:lnTo>
                  <a:pt x="108931" y="30857"/>
                </a:lnTo>
                <a:lnTo>
                  <a:pt x="108931" y="1818"/>
                </a:lnTo>
                <a:cubicBezTo>
                  <a:pt x="103411" y="1531"/>
                  <a:pt x="97911" y="936"/>
                  <a:pt x="92446" y="480"/>
                </a:cubicBezTo>
                <a:cubicBezTo>
                  <a:pt x="89116" y="201"/>
                  <a:pt x="85824" y="1"/>
                  <a:pt x="82499" y="1"/>
                </a:cubicBezTo>
                <a:close/>
              </a:path>
            </a:pathLst>
          </a:custGeom>
          <a:solidFill>
            <a:srgbClr val="FFFFFF">
              <a:alpha val="1183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324" name="Google Shape;4324;p26"/>
          <p:cNvSpPr/>
          <p:nvPr/>
        </p:nvSpPr>
        <p:spPr>
          <a:xfrm>
            <a:off x="0" y="6007234"/>
            <a:ext cx="12191920" cy="850789"/>
          </a:xfrm>
          <a:custGeom>
            <a:avLst/>
            <a:gdLst/>
            <a:ahLst/>
            <a:cxnLst/>
            <a:rect l="l" t="t" r="r" b="b"/>
            <a:pathLst>
              <a:path w="108931" h="26651" extrusionOk="0">
                <a:moveTo>
                  <a:pt x="40719" y="0"/>
                </a:moveTo>
                <a:cubicBezTo>
                  <a:pt x="33414" y="0"/>
                  <a:pt x="26245" y="987"/>
                  <a:pt x="18963" y="1234"/>
                </a:cubicBezTo>
                <a:cubicBezTo>
                  <a:pt x="18864" y="1237"/>
                  <a:pt x="18725" y="1239"/>
                  <a:pt x="18553" y="1239"/>
                </a:cubicBezTo>
                <a:cubicBezTo>
                  <a:pt x="16979" y="1239"/>
                  <a:pt x="12628" y="1111"/>
                  <a:pt x="10787" y="1056"/>
                </a:cubicBezTo>
                <a:cubicBezTo>
                  <a:pt x="9808" y="1028"/>
                  <a:pt x="8585" y="1006"/>
                  <a:pt x="7253" y="1006"/>
                </a:cubicBezTo>
                <a:cubicBezTo>
                  <a:pt x="4920" y="1006"/>
                  <a:pt x="2256" y="1073"/>
                  <a:pt x="1" y="1289"/>
                </a:cubicBezTo>
                <a:lnTo>
                  <a:pt x="1" y="26651"/>
                </a:lnTo>
                <a:lnTo>
                  <a:pt x="108931" y="26651"/>
                </a:lnTo>
                <a:lnTo>
                  <a:pt x="108931" y="695"/>
                </a:lnTo>
                <a:cubicBezTo>
                  <a:pt x="107402" y="594"/>
                  <a:pt x="105851" y="561"/>
                  <a:pt x="104306" y="559"/>
                </a:cubicBezTo>
                <a:cubicBezTo>
                  <a:pt x="104260" y="559"/>
                  <a:pt x="104215" y="559"/>
                  <a:pt x="104169" y="559"/>
                </a:cubicBezTo>
                <a:cubicBezTo>
                  <a:pt x="102593" y="559"/>
                  <a:pt x="101017" y="580"/>
                  <a:pt x="99441" y="580"/>
                </a:cubicBezTo>
                <a:cubicBezTo>
                  <a:pt x="99197" y="580"/>
                  <a:pt x="98952" y="579"/>
                  <a:pt x="98708" y="578"/>
                </a:cubicBezTo>
                <a:cubicBezTo>
                  <a:pt x="96715" y="566"/>
                  <a:pt x="94741" y="470"/>
                  <a:pt x="92753" y="400"/>
                </a:cubicBezTo>
                <a:cubicBezTo>
                  <a:pt x="90733" y="330"/>
                  <a:pt x="88712" y="301"/>
                  <a:pt x="86691" y="301"/>
                </a:cubicBezTo>
                <a:cubicBezTo>
                  <a:pt x="80241" y="301"/>
                  <a:pt x="73791" y="592"/>
                  <a:pt x="67351" y="743"/>
                </a:cubicBezTo>
                <a:cubicBezTo>
                  <a:pt x="64953" y="800"/>
                  <a:pt x="62552" y="841"/>
                  <a:pt x="60151" y="841"/>
                </a:cubicBezTo>
                <a:cubicBezTo>
                  <a:pt x="58367" y="841"/>
                  <a:pt x="56584" y="818"/>
                  <a:pt x="54802" y="762"/>
                </a:cubicBezTo>
                <a:cubicBezTo>
                  <a:pt x="52809" y="698"/>
                  <a:pt x="50819" y="588"/>
                  <a:pt x="48844" y="425"/>
                </a:cubicBezTo>
                <a:cubicBezTo>
                  <a:pt x="46717" y="247"/>
                  <a:pt x="44612" y="69"/>
                  <a:pt x="42461" y="20"/>
                </a:cubicBezTo>
                <a:cubicBezTo>
                  <a:pt x="41879" y="7"/>
                  <a:pt x="41299" y="0"/>
                  <a:pt x="40719" y="0"/>
                </a:cubicBezTo>
                <a:close/>
              </a:path>
            </a:pathLst>
          </a:custGeom>
          <a:solidFill>
            <a:srgbClr val="99D46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4325" name="Google Shape;4325;p26"/>
          <p:cNvGrpSpPr/>
          <p:nvPr/>
        </p:nvGrpSpPr>
        <p:grpSpPr>
          <a:xfrm>
            <a:off x="137451" y="6118346"/>
            <a:ext cx="11970264" cy="661941"/>
            <a:chOff x="103088" y="4588759"/>
            <a:chExt cx="8977698" cy="496456"/>
          </a:xfrm>
        </p:grpSpPr>
        <p:sp>
          <p:nvSpPr>
            <p:cNvPr id="4326" name="Google Shape;4326;p26"/>
            <p:cNvSpPr/>
            <p:nvPr/>
          </p:nvSpPr>
          <p:spPr>
            <a:xfrm>
              <a:off x="555409" y="4603868"/>
              <a:ext cx="33188" cy="102763"/>
            </a:xfrm>
            <a:custGeom>
              <a:avLst/>
              <a:gdLst/>
              <a:ahLst/>
              <a:cxnLst/>
              <a:rect l="l" t="t" r="r" b="b"/>
              <a:pathLst>
                <a:path w="581" h="1799" extrusionOk="0">
                  <a:moveTo>
                    <a:pt x="300" y="0"/>
                  </a:moveTo>
                  <a:cubicBezTo>
                    <a:pt x="224" y="0"/>
                    <a:pt x="148" y="46"/>
                    <a:pt x="114" y="137"/>
                  </a:cubicBezTo>
                  <a:cubicBezTo>
                    <a:pt x="22" y="389"/>
                    <a:pt x="32" y="700"/>
                    <a:pt x="16" y="968"/>
                  </a:cubicBezTo>
                  <a:cubicBezTo>
                    <a:pt x="0" y="1232"/>
                    <a:pt x="5" y="1500"/>
                    <a:pt x="120" y="1743"/>
                  </a:cubicBezTo>
                  <a:cubicBezTo>
                    <a:pt x="136" y="1778"/>
                    <a:pt x="178" y="1799"/>
                    <a:pt x="219" y="1799"/>
                  </a:cubicBezTo>
                  <a:cubicBezTo>
                    <a:pt x="248" y="1799"/>
                    <a:pt x="276" y="1788"/>
                    <a:pt x="293" y="1765"/>
                  </a:cubicBezTo>
                  <a:cubicBezTo>
                    <a:pt x="467" y="1544"/>
                    <a:pt x="522" y="1270"/>
                    <a:pt x="540" y="994"/>
                  </a:cubicBezTo>
                  <a:cubicBezTo>
                    <a:pt x="554" y="722"/>
                    <a:pt x="580" y="397"/>
                    <a:pt x="484" y="137"/>
                  </a:cubicBezTo>
                  <a:cubicBezTo>
                    <a:pt x="451" y="46"/>
                    <a:pt x="375" y="0"/>
                    <a:pt x="300" y="0"/>
                  </a:cubicBezTo>
                  <a:close/>
                </a:path>
              </a:pathLst>
            </a:custGeom>
            <a:solidFill>
              <a:srgbClr val="191919">
                <a:alpha val="59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4327" name="Google Shape;4327;p26"/>
            <p:cNvGrpSpPr/>
            <p:nvPr/>
          </p:nvGrpSpPr>
          <p:grpSpPr>
            <a:xfrm>
              <a:off x="103087" y="4641588"/>
              <a:ext cx="142923" cy="130526"/>
              <a:chOff x="178100" y="3904645"/>
              <a:chExt cx="142923" cy="130526"/>
            </a:xfrm>
          </p:grpSpPr>
          <p:sp>
            <p:nvSpPr>
              <p:cNvPr id="4328" name="Google Shape;4328;p26"/>
              <p:cNvSpPr/>
              <p:nvPr/>
            </p:nvSpPr>
            <p:spPr>
              <a:xfrm>
                <a:off x="178100" y="3936863"/>
                <a:ext cx="40843" cy="98308"/>
              </a:xfrm>
              <a:custGeom>
                <a:avLst/>
                <a:gdLst/>
                <a:ahLst/>
                <a:cxnLst/>
                <a:rect l="l" t="t" r="r" b="b"/>
                <a:pathLst>
                  <a:path w="715" h="1721" extrusionOk="0">
                    <a:moveTo>
                      <a:pt x="237" y="1"/>
                    </a:moveTo>
                    <a:cubicBezTo>
                      <a:pt x="157" y="1"/>
                      <a:pt x="77" y="54"/>
                      <a:pt x="49" y="139"/>
                    </a:cubicBezTo>
                    <a:cubicBezTo>
                      <a:pt x="1" y="283"/>
                      <a:pt x="37" y="436"/>
                      <a:pt x="59" y="582"/>
                    </a:cubicBezTo>
                    <a:cubicBezTo>
                      <a:pt x="76" y="711"/>
                      <a:pt x="98" y="838"/>
                      <a:pt x="120" y="966"/>
                    </a:cubicBezTo>
                    <a:cubicBezTo>
                      <a:pt x="142" y="1093"/>
                      <a:pt x="158" y="1223"/>
                      <a:pt x="193" y="1347"/>
                    </a:cubicBezTo>
                    <a:cubicBezTo>
                      <a:pt x="234" y="1488"/>
                      <a:pt x="302" y="1592"/>
                      <a:pt x="413" y="1688"/>
                    </a:cubicBezTo>
                    <a:cubicBezTo>
                      <a:pt x="438" y="1709"/>
                      <a:pt x="467" y="1720"/>
                      <a:pt x="496" y="1720"/>
                    </a:cubicBezTo>
                    <a:cubicBezTo>
                      <a:pt x="533" y="1720"/>
                      <a:pt x="570" y="1702"/>
                      <a:pt x="594" y="1665"/>
                    </a:cubicBezTo>
                    <a:cubicBezTo>
                      <a:pt x="672" y="1542"/>
                      <a:pt x="715" y="1424"/>
                      <a:pt x="707" y="1275"/>
                    </a:cubicBezTo>
                    <a:cubicBezTo>
                      <a:pt x="700" y="1133"/>
                      <a:pt x="672" y="990"/>
                      <a:pt x="643" y="848"/>
                    </a:cubicBezTo>
                    <a:cubicBezTo>
                      <a:pt x="592" y="595"/>
                      <a:pt x="554" y="244"/>
                      <a:pt x="362" y="51"/>
                    </a:cubicBezTo>
                    <a:cubicBezTo>
                      <a:pt x="326" y="16"/>
                      <a:pt x="281" y="1"/>
                      <a:pt x="237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329" name="Google Shape;4329;p26"/>
              <p:cNvSpPr/>
              <p:nvPr/>
            </p:nvSpPr>
            <p:spPr>
              <a:xfrm>
                <a:off x="230654" y="3904645"/>
                <a:ext cx="37187" cy="110589"/>
              </a:xfrm>
              <a:custGeom>
                <a:avLst/>
                <a:gdLst/>
                <a:ahLst/>
                <a:cxnLst/>
                <a:rect l="l" t="t" r="r" b="b"/>
                <a:pathLst>
                  <a:path w="651" h="1936" extrusionOk="0">
                    <a:moveTo>
                      <a:pt x="399" y="0"/>
                    </a:moveTo>
                    <a:cubicBezTo>
                      <a:pt x="364" y="0"/>
                      <a:pt x="331" y="13"/>
                      <a:pt x="305" y="45"/>
                    </a:cubicBezTo>
                    <a:cubicBezTo>
                      <a:pt x="124" y="270"/>
                      <a:pt x="142" y="647"/>
                      <a:pt x="102" y="921"/>
                    </a:cubicBezTo>
                    <a:cubicBezTo>
                      <a:pt x="57" y="1239"/>
                      <a:pt x="0" y="1544"/>
                      <a:pt x="117" y="1853"/>
                    </a:cubicBezTo>
                    <a:cubicBezTo>
                      <a:pt x="136" y="1902"/>
                      <a:pt x="182" y="1936"/>
                      <a:pt x="229" y="1936"/>
                    </a:cubicBezTo>
                    <a:cubicBezTo>
                      <a:pt x="255" y="1936"/>
                      <a:pt x="282" y="1925"/>
                      <a:pt x="305" y="1902"/>
                    </a:cubicBezTo>
                    <a:cubicBezTo>
                      <a:pt x="542" y="1660"/>
                      <a:pt x="598" y="1348"/>
                      <a:pt x="625" y="1020"/>
                    </a:cubicBezTo>
                    <a:cubicBezTo>
                      <a:pt x="637" y="862"/>
                      <a:pt x="650" y="703"/>
                      <a:pt x="643" y="545"/>
                    </a:cubicBezTo>
                    <a:cubicBezTo>
                      <a:pt x="637" y="392"/>
                      <a:pt x="640" y="203"/>
                      <a:pt x="542" y="75"/>
                    </a:cubicBezTo>
                    <a:cubicBezTo>
                      <a:pt x="511" y="33"/>
                      <a:pt x="454" y="0"/>
                      <a:pt x="399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330" name="Google Shape;4330;p26"/>
              <p:cNvSpPr/>
              <p:nvPr/>
            </p:nvSpPr>
            <p:spPr>
              <a:xfrm>
                <a:off x="275667" y="3947545"/>
                <a:ext cx="45355" cy="85284"/>
              </a:xfrm>
              <a:custGeom>
                <a:avLst/>
                <a:gdLst/>
                <a:ahLst/>
                <a:cxnLst/>
                <a:rect l="l" t="t" r="r" b="b"/>
                <a:pathLst>
                  <a:path w="794" h="1493" extrusionOk="0">
                    <a:moveTo>
                      <a:pt x="528" y="0"/>
                    </a:moveTo>
                    <a:cubicBezTo>
                      <a:pt x="514" y="0"/>
                      <a:pt x="500" y="3"/>
                      <a:pt x="486" y="9"/>
                    </a:cubicBezTo>
                    <a:cubicBezTo>
                      <a:pt x="246" y="103"/>
                      <a:pt x="170" y="438"/>
                      <a:pt x="116" y="669"/>
                    </a:cubicBezTo>
                    <a:cubicBezTo>
                      <a:pt x="56" y="916"/>
                      <a:pt x="1" y="1211"/>
                      <a:pt x="155" y="1435"/>
                    </a:cubicBezTo>
                    <a:cubicBezTo>
                      <a:pt x="182" y="1473"/>
                      <a:pt x="219" y="1492"/>
                      <a:pt x="257" y="1492"/>
                    </a:cubicBezTo>
                    <a:cubicBezTo>
                      <a:pt x="286" y="1492"/>
                      <a:pt x="315" y="1481"/>
                      <a:pt x="342" y="1459"/>
                    </a:cubicBezTo>
                    <a:cubicBezTo>
                      <a:pt x="531" y="1295"/>
                      <a:pt x="571" y="1040"/>
                      <a:pt x="622" y="809"/>
                    </a:cubicBezTo>
                    <a:cubicBezTo>
                      <a:pt x="667" y="603"/>
                      <a:pt x="793" y="275"/>
                      <a:pt x="670" y="86"/>
                    </a:cubicBezTo>
                    <a:cubicBezTo>
                      <a:pt x="642" y="40"/>
                      <a:pt x="585" y="0"/>
                      <a:pt x="528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4331" name="Google Shape;4331;p26"/>
            <p:cNvGrpSpPr/>
            <p:nvPr/>
          </p:nvGrpSpPr>
          <p:grpSpPr>
            <a:xfrm>
              <a:off x="779951" y="4682022"/>
              <a:ext cx="88313" cy="132981"/>
              <a:chOff x="712664" y="4070529"/>
              <a:chExt cx="88313" cy="132981"/>
            </a:xfrm>
          </p:grpSpPr>
          <p:sp>
            <p:nvSpPr>
              <p:cNvPr id="4332" name="Google Shape;4332;p26"/>
              <p:cNvSpPr/>
              <p:nvPr/>
            </p:nvSpPr>
            <p:spPr>
              <a:xfrm>
                <a:off x="712664" y="4082639"/>
                <a:ext cx="44613" cy="91225"/>
              </a:xfrm>
              <a:custGeom>
                <a:avLst/>
                <a:gdLst/>
                <a:ahLst/>
                <a:cxnLst/>
                <a:rect l="l" t="t" r="r" b="b"/>
                <a:pathLst>
                  <a:path w="781" h="1597" extrusionOk="0">
                    <a:moveTo>
                      <a:pt x="221" y="1"/>
                    </a:moveTo>
                    <a:cubicBezTo>
                      <a:pt x="138" y="1"/>
                      <a:pt x="60" y="44"/>
                      <a:pt x="44" y="145"/>
                    </a:cubicBezTo>
                    <a:cubicBezTo>
                      <a:pt x="1" y="407"/>
                      <a:pt x="81" y="683"/>
                      <a:pt x="139" y="938"/>
                    </a:cubicBezTo>
                    <a:cubicBezTo>
                      <a:pt x="196" y="1187"/>
                      <a:pt x="264" y="1427"/>
                      <a:pt x="489" y="1579"/>
                    </a:cubicBezTo>
                    <a:cubicBezTo>
                      <a:pt x="506" y="1591"/>
                      <a:pt x="526" y="1596"/>
                      <a:pt x="546" y="1596"/>
                    </a:cubicBezTo>
                    <a:cubicBezTo>
                      <a:pt x="589" y="1596"/>
                      <a:pt x="632" y="1573"/>
                      <a:pt x="652" y="1535"/>
                    </a:cubicBezTo>
                    <a:cubicBezTo>
                      <a:pt x="780" y="1308"/>
                      <a:pt x="735" y="1060"/>
                      <a:pt x="674" y="820"/>
                    </a:cubicBezTo>
                    <a:cubicBezTo>
                      <a:pt x="614" y="582"/>
                      <a:pt x="569" y="295"/>
                      <a:pt x="422" y="97"/>
                    </a:cubicBezTo>
                    <a:cubicBezTo>
                      <a:pt x="377" y="36"/>
                      <a:pt x="297" y="1"/>
                      <a:pt x="221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333" name="Google Shape;4333;p26"/>
              <p:cNvSpPr/>
              <p:nvPr/>
            </p:nvSpPr>
            <p:spPr>
              <a:xfrm>
                <a:off x="767617" y="4070529"/>
                <a:ext cx="33360" cy="132981"/>
              </a:xfrm>
              <a:custGeom>
                <a:avLst/>
                <a:gdLst/>
                <a:ahLst/>
                <a:cxnLst/>
                <a:rect l="l" t="t" r="r" b="b"/>
                <a:pathLst>
                  <a:path w="584" h="2328" extrusionOk="0">
                    <a:moveTo>
                      <a:pt x="295" y="1"/>
                    </a:moveTo>
                    <a:cubicBezTo>
                      <a:pt x="171" y="1"/>
                      <a:pt x="45" y="86"/>
                      <a:pt x="30" y="255"/>
                    </a:cubicBezTo>
                    <a:cubicBezTo>
                      <a:pt x="0" y="597"/>
                      <a:pt x="2" y="946"/>
                      <a:pt x="6" y="1290"/>
                    </a:cubicBezTo>
                    <a:cubicBezTo>
                      <a:pt x="9" y="1631"/>
                      <a:pt x="24" y="1959"/>
                      <a:pt x="178" y="2270"/>
                    </a:cubicBezTo>
                    <a:cubicBezTo>
                      <a:pt x="198" y="2309"/>
                      <a:pt x="239" y="2328"/>
                      <a:pt x="281" y="2328"/>
                    </a:cubicBezTo>
                    <a:cubicBezTo>
                      <a:pt x="323" y="2328"/>
                      <a:pt x="365" y="2309"/>
                      <a:pt x="385" y="2270"/>
                    </a:cubicBezTo>
                    <a:cubicBezTo>
                      <a:pt x="543" y="1960"/>
                      <a:pt x="560" y="1631"/>
                      <a:pt x="569" y="1290"/>
                    </a:cubicBezTo>
                    <a:cubicBezTo>
                      <a:pt x="576" y="946"/>
                      <a:pt x="583" y="597"/>
                      <a:pt x="557" y="255"/>
                    </a:cubicBezTo>
                    <a:cubicBezTo>
                      <a:pt x="544" y="85"/>
                      <a:pt x="420" y="1"/>
                      <a:pt x="295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4334" name="Google Shape;4334;p26"/>
            <p:cNvGrpSpPr/>
            <p:nvPr/>
          </p:nvGrpSpPr>
          <p:grpSpPr>
            <a:xfrm>
              <a:off x="432325" y="4835818"/>
              <a:ext cx="148749" cy="138123"/>
              <a:chOff x="417563" y="4145250"/>
              <a:chExt cx="148749" cy="138123"/>
            </a:xfrm>
          </p:grpSpPr>
          <p:sp>
            <p:nvSpPr>
              <p:cNvPr id="4335" name="Google Shape;4335;p26"/>
              <p:cNvSpPr/>
              <p:nvPr/>
            </p:nvSpPr>
            <p:spPr>
              <a:xfrm>
                <a:off x="417563" y="4179924"/>
                <a:ext cx="39186" cy="103449"/>
              </a:xfrm>
              <a:custGeom>
                <a:avLst/>
                <a:gdLst/>
                <a:ahLst/>
                <a:cxnLst/>
                <a:rect l="l" t="t" r="r" b="b"/>
                <a:pathLst>
                  <a:path w="686" h="1811" extrusionOk="0">
                    <a:moveTo>
                      <a:pt x="283" y="1"/>
                    </a:moveTo>
                    <a:cubicBezTo>
                      <a:pt x="215" y="1"/>
                      <a:pt x="148" y="32"/>
                      <a:pt x="118" y="96"/>
                    </a:cubicBezTo>
                    <a:cubicBezTo>
                      <a:pt x="0" y="348"/>
                      <a:pt x="83" y="703"/>
                      <a:pt x="102" y="970"/>
                    </a:cubicBezTo>
                    <a:cubicBezTo>
                      <a:pt x="112" y="1123"/>
                      <a:pt x="118" y="1280"/>
                      <a:pt x="141" y="1432"/>
                    </a:cubicBezTo>
                    <a:cubicBezTo>
                      <a:pt x="163" y="1569"/>
                      <a:pt x="227" y="1672"/>
                      <a:pt x="315" y="1777"/>
                    </a:cubicBezTo>
                    <a:cubicBezTo>
                      <a:pt x="333" y="1800"/>
                      <a:pt x="363" y="1811"/>
                      <a:pt x="394" y="1811"/>
                    </a:cubicBezTo>
                    <a:cubicBezTo>
                      <a:pt x="425" y="1811"/>
                      <a:pt x="456" y="1799"/>
                      <a:pt x="475" y="1777"/>
                    </a:cubicBezTo>
                    <a:cubicBezTo>
                      <a:pt x="685" y="1537"/>
                      <a:pt x="670" y="1245"/>
                      <a:pt x="647" y="944"/>
                    </a:cubicBezTo>
                    <a:cubicBezTo>
                      <a:pt x="625" y="670"/>
                      <a:pt x="621" y="266"/>
                      <a:pt x="421" y="56"/>
                    </a:cubicBezTo>
                    <a:cubicBezTo>
                      <a:pt x="386" y="19"/>
                      <a:pt x="334" y="1"/>
                      <a:pt x="283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336" name="Google Shape;4336;p26"/>
              <p:cNvSpPr/>
              <p:nvPr/>
            </p:nvSpPr>
            <p:spPr>
              <a:xfrm>
                <a:off x="469888" y="4145250"/>
                <a:ext cx="42556" cy="117101"/>
              </a:xfrm>
              <a:custGeom>
                <a:avLst/>
                <a:gdLst/>
                <a:ahLst/>
                <a:cxnLst/>
                <a:rect l="l" t="t" r="r" b="b"/>
                <a:pathLst>
                  <a:path w="745" h="2050" extrusionOk="0">
                    <a:moveTo>
                      <a:pt x="476" y="0"/>
                    </a:moveTo>
                    <a:cubicBezTo>
                      <a:pt x="449" y="0"/>
                      <a:pt x="419" y="8"/>
                      <a:pt x="384" y="23"/>
                    </a:cubicBezTo>
                    <a:cubicBezTo>
                      <a:pt x="243" y="88"/>
                      <a:pt x="219" y="278"/>
                      <a:pt x="192" y="415"/>
                    </a:cubicBezTo>
                    <a:cubicBezTo>
                      <a:pt x="158" y="589"/>
                      <a:pt x="132" y="764"/>
                      <a:pt x="104" y="936"/>
                    </a:cubicBezTo>
                    <a:cubicBezTo>
                      <a:pt x="47" y="1281"/>
                      <a:pt x="1" y="1611"/>
                      <a:pt x="84" y="1954"/>
                    </a:cubicBezTo>
                    <a:cubicBezTo>
                      <a:pt x="99" y="2020"/>
                      <a:pt x="150" y="2049"/>
                      <a:pt x="204" y="2049"/>
                    </a:cubicBezTo>
                    <a:cubicBezTo>
                      <a:pt x="250" y="2049"/>
                      <a:pt x="298" y="2027"/>
                      <a:pt x="327" y="1988"/>
                    </a:cubicBezTo>
                    <a:cubicBezTo>
                      <a:pt x="568" y="1660"/>
                      <a:pt x="617" y="1267"/>
                      <a:pt x="652" y="870"/>
                    </a:cubicBezTo>
                    <a:cubicBezTo>
                      <a:pt x="666" y="718"/>
                      <a:pt x="745" y="0"/>
                      <a:pt x="476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337" name="Google Shape;4337;p26"/>
              <p:cNvSpPr/>
              <p:nvPr/>
            </p:nvSpPr>
            <p:spPr>
              <a:xfrm>
                <a:off x="528840" y="4206144"/>
                <a:ext cx="37472" cy="75173"/>
              </a:xfrm>
              <a:custGeom>
                <a:avLst/>
                <a:gdLst/>
                <a:ahLst/>
                <a:cxnLst/>
                <a:rect l="l" t="t" r="r" b="b"/>
                <a:pathLst>
                  <a:path w="656" h="1316" extrusionOk="0">
                    <a:moveTo>
                      <a:pt x="371" y="0"/>
                    </a:moveTo>
                    <a:cubicBezTo>
                      <a:pt x="302" y="0"/>
                      <a:pt x="231" y="34"/>
                      <a:pt x="180" y="103"/>
                    </a:cubicBezTo>
                    <a:cubicBezTo>
                      <a:pt x="57" y="271"/>
                      <a:pt x="44" y="533"/>
                      <a:pt x="23" y="733"/>
                    </a:cubicBezTo>
                    <a:cubicBezTo>
                      <a:pt x="1" y="928"/>
                      <a:pt x="15" y="1125"/>
                      <a:pt x="152" y="1281"/>
                    </a:cubicBezTo>
                    <a:cubicBezTo>
                      <a:pt x="172" y="1303"/>
                      <a:pt x="205" y="1315"/>
                      <a:pt x="238" y="1315"/>
                    </a:cubicBezTo>
                    <a:cubicBezTo>
                      <a:pt x="259" y="1315"/>
                      <a:pt x="281" y="1310"/>
                      <a:pt x="298" y="1298"/>
                    </a:cubicBezTo>
                    <a:cubicBezTo>
                      <a:pt x="470" y="1186"/>
                      <a:pt x="536" y="999"/>
                      <a:pt x="566" y="805"/>
                    </a:cubicBezTo>
                    <a:cubicBezTo>
                      <a:pt x="598" y="604"/>
                      <a:pt x="655" y="349"/>
                      <a:pt x="581" y="154"/>
                    </a:cubicBezTo>
                    <a:cubicBezTo>
                      <a:pt x="541" y="53"/>
                      <a:pt x="457" y="0"/>
                      <a:pt x="371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sp>
          <p:nvSpPr>
            <p:cNvPr id="4338" name="Google Shape;4338;p26"/>
            <p:cNvSpPr/>
            <p:nvPr/>
          </p:nvSpPr>
          <p:spPr>
            <a:xfrm>
              <a:off x="1206009" y="4964780"/>
              <a:ext cx="33188" cy="102763"/>
            </a:xfrm>
            <a:custGeom>
              <a:avLst/>
              <a:gdLst/>
              <a:ahLst/>
              <a:cxnLst/>
              <a:rect l="l" t="t" r="r" b="b"/>
              <a:pathLst>
                <a:path w="581" h="1799" extrusionOk="0">
                  <a:moveTo>
                    <a:pt x="300" y="0"/>
                  </a:moveTo>
                  <a:cubicBezTo>
                    <a:pt x="224" y="0"/>
                    <a:pt x="148" y="46"/>
                    <a:pt x="114" y="137"/>
                  </a:cubicBezTo>
                  <a:cubicBezTo>
                    <a:pt x="22" y="389"/>
                    <a:pt x="32" y="700"/>
                    <a:pt x="16" y="968"/>
                  </a:cubicBezTo>
                  <a:cubicBezTo>
                    <a:pt x="0" y="1232"/>
                    <a:pt x="5" y="1500"/>
                    <a:pt x="120" y="1743"/>
                  </a:cubicBezTo>
                  <a:cubicBezTo>
                    <a:pt x="136" y="1778"/>
                    <a:pt x="178" y="1799"/>
                    <a:pt x="219" y="1799"/>
                  </a:cubicBezTo>
                  <a:cubicBezTo>
                    <a:pt x="248" y="1799"/>
                    <a:pt x="276" y="1788"/>
                    <a:pt x="293" y="1765"/>
                  </a:cubicBezTo>
                  <a:cubicBezTo>
                    <a:pt x="467" y="1544"/>
                    <a:pt x="522" y="1270"/>
                    <a:pt x="540" y="994"/>
                  </a:cubicBezTo>
                  <a:cubicBezTo>
                    <a:pt x="554" y="722"/>
                    <a:pt x="580" y="397"/>
                    <a:pt x="484" y="137"/>
                  </a:cubicBezTo>
                  <a:cubicBezTo>
                    <a:pt x="451" y="46"/>
                    <a:pt x="375" y="0"/>
                    <a:pt x="300" y="0"/>
                  </a:cubicBezTo>
                  <a:close/>
                </a:path>
              </a:pathLst>
            </a:custGeom>
            <a:solidFill>
              <a:srgbClr val="191919">
                <a:alpha val="59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4339" name="Google Shape;4339;p26"/>
            <p:cNvGrpSpPr/>
            <p:nvPr/>
          </p:nvGrpSpPr>
          <p:grpSpPr>
            <a:xfrm>
              <a:off x="834763" y="4933213"/>
              <a:ext cx="142923" cy="130526"/>
              <a:chOff x="178100" y="3904645"/>
              <a:chExt cx="142923" cy="130526"/>
            </a:xfrm>
          </p:grpSpPr>
          <p:sp>
            <p:nvSpPr>
              <p:cNvPr id="4340" name="Google Shape;4340;p26"/>
              <p:cNvSpPr/>
              <p:nvPr/>
            </p:nvSpPr>
            <p:spPr>
              <a:xfrm>
                <a:off x="178100" y="3936863"/>
                <a:ext cx="40843" cy="98308"/>
              </a:xfrm>
              <a:custGeom>
                <a:avLst/>
                <a:gdLst/>
                <a:ahLst/>
                <a:cxnLst/>
                <a:rect l="l" t="t" r="r" b="b"/>
                <a:pathLst>
                  <a:path w="715" h="1721" extrusionOk="0">
                    <a:moveTo>
                      <a:pt x="237" y="1"/>
                    </a:moveTo>
                    <a:cubicBezTo>
                      <a:pt x="157" y="1"/>
                      <a:pt x="77" y="54"/>
                      <a:pt x="49" y="139"/>
                    </a:cubicBezTo>
                    <a:cubicBezTo>
                      <a:pt x="1" y="283"/>
                      <a:pt x="37" y="436"/>
                      <a:pt x="59" y="582"/>
                    </a:cubicBezTo>
                    <a:cubicBezTo>
                      <a:pt x="76" y="711"/>
                      <a:pt x="98" y="838"/>
                      <a:pt x="120" y="966"/>
                    </a:cubicBezTo>
                    <a:cubicBezTo>
                      <a:pt x="142" y="1093"/>
                      <a:pt x="158" y="1223"/>
                      <a:pt x="193" y="1347"/>
                    </a:cubicBezTo>
                    <a:cubicBezTo>
                      <a:pt x="234" y="1488"/>
                      <a:pt x="302" y="1592"/>
                      <a:pt x="413" y="1688"/>
                    </a:cubicBezTo>
                    <a:cubicBezTo>
                      <a:pt x="438" y="1709"/>
                      <a:pt x="467" y="1720"/>
                      <a:pt x="496" y="1720"/>
                    </a:cubicBezTo>
                    <a:cubicBezTo>
                      <a:pt x="533" y="1720"/>
                      <a:pt x="570" y="1702"/>
                      <a:pt x="594" y="1665"/>
                    </a:cubicBezTo>
                    <a:cubicBezTo>
                      <a:pt x="672" y="1542"/>
                      <a:pt x="715" y="1424"/>
                      <a:pt x="707" y="1275"/>
                    </a:cubicBezTo>
                    <a:cubicBezTo>
                      <a:pt x="700" y="1133"/>
                      <a:pt x="672" y="990"/>
                      <a:pt x="643" y="848"/>
                    </a:cubicBezTo>
                    <a:cubicBezTo>
                      <a:pt x="592" y="595"/>
                      <a:pt x="554" y="244"/>
                      <a:pt x="362" y="51"/>
                    </a:cubicBezTo>
                    <a:cubicBezTo>
                      <a:pt x="326" y="16"/>
                      <a:pt x="281" y="1"/>
                      <a:pt x="237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341" name="Google Shape;4341;p26"/>
              <p:cNvSpPr/>
              <p:nvPr/>
            </p:nvSpPr>
            <p:spPr>
              <a:xfrm>
                <a:off x="230654" y="3904645"/>
                <a:ext cx="37187" cy="110589"/>
              </a:xfrm>
              <a:custGeom>
                <a:avLst/>
                <a:gdLst/>
                <a:ahLst/>
                <a:cxnLst/>
                <a:rect l="l" t="t" r="r" b="b"/>
                <a:pathLst>
                  <a:path w="651" h="1936" extrusionOk="0">
                    <a:moveTo>
                      <a:pt x="399" y="0"/>
                    </a:moveTo>
                    <a:cubicBezTo>
                      <a:pt x="364" y="0"/>
                      <a:pt x="331" y="13"/>
                      <a:pt x="305" y="45"/>
                    </a:cubicBezTo>
                    <a:cubicBezTo>
                      <a:pt x="124" y="270"/>
                      <a:pt x="142" y="647"/>
                      <a:pt x="102" y="921"/>
                    </a:cubicBezTo>
                    <a:cubicBezTo>
                      <a:pt x="57" y="1239"/>
                      <a:pt x="0" y="1544"/>
                      <a:pt x="117" y="1853"/>
                    </a:cubicBezTo>
                    <a:cubicBezTo>
                      <a:pt x="136" y="1902"/>
                      <a:pt x="182" y="1936"/>
                      <a:pt x="229" y="1936"/>
                    </a:cubicBezTo>
                    <a:cubicBezTo>
                      <a:pt x="255" y="1936"/>
                      <a:pt x="282" y="1925"/>
                      <a:pt x="305" y="1902"/>
                    </a:cubicBezTo>
                    <a:cubicBezTo>
                      <a:pt x="542" y="1660"/>
                      <a:pt x="598" y="1348"/>
                      <a:pt x="625" y="1020"/>
                    </a:cubicBezTo>
                    <a:cubicBezTo>
                      <a:pt x="637" y="862"/>
                      <a:pt x="650" y="703"/>
                      <a:pt x="643" y="545"/>
                    </a:cubicBezTo>
                    <a:cubicBezTo>
                      <a:pt x="637" y="392"/>
                      <a:pt x="640" y="203"/>
                      <a:pt x="542" y="75"/>
                    </a:cubicBezTo>
                    <a:cubicBezTo>
                      <a:pt x="511" y="33"/>
                      <a:pt x="454" y="0"/>
                      <a:pt x="399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342" name="Google Shape;4342;p26"/>
              <p:cNvSpPr/>
              <p:nvPr/>
            </p:nvSpPr>
            <p:spPr>
              <a:xfrm>
                <a:off x="275667" y="3947545"/>
                <a:ext cx="45355" cy="85284"/>
              </a:xfrm>
              <a:custGeom>
                <a:avLst/>
                <a:gdLst/>
                <a:ahLst/>
                <a:cxnLst/>
                <a:rect l="l" t="t" r="r" b="b"/>
                <a:pathLst>
                  <a:path w="794" h="1493" extrusionOk="0">
                    <a:moveTo>
                      <a:pt x="528" y="0"/>
                    </a:moveTo>
                    <a:cubicBezTo>
                      <a:pt x="514" y="0"/>
                      <a:pt x="500" y="3"/>
                      <a:pt x="486" y="9"/>
                    </a:cubicBezTo>
                    <a:cubicBezTo>
                      <a:pt x="246" y="103"/>
                      <a:pt x="170" y="438"/>
                      <a:pt x="116" y="669"/>
                    </a:cubicBezTo>
                    <a:cubicBezTo>
                      <a:pt x="56" y="916"/>
                      <a:pt x="1" y="1211"/>
                      <a:pt x="155" y="1435"/>
                    </a:cubicBezTo>
                    <a:cubicBezTo>
                      <a:pt x="182" y="1473"/>
                      <a:pt x="219" y="1492"/>
                      <a:pt x="257" y="1492"/>
                    </a:cubicBezTo>
                    <a:cubicBezTo>
                      <a:pt x="286" y="1492"/>
                      <a:pt x="315" y="1481"/>
                      <a:pt x="342" y="1459"/>
                    </a:cubicBezTo>
                    <a:cubicBezTo>
                      <a:pt x="531" y="1295"/>
                      <a:pt x="571" y="1040"/>
                      <a:pt x="622" y="809"/>
                    </a:cubicBezTo>
                    <a:cubicBezTo>
                      <a:pt x="667" y="603"/>
                      <a:pt x="793" y="275"/>
                      <a:pt x="670" y="86"/>
                    </a:cubicBezTo>
                    <a:cubicBezTo>
                      <a:pt x="642" y="40"/>
                      <a:pt x="585" y="0"/>
                      <a:pt x="528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4343" name="Google Shape;4343;p26"/>
            <p:cNvGrpSpPr/>
            <p:nvPr/>
          </p:nvGrpSpPr>
          <p:grpSpPr>
            <a:xfrm>
              <a:off x="5901800" y="4851518"/>
              <a:ext cx="148749" cy="138123"/>
              <a:chOff x="417563" y="4145250"/>
              <a:chExt cx="148749" cy="138123"/>
            </a:xfrm>
          </p:grpSpPr>
          <p:sp>
            <p:nvSpPr>
              <p:cNvPr id="4344" name="Google Shape;4344;p26"/>
              <p:cNvSpPr/>
              <p:nvPr/>
            </p:nvSpPr>
            <p:spPr>
              <a:xfrm>
                <a:off x="417563" y="4179924"/>
                <a:ext cx="39186" cy="103449"/>
              </a:xfrm>
              <a:custGeom>
                <a:avLst/>
                <a:gdLst/>
                <a:ahLst/>
                <a:cxnLst/>
                <a:rect l="l" t="t" r="r" b="b"/>
                <a:pathLst>
                  <a:path w="686" h="1811" extrusionOk="0">
                    <a:moveTo>
                      <a:pt x="283" y="1"/>
                    </a:moveTo>
                    <a:cubicBezTo>
                      <a:pt x="215" y="1"/>
                      <a:pt x="148" y="32"/>
                      <a:pt x="118" y="96"/>
                    </a:cubicBezTo>
                    <a:cubicBezTo>
                      <a:pt x="0" y="348"/>
                      <a:pt x="83" y="703"/>
                      <a:pt x="102" y="970"/>
                    </a:cubicBezTo>
                    <a:cubicBezTo>
                      <a:pt x="112" y="1123"/>
                      <a:pt x="118" y="1280"/>
                      <a:pt x="141" y="1432"/>
                    </a:cubicBezTo>
                    <a:cubicBezTo>
                      <a:pt x="163" y="1569"/>
                      <a:pt x="227" y="1672"/>
                      <a:pt x="315" y="1777"/>
                    </a:cubicBezTo>
                    <a:cubicBezTo>
                      <a:pt x="333" y="1800"/>
                      <a:pt x="363" y="1811"/>
                      <a:pt x="394" y="1811"/>
                    </a:cubicBezTo>
                    <a:cubicBezTo>
                      <a:pt x="425" y="1811"/>
                      <a:pt x="456" y="1799"/>
                      <a:pt x="475" y="1777"/>
                    </a:cubicBezTo>
                    <a:cubicBezTo>
                      <a:pt x="685" y="1537"/>
                      <a:pt x="670" y="1245"/>
                      <a:pt x="647" y="944"/>
                    </a:cubicBezTo>
                    <a:cubicBezTo>
                      <a:pt x="625" y="670"/>
                      <a:pt x="621" y="266"/>
                      <a:pt x="421" y="56"/>
                    </a:cubicBezTo>
                    <a:cubicBezTo>
                      <a:pt x="386" y="19"/>
                      <a:pt x="334" y="1"/>
                      <a:pt x="283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345" name="Google Shape;4345;p26"/>
              <p:cNvSpPr/>
              <p:nvPr/>
            </p:nvSpPr>
            <p:spPr>
              <a:xfrm>
                <a:off x="469888" y="4145250"/>
                <a:ext cx="42556" cy="117101"/>
              </a:xfrm>
              <a:custGeom>
                <a:avLst/>
                <a:gdLst/>
                <a:ahLst/>
                <a:cxnLst/>
                <a:rect l="l" t="t" r="r" b="b"/>
                <a:pathLst>
                  <a:path w="745" h="2050" extrusionOk="0">
                    <a:moveTo>
                      <a:pt x="476" y="0"/>
                    </a:moveTo>
                    <a:cubicBezTo>
                      <a:pt x="449" y="0"/>
                      <a:pt x="419" y="8"/>
                      <a:pt x="384" y="23"/>
                    </a:cubicBezTo>
                    <a:cubicBezTo>
                      <a:pt x="243" y="88"/>
                      <a:pt x="219" y="278"/>
                      <a:pt x="192" y="415"/>
                    </a:cubicBezTo>
                    <a:cubicBezTo>
                      <a:pt x="158" y="589"/>
                      <a:pt x="132" y="764"/>
                      <a:pt x="104" y="936"/>
                    </a:cubicBezTo>
                    <a:cubicBezTo>
                      <a:pt x="47" y="1281"/>
                      <a:pt x="1" y="1611"/>
                      <a:pt x="84" y="1954"/>
                    </a:cubicBezTo>
                    <a:cubicBezTo>
                      <a:pt x="99" y="2020"/>
                      <a:pt x="150" y="2049"/>
                      <a:pt x="204" y="2049"/>
                    </a:cubicBezTo>
                    <a:cubicBezTo>
                      <a:pt x="250" y="2049"/>
                      <a:pt x="298" y="2027"/>
                      <a:pt x="327" y="1988"/>
                    </a:cubicBezTo>
                    <a:cubicBezTo>
                      <a:pt x="568" y="1660"/>
                      <a:pt x="617" y="1267"/>
                      <a:pt x="652" y="870"/>
                    </a:cubicBezTo>
                    <a:cubicBezTo>
                      <a:pt x="666" y="718"/>
                      <a:pt x="745" y="0"/>
                      <a:pt x="476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346" name="Google Shape;4346;p26"/>
              <p:cNvSpPr/>
              <p:nvPr/>
            </p:nvSpPr>
            <p:spPr>
              <a:xfrm>
                <a:off x="528840" y="4206144"/>
                <a:ext cx="37472" cy="75173"/>
              </a:xfrm>
              <a:custGeom>
                <a:avLst/>
                <a:gdLst/>
                <a:ahLst/>
                <a:cxnLst/>
                <a:rect l="l" t="t" r="r" b="b"/>
                <a:pathLst>
                  <a:path w="656" h="1316" extrusionOk="0">
                    <a:moveTo>
                      <a:pt x="371" y="0"/>
                    </a:moveTo>
                    <a:cubicBezTo>
                      <a:pt x="302" y="0"/>
                      <a:pt x="231" y="34"/>
                      <a:pt x="180" y="103"/>
                    </a:cubicBezTo>
                    <a:cubicBezTo>
                      <a:pt x="57" y="271"/>
                      <a:pt x="44" y="533"/>
                      <a:pt x="23" y="733"/>
                    </a:cubicBezTo>
                    <a:cubicBezTo>
                      <a:pt x="1" y="928"/>
                      <a:pt x="15" y="1125"/>
                      <a:pt x="152" y="1281"/>
                    </a:cubicBezTo>
                    <a:cubicBezTo>
                      <a:pt x="172" y="1303"/>
                      <a:pt x="205" y="1315"/>
                      <a:pt x="238" y="1315"/>
                    </a:cubicBezTo>
                    <a:cubicBezTo>
                      <a:pt x="259" y="1315"/>
                      <a:pt x="281" y="1310"/>
                      <a:pt x="298" y="1298"/>
                    </a:cubicBezTo>
                    <a:cubicBezTo>
                      <a:pt x="470" y="1186"/>
                      <a:pt x="536" y="999"/>
                      <a:pt x="566" y="805"/>
                    </a:cubicBezTo>
                    <a:cubicBezTo>
                      <a:pt x="598" y="604"/>
                      <a:pt x="655" y="349"/>
                      <a:pt x="581" y="154"/>
                    </a:cubicBezTo>
                    <a:cubicBezTo>
                      <a:pt x="541" y="53"/>
                      <a:pt x="457" y="0"/>
                      <a:pt x="371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sp>
          <p:nvSpPr>
            <p:cNvPr id="4347" name="Google Shape;4347;p26"/>
            <p:cNvSpPr/>
            <p:nvPr/>
          </p:nvSpPr>
          <p:spPr>
            <a:xfrm>
              <a:off x="3194946" y="4869205"/>
              <a:ext cx="33188" cy="102763"/>
            </a:xfrm>
            <a:custGeom>
              <a:avLst/>
              <a:gdLst/>
              <a:ahLst/>
              <a:cxnLst/>
              <a:rect l="l" t="t" r="r" b="b"/>
              <a:pathLst>
                <a:path w="581" h="1799" extrusionOk="0">
                  <a:moveTo>
                    <a:pt x="300" y="0"/>
                  </a:moveTo>
                  <a:cubicBezTo>
                    <a:pt x="224" y="0"/>
                    <a:pt x="148" y="46"/>
                    <a:pt x="114" y="137"/>
                  </a:cubicBezTo>
                  <a:cubicBezTo>
                    <a:pt x="22" y="389"/>
                    <a:pt x="32" y="700"/>
                    <a:pt x="16" y="968"/>
                  </a:cubicBezTo>
                  <a:cubicBezTo>
                    <a:pt x="0" y="1232"/>
                    <a:pt x="5" y="1500"/>
                    <a:pt x="120" y="1743"/>
                  </a:cubicBezTo>
                  <a:cubicBezTo>
                    <a:pt x="136" y="1778"/>
                    <a:pt x="178" y="1799"/>
                    <a:pt x="219" y="1799"/>
                  </a:cubicBezTo>
                  <a:cubicBezTo>
                    <a:pt x="248" y="1799"/>
                    <a:pt x="276" y="1788"/>
                    <a:pt x="293" y="1765"/>
                  </a:cubicBezTo>
                  <a:cubicBezTo>
                    <a:pt x="467" y="1544"/>
                    <a:pt x="522" y="1270"/>
                    <a:pt x="540" y="994"/>
                  </a:cubicBezTo>
                  <a:cubicBezTo>
                    <a:pt x="554" y="722"/>
                    <a:pt x="580" y="397"/>
                    <a:pt x="484" y="137"/>
                  </a:cubicBezTo>
                  <a:cubicBezTo>
                    <a:pt x="451" y="46"/>
                    <a:pt x="375" y="0"/>
                    <a:pt x="300" y="0"/>
                  </a:cubicBezTo>
                  <a:close/>
                </a:path>
              </a:pathLst>
            </a:custGeom>
            <a:solidFill>
              <a:srgbClr val="191919">
                <a:alpha val="59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4348" name="Google Shape;4348;p26"/>
            <p:cNvGrpSpPr/>
            <p:nvPr/>
          </p:nvGrpSpPr>
          <p:grpSpPr>
            <a:xfrm>
              <a:off x="1088463" y="4638600"/>
              <a:ext cx="142923" cy="130526"/>
              <a:chOff x="178100" y="3904645"/>
              <a:chExt cx="142923" cy="130526"/>
            </a:xfrm>
          </p:grpSpPr>
          <p:sp>
            <p:nvSpPr>
              <p:cNvPr id="4349" name="Google Shape;4349;p26"/>
              <p:cNvSpPr/>
              <p:nvPr/>
            </p:nvSpPr>
            <p:spPr>
              <a:xfrm>
                <a:off x="178100" y="3936863"/>
                <a:ext cx="40843" cy="98308"/>
              </a:xfrm>
              <a:custGeom>
                <a:avLst/>
                <a:gdLst/>
                <a:ahLst/>
                <a:cxnLst/>
                <a:rect l="l" t="t" r="r" b="b"/>
                <a:pathLst>
                  <a:path w="715" h="1721" extrusionOk="0">
                    <a:moveTo>
                      <a:pt x="237" y="1"/>
                    </a:moveTo>
                    <a:cubicBezTo>
                      <a:pt x="157" y="1"/>
                      <a:pt x="77" y="54"/>
                      <a:pt x="49" y="139"/>
                    </a:cubicBezTo>
                    <a:cubicBezTo>
                      <a:pt x="1" y="283"/>
                      <a:pt x="37" y="436"/>
                      <a:pt x="59" y="582"/>
                    </a:cubicBezTo>
                    <a:cubicBezTo>
                      <a:pt x="76" y="711"/>
                      <a:pt x="98" y="838"/>
                      <a:pt x="120" y="966"/>
                    </a:cubicBezTo>
                    <a:cubicBezTo>
                      <a:pt x="142" y="1093"/>
                      <a:pt x="158" y="1223"/>
                      <a:pt x="193" y="1347"/>
                    </a:cubicBezTo>
                    <a:cubicBezTo>
                      <a:pt x="234" y="1488"/>
                      <a:pt x="302" y="1592"/>
                      <a:pt x="413" y="1688"/>
                    </a:cubicBezTo>
                    <a:cubicBezTo>
                      <a:pt x="438" y="1709"/>
                      <a:pt x="467" y="1720"/>
                      <a:pt x="496" y="1720"/>
                    </a:cubicBezTo>
                    <a:cubicBezTo>
                      <a:pt x="533" y="1720"/>
                      <a:pt x="570" y="1702"/>
                      <a:pt x="594" y="1665"/>
                    </a:cubicBezTo>
                    <a:cubicBezTo>
                      <a:pt x="672" y="1542"/>
                      <a:pt x="715" y="1424"/>
                      <a:pt x="707" y="1275"/>
                    </a:cubicBezTo>
                    <a:cubicBezTo>
                      <a:pt x="700" y="1133"/>
                      <a:pt x="672" y="990"/>
                      <a:pt x="643" y="848"/>
                    </a:cubicBezTo>
                    <a:cubicBezTo>
                      <a:pt x="592" y="595"/>
                      <a:pt x="554" y="244"/>
                      <a:pt x="362" y="51"/>
                    </a:cubicBezTo>
                    <a:cubicBezTo>
                      <a:pt x="326" y="16"/>
                      <a:pt x="281" y="1"/>
                      <a:pt x="237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350" name="Google Shape;4350;p26"/>
              <p:cNvSpPr/>
              <p:nvPr/>
            </p:nvSpPr>
            <p:spPr>
              <a:xfrm>
                <a:off x="230654" y="3904645"/>
                <a:ext cx="37187" cy="110589"/>
              </a:xfrm>
              <a:custGeom>
                <a:avLst/>
                <a:gdLst/>
                <a:ahLst/>
                <a:cxnLst/>
                <a:rect l="l" t="t" r="r" b="b"/>
                <a:pathLst>
                  <a:path w="651" h="1936" extrusionOk="0">
                    <a:moveTo>
                      <a:pt x="399" y="0"/>
                    </a:moveTo>
                    <a:cubicBezTo>
                      <a:pt x="364" y="0"/>
                      <a:pt x="331" y="13"/>
                      <a:pt x="305" y="45"/>
                    </a:cubicBezTo>
                    <a:cubicBezTo>
                      <a:pt x="124" y="270"/>
                      <a:pt x="142" y="647"/>
                      <a:pt x="102" y="921"/>
                    </a:cubicBezTo>
                    <a:cubicBezTo>
                      <a:pt x="57" y="1239"/>
                      <a:pt x="0" y="1544"/>
                      <a:pt x="117" y="1853"/>
                    </a:cubicBezTo>
                    <a:cubicBezTo>
                      <a:pt x="136" y="1902"/>
                      <a:pt x="182" y="1936"/>
                      <a:pt x="229" y="1936"/>
                    </a:cubicBezTo>
                    <a:cubicBezTo>
                      <a:pt x="255" y="1936"/>
                      <a:pt x="282" y="1925"/>
                      <a:pt x="305" y="1902"/>
                    </a:cubicBezTo>
                    <a:cubicBezTo>
                      <a:pt x="542" y="1660"/>
                      <a:pt x="598" y="1348"/>
                      <a:pt x="625" y="1020"/>
                    </a:cubicBezTo>
                    <a:cubicBezTo>
                      <a:pt x="637" y="862"/>
                      <a:pt x="650" y="703"/>
                      <a:pt x="643" y="545"/>
                    </a:cubicBezTo>
                    <a:cubicBezTo>
                      <a:pt x="637" y="392"/>
                      <a:pt x="640" y="203"/>
                      <a:pt x="542" y="75"/>
                    </a:cubicBezTo>
                    <a:cubicBezTo>
                      <a:pt x="511" y="33"/>
                      <a:pt x="454" y="0"/>
                      <a:pt x="399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351" name="Google Shape;4351;p26"/>
              <p:cNvSpPr/>
              <p:nvPr/>
            </p:nvSpPr>
            <p:spPr>
              <a:xfrm>
                <a:off x="275667" y="3947545"/>
                <a:ext cx="45355" cy="85284"/>
              </a:xfrm>
              <a:custGeom>
                <a:avLst/>
                <a:gdLst/>
                <a:ahLst/>
                <a:cxnLst/>
                <a:rect l="l" t="t" r="r" b="b"/>
                <a:pathLst>
                  <a:path w="794" h="1493" extrusionOk="0">
                    <a:moveTo>
                      <a:pt x="528" y="0"/>
                    </a:moveTo>
                    <a:cubicBezTo>
                      <a:pt x="514" y="0"/>
                      <a:pt x="500" y="3"/>
                      <a:pt x="486" y="9"/>
                    </a:cubicBezTo>
                    <a:cubicBezTo>
                      <a:pt x="246" y="103"/>
                      <a:pt x="170" y="438"/>
                      <a:pt x="116" y="669"/>
                    </a:cubicBezTo>
                    <a:cubicBezTo>
                      <a:pt x="56" y="916"/>
                      <a:pt x="1" y="1211"/>
                      <a:pt x="155" y="1435"/>
                    </a:cubicBezTo>
                    <a:cubicBezTo>
                      <a:pt x="182" y="1473"/>
                      <a:pt x="219" y="1492"/>
                      <a:pt x="257" y="1492"/>
                    </a:cubicBezTo>
                    <a:cubicBezTo>
                      <a:pt x="286" y="1492"/>
                      <a:pt x="315" y="1481"/>
                      <a:pt x="342" y="1459"/>
                    </a:cubicBezTo>
                    <a:cubicBezTo>
                      <a:pt x="531" y="1295"/>
                      <a:pt x="571" y="1040"/>
                      <a:pt x="622" y="809"/>
                    </a:cubicBezTo>
                    <a:cubicBezTo>
                      <a:pt x="667" y="603"/>
                      <a:pt x="793" y="275"/>
                      <a:pt x="670" y="86"/>
                    </a:cubicBezTo>
                    <a:cubicBezTo>
                      <a:pt x="642" y="40"/>
                      <a:pt x="585" y="0"/>
                      <a:pt x="528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4352" name="Google Shape;4352;p26"/>
            <p:cNvGrpSpPr/>
            <p:nvPr/>
          </p:nvGrpSpPr>
          <p:grpSpPr>
            <a:xfrm>
              <a:off x="1631214" y="4654247"/>
              <a:ext cx="88313" cy="132981"/>
              <a:chOff x="712664" y="3994329"/>
              <a:chExt cx="88313" cy="132981"/>
            </a:xfrm>
          </p:grpSpPr>
          <p:sp>
            <p:nvSpPr>
              <p:cNvPr id="4353" name="Google Shape;4353;p26"/>
              <p:cNvSpPr/>
              <p:nvPr/>
            </p:nvSpPr>
            <p:spPr>
              <a:xfrm>
                <a:off x="712664" y="4006439"/>
                <a:ext cx="44613" cy="91225"/>
              </a:xfrm>
              <a:custGeom>
                <a:avLst/>
                <a:gdLst/>
                <a:ahLst/>
                <a:cxnLst/>
                <a:rect l="l" t="t" r="r" b="b"/>
                <a:pathLst>
                  <a:path w="781" h="1597" extrusionOk="0">
                    <a:moveTo>
                      <a:pt x="221" y="1"/>
                    </a:moveTo>
                    <a:cubicBezTo>
                      <a:pt x="138" y="1"/>
                      <a:pt x="60" y="44"/>
                      <a:pt x="44" y="145"/>
                    </a:cubicBezTo>
                    <a:cubicBezTo>
                      <a:pt x="1" y="407"/>
                      <a:pt x="81" y="683"/>
                      <a:pt x="139" y="938"/>
                    </a:cubicBezTo>
                    <a:cubicBezTo>
                      <a:pt x="196" y="1187"/>
                      <a:pt x="264" y="1427"/>
                      <a:pt x="489" y="1579"/>
                    </a:cubicBezTo>
                    <a:cubicBezTo>
                      <a:pt x="506" y="1591"/>
                      <a:pt x="526" y="1596"/>
                      <a:pt x="546" y="1596"/>
                    </a:cubicBezTo>
                    <a:cubicBezTo>
                      <a:pt x="589" y="1596"/>
                      <a:pt x="632" y="1573"/>
                      <a:pt x="652" y="1535"/>
                    </a:cubicBezTo>
                    <a:cubicBezTo>
                      <a:pt x="780" y="1308"/>
                      <a:pt x="735" y="1060"/>
                      <a:pt x="674" y="820"/>
                    </a:cubicBezTo>
                    <a:cubicBezTo>
                      <a:pt x="614" y="582"/>
                      <a:pt x="569" y="295"/>
                      <a:pt x="422" y="97"/>
                    </a:cubicBezTo>
                    <a:cubicBezTo>
                      <a:pt x="377" y="36"/>
                      <a:pt x="297" y="1"/>
                      <a:pt x="221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354" name="Google Shape;4354;p26"/>
              <p:cNvSpPr/>
              <p:nvPr/>
            </p:nvSpPr>
            <p:spPr>
              <a:xfrm>
                <a:off x="767617" y="3994329"/>
                <a:ext cx="33360" cy="132981"/>
              </a:xfrm>
              <a:custGeom>
                <a:avLst/>
                <a:gdLst/>
                <a:ahLst/>
                <a:cxnLst/>
                <a:rect l="l" t="t" r="r" b="b"/>
                <a:pathLst>
                  <a:path w="584" h="2328" extrusionOk="0">
                    <a:moveTo>
                      <a:pt x="295" y="1"/>
                    </a:moveTo>
                    <a:cubicBezTo>
                      <a:pt x="171" y="1"/>
                      <a:pt x="45" y="86"/>
                      <a:pt x="30" y="255"/>
                    </a:cubicBezTo>
                    <a:cubicBezTo>
                      <a:pt x="0" y="597"/>
                      <a:pt x="2" y="946"/>
                      <a:pt x="6" y="1290"/>
                    </a:cubicBezTo>
                    <a:cubicBezTo>
                      <a:pt x="9" y="1631"/>
                      <a:pt x="24" y="1959"/>
                      <a:pt x="178" y="2270"/>
                    </a:cubicBezTo>
                    <a:cubicBezTo>
                      <a:pt x="198" y="2309"/>
                      <a:pt x="239" y="2328"/>
                      <a:pt x="281" y="2328"/>
                    </a:cubicBezTo>
                    <a:cubicBezTo>
                      <a:pt x="323" y="2328"/>
                      <a:pt x="365" y="2309"/>
                      <a:pt x="385" y="2270"/>
                    </a:cubicBezTo>
                    <a:cubicBezTo>
                      <a:pt x="543" y="1960"/>
                      <a:pt x="560" y="1631"/>
                      <a:pt x="569" y="1290"/>
                    </a:cubicBezTo>
                    <a:cubicBezTo>
                      <a:pt x="576" y="946"/>
                      <a:pt x="583" y="597"/>
                      <a:pt x="557" y="255"/>
                    </a:cubicBezTo>
                    <a:cubicBezTo>
                      <a:pt x="544" y="85"/>
                      <a:pt x="420" y="1"/>
                      <a:pt x="295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4355" name="Google Shape;4355;p26"/>
            <p:cNvGrpSpPr/>
            <p:nvPr/>
          </p:nvGrpSpPr>
          <p:grpSpPr>
            <a:xfrm>
              <a:off x="1430650" y="4814993"/>
              <a:ext cx="148749" cy="138123"/>
              <a:chOff x="417563" y="4145250"/>
              <a:chExt cx="148749" cy="138123"/>
            </a:xfrm>
          </p:grpSpPr>
          <p:sp>
            <p:nvSpPr>
              <p:cNvPr id="4356" name="Google Shape;4356;p26"/>
              <p:cNvSpPr/>
              <p:nvPr/>
            </p:nvSpPr>
            <p:spPr>
              <a:xfrm>
                <a:off x="417563" y="4179924"/>
                <a:ext cx="39186" cy="103449"/>
              </a:xfrm>
              <a:custGeom>
                <a:avLst/>
                <a:gdLst/>
                <a:ahLst/>
                <a:cxnLst/>
                <a:rect l="l" t="t" r="r" b="b"/>
                <a:pathLst>
                  <a:path w="686" h="1811" extrusionOk="0">
                    <a:moveTo>
                      <a:pt x="283" y="1"/>
                    </a:moveTo>
                    <a:cubicBezTo>
                      <a:pt x="215" y="1"/>
                      <a:pt x="148" y="32"/>
                      <a:pt x="118" y="96"/>
                    </a:cubicBezTo>
                    <a:cubicBezTo>
                      <a:pt x="0" y="348"/>
                      <a:pt x="83" y="703"/>
                      <a:pt x="102" y="970"/>
                    </a:cubicBezTo>
                    <a:cubicBezTo>
                      <a:pt x="112" y="1123"/>
                      <a:pt x="118" y="1280"/>
                      <a:pt x="141" y="1432"/>
                    </a:cubicBezTo>
                    <a:cubicBezTo>
                      <a:pt x="163" y="1569"/>
                      <a:pt x="227" y="1672"/>
                      <a:pt x="315" y="1777"/>
                    </a:cubicBezTo>
                    <a:cubicBezTo>
                      <a:pt x="333" y="1800"/>
                      <a:pt x="363" y="1811"/>
                      <a:pt x="394" y="1811"/>
                    </a:cubicBezTo>
                    <a:cubicBezTo>
                      <a:pt x="425" y="1811"/>
                      <a:pt x="456" y="1799"/>
                      <a:pt x="475" y="1777"/>
                    </a:cubicBezTo>
                    <a:cubicBezTo>
                      <a:pt x="685" y="1537"/>
                      <a:pt x="670" y="1245"/>
                      <a:pt x="647" y="944"/>
                    </a:cubicBezTo>
                    <a:cubicBezTo>
                      <a:pt x="625" y="670"/>
                      <a:pt x="621" y="266"/>
                      <a:pt x="421" y="56"/>
                    </a:cubicBezTo>
                    <a:cubicBezTo>
                      <a:pt x="386" y="19"/>
                      <a:pt x="334" y="1"/>
                      <a:pt x="283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357" name="Google Shape;4357;p26"/>
              <p:cNvSpPr/>
              <p:nvPr/>
            </p:nvSpPr>
            <p:spPr>
              <a:xfrm>
                <a:off x="469888" y="4145250"/>
                <a:ext cx="42556" cy="117101"/>
              </a:xfrm>
              <a:custGeom>
                <a:avLst/>
                <a:gdLst/>
                <a:ahLst/>
                <a:cxnLst/>
                <a:rect l="l" t="t" r="r" b="b"/>
                <a:pathLst>
                  <a:path w="745" h="2050" extrusionOk="0">
                    <a:moveTo>
                      <a:pt x="476" y="0"/>
                    </a:moveTo>
                    <a:cubicBezTo>
                      <a:pt x="449" y="0"/>
                      <a:pt x="419" y="8"/>
                      <a:pt x="384" y="23"/>
                    </a:cubicBezTo>
                    <a:cubicBezTo>
                      <a:pt x="243" y="88"/>
                      <a:pt x="219" y="278"/>
                      <a:pt x="192" y="415"/>
                    </a:cubicBezTo>
                    <a:cubicBezTo>
                      <a:pt x="158" y="589"/>
                      <a:pt x="132" y="764"/>
                      <a:pt x="104" y="936"/>
                    </a:cubicBezTo>
                    <a:cubicBezTo>
                      <a:pt x="47" y="1281"/>
                      <a:pt x="1" y="1611"/>
                      <a:pt x="84" y="1954"/>
                    </a:cubicBezTo>
                    <a:cubicBezTo>
                      <a:pt x="99" y="2020"/>
                      <a:pt x="150" y="2049"/>
                      <a:pt x="204" y="2049"/>
                    </a:cubicBezTo>
                    <a:cubicBezTo>
                      <a:pt x="250" y="2049"/>
                      <a:pt x="298" y="2027"/>
                      <a:pt x="327" y="1988"/>
                    </a:cubicBezTo>
                    <a:cubicBezTo>
                      <a:pt x="568" y="1660"/>
                      <a:pt x="617" y="1267"/>
                      <a:pt x="652" y="870"/>
                    </a:cubicBezTo>
                    <a:cubicBezTo>
                      <a:pt x="666" y="718"/>
                      <a:pt x="745" y="0"/>
                      <a:pt x="476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358" name="Google Shape;4358;p26"/>
              <p:cNvSpPr/>
              <p:nvPr/>
            </p:nvSpPr>
            <p:spPr>
              <a:xfrm>
                <a:off x="528840" y="4206144"/>
                <a:ext cx="37472" cy="75173"/>
              </a:xfrm>
              <a:custGeom>
                <a:avLst/>
                <a:gdLst/>
                <a:ahLst/>
                <a:cxnLst/>
                <a:rect l="l" t="t" r="r" b="b"/>
                <a:pathLst>
                  <a:path w="656" h="1316" extrusionOk="0">
                    <a:moveTo>
                      <a:pt x="371" y="0"/>
                    </a:moveTo>
                    <a:cubicBezTo>
                      <a:pt x="302" y="0"/>
                      <a:pt x="231" y="34"/>
                      <a:pt x="180" y="103"/>
                    </a:cubicBezTo>
                    <a:cubicBezTo>
                      <a:pt x="57" y="271"/>
                      <a:pt x="44" y="533"/>
                      <a:pt x="23" y="733"/>
                    </a:cubicBezTo>
                    <a:cubicBezTo>
                      <a:pt x="1" y="928"/>
                      <a:pt x="15" y="1125"/>
                      <a:pt x="152" y="1281"/>
                    </a:cubicBezTo>
                    <a:cubicBezTo>
                      <a:pt x="172" y="1303"/>
                      <a:pt x="205" y="1315"/>
                      <a:pt x="238" y="1315"/>
                    </a:cubicBezTo>
                    <a:cubicBezTo>
                      <a:pt x="259" y="1315"/>
                      <a:pt x="281" y="1310"/>
                      <a:pt x="298" y="1298"/>
                    </a:cubicBezTo>
                    <a:cubicBezTo>
                      <a:pt x="470" y="1186"/>
                      <a:pt x="536" y="999"/>
                      <a:pt x="566" y="805"/>
                    </a:cubicBezTo>
                    <a:cubicBezTo>
                      <a:pt x="598" y="604"/>
                      <a:pt x="655" y="349"/>
                      <a:pt x="581" y="154"/>
                    </a:cubicBezTo>
                    <a:cubicBezTo>
                      <a:pt x="541" y="53"/>
                      <a:pt x="457" y="0"/>
                      <a:pt x="371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4359" name="Google Shape;4359;p26"/>
            <p:cNvGrpSpPr/>
            <p:nvPr/>
          </p:nvGrpSpPr>
          <p:grpSpPr>
            <a:xfrm>
              <a:off x="2621688" y="4908138"/>
              <a:ext cx="142923" cy="130526"/>
              <a:chOff x="178100" y="3904645"/>
              <a:chExt cx="142923" cy="130526"/>
            </a:xfrm>
          </p:grpSpPr>
          <p:sp>
            <p:nvSpPr>
              <p:cNvPr id="4360" name="Google Shape;4360;p26"/>
              <p:cNvSpPr/>
              <p:nvPr/>
            </p:nvSpPr>
            <p:spPr>
              <a:xfrm>
                <a:off x="178100" y="3936863"/>
                <a:ext cx="40843" cy="98308"/>
              </a:xfrm>
              <a:custGeom>
                <a:avLst/>
                <a:gdLst/>
                <a:ahLst/>
                <a:cxnLst/>
                <a:rect l="l" t="t" r="r" b="b"/>
                <a:pathLst>
                  <a:path w="715" h="1721" extrusionOk="0">
                    <a:moveTo>
                      <a:pt x="237" y="1"/>
                    </a:moveTo>
                    <a:cubicBezTo>
                      <a:pt x="157" y="1"/>
                      <a:pt x="77" y="54"/>
                      <a:pt x="49" y="139"/>
                    </a:cubicBezTo>
                    <a:cubicBezTo>
                      <a:pt x="1" y="283"/>
                      <a:pt x="37" y="436"/>
                      <a:pt x="59" y="582"/>
                    </a:cubicBezTo>
                    <a:cubicBezTo>
                      <a:pt x="76" y="711"/>
                      <a:pt x="98" y="838"/>
                      <a:pt x="120" y="966"/>
                    </a:cubicBezTo>
                    <a:cubicBezTo>
                      <a:pt x="142" y="1093"/>
                      <a:pt x="158" y="1223"/>
                      <a:pt x="193" y="1347"/>
                    </a:cubicBezTo>
                    <a:cubicBezTo>
                      <a:pt x="234" y="1488"/>
                      <a:pt x="302" y="1592"/>
                      <a:pt x="413" y="1688"/>
                    </a:cubicBezTo>
                    <a:cubicBezTo>
                      <a:pt x="438" y="1709"/>
                      <a:pt x="467" y="1720"/>
                      <a:pt x="496" y="1720"/>
                    </a:cubicBezTo>
                    <a:cubicBezTo>
                      <a:pt x="533" y="1720"/>
                      <a:pt x="570" y="1702"/>
                      <a:pt x="594" y="1665"/>
                    </a:cubicBezTo>
                    <a:cubicBezTo>
                      <a:pt x="672" y="1542"/>
                      <a:pt x="715" y="1424"/>
                      <a:pt x="707" y="1275"/>
                    </a:cubicBezTo>
                    <a:cubicBezTo>
                      <a:pt x="700" y="1133"/>
                      <a:pt x="672" y="990"/>
                      <a:pt x="643" y="848"/>
                    </a:cubicBezTo>
                    <a:cubicBezTo>
                      <a:pt x="592" y="595"/>
                      <a:pt x="554" y="244"/>
                      <a:pt x="362" y="51"/>
                    </a:cubicBezTo>
                    <a:cubicBezTo>
                      <a:pt x="326" y="16"/>
                      <a:pt x="281" y="1"/>
                      <a:pt x="237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361" name="Google Shape;4361;p26"/>
              <p:cNvSpPr/>
              <p:nvPr/>
            </p:nvSpPr>
            <p:spPr>
              <a:xfrm>
                <a:off x="230654" y="3904645"/>
                <a:ext cx="37187" cy="110589"/>
              </a:xfrm>
              <a:custGeom>
                <a:avLst/>
                <a:gdLst/>
                <a:ahLst/>
                <a:cxnLst/>
                <a:rect l="l" t="t" r="r" b="b"/>
                <a:pathLst>
                  <a:path w="651" h="1936" extrusionOk="0">
                    <a:moveTo>
                      <a:pt x="399" y="0"/>
                    </a:moveTo>
                    <a:cubicBezTo>
                      <a:pt x="364" y="0"/>
                      <a:pt x="331" y="13"/>
                      <a:pt x="305" y="45"/>
                    </a:cubicBezTo>
                    <a:cubicBezTo>
                      <a:pt x="124" y="270"/>
                      <a:pt x="142" y="647"/>
                      <a:pt x="102" y="921"/>
                    </a:cubicBezTo>
                    <a:cubicBezTo>
                      <a:pt x="57" y="1239"/>
                      <a:pt x="0" y="1544"/>
                      <a:pt x="117" y="1853"/>
                    </a:cubicBezTo>
                    <a:cubicBezTo>
                      <a:pt x="136" y="1902"/>
                      <a:pt x="182" y="1936"/>
                      <a:pt x="229" y="1936"/>
                    </a:cubicBezTo>
                    <a:cubicBezTo>
                      <a:pt x="255" y="1936"/>
                      <a:pt x="282" y="1925"/>
                      <a:pt x="305" y="1902"/>
                    </a:cubicBezTo>
                    <a:cubicBezTo>
                      <a:pt x="542" y="1660"/>
                      <a:pt x="598" y="1348"/>
                      <a:pt x="625" y="1020"/>
                    </a:cubicBezTo>
                    <a:cubicBezTo>
                      <a:pt x="637" y="862"/>
                      <a:pt x="650" y="703"/>
                      <a:pt x="643" y="545"/>
                    </a:cubicBezTo>
                    <a:cubicBezTo>
                      <a:pt x="637" y="392"/>
                      <a:pt x="640" y="203"/>
                      <a:pt x="542" y="75"/>
                    </a:cubicBezTo>
                    <a:cubicBezTo>
                      <a:pt x="511" y="33"/>
                      <a:pt x="454" y="0"/>
                      <a:pt x="399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362" name="Google Shape;4362;p26"/>
              <p:cNvSpPr/>
              <p:nvPr/>
            </p:nvSpPr>
            <p:spPr>
              <a:xfrm>
                <a:off x="275667" y="3947545"/>
                <a:ext cx="45355" cy="85284"/>
              </a:xfrm>
              <a:custGeom>
                <a:avLst/>
                <a:gdLst/>
                <a:ahLst/>
                <a:cxnLst/>
                <a:rect l="l" t="t" r="r" b="b"/>
                <a:pathLst>
                  <a:path w="794" h="1493" extrusionOk="0">
                    <a:moveTo>
                      <a:pt x="528" y="0"/>
                    </a:moveTo>
                    <a:cubicBezTo>
                      <a:pt x="514" y="0"/>
                      <a:pt x="500" y="3"/>
                      <a:pt x="486" y="9"/>
                    </a:cubicBezTo>
                    <a:cubicBezTo>
                      <a:pt x="246" y="103"/>
                      <a:pt x="170" y="438"/>
                      <a:pt x="116" y="669"/>
                    </a:cubicBezTo>
                    <a:cubicBezTo>
                      <a:pt x="56" y="916"/>
                      <a:pt x="1" y="1211"/>
                      <a:pt x="155" y="1435"/>
                    </a:cubicBezTo>
                    <a:cubicBezTo>
                      <a:pt x="182" y="1473"/>
                      <a:pt x="219" y="1492"/>
                      <a:pt x="257" y="1492"/>
                    </a:cubicBezTo>
                    <a:cubicBezTo>
                      <a:pt x="286" y="1492"/>
                      <a:pt x="315" y="1481"/>
                      <a:pt x="342" y="1459"/>
                    </a:cubicBezTo>
                    <a:cubicBezTo>
                      <a:pt x="531" y="1295"/>
                      <a:pt x="571" y="1040"/>
                      <a:pt x="622" y="809"/>
                    </a:cubicBezTo>
                    <a:cubicBezTo>
                      <a:pt x="667" y="603"/>
                      <a:pt x="793" y="275"/>
                      <a:pt x="670" y="86"/>
                    </a:cubicBezTo>
                    <a:cubicBezTo>
                      <a:pt x="642" y="40"/>
                      <a:pt x="585" y="0"/>
                      <a:pt x="528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4363" name="Google Shape;4363;p26"/>
            <p:cNvGrpSpPr/>
            <p:nvPr/>
          </p:nvGrpSpPr>
          <p:grpSpPr>
            <a:xfrm>
              <a:off x="4349951" y="4706647"/>
              <a:ext cx="88313" cy="132981"/>
              <a:chOff x="712664" y="3994329"/>
              <a:chExt cx="88313" cy="132981"/>
            </a:xfrm>
          </p:grpSpPr>
          <p:sp>
            <p:nvSpPr>
              <p:cNvPr id="4364" name="Google Shape;4364;p26"/>
              <p:cNvSpPr/>
              <p:nvPr/>
            </p:nvSpPr>
            <p:spPr>
              <a:xfrm>
                <a:off x="712664" y="4006439"/>
                <a:ext cx="44613" cy="91225"/>
              </a:xfrm>
              <a:custGeom>
                <a:avLst/>
                <a:gdLst/>
                <a:ahLst/>
                <a:cxnLst/>
                <a:rect l="l" t="t" r="r" b="b"/>
                <a:pathLst>
                  <a:path w="781" h="1597" extrusionOk="0">
                    <a:moveTo>
                      <a:pt x="221" y="1"/>
                    </a:moveTo>
                    <a:cubicBezTo>
                      <a:pt x="138" y="1"/>
                      <a:pt x="60" y="44"/>
                      <a:pt x="44" y="145"/>
                    </a:cubicBezTo>
                    <a:cubicBezTo>
                      <a:pt x="1" y="407"/>
                      <a:pt x="81" y="683"/>
                      <a:pt x="139" y="938"/>
                    </a:cubicBezTo>
                    <a:cubicBezTo>
                      <a:pt x="196" y="1187"/>
                      <a:pt x="264" y="1427"/>
                      <a:pt x="489" y="1579"/>
                    </a:cubicBezTo>
                    <a:cubicBezTo>
                      <a:pt x="506" y="1591"/>
                      <a:pt x="526" y="1596"/>
                      <a:pt x="546" y="1596"/>
                    </a:cubicBezTo>
                    <a:cubicBezTo>
                      <a:pt x="589" y="1596"/>
                      <a:pt x="632" y="1573"/>
                      <a:pt x="652" y="1535"/>
                    </a:cubicBezTo>
                    <a:cubicBezTo>
                      <a:pt x="780" y="1308"/>
                      <a:pt x="735" y="1060"/>
                      <a:pt x="674" y="820"/>
                    </a:cubicBezTo>
                    <a:cubicBezTo>
                      <a:pt x="614" y="582"/>
                      <a:pt x="569" y="295"/>
                      <a:pt x="422" y="97"/>
                    </a:cubicBezTo>
                    <a:cubicBezTo>
                      <a:pt x="377" y="36"/>
                      <a:pt x="297" y="1"/>
                      <a:pt x="221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365" name="Google Shape;4365;p26"/>
              <p:cNvSpPr/>
              <p:nvPr/>
            </p:nvSpPr>
            <p:spPr>
              <a:xfrm>
                <a:off x="767617" y="3994329"/>
                <a:ext cx="33360" cy="132981"/>
              </a:xfrm>
              <a:custGeom>
                <a:avLst/>
                <a:gdLst/>
                <a:ahLst/>
                <a:cxnLst/>
                <a:rect l="l" t="t" r="r" b="b"/>
                <a:pathLst>
                  <a:path w="584" h="2328" extrusionOk="0">
                    <a:moveTo>
                      <a:pt x="295" y="1"/>
                    </a:moveTo>
                    <a:cubicBezTo>
                      <a:pt x="171" y="1"/>
                      <a:pt x="45" y="86"/>
                      <a:pt x="30" y="255"/>
                    </a:cubicBezTo>
                    <a:cubicBezTo>
                      <a:pt x="0" y="597"/>
                      <a:pt x="2" y="946"/>
                      <a:pt x="6" y="1290"/>
                    </a:cubicBezTo>
                    <a:cubicBezTo>
                      <a:pt x="9" y="1631"/>
                      <a:pt x="24" y="1959"/>
                      <a:pt x="178" y="2270"/>
                    </a:cubicBezTo>
                    <a:cubicBezTo>
                      <a:pt x="198" y="2309"/>
                      <a:pt x="239" y="2328"/>
                      <a:pt x="281" y="2328"/>
                    </a:cubicBezTo>
                    <a:cubicBezTo>
                      <a:pt x="323" y="2328"/>
                      <a:pt x="365" y="2309"/>
                      <a:pt x="385" y="2270"/>
                    </a:cubicBezTo>
                    <a:cubicBezTo>
                      <a:pt x="543" y="1960"/>
                      <a:pt x="560" y="1631"/>
                      <a:pt x="569" y="1290"/>
                    </a:cubicBezTo>
                    <a:cubicBezTo>
                      <a:pt x="576" y="946"/>
                      <a:pt x="583" y="597"/>
                      <a:pt x="557" y="255"/>
                    </a:cubicBezTo>
                    <a:cubicBezTo>
                      <a:pt x="544" y="85"/>
                      <a:pt x="420" y="1"/>
                      <a:pt x="295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sp>
          <p:nvSpPr>
            <p:cNvPr id="4366" name="Google Shape;4366;p26"/>
            <p:cNvSpPr/>
            <p:nvPr/>
          </p:nvSpPr>
          <p:spPr>
            <a:xfrm>
              <a:off x="2301421" y="4697130"/>
              <a:ext cx="33188" cy="102763"/>
            </a:xfrm>
            <a:custGeom>
              <a:avLst/>
              <a:gdLst/>
              <a:ahLst/>
              <a:cxnLst/>
              <a:rect l="l" t="t" r="r" b="b"/>
              <a:pathLst>
                <a:path w="581" h="1799" extrusionOk="0">
                  <a:moveTo>
                    <a:pt x="300" y="0"/>
                  </a:moveTo>
                  <a:cubicBezTo>
                    <a:pt x="224" y="0"/>
                    <a:pt x="148" y="46"/>
                    <a:pt x="114" y="137"/>
                  </a:cubicBezTo>
                  <a:cubicBezTo>
                    <a:pt x="22" y="389"/>
                    <a:pt x="32" y="700"/>
                    <a:pt x="16" y="968"/>
                  </a:cubicBezTo>
                  <a:cubicBezTo>
                    <a:pt x="0" y="1232"/>
                    <a:pt x="5" y="1500"/>
                    <a:pt x="120" y="1743"/>
                  </a:cubicBezTo>
                  <a:cubicBezTo>
                    <a:pt x="136" y="1778"/>
                    <a:pt x="178" y="1799"/>
                    <a:pt x="219" y="1799"/>
                  </a:cubicBezTo>
                  <a:cubicBezTo>
                    <a:pt x="248" y="1799"/>
                    <a:pt x="276" y="1788"/>
                    <a:pt x="293" y="1765"/>
                  </a:cubicBezTo>
                  <a:cubicBezTo>
                    <a:pt x="467" y="1544"/>
                    <a:pt x="522" y="1270"/>
                    <a:pt x="540" y="994"/>
                  </a:cubicBezTo>
                  <a:cubicBezTo>
                    <a:pt x="554" y="722"/>
                    <a:pt x="580" y="397"/>
                    <a:pt x="484" y="137"/>
                  </a:cubicBezTo>
                  <a:cubicBezTo>
                    <a:pt x="451" y="46"/>
                    <a:pt x="375" y="0"/>
                    <a:pt x="300" y="0"/>
                  </a:cubicBezTo>
                  <a:close/>
                </a:path>
              </a:pathLst>
            </a:custGeom>
            <a:solidFill>
              <a:srgbClr val="191919">
                <a:alpha val="59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4367" name="Google Shape;4367;p26"/>
            <p:cNvGrpSpPr/>
            <p:nvPr/>
          </p:nvGrpSpPr>
          <p:grpSpPr>
            <a:xfrm>
              <a:off x="1927025" y="4603875"/>
              <a:ext cx="142923" cy="130526"/>
              <a:chOff x="178100" y="3904645"/>
              <a:chExt cx="142923" cy="130526"/>
            </a:xfrm>
          </p:grpSpPr>
          <p:sp>
            <p:nvSpPr>
              <p:cNvPr id="4368" name="Google Shape;4368;p26"/>
              <p:cNvSpPr/>
              <p:nvPr/>
            </p:nvSpPr>
            <p:spPr>
              <a:xfrm>
                <a:off x="178100" y="3936863"/>
                <a:ext cx="40843" cy="98308"/>
              </a:xfrm>
              <a:custGeom>
                <a:avLst/>
                <a:gdLst/>
                <a:ahLst/>
                <a:cxnLst/>
                <a:rect l="l" t="t" r="r" b="b"/>
                <a:pathLst>
                  <a:path w="715" h="1721" extrusionOk="0">
                    <a:moveTo>
                      <a:pt x="237" y="1"/>
                    </a:moveTo>
                    <a:cubicBezTo>
                      <a:pt x="157" y="1"/>
                      <a:pt x="77" y="54"/>
                      <a:pt x="49" y="139"/>
                    </a:cubicBezTo>
                    <a:cubicBezTo>
                      <a:pt x="1" y="283"/>
                      <a:pt x="37" y="436"/>
                      <a:pt x="59" y="582"/>
                    </a:cubicBezTo>
                    <a:cubicBezTo>
                      <a:pt x="76" y="711"/>
                      <a:pt x="98" y="838"/>
                      <a:pt x="120" y="966"/>
                    </a:cubicBezTo>
                    <a:cubicBezTo>
                      <a:pt x="142" y="1093"/>
                      <a:pt x="158" y="1223"/>
                      <a:pt x="193" y="1347"/>
                    </a:cubicBezTo>
                    <a:cubicBezTo>
                      <a:pt x="234" y="1488"/>
                      <a:pt x="302" y="1592"/>
                      <a:pt x="413" y="1688"/>
                    </a:cubicBezTo>
                    <a:cubicBezTo>
                      <a:pt x="438" y="1709"/>
                      <a:pt x="467" y="1720"/>
                      <a:pt x="496" y="1720"/>
                    </a:cubicBezTo>
                    <a:cubicBezTo>
                      <a:pt x="533" y="1720"/>
                      <a:pt x="570" y="1702"/>
                      <a:pt x="594" y="1665"/>
                    </a:cubicBezTo>
                    <a:cubicBezTo>
                      <a:pt x="672" y="1542"/>
                      <a:pt x="715" y="1424"/>
                      <a:pt x="707" y="1275"/>
                    </a:cubicBezTo>
                    <a:cubicBezTo>
                      <a:pt x="700" y="1133"/>
                      <a:pt x="672" y="990"/>
                      <a:pt x="643" y="848"/>
                    </a:cubicBezTo>
                    <a:cubicBezTo>
                      <a:pt x="592" y="595"/>
                      <a:pt x="554" y="244"/>
                      <a:pt x="362" y="51"/>
                    </a:cubicBezTo>
                    <a:cubicBezTo>
                      <a:pt x="326" y="16"/>
                      <a:pt x="281" y="1"/>
                      <a:pt x="237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369" name="Google Shape;4369;p26"/>
              <p:cNvSpPr/>
              <p:nvPr/>
            </p:nvSpPr>
            <p:spPr>
              <a:xfrm>
                <a:off x="230654" y="3904645"/>
                <a:ext cx="37187" cy="110589"/>
              </a:xfrm>
              <a:custGeom>
                <a:avLst/>
                <a:gdLst/>
                <a:ahLst/>
                <a:cxnLst/>
                <a:rect l="l" t="t" r="r" b="b"/>
                <a:pathLst>
                  <a:path w="651" h="1936" extrusionOk="0">
                    <a:moveTo>
                      <a:pt x="399" y="0"/>
                    </a:moveTo>
                    <a:cubicBezTo>
                      <a:pt x="364" y="0"/>
                      <a:pt x="331" y="13"/>
                      <a:pt x="305" y="45"/>
                    </a:cubicBezTo>
                    <a:cubicBezTo>
                      <a:pt x="124" y="270"/>
                      <a:pt x="142" y="647"/>
                      <a:pt x="102" y="921"/>
                    </a:cubicBezTo>
                    <a:cubicBezTo>
                      <a:pt x="57" y="1239"/>
                      <a:pt x="0" y="1544"/>
                      <a:pt x="117" y="1853"/>
                    </a:cubicBezTo>
                    <a:cubicBezTo>
                      <a:pt x="136" y="1902"/>
                      <a:pt x="182" y="1936"/>
                      <a:pt x="229" y="1936"/>
                    </a:cubicBezTo>
                    <a:cubicBezTo>
                      <a:pt x="255" y="1936"/>
                      <a:pt x="282" y="1925"/>
                      <a:pt x="305" y="1902"/>
                    </a:cubicBezTo>
                    <a:cubicBezTo>
                      <a:pt x="542" y="1660"/>
                      <a:pt x="598" y="1348"/>
                      <a:pt x="625" y="1020"/>
                    </a:cubicBezTo>
                    <a:cubicBezTo>
                      <a:pt x="637" y="862"/>
                      <a:pt x="650" y="703"/>
                      <a:pt x="643" y="545"/>
                    </a:cubicBezTo>
                    <a:cubicBezTo>
                      <a:pt x="637" y="392"/>
                      <a:pt x="640" y="203"/>
                      <a:pt x="542" y="75"/>
                    </a:cubicBezTo>
                    <a:cubicBezTo>
                      <a:pt x="511" y="33"/>
                      <a:pt x="454" y="0"/>
                      <a:pt x="399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370" name="Google Shape;4370;p26"/>
              <p:cNvSpPr/>
              <p:nvPr/>
            </p:nvSpPr>
            <p:spPr>
              <a:xfrm>
                <a:off x="275667" y="3947545"/>
                <a:ext cx="45355" cy="85284"/>
              </a:xfrm>
              <a:custGeom>
                <a:avLst/>
                <a:gdLst/>
                <a:ahLst/>
                <a:cxnLst/>
                <a:rect l="l" t="t" r="r" b="b"/>
                <a:pathLst>
                  <a:path w="794" h="1493" extrusionOk="0">
                    <a:moveTo>
                      <a:pt x="528" y="0"/>
                    </a:moveTo>
                    <a:cubicBezTo>
                      <a:pt x="514" y="0"/>
                      <a:pt x="500" y="3"/>
                      <a:pt x="486" y="9"/>
                    </a:cubicBezTo>
                    <a:cubicBezTo>
                      <a:pt x="246" y="103"/>
                      <a:pt x="170" y="438"/>
                      <a:pt x="116" y="669"/>
                    </a:cubicBezTo>
                    <a:cubicBezTo>
                      <a:pt x="56" y="916"/>
                      <a:pt x="1" y="1211"/>
                      <a:pt x="155" y="1435"/>
                    </a:cubicBezTo>
                    <a:cubicBezTo>
                      <a:pt x="182" y="1473"/>
                      <a:pt x="219" y="1492"/>
                      <a:pt x="257" y="1492"/>
                    </a:cubicBezTo>
                    <a:cubicBezTo>
                      <a:pt x="286" y="1492"/>
                      <a:pt x="315" y="1481"/>
                      <a:pt x="342" y="1459"/>
                    </a:cubicBezTo>
                    <a:cubicBezTo>
                      <a:pt x="531" y="1295"/>
                      <a:pt x="571" y="1040"/>
                      <a:pt x="622" y="809"/>
                    </a:cubicBezTo>
                    <a:cubicBezTo>
                      <a:pt x="667" y="603"/>
                      <a:pt x="793" y="275"/>
                      <a:pt x="670" y="86"/>
                    </a:cubicBezTo>
                    <a:cubicBezTo>
                      <a:pt x="642" y="40"/>
                      <a:pt x="585" y="0"/>
                      <a:pt x="528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4371" name="Google Shape;4371;p26"/>
            <p:cNvGrpSpPr/>
            <p:nvPr/>
          </p:nvGrpSpPr>
          <p:grpSpPr>
            <a:xfrm>
              <a:off x="2464539" y="4706647"/>
              <a:ext cx="88313" cy="132981"/>
              <a:chOff x="712664" y="3994329"/>
              <a:chExt cx="88313" cy="132981"/>
            </a:xfrm>
          </p:grpSpPr>
          <p:sp>
            <p:nvSpPr>
              <p:cNvPr id="4372" name="Google Shape;4372;p26"/>
              <p:cNvSpPr/>
              <p:nvPr/>
            </p:nvSpPr>
            <p:spPr>
              <a:xfrm>
                <a:off x="712664" y="4006439"/>
                <a:ext cx="44613" cy="91225"/>
              </a:xfrm>
              <a:custGeom>
                <a:avLst/>
                <a:gdLst/>
                <a:ahLst/>
                <a:cxnLst/>
                <a:rect l="l" t="t" r="r" b="b"/>
                <a:pathLst>
                  <a:path w="781" h="1597" extrusionOk="0">
                    <a:moveTo>
                      <a:pt x="221" y="1"/>
                    </a:moveTo>
                    <a:cubicBezTo>
                      <a:pt x="138" y="1"/>
                      <a:pt x="60" y="44"/>
                      <a:pt x="44" y="145"/>
                    </a:cubicBezTo>
                    <a:cubicBezTo>
                      <a:pt x="1" y="407"/>
                      <a:pt x="81" y="683"/>
                      <a:pt x="139" y="938"/>
                    </a:cubicBezTo>
                    <a:cubicBezTo>
                      <a:pt x="196" y="1187"/>
                      <a:pt x="264" y="1427"/>
                      <a:pt x="489" y="1579"/>
                    </a:cubicBezTo>
                    <a:cubicBezTo>
                      <a:pt x="506" y="1591"/>
                      <a:pt x="526" y="1596"/>
                      <a:pt x="546" y="1596"/>
                    </a:cubicBezTo>
                    <a:cubicBezTo>
                      <a:pt x="589" y="1596"/>
                      <a:pt x="632" y="1573"/>
                      <a:pt x="652" y="1535"/>
                    </a:cubicBezTo>
                    <a:cubicBezTo>
                      <a:pt x="780" y="1308"/>
                      <a:pt x="735" y="1060"/>
                      <a:pt x="674" y="820"/>
                    </a:cubicBezTo>
                    <a:cubicBezTo>
                      <a:pt x="614" y="582"/>
                      <a:pt x="569" y="295"/>
                      <a:pt x="422" y="97"/>
                    </a:cubicBezTo>
                    <a:cubicBezTo>
                      <a:pt x="377" y="36"/>
                      <a:pt x="297" y="1"/>
                      <a:pt x="221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373" name="Google Shape;4373;p26"/>
              <p:cNvSpPr/>
              <p:nvPr/>
            </p:nvSpPr>
            <p:spPr>
              <a:xfrm>
                <a:off x="767617" y="3994329"/>
                <a:ext cx="33360" cy="132981"/>
              </a:xfrm>
              <a:custGeom>
                <a:avLst/>
                <a:gdLst/>
                <a:ahLst/>
                <a:cxnLst/>
                <a:rect l="l" t="t" r="r" b="b"/>
                <a:pathLst>
                  <a:path w="584" h="2328" extrusionOk="0">
                    <a:moveTo>
                      <a:pt x="295" y="1"/>
                    </a:moveTo>
                    <a:cubicBezTo>
                      <a:pt x="171" y="1"/>
                      <a:pt x="45" y="86"/>
                      <a:pt x="30" y="255"/>
                    </a:cubicBezTo>
                    <a:cubicBezTo>
                      <a:pt x="0" y="597"/>
                      <a:pt x="2" y="946"/>
                      <a:pt x="6" y="1290"/>
                    </a:cubicBezTo>
                    <a:cubicBezTo>
                      <a:pt x="9" y="1631"/>
                      <a:pt x="24" y="1959"/>
                      <a:pt x="178" y="2270"/>
                    </a:cubicBezTo>
                    <a:cubicBezTo>
                      <a:pt x="198" y="2309"/>
                      <a:pt x="239" y="2328"/>
                      <a:pt x="281" y="2328"/>
                    </a:cubicBezTo>
                    <a:cubicBezTo>
                      <a:pt x="323" y="2328"/>
                      <a:pt x="365" y="2309"/>
                      <a:pt x="385" y="2270"/>
                    </a:cubicBezTo>
                    <a:cubicBezTo>
                      <a:pt x="543" y="1960"/>
                      <a:pt x="560" y="1631"/>
                      <a:pt x="569" y="1290"/>
                    </a:cubicBezTo>
                    <a:cubicBezTo>
                      <a:pt x="576" y="946"/>
                      <a:pt x="583" y="597"/>
                      <a:pt x="557" y="255"/>
                    </a:cubicBezTo>
                    <a:cubicBezTo>
                      <a:pt x="544" y="85"/>
                      <a:pt x="420" y="1"/>
                      <a:pt x="295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4374" name="Google Shape;4374;p26"/>
            <p:cNvGrpSpPr/>
            <p:nvPr/>
          </p:nvGrpSpPr>
          <p:grpSpPr>
            <a:xfrm>
              <a:off x="1995663" y="4835818"/>
              <a:ext cx="148749" cy="138123"/>
              <a:chOff x="417563" y="4145250"/>
              <a:chExt cx="148749" cy="138123"/>
            </a:xfrm>
          </p:grpSpPr>
          <p:sp>
            <p:nvSpPr>
              <p:cNvPr id="4375" name="Google Shape;4375;p26"/>
              <p:cNvSpPr/>
              <p:nvPr/>
            </p:nvSpPr>
            <p:spPr>
              <a:xfrm>
                <a:off x="417563" y="4179924"/>
                <a:ext cx="39186" cy="103449"/>
              </a:xfrm>
              <a:custGeom>
                <a:avLst/>
                <a:gdLst/>
                <a:ahLst/>
                <a:cxnLst/>
                <a:rect l="l" t="t" r="r" b="b"/>
                <a:pathLst>
                  <a:path w="686" h="1811" extrusionOk="0">
                    <a:moveTo>
                      <a:pt x="283" y="1"/>
                    </a:moveTo>
                    <a:cubicBezTo>
                      <a:pt x="215" y="1"/>
                      <a:pt x="148" y="32"/>
                      <a:pt x="118" y="96"/>
                    </a:cubicBezTo>
                    <a:cubicBezTo>
                      <a:pt x="0" y="348"/>
                      <a:pt x="83" y="703"/>
                      <a:pt x="102" y="970"/>
                    </a:cubicBezTo>
                    <a:cubicBezTo>
                      <a:pt x="112" y="1123"/>
                      <a:pt x="118" y="1280"/>
                      <a:pt x="141" y="1432"/>
                    </a:cubicBezTo>
                    <a:cubicBezTo>
                      <a:pt x="163" y="1569"/>
                      <a:pt x="227" y="1672"/>
                      <a:pt x="315" y="1777"/>
                    </a:cubicBezTo>
                    <a:cubicBezTo>
                      <a:pt x="333" y="1800"/>
                      <a:pt x="363" y="1811"/>
                      <a:pt x="394" y="1811"/>
                    </a:cubicBezTo>
                    <a:cubicBezTo>
                      <a:pt x="425" y="1811"/>
                      <a:pt x="456" y="1799"/>
                      <a:pt x="475" y="1777"/>
                    </a:cubicBezTo>
                    <a:cubicBezTo>
                      <a:pt x="685" y="1537"/>
                      <a:pt x="670" y="1245"/>
                      <a:pt x="647" y="944"/>
                    </a:cubicBezTo>
                    <a:cubicBezTo>
                      <a:pt x="625" y="670"/>
                      <a:pt x="621" y="266"/>
                      <a:pt x="421" y="56"/>
                    </a:cubicBezTo>
                    <a:cubicBezTo>
                      <a:pt x="386" y="19"/>
                      <a:pt x="334" y="1"/>
                      <a:pt x="283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376" name="Google Shape;4376;p26"/>
              <p:cNvSpPr/>
              <p:nvPr/>
            </p:nvSpPr>
            <p:spPr>
              <a:xfrm>
                <a:off x="469888" y="4145250"/>
                <a:ext cx="42556" cy="117101"/>
              </a:xfrm>
              <a:custGeom>
                <a:avLst/>
                <a:gdLst/>
                <a:ahLst/>
                <a:cxnLst/>
                <a:rect l="l" t="t" r="r" b="b"/>
                <a:pathLst>
                  <a:path w="745" h="2050" extrusionOk="0">
                    <a:moveTo>
                      <a:pt x="476" y="0"/>
                    </a:moveTo>
                    <a:cubicBezTo>
                      <a:pt x="449" y="0"/>
                      <a:pt x="419" y="8"/>
                      <a:pt x="384" y="23"/>
                    </a:cubicBezTo>
                    <a:cubicBezTo>
                      <a:pt x="243" y="88"/>
                      <a:pt x="219" y="278"/>
                      <a:pt x="192" y="415"/>
                    </a:cubicBezTo>
                    <a:cubicBezTo>
                      <a:pt x="158" y="589"/>
                      <a:pt x="132" y="764"/>
                      <a:pt x="104" y="936"/>
                    </a:cubicBezTo>
                    <a:cubicBezTo>
                      <a:pt x="47" y="1281"/>
                      <a:pt x="1" y="1611"/>
                      <a:pt x="84" y="1954"/>
                    </a:cubicBezTo>
                    <a:cubicBezTo>
                      <a:pt x="99" y="2020"/>
                      <a:pt x="150" y="2049"/>
                      <a:pt x="204" y="2049"/>
                    </a:cubicBezTo>
                    <a:cubicBezTo>
                      <a:pt x="250" y="2049"/>
                      <a:pt x="298" y="2027"/>
                      <a:pt x="327" y="1988"/>
                    </a:cubicBezTo>
                    <a:cubicBezTo>
                      <a:pt x="568" y="1660"/>
                      <a:pt x="617" y="1267"/>
                      <a:pt x="652" y="870"/>
                    </a:cubicBezTo>
                    <a:cubicBezTo>
                      <a:pt x="666" y="718"/>
                      <a:pt x="745" y="0"/>
                      <a:pt x="476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377" name="Google Shape;4377;p26"/>
              <p:cNvSpPr/>
              <p:nvPr/>
            </p:nvSpPr>
            <p:spPr>
              <a:xfrm>
                <a:off x="528840" y="4206144"/>
                <a:ext cx="37472" cy="75173"/>
              </a:xfrm>
              <a:custGeom>
                <a:avLst/>
                <a:gdLst/>
                <a:ahLst/>
                <a:cxnLst/>
                <a:rect l="l" t="t" r="r" b="b"/>
                <a:pathLst>
                  <a:path w="656" h="1316" extrusionOk="0">
                    <a:moveTo>
                      <a:pt x="371" y="0"/>
                    </a:moveTo>
                    <a:cubicBezTo>
                      <a:pt x="302" y="0"/>
                      <a:pt x="231" y="34"/>
                      <a:pt x="180" y="103"/>
                    </a:cubicBezTo>
                    <a:cubicBezTo>
                      <a:pt x="57" y="271"/>
                      <a:pt x="44" y="533"/>
                      <a:pt x="23" y="733"/>
                    </a:cubicBezTo>
                    <a:cubicBezTo>
                      <a:pt x="1" y="928"/>
                      <a:pt x="15" y="1125"/>
                      <a:pt x="152" y="1281"/>
                    </a:cubicBezTo>
                    <a:cubicBezTo>
                      <a:pt x="172" y="1303"/>
                      <a:pt x="205" y="1315"/>
                      <a:pt x="238" y="1315"/>
                    </a:cubicBezTo>
                    <a:cubicBezTo>
                      <a:pt x="259" y="1315"/>
                      <a:pt x="281" y="1310"/>
                      <a:pt x="298" y="1298"/>
                    </a:cubicBezTo>
                    <a:cubicBezTo>
                      <a:pt x="470" y="1186"/>
                      <a:pt x="536" y="999"/>
                      <a:pt x="566" y="805"/>
                    </a:cubicBezTo>
                    <a:cubicBezTo>
                      <a:pt x="598" y="604"/>
                      <a:pt x="655" y="349"/>
                      <a:pt x="581" y="154"/>
                    </a:cubicBezTo>
                    <a:cubicBezTo>
                      <a:pt x="541" y="53"/>
                      <a:pt x="457" y="0"/>
                      <a:pt x="371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4378" name="Google Shape;4378;p26"/>
            <p:cNvGrpSpPr/>
            <p:nvPr/>
          </p:nvGrpSpPr>
          <p:grpSpPr>
            <a:xfrm>
              <a:off x="1735864" y="4896184"/>
              <a:ext cx="88313" cy="132981"/>
              <a:chOff x="712664" y="3994329"/>
              <a:chExt cx="88313" cy="132981"/>
            </a:xfrm>
          </p:grpSpPr>
          <p:sp>
            <p:nvSpPr>
              <p:cNvPr id="4379" name="Google Shape;4379;p26"/>
              <p:cNvSpPr/>
              <p:nvPr/>
            </p:nvSpPr>
            <p:spPr>
              <a:xfrm>
                <a:off x="712664" y="4006439"/>
                <a:ext cx="44613" cy="91225"/>
              </a:xfrm>
              <a:custGeom>
                <a:avLst/>
                <a:gdLst/>
                <a:ahLst/>
                <a:cxnLst/>
                <a:rect l="l" t="t" r="r" b="b"/>
                <a:pathLst>
                  <a:path w="781" h="1597" extrusionOk="0">
                    <a:moveTo>
                      <a:pt x="221" y="1"/>
                    </a:moveTo>
                    <a:cubicBezTo>
                      <a:pt x="138" y="1"/>
                      <a:pt x="60" y="44"/>
                      <a:pt x="44" y="145"/>
                    </a:cubicBezTo>
                    <a:cubicBezTo>
                      <a:pt x="1" y="407"/>
                      <a:pt x="81" y="683"/>
                      <a:pt x="139" y="938"/>
                    </a:cubicBezTo>
                    <a:cubicBezTo>
                      <a:pt x="196" y="1187"/>
                      <a:pt x="264" y="1427"/>
                      <a:pt x="489" y="1579"/>
                    </a:cubicBezTo>
                    <a:cubicBezTo>
                      <a:pt x="506" y="1591"/>
                      <a:pt x="526" y="1596"/>
                      <a:pt x="546" y="1596"/>
                    </a:cubicBezTo>
                    <a:cubicBezTo>
                      <a:pt x="589" y="1596"/>
                      <a:pt x="632" y="1573"/>
                      <a:pt x="652" y="1535"/>
                    </a:cubicBezTo>
                    <a:cubicBezTo>
                      <a:pt x="780" y="1308"/>
                      <a:pt x="735" y="1060"/>
                      <a:pt x="674" y="820"/>
                    </a:cubicBezTo>
                    <a:cubicBezTo>
                      <a:pt x="614" y="582"/>
                      <a:pt x="569" y="295"/>
                      <a:pt x="422" y="97"/>
                    </a:cubicBezTo>
                    <a:cubicBezTo>
                      <a:pt x="377" y="36"/>
                      <a:pt x="297" y="1"/>
                      <a:pt x="221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380" name="Google Shape;4380;p26"/>
              <p:cNvSpPr/>
              <p:nvPr/>
            </p:nvSpPr>
            <p:spPr>
              <a:xfrm>
                <a:off x="767617" y="3994329"/>
                <a:ext cx="33360" cy="132981"/>
              </a:xfrm>
              <a:custGeom>
                <a:avLst/>
                <a:gdLst/>
                <a:ahLst/>
                <a:cxnLst/>
                <a:rect l="l" t="t" r="r" b="b"/>
                <a:pathLst>
                  <a:path w="584" h="2328" extrusionOk="0">
                    <a:moveTo>
                      <a:pt x="295" y="1"/>
                    </a:moveTo>
                    <a:cubicBezTo>
                      <a:pt x="171" y="1"/>
                      <a:pt x="45" y="86"/>
                      <a:pt x="30" y="255"/>
                    </a:cubicBezTo>
                    <a:cubicBezTo>
                      <a:pt x="0" y="597"/>
                      <a:pt x="2" y="946"/>
                      <a:pt x="6" y="1290"/>
                    </a:cubicBezTo>
                    <a:cubicBezTo>
                      <a:pt x="9" y="1631"/>
                      <a:pt x="24" y="1959"/>
                      <a:pt x="178" y="2270"/>
                    </a:cubicBezTo>
                    <a:cubicBezTo>
                      <a:pt x="198" y="2309"/>
                      <a:pt x="239" y="2328"/>
                      <a:pt x="281" y="2328"/>
                    </a:cubicBezTo>
                    <a:cubicBezTo>
                      <a:pt x="323" y="2328"/>
                      <a:pt x="365" y="2309"/>
                      <a:pt x="385" y="2270"/>
                    </a:cubicBezTo>
                    <a:cubicBezTo>
                      <a:pt x="543" y="1960"/>
                      <a:pt x="560" y="1631"/>
                      <a:pt x="569" y="1290"/>
                    </a:cubicBezTo>
                    <a:cubicBezTo>
                      <a:pt x="576" y="946"/>
                      <a:pt x="583" y="597"/>
                      <a:pt x="557" y="255"/>
                    </a:cubicBezTo>
                    <a:cubicBezTo>
                      <a:pt x="544" y="85"/>
                      <a:pt x="420" y="1"/>
                      <a:pt x="295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4381" name="Google Shape;4381;p26"/>
            <p:cNvGrpSpPr/>
            <p:nvPr/>
          </p:nvGrpSpPr>
          <p:grpSpPr>
            <a:xfrm>
              <a:off x="140200" y="4947093"/>
              <a:ext cx="148749" cy="138123"/>
              <a:chOff x="417563" y="4145250"/>
              <a:chExt cx="148749" cy="138123"/>
            </a:xfrm>
          </p:grpSpPr>
          <p:sp>
            <p:nvSpPr>
              <p:cNvPr id="4382" name="Google Shape;4382;p26"/>
              <p:cNvSpPr/>
              <p:nvPr/>
            </p:nvSpPr>
            <p:spPr>
              <a:xfrm>
                <a:off x="417563" y="4179924"/>
                <a:ext cx="39186" cy="103449"/>
              </a:xfrm>
              <a:custGeom>
                <a:avLst/>
                <a:gdLst/>
                <a:ahLst/>
                <a:cxnLst/>
                <a:rect l="l" t="t" r="r" b="b"/>
                <a:pathLst>
                  <a:path w="686" h="1811" extrusionOk="0">
                    <a:moveTo>
                      <a:pt x="283" y="1"/>
                    </a:moveTo>
                    <a:cubicBezTo>
                      <a:pt x="215" y="1"/>
                      <a:pt x="148" y="32"/>
                      <a:pt x="118" y="96"/>
                    </a:cubicBezTo>
                    <a:cubicBezTo>
                      <a:pt x="0" y="348"/>
                      <a:pt x="83" y="703"/>
                      <a:pt x="102" y="970"/>
                    </a:cubicBezTo>
                    <a:cubicBezTo>
                      <a:pt x="112" y="1123"/>
                      <a:pt x="118" y="1280"/>
                      <a:pt x="141" y="1432"/>
                    </a:cubicBezTo>
                    <a:cubicBezTo>
                      <a:pt x="163" y="1569"/>
                      <a:pt x="227" y="1672"/>
                      <a:pt x="315" y="1777"/>
                    </a:cubicBezTo>
                    <a:cubicBezTo>
                      <a:pt x="333" y="1800"/>
                      <a:pt x="363" y="1811"/>
                      <a:pt x="394" y="1811"/>
                    </a:cubicBezTo>
                    <a:cubicBezTo>
                      <a:pt x="425" y="1811"/>
                      <a:pt x="456" y="1799"/>
                      <a:pt x="475" y="1777"/>
                    </a:cubicBezTo>
                    <a:cubicBezTo>
                      <a:pt x="685" y="1537"/>
                      <a:pt x="670" y="1245"/>
                      <a:pt x="647" y="944"/>
                    </a:cubicBezTo>
                    <a:cubicBezTo>
                      <a:pt x="625" y="670"/>
                      <a:pt x="621" y="266"/>
                      <a:pt x="421" y="56"/>
                    </a:cubicBezTo>
                    <a:cubicBezTo>
                      <a:pt x="386" y="19"/>
                      <a:pt x="334" y="1"/>
                      <a:pt x="283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383" name="Google Shape;4383;p26"/>
              <p:cNvSpPr/>
              <p:nvPr/>
            </p:nvSpPr>
            <p:spPr>
              <a:xfrm>
                <a:off x="469888" y="4145250"/>
                <a:ext cx="42556" cy="117101"/>
              </a:xfrm>
              <a:custGeom>
                <a:avLst/>
                <a:gdLst/>
                <a:ahLst/>
                <a:cxnLst/>
                <a:rect l="l" t="t" r="r" b="b"/>
                <a:pathLst>
                  <a:path w="745" h="2050" extrusionOk="0">
                    <a:moveTo>
                      <a:pt x="476" y="0"/>
                    </a:moveTo>
                    <a:cubicBezTo>
                      <a:pt x="449" y="0"/>
                      <a:pt x="419" y="8"/>
                      <a:pt x="384" y="23"/>
                    </a:cubicBezTo>
                    <a:cubicBezTo>
                      <a:pt x="243" y="88"/>
                      <a:pt x="219" y="278"/>
                      <a:pt x="192" y="415"/>
                    </a:cubicBezTo>
                    <a:cubicBezTo>
                      <a:pt x="158" y="589"/>
                      <a:pt x="132" y="764"/>
                      <a:pt x="104" y="936"/>
                    </a:cubicBezTo>
                    <a:cubicBezTo>
                      <a:pt x="47" y="1281"/>
                      <a:pt x="1" y="1611"/>
                      <a:pt x="84" y="1954"/>
                    </a:cubicBezTo>
                    <a:cubicBezTo>
                      <a:pt x="99" y="2020"/>
                      <a:pt x="150" y="2049"/>
                      <a:pt x="204" y="2049"/>
                    </a:cubicBezTo>
                    <a:cubicBezTo>
                      <a:pt x="250" y="2049"/>
                      <a:pt x="298" y="2027"/>
                      <a:pt x="327" y="1988"/>
                    </a:cubicBezTo>
                    <a:cubicBezTo>
                      <a:pt x="568" y="1660"/>
                      <a:pt x="617" y="1267"/>
                      <a:pt x="652" y="870"/>
                    </a:cubicBezTo>
                    <a:cubicBezTo>
                      <a:pt x="666" y="718"/>
                      <a:pt x="745" y="0"/>
                      <a:pt x="476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384" name="Google Shape;4384;p26"/>
              <p:cNvSpPr/>
              <p:nvPr/>
            </p:nvSpPr>
            <p:spPr>
              <a:xfrm>
                <a:off x="528840" y="4206144"/>
                <a:ext cx="37472" cy="75173"/>
              </a:xfrm>
              <a:custGeom>
                <a:avLst/>
                <a:gdLst/>
                <a:ahLst/>
                <a:cxnLst/>
                <a:rect l="l" t="t" r="r" b="b"/>
                <a:pathLst>
                  <a:path w="656" h="1316" extrusionOk="0">
                    <a:moveTo>
                      <a:pt x="371" y="0"/>
                    </a:moveTo>
                    <a:cubicBezTo>
                      <a:pt x="302" y="0"/>
                      <a:pt x="231" y="34"/>
                      <a:pt x="180" y="103"/>
                    </a:cubicBezTo>
                    <a:cubicBezTo>
                      <a:pt x="57" y="271"/>
                      <a:pt x="44" y="533"/>
                      <a:pt x="23" y="733"/>
                    </a:cubicBezTo>
                    <a:cubicBezTo>
                      <a:pt x="1" y="928"/>
                      <a:pt x="15" y="1125"/>
                      <a:pt x="152" y="1281"/>
                    </a:cubicBezTo>
                    <a:cubicBezTo>
                      <a:pt x="172" y="1303"/>
                      <a:pt x="205" y="1315"/>
                      <a:pt x="238" y="1315"/>
                    </a:cubicBezTo>
                    <a:cubicBezTo>
                      <a:pt x="259" y="1315"/>
                      <a:pt x="281" y="1310"/>
                      <a:pt x="298" y="1298"/>
                    </a:cubicBezTo>
                    <a:cubicBezTo>
                      <a:pt x="470" y="1186"/>
                      <a:pt x="536" y="999"/>
                      <a:pt x="566" y="805"/>
                    </a:cubicBezTo>
                    <a:cubicBezTo>
                      <a:pt x="598" y="604"/>
                      <a:pt x="655" y="349"/>
                      <a:pt x="581" y="154"/>
                    </a:cubicBezTo>
                    <a:cubicBezTo>
                      <a:pt x="541" y="53"/>
                      <a:pt x="457" y="0"/>
                      <a:pt x="371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sp>
          <p:nvSpPr>
            <p:cNvPr id="4385" name="Google Shape;4385;p26"/>
            <p:cNvSpPr/>
            <p:nvPr/>
          </p:nvSpPr>
          <p:spPr>
            <a:xfrm flipH="1">
              <a:off x="8573276" y="4655480"/>
              <a:ext cx="33188" cy="102763"/>
            </a:xfrm>
            <a:custGeom>
              <a:avLst/>
              <a:gdLst/>
              <a:ahLst/>
              <a:cxnLst/>
              <a:rect l="l" t="t" r="r" b="b"/>
              <a:pathLst>
                <a:path w="581" h="1799" extrusionOk="0">
                  <a:moveTo>
                    <a:pt x="300" y="0"/>
                  </a:moveTo>
                  <a:cubicBezTo>
                    <a:pt x="224" y="0"/>
                    <a:pt x="148" y="46"/>
                    <a:pt x="114" y="137"/>
                  </a:cubicBezTo>
                  <a:cubicBezTo>
                    <a:pt x="22" y="389"/>
                    <a:pt x="32" y="700"/>
                    <a:pt x="16" y="968"/>
                  </a:cubicBezTo>
                  <a:cubicBezTo>
                    <a:pt x="0" y="1232"/>
                    <a:pt x="5" y="1500"/>
                    <a:pt x="120" y="1743"/>
                  </a:cubicBezTo>
                  <a:cubicBezTo>
                    <a:pt x="136" y="1778"/>
                    <a:pt x="178" y="1799"/>
                    <a:pt x="219" y="1799"/>
                  </a:cubicBezTo>
                  <a:cubicBezTo>
                    <a:pt x="248" y="1799"/>
                    <a:pt x="276" y="1788"/>
                    <a:pt x="293" y="1765"/>
                  </a:cubicBezTo>
                  <a:cubicBezTo>
                    <a:pt x="467" y="1544"/>
                    <a:pt x="522" y="1270"/>
                    <a:pt x="540" y="994"/>
                  </a:cubicBezTo>
                  <a:cubicBezTo>
                    <a:pt x="554" y="722"/>
                    <a:pt x="580" y="397"/>
                    <a:pt x="484" y="137"/>
                  </a:cubicBezTo>
                  <a:cubicBezTo>
                    <a:pt x="451" y="46"/>
                    <a:pt x="375" y="0"/>
                    <a:pt x="300" y="0"/>
                  </a:cubicBezTo>
                  <a:close/>
                </a:path>
              </a:pathLst>
            </a:custGeom>
            <a:solidFill>
              <a:srgbClr val="191919">
                <a:alpha val="59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4386" name="Google Shape;4386;p26"/>
            <p:cNvGrpSpPr/>
            <p:nvPr/>
          </p:nvGrpSpPr>
          <p:grpSpPr>
            <a:xfrm flipH="1">
              <a:off x="8761575" y="4655463"/>
              <a:ext cx="142923" cy="130526"/>
              <a:chOff x="178100" y="3904645"/>
              <a:chExt cx="142923" cy="130526"/>
            </a:xfrm>
          </p:grpSpPr>
          <p:sp>
            <p:nvSpPr>
              <p:cNvPr id="4387" name="Google Shape;4387;p26"/>
              <p:cNvSpPr/>
              <p:nvPr/>
            </p:nvSpPr>
            <p:spPr>
              <a:xfrm>
                <a:off x="178100" y="3936863"/>
                <a:ext cx="40843" cy="98308"/>
              </a:xfrm>
              <a:custGeom>
                <a:avLst/>
                <a:gdLst/>
                <a:ahLst/>
                <a:cxnLst/>
                <a:rect l="l" t="t" r="r" b="b"/>
                <a:pathLst>
                  <a:path w="715" h="1721" extrusionOk="0">
                    <a:moveTo>
                      <a:pt x="237" y="1"/>
                    </a:moveTo>
                    <a:cubicBezTo>
                      <a:pt x="157" y="1"/>
                      <a:pt x="77" y="54"/>
                      <a:pt x="49" y="139"/>
                    </a:cubicBezTo>
                    <a:cubicBezTo>
                      <a:pt x="1" y="283"/>
                      <a:pt x="37" y="436"/>
                      <a:pt x="59" y="582"/>
                    </a:cubicBezTo>
                    <a:cubicBezTo>
                      <a:pt x="76" y="711"/>
                      <a:pt x="98" y="838"/>
                      <a:pt x="120" y="966"/>
                    </a:cubicBezTo>
                    <a:cubicBezTo>
                      <a:pt x="142" y="1093"/>
                      <a:pt x="158" y="1223"/>
                      <a:pt x="193" y="1347"/>
                    </a:cubicBezTo>
                    <a:cubicBezTo>
                      <a:pt x="234" y="1488"/>
                      <a:pt x="302" y="1592"/>
                      <a:pt x="413" y="1688"/>
                    </a:cubicBezTo>
                    <a:cubicBezTo>
                      <a:pt x="438" y="1709"/>
                      <a:pt x="467" y="1720"/>
                      <a:pt x="496" y="1720"/>
                    </a:cubicBezTo>
                    <a:cubicBezTo>
                      <a:pt x="533" y="1720"/>
                      <a:pt x="570" y="1702"/>
                      <a:pt x="594" y="1665"/>
                    </a:cubicBezTo>
                    <a:cubicBezTo>
                      <a:pt x="672" y="1542"/>
                      <a:pt x="715" y="1424"/>
                      <a:pt x="707" y="1275"/>
                    </a:cubicBezTo>
                    <a:cubicBezTo>
                      <a:pt x="700" y="1133"/>
                      <a:pt x="672" y="990"/>
                      <a:pt x="643" y="848"/>
                    </a:cubicBezTo>
                    <a:cubicBezTo>
                      <a:pt x="592" y="595"/>
                      <a:pt x="554" y="244"/>
                      <a:pt x="362" y="51"/>
                    </a:cubicBezTo>
                    <a:cubicBezTo>
                      <a:pt x="326" y="16"/>
                      <a:pt x="281" y="1"/>
                      <a:pt x="237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388" name="Google Shape;4388;p26"/>
              <p:cNvSpPr/>
              <p:nvPr/>
            </p:nvSpPr>
            <p:spPr>
              <a:xfrm>
                <a:off x="230654" y="3904645"/>
                <a:ext cx="37187" cy="110589"/>
              </a:xfrm>
              <a:custGeom>
                <a:avLst/>
                <a:gdLst/>
                <a:ahLst/>
                <a:cxnLst/>
                <a:rect l="l" t="t" r="r" b="b"/>
                <a:pathLst>
                  <a:path w="651" h="1936" extrusionOk="0">
                    <a:moveTo>
                      <a:pt x="399" y="0"/>
                    </a:moveTo>
                    <a:cubicBezTo>
                      <a:pt x="364" y="0"/>
                      <a:pt x="331" y="13"/>
                      <a:pt x="305" y="45"/>
                    </a:cubicBezTo>
                    <a:cubicBezTo>
                      <a:pt x="124" y="270"/>
                      <a:pt x="142" y="647"/>
                      <a:pt x="102" y="921"/>
                    </a:cubicBezTo>
                    <a:cubicBezTo>
                      <a:pt x="57" y="1239"/>
                      <a:pt x="0" y="1544"/>
                      <a:pt x="117" y="1853"/>
                    </a:cubicBezTo>
                    <a:cubicBezTo>
                      <a:pt x="136" y="1902"/>
                      <a:pt x="182" y="1936"/>
                      <a:pt x="229" y="1936"/>
                    </a:cubicBezTo>
                    <a:cubicBezTo>
                      <a:pt x="255" y="1936"/>
                      <a:pt x="282" y="1925"/>
                      <a:pt x="305" y="1902"/>
                    </a:cubicBezTo>
                    <a:cubicBezTo>
                      <a:pt x="542" y="1660"/>
                      <a:pt x="598" y="1348"/>
                      <a:pt x="625" y="1020"/>
                    </a:cubicBezTo>
                    <a:cubicBezTo>
                      <a:pt x="637" y="862"/>
                      <a:pt x="650" y="703"/>
                      <a:pt x="643" y="545"/>
                    </a:cubicBezTo>
                    <a:cubicBezTo>
                      <a:pt x="637" y="392"/>
                      <a:pt x="640" y="203"/>
                      <a:pt x="542" y="75"/>
                    </a:cubicBezTo>
                    <a:cubicBezTo>
                      <a:pt x="511" y="33"/>
                      <a:pt x="454" y="0"/>
                      <a:pt x="399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389" name="Google Shape;4389;p26"/>
              <p:cNvSpPr/>
              <p:nvPr/>
            </p:nvSpPr>
            <p:spPr>
              <a:xfrm>
                <a:off x="275667" y="3947545"/>
                <a:ext cx="45355" cy="85284"/>
              </a:xfrm>
              <a:custGeom>
                <a:avLst/>
                <a:gdLst/>
                <a:ahLst/>
                <a:cxnLst/>
                <a:rect l="l" t="t" r="r" b="b"/>
                <a:pathLst>
                  <a:path w="794" h="1493" extrusionOk="0">
                    <a:moveTo>
                      <a:pt x="528" y="0"/>
                    </a:moveTo>
                    <a:cubicBezTo>
                      <a:pt x="514" y="0"/>
                      <a:pt x="500" y="3"/>
                      <a:pt x="486" y="9"/>
                    </a:cubicBezTo>
                    <a:cubicBezTo>
                      <a:pt x="246" y="103"/>
                      <a:pt x="170" y="438"/>
                      <a:pt x="116" y="669"/>
                    </a:cubicBezTo>
                    <a:cubicBezTo>
                      <a:pt x="56" y="916"/>
                      <a:pt x="1" y="1211"/>
                      <a:pt x="155" y="1435"/>
                    </a:cubicBezTo>
                    <a:cubicBezTo>
                      <a:pt x="182" y="1473"/>
                      <a:pt x="219" y="1492"/>
                      <a:pt x="257" y="1492"/>
                    </a:cubicBezTo>
                    <a:cubicBezTo>
                      <a:pt x="286" y="1492"/>
                      <a:pt x="315" y="1481"/>
                      <a:pt x="342" y="1459"/>
                    </a:cubicBezTo>
                    <a:cubicBezTo>
                      <a:pt x="531" y="1295"/>
                      <a:pt x="571" y="1040"/>
                      <a:pt x="622" y="809"/>
                    </a:cubicBezTo>
                    <a:cubicBezTo>
                      <a:pt x="667" y="603"/>
                      <a:pt x="793" y="275"/>
                      <a:pt x="670" y="86"/>
                    </a:cubicBezTo>
                    <a:cubicBezTo>
                      <a:pt x="642" y="40"/>
                      <a:pt x="585" y="0"/>
                      <a:pt x="528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4390" name="Google Shape;4390;p26"/>
            <p:cNvGrpSpPr/>
            <p:nvPr/>
          </p:nvGrpSpPr>
          <p:grpSpPr>
            <a:xfrm flipH="1">
              <a:off x="8309559" y="4588759"/>
              <a:ext cx="88313" cy="132981"/>
              <a:chOff x="712664" y="3994329"/>
              <a:chExt cx="88313" cy="132981"/>
            </a:xfrm>
          </p:grpSpPr>
          <p:sp>
            <p:nvSpPr>
              <p:cNvPr id="4391" name="Google Shape;4391;p26"/>
              <p:cNvSpPr/>
              <p:nvPr/>
            </p:nvSpPr>
            <p:spPr>
              <a:xfrm>
                <a:off x="712664" y="4006439"/>
                <a:ext cx="44613" cy="91225"/>
              </a:xfrm>
              <a:custGeom>
                <a:avLst/>
                <a:gdLst/>
                <a:ahLst/>
                <a:cxnLst/>
                <a:rect l="l" t="t" r="r" b="b"/>
                <a:pathLst>
                  <a:path w="781" h="1597" extrusionOk="0">
                    <a:moveTo>
                      <a:pt x="221" y="1"/>
                    </a:moveTo>
                    <a:cubicBezTo>
                      <a:pt x="138" y="1"/>
                      <a:pt x="60" y="44"/>
                      <a:pt x="44" y="145"/>
                    </a:cubicBezTo>
                    <a:cubicBezTo>
                      <a:pt x="1" y="407"/>
                      <a:pt x="81" y="683"/>
                      <a:pt x="139" y="938"/>
                    </a:cubicBezTo>
                    <a:cubicBezTo>
                      <a:pt x="196" y="1187"/>
                      <a:pt x="264" y="1427"/>
                      <a:pt x="489" y="1579"/>
                    </a:cubicBezTo>
                    <a:cubicBezTo>
                      <a:pt x="506" y="1591"/>
                      <a:pt x="526" y="1596"/>
                      <a:pt x="546" y="1596"/>
                    </a:cubicBezTo>
                    <a:cubicBezTo>
                      <a:pt x="589" y="1596"/>
                      <a:pt x="632" y="1573"/>
                      <a:pt x="652" y="1535"/>
                    </a:cubicBezTo>
                    <a:cubicBezTo>
                      <a:pt x="780" y="1308"/>
                      <a:pt x="735" y="1060"/>
                      <a:pt x="674" y="820"/>
                    </a:cubicBezTo>
                    <a:cubicBezTo>
                      <a:pt x="614" y="582"/>
                      <a:pt x="569" y="295"/>
                      <a:pt x="422" y="97"/>
                    </a:cubicBezTo>
                    <a:cubicBezTo>
                      <a:pt x="377" y="36"/>
                      <a:pt x="297" y="1"/>
                      <a:pt x="221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392" name="Google Shape;4392;p26"/>
              <p:cNvSpPr/>
              <p:nvPr/>
            </p:nvSpPr>
            <p:spPr>
              <a:xfrm>
                <a:off x="767617" y="3994329"/>
                <a:ext cx="33360" cy="132981"/>
              </a:xfrm>
              <a:custGeom>
                <a:avLst/>
                <a:gdLst/>
                <a:ahLst/>
                <a:cxnLst/>
                <a:rect l="l" t="t" r="r" b="b"/>
                <a:pathLst>
                  <a:path w="584" h="2328" extrusionOk="0">
                    <a:moveTo>
                      <a:pt x="295" y="1"/>
                    </a:moveTo>
                    <a:cubicBezTo>
                      <a:pt x="171" y="1"/>
                      <a:pt x="45" y="86"/>
                      <a:pt x="30" y="255"/>
                    </a:cubicBezTo>
                    <a:cubicBezTo>
                      <a:pt x="0" y="597"/>
                      <a:pt x="2" y="946"/>
                      <a:pt x="6" y="1290"/>
                    </a:cubicBezTo>
                    <a:cubicBezTo>
                      <a:pt x="9" y="1631"/>
                      <a:pt x="24" y="1959"/>
                      <a:pt x="178" y="2270"/>
                    </a:cubicBezTo>
                    <a:cubicBezTo>
                      <a:pt x="198" y="2309"/>
                      <a:pt x="239" y="2328"/>
                      <a:pt x="281" y="2328"/>
                    </a:cubicBezTo>
                    <a:cubicBezTo>
                      <a:pt x="323" y="2328"/>
                      <a:pt x="365" y="2309"/>
                      <a:pt x="385" y="2270"/>
                    </a:cubicBezTo>
                    <a:cubicBezTo>
                      <a:pt x="543" y="1960"/>
                      <a:pt x="560" y="1631"/>
                      <a:pt x="569" y="1290"/>
                    </a:cubicBezTo>
                    <a:cubicBezTo>
                      <a:pt x="576" y="946"/>
                      <a:pt x="583" y="597"/>
                      <a:pt x="557" y="255"/>
                    </a:cubicBezTo>
                    <a:cubicBezTo>
                      <a:pt x="544" y="85"/>
                      <a:pt x="420" y="1"/>
                      <a:pt x="295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4393" name="Google Shape;4393;p26"/>
            <p:cNvGrpSpPr/>
            <p:nvPr/>
          </p:nvGrpSpPr>
          <p:grpSpPr>
            <a:xfrm flipH="1">
              <a:off x="8475836" y="4893605"/>
              <a:ext cx="148749" cy="138123"/>
              <a:chOff x="417563" y="4145250"/>
              <a:chExt cx="148749" cy="138123"/>
            </a:xfrm>
          </p:grpSpPr>
          <p:sp>
            <p:nvSpPr>
              <p:cNvPr id="4394" name="Google Shape;4394;p26"/>
              <p:cNvSpPr/>
              <p:nvPr/>
            </p:nvSpPr>
            <p:spPr>
              <a:xfrm>
                <a:off x="417563" y="4179924"/>
                <a:ext cx="39186" cy="103449"/>
              </a:xfrm>
              <a:custGeom>
                <a:avLst/>
                <a:gdLst/>
                <a:ahLst/>
                <a:cxnLst/>
                <a:rect l="l" t="t" r="r" b="b"/>
                <a:pathLst>
                  <a:path w="686" h="1811" extrusionOk="0">
                    <a:moveTo>
                      <a:pt x="283" y="1"/>
                    </a:moveTo>
                    <a:cubicBezTo>
                      <a:pt x="215" y="1"/>
                      <a:pt x="148" y="32"/>
                      <a:pt x="118" y="96"/>
                    </a:cubicBezTo>
                    <a:cubicBezTo>
                      <a:pt x="0" y="348"/>
                      <a:pt x="83" y="703"/>
                      <a:pt x="102" y="970"/>
                    </a:cubicBezTo>
                    <a:cubicBezTo>
                      <a:pt x="112" y="1123"/>
                      <a:pt x="118" y="1280"/>
                      <a:pt x="141" y="1432"/>
                    </a:cubicBezTo>
                    <a:cubicBezTo>
                      <a:pt x="163" y="1569"/>
                      <a:pt x="227" y="1672"/>
                      <a:pt x="315" y="1777"/>
                    </a:cubicBezTo>
                    <a:cubicBezTo>
                      <a:pt x="333" y="1800"/>
                      <a:pt x="363" y="1811"/>
                      <a:pt x="394" y="1811"/>
                    </a:cubicBezTo>
                    <a:cubicBezTo>
                      <a:pt x="425" y="1811"/>
                      <a:pt x="456" y="1799"/>
                      <a:pt x="475" y="1777"/>
                    </a:cubicBezTo>
                    <a:cubicBezTo>
                      <a:pt x="685" y="1537"/>
                      <a:pt x="670" y="1245"/>
                      <a:pt x="647" y="944"/>
                    </a:cubicBezTo>
                    <a:cubicBezTo>
                      <a:pt x="625" y="670"/>
                      <a:pt x="621" y="266"/>
                      <a:pt x="421" y="56"/>
                    </a:cubicBezTo>
                    <a:cubicBezTo>
                      <a:pt x="386" y="19"/>
                      <a:pt x="334" y="1"/>
                      <a:pt x="283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395" name="Google Shape;4395;p26"/>
              <p:cNvSpPr/>
              <p:nvPr/>
            </p:nvSpPr>
            <p:spPr>
              <a:xfrm>
                <a:off x="469888" y="4145250"/>
                <a:ext cx="42556" cy="117101"/>
              </a:xfrm>
              <a:custGeom>
                <a:avLst/>
                <a:gdLst/>
                <a:ahLst/>
                <a:cxnLst/>
                <a:rect l="l" t="t" r="r" b="b"/>
                <a:pathLst>
                  <a:path w="745" h="2050" extrusionOk="0">
                    <a:moveTo>
                      <a:pt x="476" y="0"/>
                    </a:moveTo>
                    <a:cubicBezTo>
                      <a:pt x="449" y="0"/>
                      <a:pt x="419" y="8"/>
                      <a:pt x="384" y="23"/>
                    </a:cubicBezTo>
                    <a:cubicBezTo>
                      <a:pt x="243" y="88"/>
                      <a:pt x="219" y="278"/>
                      <a:pt x="192" y="415"/>
                    </a:cubicBezTo>
                    <a:cubicBezTo>
                      <a:pt x="158" y="589"/>
                      <a:pt x="132" y="764"/>
                      <a:pt x="104" y="936"/>
                    </a:cubicBezTo>
                    <a:cubicBezTo>
                      <a:pt x="47" y="1281"/>
                      <a:pt x="1" y="1611"/>
                      <a:pt x="84" y="1954"/>
                    </a:cubicBezTo>
                    <a:cubicBezTo>
                      <a:pt x="99" y="2020"/>
                      <a:pt x="150" y="2049"/>
                      <a:pt x="204" y="2049"/>
                    </a:cubicBezTo>
                    <a:cubicBezTo>
                      <a:pt x="250" y="2049"/>
                      <a:pt x="298" y="2027"/>
                      <a:pt x="327" y="1988"/>
                    </a:cubicBezTo>
                    <a:cubicBezTo>
                      <a:pt x="568" y="1660"/>
                      <a:pt x="617" y="1267"/>
                      <a:pt x="652" y="870"/>
                    </a:cubicBezTo>
                    <a:cubicBezTo>
                      <a:pt x="666" y="718"/>
                      <a:pt x="745" y="0"/>
                      <a:pt x="476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396" name="Google Shape;4396;p26"/>
              <p:cNvSpPr/>
              <p:nvPr/>
            </p:nvSpPr>
            <p:spPr>
              <a:xfrm>
                <a:off x="528840" y="4206144"/>
                <a:ext cx="37472" cy="75173"/>
              </a:xfrm>
              <a:custGeom>
                <a:avLst/>
                <a:gdLst/>
                <a:ahLst/>
                <a:cxnLst/>
                <a:rect l="l" t="t" r="r" b="b"/>
                <a:pathLst>
                  <a:path w="656" h="1316" extrusionOk="0">
                    <a:moveTo>
                      <a:pt x="371" y="0"/>
                    </a:moveTo>
                    <a:cubicBezTo>
                      <a:pt x="302" y="0"/>
                      <a:pt x="231" y="34"/>
                      <a:pt x="180" y="103"/>
                    </a:cubicBezTo>
                    <a:cubicBezTo>
                      <a:pt x="57" y="271"/>
                      <a:pt x="44" y="533"/>
                      <a:pt x="23" y="733"/>
                    </a:cubicBezTo>
                    <a:cubicBezTo>
                      <a:pt x="1" y="928"/>
                      <a:pt x="15" y="1125"/>
                      <a:pt x="152" y="1281"/>
                    </a:cubicBezTo>
                    <a:cubicBezTo>
                      <a:pt x="172" y="1303"/>
                      <a:pt x="205" y="1315"/>
                      <a:pt x="238" y="1315"/>
                    </a:cubicBezTo>
                    <a:cubicBezTo>
                      <a:pt x="259" y="1315"/>
                      <a:pt x="281" y="1310"/>
                      <a:pt x="298" y="1298"/>
                    </a:cubicBezTo>
                    <a:cubicBezTo>
                      <a:pt x="470" y="1186"/>
                      <a:pt x="536" y="999"/>
                      <a:pt x="566" y="805"/>
                    </a:cubicBezTo>
                    <a:cubicBezTo>
                      <a:pt x="598" y="604"/>
                      <a:pt x="655" y="349"/>
                      <a:pt x="581" y="154"/>
                    </a:cubicBezTo>
                    <a:cubicBezTo>
                      <a:pt x="541" y="53"/>
                      <a:pt x="457" y="0"/>
                      <a:pt x="371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sp>
          <p:nvSpPr>
            <p:cNvPr id="4397" name="Google Shape;4397;p26"/>
            <p:cNvSpPr/>
            <p:nvPr/>
          </p:nvSpPr>
          <p:spPr>
            <a:xfrm flipH="1">
              <a:off x="7858763" y="4947105"/>
              <a:ext cx="33188" cy="102763"/>
            </a:xfrm>
            <a:custGeom>
              <a:avLst/>
              <a:gdLst/>
              <a:ahLst/>
              <a:cxnLst/>
              <a:rect l="l" t="t" r="r" b="b"/>
              <a:pathLst>
                <a:path w="581" h="1799" extrusionOk="0">
                  <a:moveTo>
                    <a:pt x="300" y="0"/>
                  </a:moveTo>
                  <a:cubicBezTo>
                    <a:pt x="224" y="0"/>
                    <a:pt x="148" y="46"/>
                    <a:pt x="114" y="137"/>
                  </a:cubicBezTo>
                  <a:cubicBezTo>
                    <a:pt x="22" y="389"/>
                    <a:pt x="32" y="700"/>
                    <a:pt x="16" y="968"/>
                  </a:cubicBezTo>
                  <a:cubicBezTo>
                    <a:pt x="0" y="1232"/>
                    <a:pt x="5" y="1500"/>
                    <a:pt x="120" y="1743"/>
                  </a:cubicBezTo>
                  <a:cubicBezTo>
                    <a:pt x="136" y="1778"/>
                    <a:pt x="178" y="1799"/>
                    <a:pt x="219" y="1799"/>
                  </a:cubicBezTo>
                  <a:cubicBezTo>
                    <a:pt x="248" y="1799"/>
                    <a:pt x="276" y="1788"/>
                    <a:pt x="293" y="1765"/>
                  </a:cubicBezTo>
                  <a:cubicBezTo>
                    <a:pt x="467" y="1544"/>
                    <a:pt x="522" y="1270"/>
                    <a:pt x="540" y="994"/>
                  </a:cubicBezTo>
                  <a:cubicBezTo>
                    <a:pt x="554" y="722"/>
                    <a:pt x="580" y="397"/>
                    <a:pt x="484" y="137"/>
                  </a:cubicBezTo>
                  <a:cubicBezTo>
                    <a:pt x="451" y="46"/>
                    <a:pt x="375" y="0"/>
                    <a:pt x="300" y="0"/>
                  </a:cubicBezTo>
                  <a:close/>
                </a:path>
              </a:pathLst>
            </a:custGeom>
            <a:solidFill>
              <a:srgbClr val="191919">
                <a:alpha val="59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98" name="Google Shape;4398;p26"/>
            <p:cNvSpPr/>
            <p:nvPr/>
          </p:nvSpPr>
          <p:spPr>
            <a:xfrm flipH="1">
              <a:off x="7690888" y="4652480"/>
              <a:ext cx="33188" cy="102763"/>
            </a:xfrm>
            <a:custGeom>
              <a:avLst/>
              <a:gdLst/>
              <a:ahLst/>
              <a:cxnLst/>
              <a:rect l="l" t="t" r="r" b="b"/>
              <a:pathLst>
                <a:path w="581" h="1799" extrusionOk="0">
                  <a:moveTo>
                    <a:pt x="300" y="0"/>
                  </a:moveTo>
                  <a:cubicBezTo>
                    <a:pt x="224" y="0"/>
                    <a:pt x="148" y="46"/>
                    <a:pt x="114" y="137"/>
                  </a:cubicBezTo>
                  <a:cubicBezTo>
                    <a:pt x="22" y="389"/>
                    <a:pt x="32" y="700"/>
                    <a:pt x="16" y="968"/>
                  </a:cubicBezTo>
                  <a:cubicBezTo>
                    <a:pt x="0" y="1232"/>
                    <a:pt x="5" y="1500"/>
                    <a:pt x="120" y="1743"/>
                  </a:cubicBezTo>
                  <a:cubicBezTo>
                    <a:pt x="136" y="1778"/>
                    <a:pt x="178" y="1799"/>
                    <a:pt x="219" y="1799"/>
                  </a:cubicBezTo>
                  <a:cubicBezTo>
                    <a:pt x="248" y="1799"/>
                    <a:pt x="276" y="1788"/>
                    <a:pt x="293" y="1765"/>
                  </a:cubicBezTo>
                  <a:cubicBezTo>
                    <a:pt x="467" y="1544"/>
                    <a:pt x="522" y="1270"/>
                    <a:pt x="540" y="994"/>
                  </a:cubicBezTo>
                  <a:cubicBezTo>
                    <a:pt x="554" y="722"/>
                    <a:pt x="580" y="397"/>
                    <a:pt x="484" y="137"/>
                  </a:cubicBezTo>
                  <a:cubicBezTo>
                    <a:pt x="451" y="46"/>
                    <a:pt x="375" y="0"/>
                    <a:pt x="300" y="0"/>
                  </a:cubicBezTo>
                  <a:close/>
                </a:path>
              </a:pathLst>
            </a:custGeom>
            <a:solidFill>
              <a:srgbClr val="191919">
                <a:alpha val="59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4399" name="Google Shape;4399;p26"/>
            <p:cNvGrpSpPr/>
            <p:nvPr/>
          </p:nvGrpSpPr>
          <p:grpSpPr>
            <a:xfrm flipH="1">
              <a:off x="8078788" y="4799888"/>
              <a:ext cx="142923" cy="130526"/>
              <a:chOff x="178100" y="3904645"/>
              <a:chExt cx="142923" cy="130526"/>
            </a:xfrm>
          </p:grpSpPr>
          <p:sp>
            <p:nvSpPr>
              <p:cNvPr id="4400" name="Google Shape;4400;p26"/>
              <p:cNvSpPr/>
              <p:nvPr/>
            </p:nvSpPr>
            <p:spPr>
              <a:xfrm>
                <a:off x="178100" y="3936863"/>
                <a:ext cx="40843" cy="98308"/>
              </a:xfrm>
              <a:custGeom>
                <a:avLst/>
                <a:gdLst/>
                <a:ahLst/>
                <a:cxnLst/>
                <a:rect l="l" t="t" r="r" b="b"/>
                <a:pathLst>
                  <a:path w="715" h="1721" extrusionOk="0">
                    <a:moveTo>
                      <a:pt x="237" y="1"/>
                    </a:moveTo>
                    <a:cubicBezTo>
                      <a:pt x="157" y="1"/>
                      <a:pt x="77" y="54"/>
                      <a:pt x="49" y="139"/>
                    </a:cubicBezTo>
                    <a:cubicBezTo>
                      <a:pt x="1" y="283"/>
                      <a:pt x="37" y="436"/>
                      <a:pt x="59" y="582"/>
                    </a:cubicBezTo>
                    <a:cubicBezTo>
                      <a:pt x="76" y="711"/>
                      <a:pt x="98" y="838"/>
                      <a:pt x="120" y="966"/>
                    </a:cubicBezTo>
                    <a:cubicBezTo>
                      <a:pt x="142" y="1093"/>
                      <a:pt x="158" y="1223"/>
                      <a:pt x="193" y="1347"/>
                    </a:cubicBezTo>
                    <a:cubicBezTo>
                      <a:pt x="234" y="1488"/>
                      <a:pt x="302" y="1592"/>
                      <a:pt x="413" y="1688"/>
                    </a:cubicBezTo>
                    <a:cubicBezTo>
                      <a:pt x="438" y="1709"/>
                      <a:pt x="467" y="1720"/>
                      <a:pt x="496" y="1720"/>
                    </a:cubicBezTo>
                    <a:cubicBezTo>
                      <a:pt x="533" y="1720"/>
                      <a:pt x="570" y="1702"/>
                      <a:pt x="594" y="1665"/>
                    </a:cubicBezTo>
                    <a:cubicBezTo>
                      <a:pt x="672" y="1542"/>
                      <a:pt x="715" y="1424"/>
                      <a:pt x="707" y="1275"/>
                    </a:cubicBezTo>
                    <a:cubicBezTo>
                      <a:pt x="700" y="1133"/>
                      <a:pt x="672" y="990"/>
                      <a:pt x="643" y="848"/>
                    </a:cubicBezTo>
                    <a:cubicBezTo>
                      <a:pt x="592" y="595"/>
                      <a:pt x="554" y="244"/>
                      <a:pt x="362" y="51"/>
                    </a:cubicBezTo>
                    <a:cubicBezTo>
                      <a:pt x="326" y="16"/>
                      <a:pt x="281" y="1"/>
                      <a:pt x="237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401" name="Google Shape;4401;p26"/>
              <p:cNvSpPr/>
              <p:nvPr/>
            </p:nvSpPr>
            <p:spPr>
              <a:xfrm>
                <a:off x="230654" y="3904645"/>
                <a:ext cx="37187" cy="110589"/>
              </a:xfrm>
              <a:custGeom>
                <a:avLst/>
                <a:gdLst/>
                <a:ahLst/>
                <a:cxnLst/>
                <a:rect l="l" t="t" r="r" b="b"/>
                <a:pathLst>
                  <a:path w="651" h="1936" extrusionOk="0">
                    <a:moveTo>
                      <a:pt x="399" y="0"/>
                    </a:moveTo>
                    <a:cubicBezTo>
                      <a:pt x="364" y="0"/>
                      <a:pt x="331" y="13"/>
                      <a:pt x="305" y="45"/>
                    </a:cubicBezTo>
                    <a:cubicBezTo>
                      <a:pt x="124" y="270"/>
                      <a:pt x="142" y="647"/>
                      <a:pt x="102" y="921"/>
                    </a:cubicBezTo>
                    <a:cubicBezTo>
                      <a:pt x="57" y="1239"/>
                      <a:pt x="0" y="1544"/>
                      <a:pt x="117" y="1853"/>
                    </a:cubicBezTo>
                    <a:cubicBezTo>
                      <a:pt x="136" y="1902"/>
                      <a:pt x="182" y="1936"/>
                      <a:pt x="229" y="1936"/>
                    </a:cubicBezTo>
                    <a:cubicBezTo>
                      <a:pt x="255" y="1936"/>
                      <a:pt x="282" y="1925"/>
                      <a:pt x="305" y="1902"/>
                    </a:cubicBezTo>
                    <a:cubicBezTo>
                      <a:pt x="542" y="1660"/>
                      <a:pt x="598" y="1348"/>
                      <a:pt x="625" y="1020"/>
                    </a:cubicBezTo>
                    <a:cubicBezTo>
                      <a:pt x="637" y="862"/>
                      <a:pt x="650" y="703"/>
                      <a:pt x="643" y="545"/>
                    </a:cubicBezTo>
                    <a:cubicBezTo>
                      <a:pt x="637" y="392"/>
                      <a:pt x="640" y="203"/>
                      <a:pt x="542" y="75"/>
                    </a:cubicBezTo>
                    <a:cubicBezTo>
                      <a:pt x="511" y="33"/>
                      <a:pt x="454" y="0"/>
                      <a:pt x="399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402" name="Google Shape;4402;p26"/>
              <p:cNvSpPr/>
              <p:nvPr/>
            </p:nvSpPr>
            <p:spPr>
              <a:xfrm>
                <a:off x="275667" y="3947545"/>
                <a:ext cx="45355" cy="85284"/>
              </a:xfrm>
              <a:custGeom>
                <a:avLst/>
                <a:gdLst/>
                <a:ahLst/>
                <a:cxnLst/>
                <a:rect l="l" t="t" r="r" b="b"/>
                <a:pathLst>
                  <a:path w="794" h="1493" extrusionOk="0">
                    <a:moveTo>
                      <a:pt x="528" y="0"/>
                    </a:moveTo>
                    <a:cubicBezTo>
                      <a:pt x="514" y="0"/>
                      <a:pt x="500" y="3"/>
                      <a:pt x="486" y="9"/>
                    </a:cubicBezTo>
                    <a:cubicBezTo>
                      <a:pt x="246" y="103"/>
                      <a:pt x="170" y="438"/>
                      <a:pt x="116" y="669"/>
                    </a:cubicBezTo>
                    <a:cubicBezTo>
                      <a:pt x="56" y="916"/>
                      <a:pt x="1" y="1211"/>
                      <a:pt x="155" y="1435"/>
                    </a:cubicBezTo>
                    <a:cubicBezTo>
                      <a:pt x="182" y="1473"/>
                      <a:pt x="219" y="1492"/>
                      <a:pt x="257" y="1492"/>
                    </a:cubicBezTo>
                    <a:cubicBezTo>
                      <a:pt x="286" y="1492"/>
                      <a:pt x="315" y="1481"/>
                      <a:pt x="342" y="1459"/>
                    </a:cubicBezTo>
                    <a:cubicBezTo>
                      <a:pt x="531" y="1295"/>
                      <a:pt x="571" y="1040"/>
                      <a:pt x="622" y="809"/>
                    </a:cubicBezTo>
                    <a:cubicBezTo>
                      <a:pt x="667" y="603"/>
                      <a:pt x="793" y="275"/>
                      <a:pt x="670" y="86"/>
                    </a:cubicBezTo>
                    <a:cubicBezTo>
                      <a:pt x="642" y="40"/>
                      <a:pt x="585" y="0"/>
                      <a:pt x="528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4403" name="Google Shape;4403;p26"/>
            <p:cNvGrpSpPr/>
            <p:nvPr/>
          </p:nvGrpSpPr>
          <p:grpSpPr>
            <a:xfrm flipH="1">
              <a:off x="7317309" y="4602647"/>
              <a:ext cx="88313" cy="132981"/>
              <a:chOff x="712664" y="3994329"/>
              <a:chExt cx="88313" cy="132981"/>
            </a:xfrm>
          </p:grpSpPr>
          <p:sp>
            <p:nvSpPr>
              <p:cNvPr id="4404" name="Google Shape;4404;p26"/>
              <p:cNvSpPr/>
              <p:nvPr/>
            </p:nvSpPr>
            <p:spPr>
              <a:xfrm>
                <a:off x="712664" y="4006439"/>
                <a:ext cx="44613" cy="91225"/>
              </a:xfrm>
              <a:custGeom>
                <a:avLst/>
                <a:gdLst/>
                <a:ahLst/>
                <a:cxnLst/>
                <a:rect l="l" t="t" r="r" b="b"/>
                <a:pathLst>
                  <a:path w="781" h="1597" extrusionOk="0">
                    <a:moveTo>
                      <a:pt x="221" y="1"/>
                    </a:moveTo>
                    <a:cubicBezTo>
                      <a:pt x="138" y="1"/>
                      <a:pt x="60" y="44"/>
                      <a:pt x="44" y="145"/>
                    </a:cubicBezTo>
                    <a:cubicBezTo>
                      <a:pt x="1" y="407"/>
                      <a:pt x="81" y="683"/>
                      <a:pt x="139" y="938"/>
                    </a:cubicBezTo>
                    <a:cubicBezTo>
                      <a:pt x="196" y="1187"/>
                      <a:pt x="264" y="1427"/>
                      <a:pt x="489" y="1579"/>
                    </a:cubicBezTo>
                    <a:cubicBezTo>
                      <a:pt x="506" y="1591"/>
                      <a:pt x="526" y="1596"/>
                      <a:pt x="546" y="1596"/>
                    </a:cubicBezTo>
                    <a:cubicBezTo>
                      <a:pt x="589" y="1596"/>
                      <a:pt x="632" y="1573"/>
                      <a:pt x="652" y="1535"/>
                    </a:cubicBezTo>
                    <a:cubicBezTo>
                      <a:pt x="780" y="1308"/>
                      <a:pt x="735" y="1060"/>
                      <a:pt x="674" y="820"/>
                    </a:cubicBezTo>
                    <a:cubicBezTo>
                      <a:pt x="614" y="582"/>
                      <a:pt x="569" y="295"/>
                      <a:pt x="422" y="97"/>
                    </a:cubicBezTo>
                    <a:cubicBezTo>
                      <a:pt x="377" y="36"/>
                      <a:pt x="297" y="1"/>
                      <a:pt x="221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405" name="Google Shape;4405;p26"/>
              <p:cNvSpPr/>
              <p:nvPr/>
            </p:nvSpPr>
            <p:spPr>
              <a:xfrm>
                <a:off x="767617" y="3994329"/>
                <a:ext cx="33360" cy="132981"/>
              </a:xfrm>
              <a:custGeom>
                <a:avLst/>
                <a:gdLst/>
                <a:ahLst/>
                <a:cxnLst/>
                <a:rect l="l" t="t" r="r" b="b"/>
                <a:pathLst>
                  <a:path w="584" h="2328" extrusionOk="0">
                    <a:moveTo>
                      <a:pt x="295" y="1"/>
                    </a:moveTo>
                    <a:cubicBezTo>
                      <a:pt x="171" y="1"/>
                      <a:pt x="45" y="86"/>
                      <a:pt x="30" y="255"/>
                    </a:cubicBezTo>
                    <a:cubicBezTo>
                      <a:pt x="0" y="597"/>
                      <a:pt x="2" y="946"/>
                      <a:pt x="6" y="1290"/>
                    </a:cubicBezTo>
                    <a:cubicBezTo>
                      <a:pt x="9" y="1631"/>
                      <a:pt x="24" y="1959"/>
                      <a:pt x="178" y="2270"/>
                    </a:cubicBezTo>
                    <a:cubicBezTo>
                      <a:pt x="198" y="2309"/>
                      <a:pt x="239" y="2328"/>
                      <a:pt x="281" y="2328"/>
                    </a:cubicBezTo>
                    <a:cubicBezTo>
                      <a:pt x="323" y="2328"/>
                      <a:pt x="365" y="2309"/>
                      <a:pt x="385" y="2270"/>
                    </a:cubicBezTo>
                    <a:cubicBezTo>
                      <a:pt x="543" y="1960"/>
                      <a:pt x="560" y="1631"/>
                      <a:pt x="569" y="1290"/>
                    </a:cubicBezTo>
                    <a:cubicBezTo>
                      <a:pt x="576" y="946"/>
                      <a:pt x="583" y="597"/>
                      <a:pt x="557" y="255"/>
                    </a:cubicBezTo>
                    <a:cubicBezTo>
                      <a:pt x="544" y="85"/>
                      <a:pt x="420" y="1"/>
                      <a:pt x="295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4406" name="Google Shape;4406;p26"/>
            <p:cNvGrpSpPr/>
            <p:nvPr/>
          </p:nvGrpSpPr>
          <p:grpSpPr>
            <a:xfrm flipH="1">
              <a:off x="7434236" y="4851518"/>
              <a:ext cx="148749" cy="138123"/>
              <a:chOff x="417563" y="4145250"/>
              <a:chExt cx="148749" cy="138123"/>
            </a:xfrm>
          </p:grpSpPr>
          <p:sp>
            <p:nvSpPr>
              <p:cNvPr id="4407" name="Google Shape;4407;p26"/>
              <p:cNvSpPr/>
              <p:nvPr/>
            </p:nvSpPr>
            <p:spPr>
              <a:xfrm>
                <a:off x="417563" y="4179924"/>
                <a:ext cx="39186" cy="103449"/>
              </a:xfrm>
              <a:custGeom>
                <a:avLst/>
                <a:gdLst/>
                <a:ahLst/>
                <a:cxnLst/>
                <a:rect l="l" t="t" r="r" b="b"/>
                <a:pathLst>
                  <a:path w="686" h="1811" extrusionOk="0">
                    <a:moveTo>
                      <a:pt x="283" y="1"/>
                    </a:moveTo>
                    <a:cubicBezTo>
                      <a:pt x="215" y="1"/>
                      <a:pt x="148" y="32"/>
                      <a:pt x="118" y="96"/>
                    </a:cubicBezTo>
                    <a:cubicBezTo>
                      <a:pt x="0" y="348"/>
                      <a:pt x="83" y="703"/>
                      <a:pt x="102" y="970"/>
                    </a:cubicBezTo>
                    <a:cubicBezTo>
                      <a:pt x="112" y="1123"/>
                      <a:pt x="118" y="1280"/>
                      <a:pt x="141" y="1432"/>
                    </a:cubicBezTo>
                    <a:cubicBezTo>
                      <a:pt x="163" y="1569"/>
                      <a:pt x="227" y="1672"/>
                      <a:pt x="315" y="1777"/>
                    </a:cubicBezTo>
                    <a:cubicBezTo>
                      <a:pt x="333" y="1800"/>
                      <a:pt x="363" y="1811"/>
                      <a:pt x="394" y="1811"/>
                    </a:cubicBezTo>
                    <a:cubicBezTo>
                      <a:pt x="425" y="1811"/>
                      <a:pt x="456" y="1799"/>
                      <a:pt x="475" y="1777"/>
                    </a:cubicBezTo>
                    <a:cubicBezTo>
                      <a:pt x="685" y="1537"/>
                      <a:pt x="670" y="1245"/>
                      <a:pt x="647" y="944"/>
                    </a:cubicBezTo>
                    <a:cubicBezTo>
                      <a:pt x="625" y="670"/>
                      <a:pt x="621" y="266"/>
                      <a:pt x="421" y="56"/>
                    </a:cubicBezTo>
                    <a:cubicBezTo>
                      <a:pt x="386" y="19"/>
                      <a:pt x="334" y="1"/>
                      <a:pt x="283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408" name="Google Shape;4408;p26"/>
              <p:cNvSpPr/>
              <p:nvPr/>
            </p:nvSpPr>
            <p:spPr>
              <a:xfrm>
                <a:off x="469888" y="4145250"/>
                <a:ext cx="42556" cy="117101"/>
              </a:xfrm>
              <a:custGeom>
                <a:avLst/>
                <a:gdLst/>
                <a:ahLst/>
                <a:cxnLst/>
                <a:rect l="l" t="t" r="r" b="b"/>
                <a:pathLst>
                  <a:path w="745" h="2050" extrusionOk="0">
                    <a:moveTo>
                      <a:pt x="476" y="0"/>
                    </a:moveTo>
                    <a:cubicBezTo>
                      <a:pt x="449" y="0"/>
                      <a:pt x="419" y="8"/>
                      <a:pt x="384" y="23"/>
                    </a:cubicBezTo>
                    <a:cubicBezTo>
                      <a:pt x="243" y="88"/>
                      <a:pt x="219" y="278"/>
                      <a:pt x="192" y="415"/>
                    </a:cubicBezTo>
                    <a:cubicBezTo>
                      <a:pt x="158" y="589"/>
                      <a:pt x="132" y="764"/>
                      <a:pt x="104" y="936"/>
                    </a:cubicBezTo>
                    <a:cubicBezTo>
                      <a:pt x="47" y="1281"/>
                      <a:pt x="1" y="1611"/>
                      <a:pt x="84" y="1954"/>
                    </a:cubicBezTo>
                    <a:cubicBezTo>
                      <a:pt x="99" y="2020"/>
                      <a:pt x="150" y="2049"/>
                      <a:pt x="204" y="2049"/>
                    </a:cubicBezTo>
                    <a:cubicBezTo>
                      <a:pt x="250" y="2049"/>
                      <a:pt x="298" y="2027"/>
                      <a:pt x="327" y="1988"/>
                    </a:cubicBezTo>
                    <a:cubicBezTo>
                      <a:pt x="568" y="1660"/>
                      <a:pt x="617" y="1267"/>
                      <a:pt x="652" y="870"/>
                    </a:cubicBezTo>
                    <a:cubicBezTo>
                      <a:pt x="666" y="718"/>
                      <a:pt x="745" y="0"/>
                      <a:pt x="476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409" name="Google Shape;4409;p26"/>
              <p:cNvSpPr/>
              <p:nvPr/>
            </p:nvSpPr>
            <p:spPr>
              <a:xfrm>
                <a:off x="528840" y="4206144"/>
                <a:ext cx="37472" cy="75173"/>
              </a:xfrm>
              <a:custGeom>
                <a:avLst/>
                <a:gdLst/>
                <a:ahLst/>
                <a:cxnLst/>
                <a:rect l="l" t="t" r="r" b="b"/>
                <a:pathLst>
                  <a:path w="656" h="1316" extrusionOk="0">
                    <a:moveTo>
                      <a:pt x="371" y="0"/>
                    </a:moveTo>
                    <a:cubicBezTo>
                      <a:pt x="302" y="0"/>
                      <a:pt x="231" y="34"/>
                      <a:pt x="180" y="103"/>
                    </a:cubicBezTo>
                    <a:cubicBezTo>
                      <a:pt x="57" y="271"/>
                      <a:pt x="44" y="533"/>
                      <a:pt x="23" y="733"/>
                    </a:cubicBezTo>
                    <a:cubicBezTo>
                      <a:pt x="1" y="928"/>
                      <a:pt x="15" y="1125"/>
                      <a:pt x="152" y="1281"/>
                    </a:cubicBezTo>
                    <a:cubicBezTo>
                      <a:pt x="172" y="1303"/>
                      <a:pt x="205" y="1315"/>
                      <a:pt x="238" y="1315"/>
                    </a:cubicBezTo>
                    <a:cubicBezTo>
                      <a:pt x="259" y="1315"/>
                      <a:pt x="281" y="1310"/>
                      <a:pt x="298" y="1298"/>
                    </a:cubicBezTo>
                    <a:cubicBezTo>
                      <a:pt x="470" y="1186"/>
                      <a:pt x="536" y="999"/>
                      <a:pt x="566" y="805"/>
                    </a:cubicBezTo>
                    <a:cubicBezTo>
                      <a:pt x="598" y="604"/>
                      <a:pt x="655" y="349"/>
                      <a:pt x="581" y="154"/>
                    </a:cubicBezTo>
                    <a:cubicBezTo>
                      <a:pt x="541" y="53"/>
                      <a:pt x="457" y="0"/>
                      <a:pt x="371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sp>
          <p:nvSpPr>
            <p:cNvPr id="4410" name="Google Shape;4410;p26"/>
            <p:cNvSpPr/>
            <p:nvPr/>
          </p:nvSpPr>
          <p:spPr>
            <a:xfrm flipH="1">
              <a:off x="6268101" y="4911293"/>
              <a:ext cx="33188" cy="102763"/>
            </a:xfrm>
            <a:custGeom>
              <a:avLst/>
              <a:gdLst/>
              <a:ahLst/>
              <a:cxnLst/>
              <a:rect l="l" t="t" r="r" b="b"/>
              <a:pathLst>
                <a:path w="581" h="1799" extrusionOk="0">
                  <a:moveTo>
                    <a:pt x="300" y="0"/>
                  </a:moveTo>
                  <a:cubicBezTo>
                    <a:pt x="224" y="0"/>
                    <a:pt x="148" y="46"/>
                    <a:pt x="114" y="137"/>
                  </a:cubicBezTo>
                  <a:cubicBezTo>
                    <a:pt x="22" y="389"/>
                    <a:pt x="32" y="700"/>
                    <a:pt x="16" y="968"/>
                  </a:cubicBezTo>
                  <a:cubicBezTo>
                    <a:pt x="0" y="1232"/>
                    <a:pt x="5" y="1500"/>
                    <a:pt x="120" y="1743"/>
                  </a:cubicBezTo>
                  <a:cubicBezTo>
                    <a:pt x="136" y="1778"/>
                    <a:pt x="178" y="1799"/>
                    <a:pt x="219" y="1799"/>
                  </a:cubicBezTo>
                  <a:cubicBezTo>
                    <a:pt x="248" y="1799"/>
                    <a:pt x="276" y="1788"/>
                    <a:pt x="293" y="1765"/>
                  </a:cubicBezTo>
                  <a:cubicBezTo>
                    <a:pt x="467" y="1544"/>
                    <a:pt x="522" y="1270"/>
                    <a:pt x="540" y="994"/>
                  </a:cubicBezTo>
                  <a:cubicBezTo>
                    <a:pt x="554" y="722"/>
                    <a:pt x="580" y="397"/>
                    <a:pt x="484" y="137"/>
                  </a:cubicBezTo>
                  <a:cubicBezTo>
                    <a:pt x="451" y="46"/>
                    <a:pt x="375" y="0"/>
                    <a:pt x="300" y="0"/>
                  </a:cubicBezTo>
                  <a:close/>
                </a:path>
              </a:pathLst>
            </a:custGeom>
            <a:solidFill>
              <a:srgbClr val="191919">
                <a:alpha val="59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4411" name="Google Shape;4411;p26"/>
            <p:cNvGrpSpPr/>
            <p:nvPr/>
          </p:nvGrpSpPr>
          <p:grpSpPr>
            <a:xfrm flipH="1">
              <a:off x="5467046" y="4869472"/>
              <a:ext cx="88313" cy="132981"/>
              <a:chOff x="712664" y="3994329"/>
              <a:chExt cx="88313" cy="132981"/>
            </a:xfrm>
          </p:grpSpPr>
          <p:sp>
            <p:nvSpPr>
              <p:cNvPr id="4412" name="Google Shape;4412;p26"/>
              <p:cNvSpPr/>
              <p:nvPr/>
            </p:nvSpPr>
            <p:spPr>
              <a:xfrm>
                <a:off x="712664" y="4006439"/>
                <a:ext cx="44613" cy="91225"/>
              </a:xfrm>
              <a:custGeom>
                <a:avLst/>
                <a:gdLst/>
                <a:ahLst/>
                <a:cxnLst/>
                <a:rect l="l" t="t" r="r" b="b"/>
                <a:pathLst>
                  <a:path w="781" h="1597" extrusionOk="0">
                    <a:moveTo>
                      <a:pt x="221" y="1"/>
                    </a:moveTo>
                    <a:cubicBezTo>
                      <a:pt x="138" y="1"/>
                      <a:pt x="60" y="44"/>
                      <a:pt x="44" y="145"/>
                    </a:cubicBezTo>
                    <a:cubicBezTo>
                      <a:pt x="1" y="407"/>
                      <a:pt x="81" y="683"/>
                      <a:pt x="139" y="938"/>
                    </a:cubicBezTo>
                    <a:cubicBezTo>
                      <a:pt x="196" y="1187"/>
                      <a:pt x="264" y="1427"/>
                      <a:pt x="489" y="1579"/>
                    </a:cubicBezTo>
                    <a:cubicBezTo>
                      <a:pt x="506" y="1591"/>
                      <a:pt x="526" y="1596"/>
                      <a:pt x="546" y="1596"/>
                    </a:cubicBezTo>
                    <a:cubicBezTo>
                      <a:pt x="589" y="1596"/>
                      <a:pt x="632" y="1573"/>
                      <a:pt x="652" y="1535"/>
                    </a:cubicBezTo>
                    <a:cubicBezTo>
                      <a:pt x="780" y="1308"/>
                      <a:pt x="735" y="1060"/>
                      <a:pt x="674" y="820"/>
                    </a:cubicBezTo>
                    <a:cubicBezTo>
                      <a:pt x="614" y="582"/>
                      <a:pt x="569" y="295"/>
                      <a:pt x="422" y="97"/>
                    </a:cubicBezTo>
                    <a:cubicBezTo>
                      <a:pt x="377" y="36"/>
                      <a:pt x="297" y="1"/>
                      <a:pt x="221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413" name="Google Shape;4413;p26"/>
              <p:cNvSpPr/>
              <p:nvPr/>
            </p:nvSpPr>
            <p:spPr>
              <a:xfrm>
                <a:off x="767617" y="3994329"/>
                <a:ext cx="33360" cy="132981"/>
              </a:xfrm>
              <a:custGeom>
                <a:avLst/>
                <a:gdLst/>
                <a:ahLst/>
                <a:cxnLst/>
                <a:rect l="l" t="t" r="r" b="b"/>
                <a:pathLst>
                  <a:path w="584" h="2328" extrusionOk="0">
                    <a:moveTo>
                      <a:pt x="295" y="1"/>
                    </a:moveTo>
                    <a:cubicBezTo>
                      <a:pt x="171" y="1"/>
                      <a:pt x="45" y="86"/>
                      <a:pt x="30" y="255"/>
                    </a:cubicBezTo>
                    <a:cubicBezTo>
                      <a:pt x="0" y="597"/>
                      <a:pt x="2" y="946"/>
                      <a:pt x="6" y="1290"/>
                    </a:cubicBezTo>
                    <a:cubicBezTo>
                      <a:pt x="9" y="1631"/>
                      <a:pt x="24" y="1959"/>
                      <a:pt x="178" y="2270"/>
                    </a:cubicBezTo>
                    <a:cubicBezTo>
                      <a:pt x="198" y="2309"/>
                      <a:pt x="239" y="2328"/>
                      <a:pt x="281" y="2328"/>
                    </a:cubicBezTo>
                    <a:cubicBezTo>
                      <a:pt x="323" y="2328"/>
                      <a:pt x="365" y="2309"/>
                      <a:pt x="385" y="2270"/>
                    </a:cubicBezTo>
                    <a:cubicBezTo>
                      <a:pt x="543" y="1960"/>
                      <a:pt x="560" y="1631"/>
                      <a:pt x="569" y="1290"/>
                    </a:cubicBezTo>
                    <a:cubicBezTo>
                      <a:pt x="576" y="946"/>
                      <a:pt x="583" y="597"/>
                      <a:pt x="557" y="255"/>
                    </a:cubicBezTo>
                    <a:cubicBezTo>
                      <a:pt x="544" y="85"/>
                      <a:pt x="420" y="1"/>
                      <a:pt x="295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sp>
          <p:nvSpPr>
            <p:cNvPr id="4414" name="Google Shape;4414;p26"/>
            <p:cNvSpPr/>
            <p:nvPr/>
          </p:nvSpPr>
          <p:spPr>
            <a:xfrm flipH="1">
              <a:off x="6834713" y="4617755"/>
              <a:ext cx="33188" cy="102763"/>
            </a:xfrm>
            <a:custGeom>
              <a:avLst/>
              <a:gdLst/>
              <a:ahLst/>
              <a:cxnLst/>
              <a:rect l="l" t="t" r="r" b="b"/>
              <a:pathLst>
                <a:path w="581" h="1799" extrusionOk="0">
                  <a:moveTo>
                    <a:pt x="300" y="0"/>
                  </a:moveTo>
                  <a:cubicBezTo>
                    <a:pt x="224" y="0"/>
                    <a:pt x="148" y="46"/>
                    <a:pt x="114" y="137"/>
                  </a:cubicBezTo>
                  <a:cubicBezTo>
                    <a:pt x="22" y="389"/>
                    <a:pt x="32" y="700"/>
                    <a:pt x="16" y="968"/>
                  </a:cubicBezTo>
                  <a:cubicBezTo>
                    <a:pt x="0" y="1232"/>
                    <a:pt x="5" y="1500"/>
                    <a:pt x="120" y="1743"/>
                  </a:cubicBezTo>
                  <a:cubicBezTo>
                    <a:pt x="136" y="1778"/>
                    <a:pt x="178" y="1799"/>
                    <a:pt x="219" y="1799"/>
                  </a:cubicBezTo>
                  <a:cubicBezTo>
                    <a:pt x="248" y="1799"/>
                    <a:pt x="276" y="1788"/>
                    <a:pt x="293" y="1765"/>
                  </a:cubicBezTo>
                  <a:cubicBezTo>
                    <a:pt x="467" y="1544"/>
                    <a:pt x="522" y="1270"/>
                    <a:pt x="540" y="994"/>
                  </a:cubicBezTo>
                  <a:cubicBezTo>
                    <a:pt x="554" y="722"/>
                    <a:pt x="580" y="397"/>
                    <a:pt x="484" y="137"/>
                  </a:cubicBezTo>
                  <a:cubicBezTo>
                    <a:pt x="451" y="46"/>
                    <a:pt x="375" y="0"/>
                    <a:pt x="300" y="0"/>
                  </a:cubicBezTo>
                  <a:close/>
                </a:path>
              </a:pathLst>
            </a:custGeom>
            <a:solidFill>
              <a:srgbClr val="191919">
                <a:alpha val="59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4415" name="Google Shape;4415;p26"/>
            <p:cNvGrpSpPr/>
            <p:nvPr/>
          </p:nvGrpSpPr>
          <p:grpSpPr>
            <a:xfrm flipH="1">
              <a:off x="7047313" y="4735613"/>
              <a:ext cx="142923" cy="130526"/>
              <a:chOff x="178100" y="3904645"/>
              <a:chExt cx="142923" cy="130526"/>
            </a:xfrm>
          </p:grpSpPr>
          <p:sp>
            <p:nvSpPr>
              <p:cNvPr id="4416" name="Google Shape;4416;p26"/>
              <p:cNvSpPr/>
              <p:nvPr/>
            </p:nvSpPr>
            <p:spPr>
              <a:xfrm>
                <a:off x="178100" y="3936863"/>
                <a:ext cx="40843" cy="98308"/>
              </a:xfrm>
              <a:custGeom>
                <a:avLst/>
                <a:gdLst/>
                <a:ahLst/>
                <a:cxnLst/>
                <a:rect l="l" t="t" r="r" b="b"/>
                <a:pathLst>
                  <a:path w="715" h="1721" extrusionOk="0">
                    <a:moveTo>
                      <a:pt x="237" y="1"/>
                    </a:moveTo>
                    <a:cubicBezTo>
                      <a:pt x="157" y="1"/>
                      <a:pt x="77" y="54"/>
                      <a:pt x="49" y="139"/>
                    </a:cubicBezTo>
                    <a:cubicBezTo>
                      <a:pt x="1" y="283"/>
                      <a:pt x="37" y="436"/>
                      <a:pt x="59" y="582"/>
                    </a:cubicBezTo>
                    <a:cubicBezTo>
                      <a:pt x="76" y="711"/>
                      <a:pt x="98" y="838"/>
                      <a:pt x="120" y="966"/>
                    </a:cubicBezTo>
                    <a:cubicBezTo>
                      <a:pt x="142" y="1093"/>
                      <a:pt x="158" y="1223"/>
                      <a:pt x="193" y="1347"/>
                    </a:cubicBezTo>
                    <a:cubicBezTo>
                      <a:pt x="234" y="1488"/>
                      <a:pt x="302" y="1592"/>
                      <a:pt x="413" y="1688"/>
                    </a:cubicBezTo>
                    <a:cubicBezTo>
                      <a:pt x="438" y="1709"/>
                      <a:pt x="467" y="1720"/>
                      <a:pt x="496" y="1720"/>
                    </a:cubicBezTo>
                    <a:cubicBezTo>
                      <a:pt x="533" y="1720"/>
                      <a:pt x="570" y="1702"/>
                      <a:pt x="594" y="1665"/>
                    </a:cubicBezTo>
                    <a:cubicBezTo>
                      <a:pt x="672" y="1542"/>
                      <a:pt x="715" y="1424"/>
                      <a:pt x="707" y="1275"/>
                    </a:cubicBezTo>
                    <a:cubicBezTo>
                      <a:pt x="700" y="1133"/>
                      <a:pt x="672" y="990"/>
                      <a:pt x="643" y="848"/>
                    </a:cubicBezTo>
                    <a:cubicBezTo>
                      <a:pt x="592" y="595"/>
                      <a:pt x="554" y="244"/>
                      <a:pt x="362" y="51"/>
                    </a:cubicBezTo>
                    <a:cubicBezTo>
                      <a:pt x="326" y="16"/>
                      <a:pt x="281" y="1"/>
                      <a:pt x="237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417" name="Google Shape;4417;p26"/>
              <p:cNvSpPr/>
              <p:nvPr/>
            </p:nvSpPr>
            <p:spPr>
              <a:xfrm>
                <a:off x="230654" y="3904645"/>
                <a:ext cx="37187" cy="110589"/>
              </a:xfrm>
              <a:custGeom>
                <a:avLst/>
                <a:gdLst/>
                <a:ahLst/>
                <a:cxnLst/>
                <a:rect l="l" t="t" r="r" b="b"/>
                <a:pathLst>
                  <a:path w="651" h="1936" extrusionOk="0">
                    <a:moveTo>
                      <a:pt x="399" y="0"/>
                    </a:moveTo>
                    <a:cubicBezTo>
                      <a:pt x="364" y="0"/>
                      <a:pt x="331" y="13"/>
                      <a:pt x="305" y="45"/>
                    </a:cubicBezTo>
                    <a:cubicBezTo>
                      <a:pt x="124" y="270"/>
                      <a:pt x="142" y="647"/>
                      <a:pt x="102" y="921"/>
                    </a:cubicBezTo>
                    <a:cubicBezTo>
                      <a:pt x="57" y="1239"/>
                      <a:pt x="0" y="1544"/>
                      <a:pt x="117" y="1853"/>
                    </a:cubicBezTo>
                    <a:cubicBezTo>
                      <a:pt x="136" y="1902"/>
                      <a:pt x="182" y="1936"/>
                      <a:pt x="229" y="1936"/>
                    </a:cubicBezTo>
                    <a:cubicBezTo>
                      <a:pt x="255" y="1936"/>
                      <a:pt x="282" y="1925"/>
                      <a:pt x="305" y="1902"/>
                    </a:cubicBezTo>
                    <a:cubicBezTo>
                      <a:pt x="542" y="1660"/>
                      <a:pt x="598" y="1348"/>
                      <a:pt x="625" y="1020"/>
                    </a:cubicBezTo>
                    <a:cubicBezTo>
                      <a:pt x="637" y="862"/>
                      <a:pt x="650" y="703"/>
                      <a:pt x="643" y="545"/>
                    </a:cubicBezTo>
                    <a:cubicBezTo>
                      <a:pt x="637" y="392"/>
                      <a:pt x="640" y="203"/>
                      <a:pt x="542" y="75"/>
                    </a:cubicBezTo>
                    <a:cubicBezTo>
                      <a:pt x="511" y="33"/>
                      <a:pt x="454" y="0"/>
                      <a:pt x="399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418" name="Google Shape;4418;p26"/>
              <p:cNvSpPr/>
              <p:nvPr/>
            </p:nvSpPr>
            <p:spPr>
              <a:xfrm>
                <a:off x="275667" y="3947545"/>
                <a:ext cx="45355" cy="85284"/>
              </a:xfrm>
              <a:custGeom>
                <a:avLst/>
                <a:gdLst/>
                <a:ahLst/>
                <a:cxnLst/>
                <a:rect l="l" t="t" r="r" b="b"/>
                <a:pathLst>
                  <a:path w="794" h="1493" extrusionOk="0">
                    <a:moveTo>
                      <a:pt x="528" y="0"/>
                    </a:moveTo>
                    <a:cubicBezTo>
                      <a:pt x="514" y="0"/>
                      <a:pt x="500" y="3"/>
                      <a:pt x="486" y="9"/>
                    </a:cubicBezTo>
                    <a:cubicBezTo>
                      <a:pt x="246" y="103"/>
                      <a:pt x="170" y="438"/>
                      <a:pt x="116" y="669"/>
                    </a:cubicBezTo>
                    <a:cubicBezTo>
                      <a:pt x="56" y="916"/>
                      <a:pt x="1" y="1211"/>
                      <a:pt x="155" y="1435"/>
                    </a:cubicBezTo>
                    <a:cubicBezTo>
                      <a:pt x="182" y="1473"/>
                      <a:pt x="219" y="1492"/>
                      <a:pt x="257" y="1492"/>
                    </a:cubicBezTo>
                    <a:cubicBezTo>
                      <a:pt x="286" y="1492"/>
                      <a:pt x="315" y="1481"/>
                      <a:pt x="342" y="1459"/>
                    </a:cubicBezTo>
                    <a:cubicBezTo>
                      <a:pt x="531" y="1295"/>
                      <a:pt x="571" y="1040"/>
                      <a:pt x="622" y="809"/>
                    </a:cubicBezTo>
                    <a:cubicBezTo>
                      <a:pt x="667" y="603"/>
                      <a:pt x="793" y="275"/>
                      <a:pt x="670" y="86"/>
                    </a:cubicBezTo>
                    <a:cubicBezTo>
                      <a:pt x="642" y="40"/>
                      <a:pt x="585" y="0"/>
                      <a:pt x="528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4419" name="Google Shape;4419;p26"/>
            <p:cNvGrpSpPr/>
            <p:nvPr/>
          </p:nvGrpSpPr>
          <p:grpSpPr>
            <a:xfrm flipH="1">
              <a:off x="6533859" y="4689922"/>
              <a:ext cx="88313" cy="132981"/>
              <a:chOff x="712664" y="3994329"/>
              <a:chExt cx="88313" cy="132981"/>
            </a:xfrm>
          </p:grpSpPr>
          <p:sp>
            <p:nvSpPr>
              <p:cNvPr id="4420" name="Google Shape;4420;p26"/>
              <p:cNvSpPr/>
              <p:nvPr/>
            </p:nvSpPr>
            <p:spPr>
              <a:xfrm>
                <a:off x="712664" y="4006439"/>
                <a:ext cx="44613" cy="91225"/>
              </a:xfrm>
              <a:custGeom>
                <a:avLst/>
                <a:gdLst/>
                <a:ahLst/>
                <a:cxnLst/>
                <a:rect l="l" t="t" r="r" b="b"/>
                <a:pathLst>
                  <a:path w="781" h="1597" extrusionOk="0">
                    <a:moveTo>
                      <a:pt x="221" y="1"/>
                    </a:moveTo>
                    <a:cubicBezTo>
                      <a:pt x="138" y="1"/>
                      <a:pt x="60" y="44"/>
                      <a:pt x="44" y="145"/>
                    </a:cubicBezTo>
                    <a:cubicBezTo>
                      <a:pt x="1" y="407"/>
                      <a:pt x="81" y="683"/>
                      <a:pt x="139" y="938"/>
                    </a:cubicBezTo>
                    <a:cubicBezTo>
                      <a:pt x="196" y="1187"/>
                      <a:pt x="264" y="1427"/>
                      <a:pt x="489" y="1579"/>
                    </a:cubicBezTo>
                    <a:cubicBezTo>
                      <a:pt x="506" y="1591"/>
                      <a:pt x="526" y="1596"/>
                      <a:pt x="546" y="1596"/>
                    </a:cubicBezTo>
                    <a:cubicBezTo>
                      <a:pt x="589" y="1596"/>
                      <a:pt x="632" y="1573"/>
                      <a:pt x="652" y="1535"/>
                    </a:cubicBezTo>
                    <a:cubicBezTo>
                      <a:pt x="780" y="1308"/>
                      <a:pt x="735" y="1060"/>
                      <a:pt x="674" y="820"/>
                    </a:cubicBezTo>
                    <a:cubicBezTo>
                      <a:pt x="614" y="582"/>
                      <a:pt x="569" y="295"/>
                      <a:pt x="422" y="97"/>
                    </a:cubicBezTo>
                    <a:cubicBezTo>
                      <a:pt x="377" y="36"/>
                      <a:pt x="297" y="1"/>
                      <a:pt x="221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421" name="Google Shape;4421;p26"/>
              <p:cNvSpPr/>
              <p:nvPr/>
            </p:nvSpPr>
            <p:spPr>
              <a:xfrm>
                <a:off x="767617" y="3994329"/>
                <a:ext cx="33360" cy="132981"/>
              </a:xfrm>
              <a:custGeom>
                <a:avLst/>
                <a:gdLst/>
                <a:ahLst/>
                <a:cxnLst/>
                <a:rect l="l" t="t" r="r" b="b"/>
                <a:pathLst>
                  <a:path w="584" h="2328" extrusionOk="0">
                    <a:moveTo>
                      <a:pt x="295" y="1"/>
                    </a:moveTo>
                    <a:cubicBezTo>
                      <a:pt x="171" y="1"/>
                      <a:pt x="45" y="86"/>
                      <a:pt x="30" y="255"/>
                    </a:cubicBezTo>
                    <a:cubicBezTo>
                      <a:pt x="0" y="597"/>
                      <a:pt x="2" y="946"/>
                      <a:pt x="6" y="1290"/>
                    </a:cubicBezTo>
                    <a:cubicBezTo>
                      <a:pt x="9" y="1631"/>
                      <a:pt x="24" y="1959"/>
                      <a:pt x="178" y="2270"/>
                    </a:cubicBezTo>
                    <a:cubicBezTo>
                      <a:pt x="198" y="2309"/>
                      <a:pt x="239" y="2328"/>
                      <a:pt x="281" y="2328"/>
                    </a:cubicBezTo>
                    <a:cubicBezTo>
                      <a:pt x="323" y="2328"/>
                      <a:pt x="365" y="2309"/>
                      <a:pt x="385" y="2270"/>
                    </a:cubicBezTo>
                    <a:cubicBezTo>
                      <a:pt x="543" y="1960"/>
                      <a:pt x="560" y="1631"/>
                      <a:pt x="569" y="1290"/>
                    </a:cubicBezTo>
                    <a:cubicBezTo>
                      <a:pt x="576" y="946"/>
                      <a:pt x="583" y="597"/>
                      <a:pt x="557" y="255"/>
                    </a:cubicBezTo>
                    <a:cubicBezTo>
                      <a:pt x="544" y="85"/>
                      <a:pt x="420" y="1"/>
                      <a:pt x="295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4422" name="Google Shape;4422;p26"/>
            <p:cNvGrpSpPr/>
            <p:nvPr/>
          </p:nvGrpSpPr>
          <p:grpSpPr>
            <a:xfrm flipH="1">
              <a:off x="6789661" y="4866893"/>
              <a:ext cx="148749" cy="138123"/>
              <a:chOff x="417563" y="4145250"/>
              <a:chExt cx="148749" cy="138123"/>
            </a:xfrm>
          </p:grpSpPr>
          <p:sp>
            <p:nvSpPr>
              <p:cNvPr id="4423" name="Google Shape;4423;p26"/>
              <p:cNvSpPr/>
              <p:nvPr/>
            </p:nvSpPr>
            <p:spPr>
              <a:xfrm>
                <a:off x="417563" y="4179924"/>
                <a:ext cx="39186" cy="103449"/>
              </a:xfrm>
              <a:custGeom>
                <a:avLst/>
                <a:gdLst/>
                <a:ahLst/>
                <a:cxnLst/>
                <a:rect l="l" t="t" r="r" b="b"/>
                <a:pathLst>
                  <a:path w="686" h="1811" extrusionOk="0">
                    <a:moveTo>
                      <a:pt x="283" y="1"/>
                    </a:moveTo>
                    <a:cubicBezTo>
                      <a:pt x="215" y="1"/>
                      <a:pt x="148" y="32"/>
                      <a:pt x="118" y="96"/>
                    </a:cubicBezTo>
                    <a:cubicBezTo>
                      <a:pt x="0" y="348"/>
                      <a:pt x="83" y="703"/>
                      <a:pt x="102" y="970"/>
                    </a:cubicBezTo>
                    <a:cubicBezTo>
                      <a:pt x="112" y="1123"/>
                      <a:pt x="118" y="1280"/>
                      <a:pt x="141" y="1432"/>
                    </a:cubicBezTo>
                    <a:cubicBezTo>
                      <a:pt x="163" y="1569"/>
                      <a:pt x="227" y="1672"/>
                      <a:pt x="315" y="1777"/>
                    </a:cubicBezTo>
                    <a:cubicBezTo>
                      <a:pt x="333" y="1800"/>
                      <a:pt x="363" y="1811"/>
                      <a:pt x="394" y="1811"/>
                    </a:cubicBezTo>
                    <a:cubicBezTo>
                      <a:pt x="425" y="1811"/>
                      <a:pt x="456" y="1799"/>
                      <a:pt x="475" y="1777"/>
                    </a:cubicBezTo>
                    <a:cubicBezTo>
                      <a:pt x="685" y="1537"/>
                      <a:pt x="670" y="1245"/>
                      <a:pt x="647" y="944"/>
                    </a:cubicBezTo>
                    <a:cubicBezTo>
                      <a:pt x="625" y="670"/>
                      <a:pt x="621" y="266"/>
                      <a:pt x="421" y="56"/>
                    </a:cubicBezTo>
                    <a:cubicBezTo>
                      <a:pt x="386" y="19"/>
                      <a:pt x="334" y="1"/>
                      <a:pt x="283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424" name="Google Shape;4424;p26"/>
              <p:cNvSpPr/>
              <p:nvPr/>
            </p:nvSpPr>
            <p:spPr>
              <a:xfrm>
                <a:off x="469888" y="4145250"/>
                <a:ext cx="42556" cy="117101"/>
              </a:xfrm>
              <a:custGeom>
                <a:avLst/>
                <a:gdLst/>
                <a:ahLst/>
                <a:cxnLst/>
                <a:rect l="l" t="t" r="r" b="b"/>
                <a:pathLst>
                  <a:path w="745" h="2050" extrusionOk="0">
                    <a:moveTo>
                      <a:pt x="476" y="0"/>
                    </a:moveTo>
                    <a:cubicBezTo>
                      <a:pt x="449" y="0"/>
                      <a:pt x="419" y="8"/>
                      <a:pt x="384" y="23"/>
                    </a:cubicBezTo>
                    <a:cubicBezTo>
                      <a:pt x="243" y="88"/>
                      <a:pt x="219" y="278"/>
                      <a:pt x="192" y="415"/>
                    </a:cubicBezTo>
                    <a:cubicBezTo>
                      <a:pt x="158" y="589"/>
                      <a:pt x="132" y="764"/>
                      <a:pt x="104" y="936"/>
                    </a:cubicBezTo>
                    <a:cubicBezTo>
                      <a:pt x="47" y="1281"/>
                      <a:pt x="1" y="1611"/>
                      <a:pt x="84" y="1954"/>
                    </a:cubicBezTo>
                    <a:cubicBezTo>
                      <a:pt x="99" y="2020"/>
                      <a:pt x="150" y="2049"/>
                      <a:pt x="204" y="2049"/>
                    </a:cubicBezTo>
                    <a:cubicBezTo>
                      <a:pt x="250" y="2049"/>
                      <a:pt x="298" y="2027"/>
                      <a:pt x="327" y="1988"/>
                    </a:cubicBezTo>
                    <a:cubicBezTo>
                      <a:pt x="568" y="1660"/>
                      <a:pt x="617" y="1267"/>
                      <a:pt x="652" y="870"/>
                    </a:cubicBezTo>
                    <a:cubicBezTo>
                      <a:pt x="666" y="718"/>
                      <a:pt x="745" y="0"/>
                      <a:pt x="476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425" name="Google Shape;4425;p26"/>
              <p:cNvSpPr/>
              <p:nvPr/>
            </p:nvSpPr>
            <p:spPr>
              <a:xfrm>
                <a:off x="528840" y="4206144"/>
                <a:ext cx="37472" cy="75173"/>
              </a:xfrm>
              <a:custGeom>
                <a:avLst/>
                <a:gdLst/>
                <a:ahLst/>
                <a:cxnLst/>
                <a:rect l="l" t="t" r="r" b="b"/>
                <a:pathLst>
                  <a:path w="656" h="1316" extrusionOk="0">
                    <a:moveTo>
                      <a:pt x="371" y="0"/>
                    </a:moveTo>
                    <a:cubicBezTo>
                      <a:pt x="302" y="0"/>
                      <a:pt x="231" y="34"/>
                      <a:pt x="180" y="103"/>
                    </a:cubicBezTo>
                    <a:cubicBezTo>
                      <a:pt x="57" y="271"/>
                      <a:pt x="44" y="533"/>
                      <a:pt x="23" y="733"/>
                    </a:cubicBezTo>
                    <a:cubicBezTo>
                      <a:pt x="1" y="928"/>
                      <a:pt x="15" y="1125"/>
                      <a:pt x="152" y="1281"/>
                    </a:cubicBezTo>
                    <a:cubicBezTo>
                      <a:pt x="172" y="1303"/>
                      <a:pt x="205" y="1315"/>
                      <a:pt x="238" y="1315"/>
                    </a:cubicBezTo>
                    <a:cubicBezTo>
                      <a:pt x="259" y="1315"/>
                      <a:pt x="281" y="1310"/>
                      <a:pt x="298" y="1298"/>
                    </a:cubicBezTo>
                    <a:cubicBezTo>
                      <a:pt x="470" y="1186"/>
                      <a:pt x="536" y="999"/>
                      <a:pt x="566" y="805"/>
                    </a:cubicBezTo>
                    <a:cubicBezTo>
                      <a:pt x="598" y="604"/>
                      <a:pt x="655" y="349"/>
                      <a:pt x="581" y="154"/>
                    </a:cubicBezTo>
                    <a:cubicBezTo>
                      <a:pt x="541" y="53"/>
                      <a:pt x="457" y="0"/>
                      <a:pt x="371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sp>
          <p:nvSpPr>
            <p:cNvPr id="4426" name="Google Shape;4426;p26"/>
            <p:cNvSpPr/>
            <p:nvPr/>
          </p:nvSpPr>
          <p:spPr>
            <a:xfrm flipH="1">
              <a:off x="4278663" y="4922030"/>
              <a:ext cx="33188" cy="102763"/>
            </a:xfrm>
            <a:custGeom>
              <a:avLst/>
              <a:gdLst/>
              <a:ahLst/>
              <a:cxnLst/>
              <a:rect l="l" t="t" r="r" b="b"/>
              <a:pathLst>
                <a:path w="581" h="1799" extrusionOk="0">
                  <a:moveTo>
                    <a:pt x="300" y="0"/>
                  </a:moveTo>
                  <a:cubicBezTo>
                    <a:pt x="224" y="0"/>
                    <a:pt x="148" y="46"/>
                    <a:pt x="114" y="137"/>
                  </a:cubicBezTo>
                  <a:cubicBezTo>
                    <a:pt x="22" y="389"/>
                    <a:pt x="32" y="700"/>
                    <a:pt x="16" y="968"/>
                  </a:cubicBezTo>
                  <a:cubicBezTo>
                    <a:pt x="0" y="1232"/>
                    <a:pt x="5" y="1500"/>
                    <a:pt x="120" y="1743"/>
                  </a:cubicBezTo>
                  <a:cubicBezTo>
                    <a:pt x="136" y="1778"/>
                    <a:pt x="178" y="1799"/>
                    <a:pt x="219" y="1799"/>
                  </a:cubicBezTo>
                  <a:cubicBezTo>
                    <a:pt x="248" y="1799"/>
                    <a:pt x="276" y="1788"/>
                    <a:pt x="293" y="1765"/>
                  </a:cubicBezTo>
                  <a:cubicBezTo>
                    <a:pt x="467" y="1544"/>
                    <a:pt x="522" y="1270"/>
                    <a:pt x="540" y="994"/>
                  </a:cubicBezTo>
                  <a:cubicBezTo>
                    <a:pt x="554" y="722"/>
                    <a:pt x="580" y="397"/>
                    <a:pt x="484" y="137"/>
                  </a:cubicBezTo>
                  <a:cubicBezTo>
                    <a:pt x="451" y="46"/>
                    <a:pt x="375" y="0"/>
                    <a:pt x="300" y="0"/>
                  </a:cubicBezTo>
                  <a:close/>
                </a:path>
              </a:pathLst>
            </a:custGeom>
            <a:solidFill>
              <a:srgbClr val="191919">
                <a:alpha val="59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4427" name="Google Shape;4427;p26"/>
            <p:cNvGrpSpPr/>
            <p:nvPr/>
          </p:nvGrpSpPr>
          <p:grpSpPr>
            <a:xfrm flipH="1">
              <a:off x="8932036" y="4851518"/>
              <a:ext cx="148749" cy="138123"/>
              <a:chOff x="417563" y="4145250"/>
              <a:chExt cx="148749" cy="138123"/>
            </a:xfrm>
          </p:grpSpPr>
          <p:sp>
            <p:nvSpPr>
              <p:cNvPr id="4428" name="Google Shape;4428;p26"/>
              <p:cNvSpPr/>
              <p:nvPr/>
            </p:nvSpPr>
            <p:spPr>
              <a:xfrm>
                <a:off x="417563" y="4179924"/>
                <a:ext cx="39186" cy="103449"/>
              </a:xfrm>
              <a:custGeom>
                <a:avLst/>
                <a:gdLst/>
                <a:ahLst/>
                <a:cxnLst/>
                <a:rect l="l" t="t" r="r" b="b"/>
                <a:pathLst>
                  <a:path w="686" h="1811" extrusionOk="0">
                    <a:moveTo>
                      <a:pt x="283" y="1"/>
                    </a:moveTo>
                    <a:cubicBezTo>
                      <a:pt x="215" y="1"/>
                      <a:pt x="148" y="32"/>
                      <a:pt x="118" y="96"/>
                    </a:cubicBezTo>
                    <a:cubicBezTo>
                      <a:pt x="0" y="348"/>
                      <a:pt x="83" y="703"/>
                      <a:pt x="102" y="970"/>
                    </a:cubicBezTo>
                    <a:cubicBezTo>
                      <a:pt x="112" y="1123"/>
                      <a:pt x="118" y="1280"/>
                      <a:pt x="141" y="1432"/>
                    </a:cubicBezTo>
                    <a:cubicBezTo>
                      <a:pt x="163" y="1569"/>
                      <a:pt x="227" y="1672"/>
                      <a:pt x="315" y="1777"/>
                    </a:cubicBezTo>
                    <a:cubicBezTo>
                      <a:pt x="333" y="1800"/>
                      <a:pt x="363" y="1811"/>
                      <a:pt x="394" y="1811"/>
                    </a:cubicBezTo>
                    <a:cubicBezTo>
                      <a:pt x="425" y="1811"/>
                      <a:pt x="456" y="1799"/>
                      <a:pt x="475" y="1777"/>
                    </a:cubicBezTo>
                    <a:cubicBezTo>
                      <a:pt x="685" y="1537"/>
                      <a:pt x="670" y="1245"/>
                      <a:pt x="647" y="944"/>
                    </a:cubicBezTo>
                    <a:cubicBezTo>
                      <a:pt x="625" y="670"/>
                      <a:pt x="621" y="266"/>
                      <a:pt x="421" y="56"/>
                    </a:cubicBezTo>
                    <a:cubicBezTo>
                      <a:pt x="386" y="19"/>
                      <a:pt x="334" y="1"/>
                      <a:pt x="283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429" name="Google Shape;4429;p26"/>
              <p:cNvSpPr/>
              <p:nvPr/>
            </p:nvSpPr>
            <p:spPr>
              <a:xfrm>
                <a:off x="469888" y="4145250"/>
                <a:ext cx="42556" cy="117101"/>
              </a:xfrm>
              <a:custGeom>
                <a:avLst/>
                <a:gdLst/>
                <a:ahLst/>
                <a:cxnLst/>
                <a:rect l="l" t="t" r="r" b="b"/>
                <a:pathLst>
                  <a:path w="745" h="2050" extrusionOk="0">
                    <a:moveTo>
                      <a:pt x="476" y="0"/>
                    </a:moveTo>
                    <a:cubicBezTo>
                      <a:pt x="449" y="0"/>
                      <a:pt x="419" y="8"/>
                      <a:pt x="384" y="23"/>
                    </a:cubicBezTo>
                    <a:cubicBezTo>
                      <a:pt x="243" y="88"/>
                      <a:pt x="219" y="278"/>
                      <a:pt x="192" y="415"/>
                    </a:cubicBezTo>
                    <a:cubicBezTo>
                      <a:pt x="158" y="589"/>
                      <a:pt x="132" y="764"/>
                      <a:pt x="104" y="936"/>
                    </a:cubicBezTo>
                    <a:cubicBezTo>
                      <a:pt x="47" y="1281"/>
                      <a:pt x="1" y="1611"/>
                      <a:pt x="84" y="1954"/>
                    </a:cubicBezTo>
                    <a:cubicBezTo>
                      <a:pt x="99" y="2020"/>
                      <a:pt x="150" y="2049"/>
                      <a:pt x="204" y="2049"/>
                    </a:cubicBezTo>
                    <a:cubicBezTo>
                      <a:pt x="250" y="2049"/>
                      <a:pt x="298" y="2027"/>
                      <a:pt x="327" y="1988"/>
                    </a:cubicBezTo>
                    <a:cubicBezTo>
                      <a:pt x="568" y="1660"/>
                      <a:pt x="617" y="1267"/>
                      <a:pt x="652" y="870"/>
                    </a:cubicBezTo>
                    <a:cubicBezTo>
                      <a:pt x="666" y="718"/>
                      <a:pt x="745" y="0"/>
                      <a:pt x="476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430" name="Google Shape;4430;p26"/>
              <p:cNvSpPr/>
              <p:nvPr/>
            </p:nvSpPr>
            <p:spPr>
              <a:xfrm>
                <a:off x="528840" y="4206144"/>
                <a:ext cx="37472" cy="75173"/>
              </a:xfrm>
              <a:custGeom>
                <a:avLst/>
                <a:gdLst/>
                <a:ahLst/>
                <a:cxnLst/>
                <a:rect l="l" t="t" r="r" b="b"/>
                <a:pathLst>
                  <a:path w="656" h="1316" extrusionOk="0">
                    <a:moveTo>
                      <a:pt x="371" y="0"/>
                    </a:moveTo>
                    <a:cubicBezTo>
                      <a:pt x="302" y="0"/>
                      <a:pt x="231" y="34"/>
                      <a:pt x="180" y="103"/>
                    </a:cubicBezTo>
                    <a:cubicBezTo>
                      <a:pt x="57" y="271"/>
                      <a:pt x="44" y="533"/>
                      <a:pt x="23" y="733"/>
                    </a:cubicBezTo>
                    <a:cubicBezTo>
                      <a:pt x="1" y="928"/>
                      <a:pt x="15" y="1125"/>
                      <a:pt x="152" y="1281"/>
                    </a:cubicBezTo>
                    <a:cubicBezTo>
                      <a:pt x="172" y="1303"/>
                      <a:pt x="205" y="1315"/>
                      <a:pt x="238" y="1315"/>
                    </a:cubicBezTo>
                    <a:cubicBezTo>
                      <a:pt x="259" y="1315"/>
                      <a:pt x="281" y="1310"/>
                      <a:pt x="298" y="1298"/>
                    </a:cubicBezTo>
                    <a:cubicBezTo>
                      <a:pt x="470" y="1186"/>
                      <a:pt x="536" y="999"/>
                      <a:pt x="566" y="805"/>
                    </a:cubicBezTo>
                    <a:cubicBezTo>
                      <a:pt x="598" y="604"/>
                      <a:pt x="655" y="349"/>
                      <a:pt x="581" y="154"/>
                    </a:cubicBezTo>
                    <a:cubicBezTo>
                      <a:pt x="541" y="53"/>
                      <a:pt x="457" y="0"/>
                      <a:pt x="371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4431" name="Google Shape;4431;p26"/>
            <p:cNvGrpSpPr/>
            <p:nvPr/>
          </p:nvGrpSpPr>
          <p:grpSpPr>
            <a:xfrm flipH="1">
              <a:off x="3504875" y="4870688"/>
              <a:ext cx="142923" cy="130526"/>
              <a:chOff x="178100" y="3904645"/>
              <a:chExt cx="142923" cy="130526"/>
            </a:xfrm>
          </p:grpSpPr>
          <p:sp>
            <p:nvSpPr>
              <p:cNvPr id="4432" name="Google Shape;4432;p26"/>
              <p:cNvSpPr/>
              <p:nvPr/>
            </p:nvSpPr>
            <p:spPr>
              <a:xfrm>
                <a:off x="178100" y="3936863"/>
                <a:ext cx="40843" cy="98308"/>
              </a:xfrm>
              <a:custGeom>
                <a:avLst/>
                <a:gdLst/>
                <a:ahLst/>
                <a:cxnLst/>
                <a:rect l="l" t="t" r="r" b="b"/>
                <a:pathLst>
                  <a:path w="715" h="1721" extrusionOk="0">
                    <a:moveTo>
                      <a:pt x="237" y="1"/>
                    </a:moveTo>
                    <a:cubicBezTo>
                      <a:pt x="157" y="1"/>
                      <a:pt x="77" y="54"/>
                      <a:pt x="49" y="139"/>
                    </a:cubicBezTo>
                    <a:cubicBezTo>
                      <a:pt x="1" y="283"/>
                      <a:pt x="37" y="436"/>
                      <a:pt x="59" y="582"/>
                    </a:cubicBezTo>
                    <a:cubicBezTo>
                      <a:pt x="76" y="711"/>
                      <a:pt x="98" y="838"/>
                      <a:pt x="120" y="966"/>
                    </a:cubicBezTo>
                    <a:cubicBezTo>
                      <a:pt x="142" y="1093"/>
                      <a:pt x="158" y="1223"/>
                      <a:pt x="193" y="1347"/>
                    </a:cubicBezTo>
                    <a:cubicBezTo>
                      <a:pt x="234" y="1488"/>
                      <a:pt x="302" y="1592"/>
                      <a:pt x="413" y="1688"/>
                    </a:cubicBezTo>
                    <a:cubicBezTo>
                      <a:pt x="438" y="1709"/>
                      <a:pt x="467" y="1720"/>
                      <a:pt x="496" y="1720"/>
                    </a:cubicBezTo>
                    <a:cubicBezTo>
                      <a:pt x="533" y="1720"/>
                      <a:pt x="570" y="1702"/>
                      <a:pt x="594" y="1665"/>
                    </a:cubicBezTo>
                    <a:cubicBezTo>
                      <a:pt x="672" y="1542"/>
                      <a:pt x="715" y="1424"/>
                      <a:pt x="707" y="1275"/>
                    </a:cubicBezTo>
                    <a:cubicBezTo>
                      <a:pt x="700" y="1133"/>
                      <a:pt x="672" y="990"/>
                      <a:pt x="643" y="848"/>
                    </a:cubicBezTo>
                    <a:cubicBezTo>
                      <a:pt x="592" y="595"/>
                      <a:pt x="554" y="244"/>
                      <a:pt x="362" y="51"/>
                    </a:cubicBezTo>
                    <a:cubicBezTo>
                      <a:pt x="326" y="16"/>
                      <a:pt x="281" y="1"/>
                      <a:pt x="237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433" name="Google Shape;4433;p26"/>
              <p:cNvSpPr/>
              <p:nvPr/>
            </p:nvSpPr>
            <p:spPr>
              <a:xfrm>
                <a:off x="230654" y="3904645"/>
                <a:ext cx="37187" cy="110589"/>
              </a:xfrm>
              <a:custGeom>
                <a:avLst/>
                <a:gdLst/>
                <a:ahLst/>
                <a:cxnLst/>
                <a:rect l="l" t="t" r="r" b="b"/>
                <a:pathLst>
                  <a:path w="651" h="1936" extrusionOk="0">
                    <a:moveTo>
                      <a:pt x="399" y="0"/>
                    </a:moveTo>
                    <a:cubicBezTo>
                      <a:pt x="364" y="0"/>
                      <a:pt x="331" y="13"/>
                      <a:pt x="305" y="45"/>
                    </a:cubicBezTo>
                    <a:cubicBezTo>
                      <a:pt x="124" y="270"/>
                      <a:pt x="142" y="647"/>
                      <a:pt x="102" y="921"/>
                    </a:cubicBezTo>
                    <a:cubicBezTo>
                      <a:pt x="57" y="1239"/>
                      <a:pt x="0" y="1544"/>
                      <a:pt x="117" y="1853"/>
                    </a:cubicBezTo>
                    <a:cubicBezTo>
                      <a:pt x="136" y="1902"/>
                      <a:pt x="182" y="1936"/>
                      <a:pt x="229" y="1936"/>
                    </a:cubicBezTo>
                    <a:cubicBezTo>
                      <a:pt x="255" y="1936"/>
                      <a:pt x="282" y="1925"/>
                      <a:pt x="305" y="1902"/>
                    </a:cubicBezTo>
                    <a:cubicBezTo>
                      <a:pt x="542" y="1660"/>
                      <a:pt x="598" y="1348"/>
                      <a:pt x="625" y="1020"/>
                    </a:cubicBezTo>
                    <a:cubicBezTo>
                      <a:pt x="637" y="862"/>
                      <a:pt x="650" y="703"/>
                      <a:pt x="643" y="545"/>
                    </a:cubicBezTo>
                    <a:cubicBezTo>
                      <a:pt x="637" y="392"/>
                      <a:pt x="640" y="203"/>
                      <a:pt x="542" y="75"/>
                    </a:cubicBezTo>
                    <a:cubicBezTo>
                      <a:pt x="511" y="33"/>
                      <a:pt x="454" y="0"/>
                      <a:pt x="399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434" name="Google Shape;4434;p26"/>
              <p:cNvSpPr/>
              <p:nvPr/>
            </p:nvSpPr>
            <p:spPr>
              <a:xfrm>
                <a:off x="275667" y="3947545"/>
                <a:ext cx="45355" cy="85284"/>
              </a:xfrm>
              <a:custGeom>
                <a:avLst/>
                <a:gdLst/>
                <a:ahLst/>
                <a:cxnLst/>
                <a:rect l="l" t="t" r="r" b="b"/>
                <a:pathLst>
                  <a:path w="794" h="1493" extrusionOk="0">
                    <a:moveTo>
                      <a:pt x="528" y="0"/>
                    </a:moveTo>
                    <a:cubicBezTo>
                      <a:pt x="514" y="0"/>
                      <a:pt x="500" y="3"/>
                      <a:pt x="486" y="9"/>
                    </a:cubicBezTo>
                    <a:cubicBezTo>
                      <a:pt x="246" y="103"/>
                      <a:pt x="170" y="438"/>
                      <a:pt x="116" y="669"/>
                    </a:cubicBezTo>
                    <a:cubicBezTo>
                      <a:pt x="56" y="916"/>
                      <a:pt x="1" y="1211"/>
                      <a:pt x="155" y="1435"/>
                    </a:cubicBezTo>
                    <a:cubicBezTo>
                      <a:pt x="182" y="1473"/>
                      <a:pt x="219" y="1492"/>
                      <a:pt x="257" y="1492"/>
                    </a:cubicBezTo>
                    <a:cubicBezTo>
                      <a:pt x="286" y="1492"/>
                      <a:pt x="315" y="1481"/>
                      <a:pt x="342" y="1459"/>
                    </a:cubicBezTo>
                    <a:cubicBezTo>
                      <a:pt x="531" y="1295"/>
                      <a:pt x="571" y="1040"/>
                      <a:pt x="622" y="809"/>
                    </a:cubicBezTo>
                    <a:cubicBezTo>
                      <a:pt x="667" y="603"/>
                      <a:pt x="793" y="275"/>
                      <a:pt x="670" y="86"/>
                    </a:cubicBezTo>
                    <a:cubicBezTo>
                      <a:pt x="642" y="40"/>
                      <a:pt x="585" y="0"/>
                      <a:pt x="528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4435" name="Google Shape;4435;p26"/>
            <p:cNvGrpSpPr/>
            <p:nvPr/>
          </p:nvGrpSpPr>
          <p:grpSpPr>
            <a:xfrm flipH="1">
              <a:off x="4736159" y="4869472"/>
              <a:ext cx="88313" cy="132981"/>
              <a:chOff x="712664" y="3994329"/>
              <a:chExt cx="88313" cy="132981"/>
            </a:xfrm>
          </p:grpSpPr>
          <p:sp>
            <p:nvSpPr>
              <p:cNvPr id="4436" name="Google Shape;4436;p26"/>
              <p:cNvSpPr/>
              <p:nvPr/>
            </p:nvSpPr>
            <p:spPr>
              <a:xfrm>
                <a:off x="712664" y="4006439"/>
                <a:ext cx="44613" cy="91225"/>
              </a:xfrm>
              <a:custGeom>
                <a:avLst/>
                <a:gdLst/>
                <a:ahLst/>
                <a:cxnLst/>
                <a:rect l="l" t="t" r="r" b="b"/>
                <a:pathLst>
                  <a:path w="781" h="1597" extrusionOk="0">
                    <a:moveTo>
                      <a:pt x="221" y="1"/>
                    </a:moveTo>
                    <a:cubicBezTo>
                      <a:pt x="138" y="1"/>
                      <a:pt x="60" y="44"/>
                      <a:pt x="44" y="145"/>
                    </a:cubicBezTo>
                    <a:cubicBezTo>
                      <a:pt x="1" y="407"/>
                      <a:pt x="81" y="683"/>
                      <a:pt x="139" y="938"/>
                    </a:cubicBezTo>
                    <a:cubicBezTo>
                      <a:pt x="196" y="1187"/>
                      <a:pt x="264" y="1427"/>
                      <a:pt x="489" y="1579"/>
                    </a:cubicBezTo>
                    <a:cubicBezTo>
                      <a:pt x="506" y="1591"/>
                      <a:pt x="526" y="1596"/>
                      <a:pt x="546" y="1596"/>
                    </a:cubicBezTo>
                    <a:cubicBezTo>
                      <a:pt x="589" y="1596"/>
                      <a:pt x="632" y="1573"/>
                      <a:pt x="652" y="1535"/>
                    </a:cubicBezTo>
                    <a:cubicBezTo>
                      <a:pt x="780" y="1308"/>
                      <a:pt x="735" y="1060"/>
                      <a:pt x="674" y="820"/>
                    </a:cubicBezTo>
                    <a:cubicBezTo>
                      <a:pt x="614" y="582"/>
                      <a:pt x="569" y="295"/>
                      <a:pt x="422" y="97"/>
                    </a:cubicBezTo>
                    <a:cubicBezTo>
                      <a:pt x="377" y="36"/>
                      <a:pt x="297" y="1"/>
                      <a:pt x="221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437" name="Google Shape;4437;p26"/>
              <p:cNvSpPr/>
              <p:nvPr/>
            </p:nvSpPr>
            <p:spPr>
              <a:xfrm>
                <a:off x="767617" y="3994329"/>
                <a:ext cx="33360" cy="132981"/>
              </a:xfrm>
              <a:custGeom>
                <a:avLst/>
                <a:gdLst/>
                <a:ahLst/>
                <a:cxnLst/>
                <a:rect l="l" t="t" r="r" b="b"/>
                <a:pathLst>
                  <a:path w="584" h="2328" extrusionOk="0">
                    <a:moveTo>
                      <a:pt x="295" y="1"/>
                    </a:moveTo>
                    <a:cubicBezTo>
                      <a:pt x="171" y="1"/>
                      <a:pt x="45" y="86"/>
                      <a:pt x="30" y="255"/>
                    </a:cubicBezTo>
                    <a:cubicBezTo>
                      <a:pt x="0" y="597"/>
                      <a:pt x="2" y="946"/>
                      <a:pt x="6" y="1290"/>
                    </a:cubicBezTo>
                    <a:cubicBezTo>
                      <a:pt x="9" y="1631"/>
                      <a:pt x="24" y="1959"/>
                      <a:pt x="178" y="2270"/>
                    </a:cubicBezTo>
                    <a:cubicBezTo>
                      <a:pt x="198" y="2309"/>
                      <a:pt x="239" y="2328"/>
                      <a:pt x="281" y="2328"/>
                    </a:cubicBezTo>
                    <a:cubicBezTo>
                      <a:pt x="323" y="2328"/>
                      <a:pt x="365" y="2309"/>
                      <a:pt x="385" y="2270"/>
                    </a:cubicBezTo>
                    <a:cubicBezTo>
                      <a:pt x="543" y="1960"/>
                      <a:pt x="560" y="1631"/>
                      <a:pt x="569" y="1290"/>
                    </a:cubicBezTo>
                    <a:cubicBezTo>
                      <a:pt x="576" y="946"/>
                      <a:pt x="583" y="597"/>
                      <a:pt x="557" y="255"/>
                    </a:cubicBezTo>
                    <a:cubicBezTo>
                      <a:pt x="544" y="85"/>
                      <a:pt x="420" y="1"/>
                      <a:pt x="295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4438" name="Google Shape;4438;p26"/>
            <p:cNvGrpSpPr/>
            <p:nvPr/>
          </p:nvGrpSpPr>
          <p:grpSpPr>
            <a:xfrm flipH="1">
              <a:off x="3950663" y="4855325"/>
              <a:ext cx="142923" cy="130526"/>
              <a:chOff x="178100" y="3904645"/>
              <a:chExt cx="142923" cy="130526"/>
            </a:xfrm>
          </p:grpSpPr>
          <p:sp>
            <p:nvSpPr>
              <p:cNvPr id="4439" name="Google Shape;4439;p26"/>
              <p:cNvSpPr/>
              <p:nvPr/>
            </p:nvSpPr>
            <p:spPr>
              <a:xfrm>
                <a:off x="178100" y="3936863"/>
                <a:ext cx="40843" cy="98308"/>
              </a:xfrm>
              <a:custGeom>
                <a:avLst/>
                <a:gdLst/>
                <a:ahLst/>
                <a:cxnLst/>
                <a:rect l="l" t="t" r="r" b="b"/>
                <a:pathLst>
                  <a:path w="715" h="1721" extrusionOk="0">
                    <a:moveTo>
                      <a:pt x="237" y="1"/>
                    </a:moveTo>
                    <a:cubicBezTo>
                      <a:pt x="157" y="1"/>
                      <a:pt x="77" y="54"/>
                      <a:pt x="49" y="139"/>
                    </a:cubicBezTo>
                    <a:cubicBezTo>
                      <a:pt x="1" y="283"/>
                      <a:pt x="37" y="436"/>
                      <a:pt x="59" y="582"/>
                    </a:cubicBezTo>
                    <a:cubicBezTo>
                      <a:pt x="76" y="711"/>
                      <a:pt x="98" y="838"/>
                      <a:pt x="120" y="966"/>
                    </a:cubicBezTo>
                    <a:cubicBezTo>
                      <a:pt x="142" y="1093"/>
                      <a:pt x="158" y="1223"/>
                      <a:pt x="193" y="1347"/>
                    </a:cubicBezTo>
                    <a:cubicBezTo>
                      <a:pt x="234" y="1488"/>
                      <a:pt x="302" y="1592"/>
                      <a:pt x="413" y="1688"/>
                    </a:cubicBezTo>
                    <a:cubicBezTo>
                      <a:pt x="438" y="1709"/>
                      <a:pt x="467" y="1720"/>
                      <a:pt x="496" y="1720"/>
                    </a:cubicBezTo>
                    <a:cubicBezTo>
                      <a:pt x="533" y="1720"/>
                      <a:pt x="570" y="1702"/>
                      <a:pt x="594" y="1665"/>
                    </a:cubicBezTo>
                    <a:cubicBezTo>
                      <a:pt x="672" y="1542"/>
                      <a:pt x="715" y="1424"/>
                      <a:pt x="707" y="1275"/>
                    </a:cubicBezTo>
                    <a:cubicBezTo>
                      <a:pt x="700" y="1133"/>
                      <a:pt x="672" y="990"/>
                      <a:pt x="643" y="848"/>
                    </a:cubicBezTo>
                    <a:cubicBezTo>
                      <a:pt x="592" y="595"/>
                      <a:pt x="554" y="244"/>
                      <a:pt x="362" y="51"/>
                    </a:cubicBezTo>
                    <a:cubicBezTo>
                      <a:pt x="326" y="16"/>
                      <a:pt x="281" y="1"/>
                      <a:pt x="237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440" name="Google Shape;4440;p26"/>
              <p:cNvSpPr/>
              <p:nvPr/>
            </p:nvSpPr>
            <p:spPr>
              <a:xfrm>
                <a:off x="230654" y="3904645"/>
                <a:ext cx="37187" cy="110589"/>
              </a:xfrm>
              <a:custGeom>
                <a:avLst/>
                <a:gdLst/>
                <a:ahLst/>
                <a:cxnLst/>
                <a:rect l="l" t="t" r="r" b="b"/>
                <a:pathLst>
                  <a:path w="651" h="1936" extrusionOk="0">
                    <a:moveTo>
                      <a:pt x="399" y="0"/>
                    </a:moveTo>
                    <a:cubicBezTo>
                      <a:pt x="364" y="0"/>
                      <a:pt x="331" y="13"/>
                      <a:pt x="305" y="45"/>
                    </a:cubicBezTo>
                    <a:cubicBezTo>
                      <a:pt x="124" y="270"/>
                      <a:pt x="142" y="647"/>
                      <a:pt x="102" y="921"/>
                    </a:cubicBezTo>
                    <a:cubicBezTo>
                      <a:pt x="57" y="1239"/>
                      <a:pt x="0" y="1544"/>
                      <a:pt x="117" y="1853"/>
                    </a:cubicBezTo>
                    <a:cubicBezTo>
                      <a:pt x="136" y="1902"/>
                      <a:pt x="182" y="1936"/>
                      <a:pt x="229" y="1936"/>
                    </a:cubicBezTo>
                    <a:cubicBezTo>
                      <a:pt x="255" y="1936"/>
                      <a:pt x="282" y="1925"/>
                      <a:pt x="305" y="1902"/>
                    </a:cubicBezTo>
                    <a:cubicBezTo>
                      <a:pt x="542" y="1660"/>
                      <a:pt x="598" y="1348"/>
                      <a:pt x="625" y="1020"/>
                    </a:cubicBezTo>
                    <a:cubicBezTo>
                      <a:pt x="637" y="862"/>
                      <a:pt x="650" y="703"/>
                      <a:pt x="643" y="545"/>
                    </a:cubicBezTo>
                    <a:cubicBezTo>
                      <a:pt x="637" y="392"/>
                      <a:pt x="640" y="203"/>
                      <a:pt x="542" y="75"/>
                    </a:cubicBezTo>
                    <a:cubicBezTo>
                      <a:pt x="511" y="33"/>
                      <a:pt x="454" y="0"/>
                      <a:pt x="399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441" name="Google Shape;4441;p26"/>
              <p:cNvSpPr/>
              <p:nvPr/>
            </p:nvSpPr>
            <p:spPr>
              <a:xfrm>
                <a:off x="275667" y="3947545"/>
                <a:ext cx="45355" cy="85284"/>
              </a:xfrm>
              <a:custGeom>
                <a:avLst/>
                <a:gdLst/>
                <a:ahLst/>
                <a:cxnLst/>
                <a:rect l="l" t="t" r="r" b="b"/>
                <a:pathLst>
                  <a:path w="794" h="1493" extrusionOk="0">
                    <a:moveTo>
                      <a:pt x="528" y="0"/>
                    </a:moveTo>
                    <a:cubicBezTo>
                      <a:pt x="514" y="0"/>
                      <a:pt x="500" y="3"/>
                      <a:pt x="486" y="9"/>
                    </a:cubicBezTo>
                    <a:cubicBezTo>
                      <a:pt x="246" y="103"/>
                      <a:pt x="170" y="438"/>
                      <a:pt x="116" y="669"/>
                    </a:cubicBezTo>
                    <a:cubicBezTo>
                      <a:pt x="56" y="916"/>
                      <a:pt x="1" y="1211"/>
                      <a:pt x="155" y="1435"/>
                    </a:cubicBezTo>
                    <a:cubicBezTo>
                      <a:pt x="182" y="1473"/>
                      <a:pt x="219" y="1492"/>
                      <a:pt x="257" y="1492"/>
                    </a:cubicBezTo>
                    <a:cubicBezTo>
                      <a:pt x="286" y="1492"/>
                      <a:pt x="315" y="1481"/>
                      <a:pt x="342" y="1459"/>
                    </a:cubicBezTo>
                    <a:cubicBezTo>
                      <a:pt x="531" y="1295"/>
                      <a:pt x="571" y="1040"/>
                      <a:pt x="622" y="809"/>
                    </a:cubicBezTo>
                    <a:cubicBezTo>
                      <a:pt x="667" y="603"/>
                      <a:pt x="793" y="275"/>
                      <a:pt x="670" y="86"/>
                    </a:cubicBezTo>
                    <a:cubicBezTo>
                      <a:pt x="642" y="40"/>
                      <a:pt x="585" y="0"/>
                      <a:pt x="528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4442" name="Google Shape;4442;p26"/>
            <p:cNvGrpSpPr/>
            <p:nvPr/>
          </p:nvGrpSpPr>
          <p:grpSpPr>
            <a:xfrm flipH="1">
              <a:off x="2932009" y="4854097"/>
              <a:ext cx="88313" cy="132981"/>
              <a:chOff x="712664" y="3994329"/>
              <a:chExt cx="88313" cy="132981"/>
            </a:xfrm>
          </p:grpSpPr>
          <p:sp>
            <p:nvSpPr>
              <p:cNvPr id="4443" name="Google Shape;4443;p26"/>
              <p:cNvSpPr/>
              <p:nvPr/>
            </p:nvSpPr>
            <p:spPr>
              <a:xfrm>
                <a:off x="712664" y="4006439"/>
                <a:ext cx="44613" cy="91225"/>
              </a:xfrm>
              <a:custGeom>
                <a:avLst/>
                <a:gdLst/>
                <a:ahLst/>
                <a:cxnLst/>
                <a:rect l="l" t="t" r="r" b="b"/>
                <a:pathLst>
                  <a:path w="781" h="1597" extrusionOk="0">
                    <a:moveTo>
                      <a:pt x="221" y="1"/>
                    </a:moveTo>
                    <a:cubicBezTo>
                      <a:pt x="138" y="1"/>
                      <a:pt x="60" y="44"/>
                      <a:pt x="44" y="145"/>
                    </a:cubicBezTo>
                    <a:cubicBezTo>
                      <a:pt x="1" y="407"/>
                      <a:pt x="81" y="683"/>
                      <a:pt x="139" y="938"/>
                    </a:cubicBezTo>
                    <a:cubicBezTo>
                      <a:pt x="196" y="1187"/>
                      <a:pt x="264" y="1427"/>
                      <a:pt x="489" y="1579"/>
                    </a:cubicBezTo>
                    <a:cubicBezTo>
                      <a:pt x="506" y="1591"/>
                      <a:pt x="526" y="1596"/>
                      <a:pt x="546" y="1596"/>
                    </a:cubicBezTo>
                    <a:cubicBezTo>
                      <a:pt x="589" y="1596"/>
                      <a:pt x="632" y="1573"/>
                      <a:pt x="652" y="1535"/>
                    </a:cubicBezTo>
                    <a:cubicBezTo>
                      <a:pt x="780" y="1308"/>
                      <a:pt x="735" y="1060"/>
                      <a:pt x="674" y="820"/>
                    </a:cubicBezTo>
                    <a:cubicBezTo>
                      <a:pt x="614" y="582"/>
                      <a:pt x="569" y="295"/>
                      <a:pt x="422" y="97"/>
                    </a:cubicBezTo>
                    <a:cubicBezTo>
                      <a:pt x="377" y="36"/>
                      <a:pt x="297" y="1"/>
                      <a:pt x="221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444" name="Google Shape;4444;p26"/>
              <p:cNvSpPr/>
              <p:nvPr/>
            </p:nvSpPr>
            <p:spPr>
              <a:xfrm>
                <a:off x="767617" y="3994329"/>
                <a:ext cx="33360" cy="132981"/>
              </a:xfrm>
              <a:custGeom>
                <a:avLst/>
                <a:gdLst/>
                <a:ahLst/>
                <a:cxnLst/>
                <a:rect l="l" t="t" r="r" b="b"/>
                <a:pathLst>
                  <a:path w="584" h="2328" extrusionOk="0">
                    <a:moveTo>
                      <a:pt x="295" y="1"/>
                    </a:moveTo>
                    <a:cubicBezTo>
                      <a:pt x="171" y="1"/>
                      <a:pt x="45" y="86"/>
                      <a:pt x="30" y="255"/>
                    </a:cubicBezTo>
                    <a:cubicBezTo>
                      <a:pt x="0" y="597"/>
                      <a:pt x="2" y="946"/>
                      <a:pt x="6" y="1290"/>
                    </a:cubicBezTo>
                    <a:cubicBezTo>
                      <a:pt x="9" y="1631"/>
                      <a:pt x="24" y="1959"/>
                      <a:pt x="178" y="2270"/>
                    </a:cubicBezTo>
                    <a:cubicBezTo>
                      <a:pt x="198" y="2309"/>
                      <a:pt x="239" y="2328"/>
                      <a:pt x="281" y="2328"/>
                    </a:cubicBezTo>
                    <a:cubicBezTo>
                      <a:pt x="323" y="2328"/>
                      <a:pt x="365" y="2309"/>
                      <a:pt x="385" y="2270"/>
                    </a:cubicBezTo>
                    <a:cubicBezTo>
                      <a:pt x="543" y="1960"/>
                      <a:pt x="560" y="1631"/>
                      <a:pt x="569" y="1290"/>
                    </a:cubicBezTo>
                    <a:cubicBezTo>
                      <a:pt x="576" y="946"/>
                      <a:pt x="583" y="597"/>
                      <a:pt x="557" y="255"/>
                    </a:cubicBezTo>
                    <a:cubicBezTo>
                      <a:pt x="544" y="85"/>
                      <a:pt x="420" y="1"/>
                      <a:pt x="295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4445" name="Google Shape;4445;p26"/>
            <p:cNvGrpSpPr/>
            <p:nvPr/>
          </p:nvGrpSpPr>
          <p:grpSpPr>
            <a:xfrm flipH="1">
              <a:off x="5023923" y="4866905"/>
              <a:ext cx="148749" cy="138123"/>
              <a:chOff x="417563" y="4145250"/>
              <a:chExt cx="148749" cy="138123"/>
            </a:xfrm>
          </p:grpSpPr>
          <p:sp>
            <p:nvSpPr>
              <p:cNvPr id="4446" name="Google Shape;4446;p26"/>
              <p:cNvSpPr/>
              <p:nvPr/>
            </p:nvSpPr>
            <p:spPr>
              <a:xfrm>
                <a:off x="417563" y="4179924"/>
                <a:ext cx="39186" cy="103449"/>
              </a:xfrm>
              <a:custGeom>
                <a:avLst/>
                <a:gdLst/>
                <a:ahLst/>
                <a:cxnLst/>
                <a:rect l="l" t="t" r="r" b="b"/>
                <a:pathLst>
                  <a:path w="686" h="1811" extrusionOk="0">
                    <a:moveTo>
                      <a:pt x="283" y="1"/>
                    </a:moveTo>
                    <a:cubicBezTo>
                      <a:pt x="215" y="1"/>
                      <a:pt x="148" y="32"/>
                      <a:pt x="118" y="96"/>
                    </a:cubicBezTo>
                    <a:cubicBezTo>
                      <a:pt x="0" y="348"/>
                      <a:pt x="83" y="703"/>
                      <a:pt x="102" y="970"/>
                    </a:cubicBezTo>
                    <a:cubicBezTo>
                      <a:pt x="112" y="1123"/>
                      <a:pt x="118" y="1280"/>
                      <a:pt x="141" y="1432"/>
                    </a:cubicBezTo>
                    <a:cubicBezTo>
                      <a:pt x="163" y="1569"/>
                      <a:pt x="227" y="1672"/>
                      <a:pt x="315" y="1777"/>
                    </a:cubicBezTo>
                    <a:cubicBezTo>
                      <a:pt x="333" y="1800"/>
                      <a:pt x="363" y="1811"/>
                      <a:pt x="394" y="1811"/>
                    </a:cubicBezTo>
                    <a:cubicBezTo>
                      <a:pt x="425" y="1811"/>
                      <a:pt x="456" y="1799"/>
                      <a:pt x="475" y="1777"/>
                    </a:cubicBezTo>
                    <a:cubicBezTo>
                      <a:pt x="685" y="1537"/>
                      <a:pt x="670" y="1245"/>
                      <a:pt x="647" y="944"/>
                    </a:cubicBezTo>
                    <a:cubicBezTo>
                      <a:pt x="625" y="670"/>
                      <a:pt x="621" y="266"/>
                      <a:pt x="421" y="56"/>
                    </a:cubicBezTo>
                    <a:cubicBezTo>
                      <a:pt x="386" y="19"/>
                      <a:pt x="334" y="1"/>
                      <a:pt x="283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447" name="Google Shape;4447;p26"/>
              <p:cNvSpPr/>
              <p:nvPr/>
            </p:nvSpPr>
            <p:spPr>
              <a:xfrm>
                <a:off x="469888" y="4145250"/>
                <a:ext cx="42556" cy="117101"/>
              </a:xfrm>
              <a:custGeom>
                <a:avLst/>
                <a:gdLst/>
                <a:ahLst/>
                <a:cxnLst/>
                <a:rect l="l" t="t" r="r" b="b"/>
                <a:pathLst>
                  <a:path w="745" h="2050" extrusionOk="0">
                    <a:moveTo>
                      <a:pt x="476" y="0"/>
                    </a:moveTo>
                    <a:cubicBezTo>
                      <a:pt x="449" y="0"/>
                      <a:pt x="419" y="8"/>
                      <a:pt x="384" y="23"/>
                    </a:cubicBezTo>
                    <a:cubicBezTo>
                      <a:pt x="243" y="88"/>
                      <a:pt x="219" y="278"/>
                      <a:pt x="192" y="415"/>
                    </a:cubicBezTo>
                    <a:cubicBezTo>
                      <a:pt x="158" y="589"/>
                      <a:pt x="132" y="764"/>
                      <a:pt x="104" y="936"/>
                    </a:cubicBezTo>
                    <a:cubicBezTo>
                      <a:pt x="47" y="1281"/>
                      <a:pt x="1" y="1611"/>
                      <a:pt x="84" y="1954"/>
                    </a:cubicBezTo>
                    <a:cubicBezTo>
                      <a:pt x="99" y="2020"/>
                      <a:pt x="150" y="2049"/>
                      <a:pt x="204" y="2049"/>
                    </a:cubicBezTo>
                    <a:cubicBezTo>
                      <a:pt x="250" y="2049"/>
                      <a:pt x="298" y="2027"/>
                      <a:pt x="327" y="1988"/>
                    </a:cubicBezTo>
                    <a:cubicBezTo>
                      <a:pt x="568" y="1660"/>
                      <a:pt x="617" y="1267"/>
                      <a:pt x="652" y="870"/>
                    </a:cubicBezTo>
                    <a:cubicBezTo>
                      <a:pt x="666" y="718"/>
                      <a:pt x="745" y="0"/>
                      <a:pt x="476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448" name="Google Shape;4448;p26"/>
              <p:cNvSpPr/>
              <p:nvPr/>
            </p:nvSpPr>
            <p:spPr>
              <a:xfrm>
                <a:off x="528840" y="4206144"/>
                <a:ext cx="37472" cy="75173"/>
              </a:xfrm>
              <a:custGeom>
                <a:avLst/>
                <a:gdLst/>
                <a:ahLst/>
                <a:cxnLst/>
                <a:rect l="l" t="t" r="r" b="b"/>
                <a:pathLst>
                  <a:path w="656" h="1316" extrusionOk="0">
                    <a:moveTo>
                      <a:pt x="371" y="0"/>
                    </a:moveTo>
                    <a:cubicBezTo>
                      <a:pt x="302" y="0"/>
                      <a:pt x="231" y="34"/>
                      <a:pt x="180" y="103"/>
                    </a:cubicBezTo>
                    <a:cubicBezTo>
                      <a:pt x="57" y="271"/>
                      <a:pt x="44" y="533"/>
                      <a:pt x="23" y="733"/>
                    </a:cubicBezTo>
                    <a:cubicBezTo>
                      <a:pt x="1" y="928"/>
                      <a:pt x="15" y="1125"/>
                      <a:pt x="152" y="1281"/>
                    </a:cubicBezTo>
                    <a:cubicBezTo>
                      <a:pt x="172" y="1303"/>
                      <a:pt x="205" y="1315"/>
                      <a:pt x="238" y="1315"/>
                    </a:cubicBezTo>
                    <a:cubicBezTo>
                      <a:pt x="259" y="1315"/>
                      <a:pt x="281" y="1310"/>
                      <a:pt x="298" y="1298"/>
                    </a:cubicBezTo>
                    <a:cubicBezTo>
                      <a:pt x="470" y="1186"/>
                      <a:pt x="536" y="999"/>
                      <a:pt x="566" y="805"/>
                    </a:cubicBezTo>
                    <a:cubicBezTo>
                      <a:pt x="598" y="604"/>
                      <a:pt x="655" y="349"/>
                      <a:pt x="581" y="154"/>
                    </a:cubicBezTo>
                    <a:cubicBezTo>
                      <a:pt x="541" y="53"/>
                      <a:pt x="457" y="0"/>
                      <a:pt x="371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4449" name="Google Shape;4449;p26"/>
            <p:cNvGrpSpPr/>
            <p:nvPr/>
          </p:nvGrpSpPr>
          <p:grpSpPr>
            <a:xfrm flipH="1">
              <a:off x="7857534" y="4654247"/>
              <a:ext cx="88313" cy="132981"/>
              <a:chOff x="712664" y="3994329"/>
              <a:chExt cx="88313" cy="132981"/>
            </a:xfrm>
          </p:grpSpPr>
          <p:sp>
            <p:nvSpPr>
              <p:cNvPr id="4450" name="Google Shape;4450;p26"/>
              <p:cNvSpPr/>
              <p:nvPr/>
            </p:nvSpPr>
            <p:spPr>
              <a:xfrm>
                <a:off x="712664" y="4006439"/>
                <a:ext cx="44613" cy="91225"/>
              </a:xfrm>
              <a:custGeom>
                <a:avLst/>
                <a:gdLst/>
                <a:ahLst/>
                <a:cxnLst/>
                <a:rect l="l" t="t" r="r" b="b"/>
                <a:pathLst>
                  <a:path w="781" h="1597" extrusionOk="0">
                    <a:moveTo>
                      <a:pt x="221" y="1"/>
                    </a:moveTo>
                    <a:cubicBezTo>
                      <a:pt x="138" y="1"/>
                      <a:pt x="60" y="44"/>
                      <a:pt x="44" y="145"/>
                    </a:cubicBezTo>
                    <a:cubicBezTo>
                      <a:pt x="1" y="407"/>
                      <a:pt x="81" y="683"/>
                      <a:pt x="139" y="938"/>
                    </a:cubicBezTo>
                    <a:cubicBezTo>
                      <a:pt x="196" y="1187"/>
                      <a:pt x="264" y="1427"/>
                      <a:pt x="489" y="1579"/>
                    </a:cubicBezTo>
                    <a:cubicBezTo>
                      <a:pt x="506" y="1591"/>
                      <a:pt x="526" y="1596"/>
                      <a:pt x="546" y="1596"/>
                    </a:cubicBezTo>
                    <a:cubicBezTo>
                      <a:pt x="589" y="1596"/>
                      <a:pt x="632" y="1573"/>
                      <a:pt x="652" y="1535"/>
                    </a:cubicBezTo>
                    <a:cubicBezTo>
                      <a:pt x="780" y="1308"/>
                      <a:pt x="735" y="1060"/>
                      <a:pt x="674" y="820"/>
                    </a:cubicBezTo>
                    <a:cubicBezTo>
                      <a:pt x="614" y="582"/>
                      <a:pt x="569" y="295"/>
                      <a:pt x="422" y="97"/>
                    </a:cubicBezTo>
                    <a:cubicBezTo>
                      <a:pt x="377" y="36"/>
                      <a:pt x="297" y="1"/>
                      <a:pt x="221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451" name="Google Shape;4451;p26"/>
              <p:cNvSpPr/>
              <p:nvPr/>
            </p:nvSpPr>
            <p:spPr>
              <a:xfrm>
                <a:off x="767617" y="3994329"/>
                <a:ext cx="33360" cy="132981"/>
              </a:xfrm>
              <a:custGeom>
                <a:avLst/>
                <a:gdLst/>
                <a:ahLst/>
                <a:cxnLst/>
                <a:rect l="l" t="t" r="r" b="b"/>
                <a:pathLst>
                  <a:path w="584" h="2328" extrusionOk="0">
                    <a:moveTo>
                      <a:pt x="295" y="1"/>
                    </a:moveTo>
                    <a:cubicBezTo>
                      <a:pt x="171" y="1"/>
                      <a:pt x="45" y="86"/>
                      <a:pt x="30" y="255"/>
                    </a:cubicBezTo>
                    <a:cubicBezTo>
                      <a:pt x="0" y="597"/>
                      <a:pt x="2" y="946"/>
                      <a:pt x="6" y="1290"/>
                    </a:cubicBezTo>
                    <a:cubicBezTo>
                      <a:pt x="9" y="1631"/>
                      <a:pt x="24" y="1959"/>
                      <a:pt x="178" y="2270"/>
                    </a:cubicBezTo>
                    <a:cubicBezTo>
                      <a:pt x="198" y="2309"/>
                      <a:pt x="239" y="2328"/>
                      <a:pt x="281" y="2328"/>
                    </a:cubicBezTo>
                    <a:cubicBezTo>
                      <a:pt x="323" y="2328"/>
                      <a:pt x="365" y="2309"/>
                      <a:pt x="385" y="2270"/>
                    </a:cubicBezTo>
                    <a:cubicBezTo>
                      <a:pt x="543" y="1960"/>
                      <a:pt x="560" y="1631"/>
                      <a:pt x="569" y="1290"/>
                    </a:cubicBezTo>
                    <a:cubicBezTo>
                      <a:pt x="576" y="946"/>
                      <a:pt x="583" y="597"/>
                      <a:pt x="557" y="255"/>
                    </a:cubicBezTo>
                    <a:cubicBezTo>
                      <a:pt x="544" y="85"/>
                      <a:pt x="420" y="1"/>
                      <a:pt x="295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4452" name="Google Shape;4452;p26"/>
            <p:cNvGrpSpPr/>
            <p:nvPr/>
          </p:nvGrpSpPr>
          <p:grpSpPr>
            <a:xfrm>
              <a:off x="2916488" y="4589988"/>
              <a:ext cx="142923" cy="130526"/>
              <a:chOff x="178100" y="3904645"/>
              <a:chExt cx="142923" cy="130526"/>
            </a:xfrm>
          </p:grpSpPr>
          <p:sp>
            <p:nvSpPr>
              <p:cNvPr id="4453" name="Google Shape;4453;p26"/>
              <p:cNvSpPr/>
              <p:nvPr/>
            </p:nvSpPr>
            <p:spPr>
              <a:xfrm>
                <a:off x="178100" y="3936863"/>
                <a:ext cx="40843" cy="98308"/>
              </a:xfrm>
              <a:custGeom>
                <a:avLst/>
                <a:gdLst/>
                <a:ahLst/>
                <a:cxnLst/>
                <a:rect l="l" t="t" r="r" b="b"/>
                <a:pathLst>
                  <a:path w="715" h="1721" extrusionOk="0">
                    <a:moveTo>
                      <a:pt x="237" y="1"/>
                    </a:moveTo>
                    <a:cubicBezTo>
                      <a:pt x="157" y="1"/>
                      <a:pt x="77" y="54"/>
                      <a:pt x="49" y="139"/>
                    </a:cubicBezTo>
                    <a:cubicBezTo>
                      <a:pt x="1" y="283"/>
                      <a:pt x="37" y="436"/>
                      <a:pt x="59" y="582"/>
                    </a:cubicBezTo>
                    <a:cubicBezTo>
                      <a:pt x="76" y="711"/>
                      <a:pt x="98" y="838"/>
                      <a:pt x="120" y="966"/>
                    </a:cubicBezTo>
                    <a:cubicBezTo>
                      <a:pt x="142" y="1093"/>
                      <a:pt x="158" y="1223"/>
                      <a:pt x="193" y="1347"/>
                    </a:cubicBezTo>
                    <a:cubicBezTo>
                      <a:pt x="234" y="1488"/>
                      <a:pt x="302" y="1592"/>
                      <a:pt x="413" y="1688"/>
                    </a:cubicBezTo>
                    <a:cubicBezTo>
                      <a:pt x="438" y="1709"/>
                      <a:pt x="467" y="1720"/>
                      <a:pt x="496" y="1720"/>
                    </a:cubicBezTo>
                    <a:cubicBezTo>
                      <a:pt x="533" y="1720"/>
                      <a:pt x="570" y="1702"/>
                      <a:pt x="594" y="1665"/>
                    </a:cubicBezTo>
                    <a:cubicBezTo>
                      <a:pt x="672" y="1542"/>
                      <a:pt x="715" y="1424"/>
                      <a:pt x="707" y="1275"/>
                    </a:cubicBezTo>
                    <a:cubicBezTo>
                      <a:pt x="700" y="1133"/>
                      <a:pt x="672" y="990"/>
                      <a:pt x="643" y="848"/>
                    </a:cubicBezTo>
                    <a:cubicBezTo>
                      <a:pt x="592" y="595"/>
                      <a:pt x="554" y="244"/>
                      <a:pt x="362" y="51"/>
                    </a:cubicBezTo>
                    <a:cubicBezTo>
                      <a:pt x="326" y="16"/>
                      <a:pt x="281" y="1"/>
                      <a:pt x="237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454" name="Google Shape;4454;p26"/>
              <p:cNvSpPr/>
              <p:nvPr/>
            </p:nvSpPr>
            <p:spPr>
              <a:xfrm>
                <a:off x="230654" y="3904645"/>
                <a:ext cx="37187" cy="110589"/>
              </a:xfrm>
              <a:custGeom>
                <a:avLst/>
                <a:gdLst/>
                <a:ahLst/>
                <a:cxnLst/>
                <a:rect l="l" t="t" r="r" b="b"/>
                <a:pathLst>
                  <a:path w="651" h="1936" extrusionOk="0">
                    <a:moveTo>
                      <a:pt x="399" y="0"/>
                    </a:moveTo>
                    <a:cubicBezTo>
                      <a:pt x="364" y="0"/>
                      <a:pt x="331" y="13"/>
                      <a:pt x="305" y="45"/>
                    </a:cubicBezTo>
                    <a:cubicBezTo>
                      <a:pt x="124" y="270"/>
                      <a:pt x="142" y="647"/>
                      <a:pt x="102" y="921"/>
                    </a:cubicBezTo>
                    <a:cubicBezTo>
                      <a:pt x="57" y="1239"/>
                      <a:pt x="0" y="1544"/>
                      <a:pt x="117" y="1853"/>
                    </a:cubicBezTo>
                    <a:cubicBezTo>
                      <a:pt x="136" y="1902"/>
                      <a:pt x="182" y="1936"/>
                      <a:pt x="229" y="1936"/>
                    </a:cubicBezTo>
                    <a:cubicBezTo>
                      <a:pt x="255" y="1936"/>
                      <a:pt x="282" y="1925"/>
                      <a:pt x="305" y="1902"/>
                    </a:cubicBezTo>
                    <a:cubicBezTo>
                      <a:pt x="542" y="1660"/>
                      <a:pt x="598" y="1348"/>
                      <a:pt x="625" y="1020"/>
                    </a:cubicBezTo>
                    <a:cubicBezTo>
                      <a:pt x="637" y="862"/>
                      <a:pt x="650" y="703"/>
                      <a:pt x="643" y="545"/>
                    </a:cubicBezTo>
                    <a:cubicBezTo>
                      <a:pt x="637" y="392"/>
                      <a:pt x="640" y="203"/>
                      <a:pt x="542" y="75"/>
                    </a:cubicBezTo>
                    <a:cubicBezTo>
                      <a:pt x="511" y="33"/>
                      <a:pt x="454" y="0"/>
                      <a:pt x="399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455" name="Google Shape;4455;p26"/>
              <p:cNvSpPr/>
              <p:nvPr/>
            </p:nvSpPr>
            <p:spPr>
              <a:xfrm>
                <a:off x="275667" y="3947545"/>
                <a:ext cx="45355" cy="85284"/>
              </a:xfrm>
              <a:custGeom>
                <a:avLst/>
                <a:gdLst/>
                <a:ahLst/>
                <a:cxnLst/>
                <a:rect l="l" t="t" r="r" b="b"/>
                <a:pathLst>
                  <a:path w="794" h="1493" extrusionOk="0">
                    <a:moveTo>
                      <a:pt x="528" y="0"/>
                    </a:moveTo>
                    <a:cubicBezTo>
                      <a:pt x="514" y="0"/>
                      <a:pt x="500" y="3"/>
                      <a:pt x="486" y="9"/>
                    </a:cubicBezTo>
                    <a:cubicBezTo>
                      <a:pt x="246" y="103"/>
                      <a:pt x="170" y="438"/>
                      <a:pt x="116" y="669"/>
                    </a:cubicBezTo>
                    <a:cubicBezTo>
                      <a:pt x="56" y="916"/>
                      <a:pt x="1" y="1211"/>
                      <a:pt x="155" y="1435"/>
                    </a:cubicBezTo>
                    <a:cubicBezTo>
                      <a:pt x="182" y="1473"/>
                      <a:pt x="219" y="1492"/>
                      <a:pt x="257" y="1492"/>
                    </a:cubicBezTo>
                    <a:cubicBezTo>
                      <a:pt x="286" y="1492"/>
                      <a:pt x="315" y="1481"/>
                      <a:pt x="342" y="1459"/>
                    </a:cubicBezTo>
                    <a:cubicBezTo>
                      <a:pt x="531" y="1295"/>
                      <a:pt x="571" y="1040"/>
                      <a:pt x="622" y="809"/>
                    </a:cubicBezTo>
                    <a:cubicBezTo>
                      <a:pt x="667" y="603"/>
                      <a:pt x="793" y="275"/>
                      <a:pt x="670" y="86"/>
                    </a:cubicBezTo>
                    <a:cubicBezTo>
                      <a:pt x="642" y="40"/>
                      <a:pt x="585" y="0"/>
                      <a:pt x="528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4456" name="Google Shape;4456;p26"/>
            <p:cNvGrpSpPr/>
            <p:nvPr/>
          </p:nvGrpSpPr>
          <p:grpSpPr>
            <a:xfrm flipH="1">
              <a:off x="3339346" y="4654247"/>
              <a:ext cx="88313" cy="132981"/>
              <a:chOff x="712664" y="3994329"/>
              <a:chExt cx="88313" cy="132981"/>
            </a:xfrm>
          </p:grpSpPr>
          <p:sp>
            <p:nvSpPr>
              <p:cNvPr id="4457" name="Google Shape;4457;p26"/>
              <p:cNvSpPr/>
              <p:nvPr/>
            </p:nvSpPr>
            <p:spPr>
              <a:xfrm>
                <a:off x="712664" y="4006439"/>
                <a:ext cx="44613" cy="91225"/>
              </a:xfrm>
              <a:custGeom>
                <a:avLst/>
                <a:gdLst/>
                <a:ahLst/>
                <a:cxnLst/>
                <a:rect l="l" t="t" r="r" b="b"/>
                <a:pathLst>
                  <a:path w="781" h="1597" extrusionOk="0">
                    <a:moveTo>
                      <a:pt x="221" y="1"/>
                    </a:moveTo>
                    <a:cubicBezTo>
                      <a:pt x="138" y="1"/>
                      <a:pt x="60" y="44"/>
                      <a:pt x="44" y="145"/>
                    </a:cubicBezTo>
                    <a:cubicBezTo>
                      <a:pt x="1" y="407"/>
                      <a:pt x="81" y="683"/>
                      <a:pt x="139" y="938"/>
                    </a:cubicBezTo>
                    <a:cubicBezTo>
                      <a:pt x="196" y="1187"/>
                      <a:pt x="264" y="1427"/>
                      <a:pt x="489" y="1579"/>
                    </a:cubicBezTo>
                    <a:cubicBezTo>
                      <a:pt x="506" y="1591"/>
                      <a:pt x="526" y="1596"/>
                      <a:pt x="546" y="1596"/>
                    </a:cubicBezTo>
                    <a:cubicBezTo>
                      <a:pt x="589" y="1596"/>
                      <a:pt x="632" y="1573"/>
                      <a:pt x="652" y="1535"/>
                    </a:cubicBezTo>
                    <a:cubicBezTo>
                      <a:pt x="780" y="1308"/>
                      <a:pt x="735" y="1060"/>
                      <a:pt x="674" y="820"/>
                    </a:cubicBezTo>
                    <a:cubicBezTo>
                      <a:pt x="614" y="582"/>
                      <a:pt x="569" y="295"/>
                      <a:pt x="422" y="97"/>
                    </a:cubicBezTo>
                    <a:cubicBezTo>
                      <a:pt x="377" y="36"/>
                      <a:pt x="297" y="1"/>
                      <a:pt x="221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458" name="Google Shape;4458;p26"/>
              <p:cNvSpPr/>
              <p:nvPr/>
            </p:nvSpPr>
            <p:spPr>
              <a:xfrm>
                <a:off x="767617" y="3994329"/>
                <a:ext cx="33360" cy="132981"/>
              </a:xfrm>
              <a:custGeom>
                <a:avLst/>
                <a:gdLst/>
                <a:ahLst/>
                <a:cxnLst/>
                <a:rect l="l" t="t" r="r" b="b"/>
                <a:pathLst>
                  <a:path w="584" h="2328" extrusionOk="0">
                    <a:moveTo>
                      <a:pt x="295" y="1"/>
                    </a:moveTo>
                    <a:cubicBezTo>
                      <a:pt x="171" y="1"/>
                      <a:pt x="45" y="86"/>
                      <a:pt x="30" y="255"/>
                    </a:cubicBezTo>
                    <a:cubicBezTo>
                      <a:pt x="0" y="597"/>
                      <a:pt x="2" y="946"/>
                      <a:pt x="6" y="1290"/>
                    </a:cubicBezTo>
                    <a:cubicBezTo>
                      <a:pt x="9" y="1631"/>
                      <a:pt x="24" y="1959"/>
                      <a:pt x="178" y="2270"/>
                    </a:cubicBezTo>
                    <a:cubicBezTo>
                      <a:pt x="198" y="2309"/>
                      <a:pt x="239" y="2328"/>
                      <a:pt x="281" y="2328"/>
                    </a:cubicBezTo>
                    <a:cubicBezTo>
                      <a:pt x="323" y="2328"/>
                      <a:pt x="365" y="2309"/>
                      <a:pt x="385" y="2270"/>
                    </a:cubicBezTo>
                    <a:cubicBezTo>
                      <a:pt x="543" y="1960"/>
                      <a:pt x="560" y="1631"/>
                      <a:pt x="569" y="1290"/>
                    </a:cubicBezTo>
                    <a:cubicBezTo>
                      <a:pt x="576" y="946"/>
                      <a:pt x="583" y="597"/>
                      <a:pt x="557" y="255"/>
                    </a:cubicBezTo>
                    <a:cubicBezTo>
                      <a:pt x="544" y="85"/>
                      <a:pt x="420" y="1"/>
                      <a:pt x="295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sp>
          <p:nvSpPr>
            <p:cNvPr id="4459" name="Google Shape;4459;p26"/>
            <p:cNvSpPr/>
            <p:nvPr/>
          </p:nvSpPr>
          <p:spPr>
            <a:xfrm>
              <a:off x="3576059" y="4617755"/>
              <a:ext cx="33188" cy="102763"/>
            </a:xfrm>
            <a:custGeom>
              <a:avLst/>
              <a:gdLst/>
              <a:ahLst/>
              <a:cxnLst/>
              <a:rect l="l" t="t" r="r" b="b"/>
              <a:pathLst>
                <a:path w="581" h="1799" extrusionOk="0">
                  <a:moveTo>
                    <a:pt x="300" y="0"/>
                  </a:moveTo>
                  <a:cubicBezTo>
                    <a:pt x="224" y="0"/>
                    <a:pt x="148" y="46"/>
                    <a:pt x="114" y="137"/>
                  </a:cubicBezTo>
                  <a:cubicBezTo>
                    <a:pt x="22" y="389"/>
                    <a:pt x="32" y="700"/>
                    <a:pt x="16" y="968"/>
                  </a:cubicBezTo>
                  <a:cubicBezTo>
                    <a:pt x="0" y="1232"/>
                    <a:pt x="5" y="1500"/>
                    <a:pt x="120" y="1743"/>
                  </a:cubicBezTo>
                  <a:cubicBezTo>
                    <a:pt x="136" y="1778"/>
                    <a:pt x="178" y="1799"/>
                    <a:pt x="219" y="1799"/>
                  </a:cubicBezTo>
                  <a:cubicBezTo>
                    <a:pt x="248" y="1799"/>
                    <a:pt x="276" y="1788"/>
                    <a:pt x="293" y="1765"/>
                  </a:cubicBezTo>
                  <a:cubicBezTo>
                    <a:pt x="467" y="1544"/>
                    <a:pt x="522" y="1270"/>
                    <a:pt x="540" y="994"/>
                  </a:cubicBezTo>
                  <a:cubicBezTo>
                    <a:pt x="554" y="722"/>
                    <a:pt x="580" y="397"/>
                    <a:pt x="484" y="137"/>
                  </a:cubicBezTo>
                  <a:cubicBezTo>
                    <a:pt x="451" y="46"/>
                    <a:pt x="375" y="0"/>
                    <a:pt x="300" y="0"/>
                  </a:cubicBezTo>
                  <a:close/>
                </a:path>
              </a:pathLst>
            </a:custGeom>
            <a:solidFill>
              <a:srgbClr val="191919">
                <a:alpha val="59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4460" name="Google Shape;4460;p26"/>
            <p:cNvGrpSpPr/>
            <p:nvPr/>
          </p:nvGrpSpPr>
          <p:grpSpPr>
            <a:xfrm>
              <a:off x="4632438" y="4603875"/>
              <a:ext cx="142923" cy="130526"/>
              <a:chOff x="178100" y="3904645"/>
              <a:chExt cx="142923" cy="130526"/>
            </a:xfrm>
          </p:grpSpPr>
          <p:sp>
            <p:nvSpPr>
              <p:cNvPr id="4461" name="Google Shape;4461;p26"/>
              <p:cNvSpPr/>
              <p:nvPr/>
            </p:nvSpPr>
            <p:spPr>
              <a:xfrm>
                <a:off x="178100" y="3936863"/>
                <a:ext cx="40843" cy="98308"/>
              </a:xfrm>
              <a:custGeom>
                <a:avLst/>
                <a:gdLst/>
                <a:ahLst/>
                <a:cxnLst/>
                <a:rect l="l" t="t" r="r" b="b"/>
                <a:pathLst>
                  <a:path w="715" h="1721" extrusionOk="0">
                    <a:moveTo>
                      <a:pt x="237" y="1"/>
                    </a:moveTo>
                    <a:cubicBezTo>
                      <a:pt x="157" y="1"/>
                      <a:pt x="77" y="54"/>
                      <a:pt x="49" y="139"/>
                    </a:cubicBezTo>
                    <a:cubicBezTo>
                      <a:pt x="1" y="283"/>
                      <a:pt x="37" y="436"/>
                      <a:pt x="59" y="582"/>
                    </a:cubicBezTo>
                    <a:cubicBezTo>
                      <a:pt x="76" y="711"/>
                      <a:pt x="98" y="838"/>
                      <a:pt x="120" y="966"/>
                    </a:cubicBezTo>
                    <a:cubicBezTo>
                      <a:pt x="142" y="1093"/>
                      <a:pt x="158" y="1223"/>
                      <a:pt x="193" y="1347"/>
                    </a:cubicBezTo>
                    <a:cubicBezTo>
                      <a:pt x="234" y="1488"/>
                      <a:pt x="302" y="1592"/>
                      <a:pt x="413" y="1688"/>
                    </a:cubicBezTo>
                    <a:cubicBezTo>
                      <a:pt x="438" y="1709"/>
                      <a:pt x="467" y="1720"/>
                      <a:pt x="496" y="1720"/>
                    </a:cubicBezTo>
                    <a:cubicBezTo>
                      <a:pt x="533" y="1720"/>
                      <a:pt x="570" y="1702"/>
                      <a:pt x="594" y="1665"/>
                    </a:cubicBezTo>
                    <a:cubicBezTo>
                      <a:pt x="672" y="1542"/>
                      <a:pt x="715" y="1424"/>
                      <a:pt x="707" y="1275"/>
                    </a:cubicBezTo>
                    <a:cubicBezTo>
                      <a:pt x="700" y="1133"/>
                      <a:pt x="672" y="990"/>
                      <a:pt x="643" y="848"/>
                    </a:cubicBezTo>
                    <a:cubicBezTo>
                      <a:pt x="592" y="595"/>
                      <a:pt x="554" y="244"/>
                      <a:pt x="362" y="51"/>
                    </a:cubicBezTo>
                    <a:cubicBezTo>
                      <a:pt x="326" y="16"/>
                      <a:pt x="281" y="1"/>
                      <a:pt x="237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462" name="Google Shape;4462;p26"/>
              <p:cNvSpPr/>
              <p:nvPr/>
            </p:nvSpPr>
            <p:spPr>
              <a:xfrm>
                <a:off x="230654" y="3904645"/>
                <a:ext cx="37187" cy="110589"/>
              </a:xfrm>
              <a:custGeom>
                <a:avLst/>
                <a:gdLst/>
                <a:ahLst/>
                <a:cxnLst/>
                <a:rect l="l" t="t" r="r" b="b"/>
                <a:pathLst>
                  <a:path w="651" h="1936" extrusionOk="0">
                    <a:moveTo>
                      <a:pt x="399" y="0"/>
                    </a:moveTo>
                    <a:cubicBezTo>
                      <a:pt x="364" y="0"/>
                      <a:pt x="331" y="13"/>
                      <a:pt x="305" y="45"/>
                    </a:cubicBezTo>
                    <a:cubicBezTo>
                      <a:pt x="124" y="270"/>
                      <a:pt x="142" y="647"/>
                      <a:pt x="102" y="921"/>
                    </a:cubicBezTo>
                    <a:cubicBezTo>
                      <a:pt x="57" y="1239"/>
                      <a:pt x="0" y="1544"/>
                      <a:pt x="117" y="1853"/>
                    </a:cubicBezTo>
                    <a:cubicBezTo>
                      <a:pt x="136" y="1902"/>
                      <a:pt x="182" y="1936"/>
                      <a:pt x="229" y="1936"/>
                    </a:cubicBezTo>
                    <a:cubicBezTo>
                      <a:pt x="255" y="1936"/>
                      <a:pt x="282" y="1925"/>
                      <a:pt x="305" y="1902"/>
                    </a:cubicBezTo>
                    <a:cubicBezTo>
                      <a:pt x="542" y="1660"/>
                      <a:pt x="598" y="1348"/>
                      <a:pt x="625" y="1020"/>
                    </a:cubicBezTo>
                    <a:cubicBezTo>
                      <a:pt x="637" y="862"/>
                      <a:pt x="650" y="703"/>
                      <a:pt x="643" y="545"/>
                    </a:cubicBezTo>
                    <a:cubicBezTo>
                      <a:pt x="637" y="392"/>
                      <a:pt x="640" y="203"/>
                      <a:pt x="542" y="75"/>
                    </a:cubicBezTo>
                    <a:cubicBezTo>
                      <a:pt x="511" y="33"/>
                      <a:pt x="454" y="0"/>
                      <a:pt x="399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463" name="Google Shape;4463;p26"/>
              <p:cNvSpPr/>
              <p:nvPr/>
            </p:nvSpPr>
            <p:spPr>
              <a:xfrm>
                <a:off x="275667" y="3947545"/>
                <a:ext cx="45355" cy="85284"/>
              </a:xfrm>
              <a:custGeom>
                <a:avLst/>
                <a:gdLst/>
                <a:ahLst/>
                <a:cxnLst/>
                <a:rect l="l" t="t" r="r" b="b"/>
                <a:pathLst>
                  <a:path w="794" h="1493" extrusionOk="0">
                    <a:moveTo>
                      <a:pt x="528" y="0"/>
                    </a:moveTo>
                    <a:cubicBezTo>
                      <a:pt x="514" y="0"/>
                      <a:pt x="500" y="3"/>
                      <a:pt x="486" y="9"/>
                    </a:cubicBezTo>
                    <a:cubicBezTo>
                      <a:pt x="246" y="103"/>
                      <a:pt x="170" y="438"/>
                      <a:pt x="116" y="669"/>
                    </a:cubicBezTo>
                    <a:cubicBezTo>
                      <a:pt x="56" y="916"/>
                      <a:pt x="1" y="1211"/>
                      <a:pt x="155" y="1435"/>
                    </a:cubicBezTo>
                    <a:cubicBezTo>
                      <a:pt x="182" y="1473"/>
                      <a:pt x="219" y="1492"/>
                      <a:pt x="257" y="1492"/>
                    </a:cubicBezTo>
                    <a:cubicBezTo>
                      <a:pt x="286" y="1492"/>
                      <a:pt x="315" y="1481"/>
                      <a:pt x="342" y="1459"/>
                    </a:cubicBezTo>
                    <a:cubicBezTo>
                      <a:pt x="531" y="1295"/>
                      <a:pt x="571" y="1040"/>
                      <a:pt x="622" y="809"/>
                    </a:cubicBezTo>
                    <a:cubicBezTo>
                      <a:pt x="667" y="603"/>
                      <a:pt x="793" y="275"/>
                      <a:pt x="670" y="86"/>
                    </a:cubicBezTo>
                    <a:cubicBezTo>
                      <a:pt x="642" y="40"/>
                      <a:pt x="585" y="0"/>
                      <a:pt x="528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4464" name="Google Shape;4464;p26"/>
            <p:cNvGrpSpPr/>
            <p:nvPr/>
          </p:nvGrpSpPr>
          <p:grpSpPr>
            <a:xfrm>
              <a:off x="6178388" y="4603875"/>
              <a:ext cx="142923" cy="130526"/>
              <a:chOff x="178100" y="3904645"/>
              <a:chExt cx="142923" cy="130526"/>
            </a:xfrm>
          </p:grpSpPr>
          <p:sp>
            <p:nvSpPr>
              <p:cNvPr id="4465" name="Google Shape;4465;p26"/>
              <p:cNvSpPr/>
              <p:nvPr/>
            </p:nvSpPr>
            <p:spPr>
              <a:xfrm>
                <a:off x="178100" y="3936863"/>
                <a:ext cx="40843" cy="98308"/>
              </a:xfrm>
              <a:custGeom>
                <a:avLst/>
                <a:gdLst/>
                <a:ahLst/>
                <a:cxnLst/>
                <a:rect l="l" t="t" r="r" b="b"/>
                <a:pathLst>
                  <a:path w="715" h="1721" extrusionOk="0">
                    <a:moveTo>
                      <a:pt x="237" y="1"/>
                    </a:moveTo>
                    <a:cubicBezTo>
                      <a:pt x="157" y="1"/>
                      <a:pt x="77" y="54"/>
                      <a:pt x="49" y="139"/>
                    </a:cubicBezTo>
                    <a:cubicBezTo>
                      <a:pt x="1" y="283"/>
                      <a:pt x="37" y="436"/>
                      <a:pt x="59" y="582"/>
                    </a:cubicBezTo>
                    <a:cubicBezTo>
                      <a:pt x="76" y="711"/>
                      <a:pt x="98" y="838"/>
                      <a:pt x="120" y="966"/>
                    </a:cubicBezTo>
                    <a:cubicBezTo>
                      <a:pt x="142" y="1093"/>
                      <a:pt x="158" y="1223"/>
                      <a:pt x="193" y="1347"/>
                    </a:cubicBezTo>
                    <a:cubicBezTo>
                      <a:pt x="234" y="1488"/>
                      <a:pt x="302" y="1592"/>
                      <a:pt x="413" y="1688"/>
                    </a:cubicBezTo>
                    <a:cubicBezTo>
                      <a:pt x="438" y="1709"/>
                      <a:pt x="467" y="1720"/>
                      <a:pt x="496" y="1720"/>
                    </a:cubicBezTo>
                    <a:cubicBezTo>
                      <a:pt x="533" y="1720"/>
                      <a:pt x="570" y="1702"/>
                      <a:pt x="594" y="1665"/>
                    </a:cubicBezTo>
                    <a:cubicBezTo>
                      <a:pt x="672" y="1542"/>
                      <a:pt x="715" y="1424"/>
                      <a:pt x="707" y="1275"/>
                    </a:cubicBezTo>
                    <a:cubicBezTo>
                      <a:pt x="700" y="1133"/>
                      <a:pt x="672" y="990"/>
                      <a:pt x="643" y="848"/>
                    </a:cubicBezTo>
                    <a:cubicBezTo>
                      <a:pt x="592" y="595"/>
                      <a:pt x="554" y="244"/>
                      <a:pt x="362" y="51"/>
                    </a:cubicBezTo>
                    <a:cubicBezTo>
                      <a:pt x="326" y="16"/>
                      <a:pt x="281" y="1"/>
                      <a:pt x="237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466" name="Google Shape;4466;p26"/>
              <p:cNvSpPr/>
              <p:nvPr/>
            </p:nvSpPr>
            <p:spPr>
              <a:xfrm>
                <a:off x="230654" y="3904645"/>
                <a:ext cx="37187" cy="110589"/>
              </a:xfrm>
              <a:custGeom>
                <a:avLst/>
                <a:gdLst/>
                <a:ahLst/>
                <a:cxnLst/>
                <a:rect l="l" t="t" r="r" b="b"/>
                <a:pathLst>
                  <a:path w="651" h="1936" extrusionOk="0">
                    <a:moveTo>
                      <a:pt x="399" y="0"/>
                    </a:moveTo>
                    <a:cubicBezTo>
                      <a:pt x="364" y="0"/>
                      <a:pt x="331" y="13"/>
                      <a:pt x="305" y="45"/>
                    </a:cubicBezTo>
                    <a:cubicBezTo>
                      <a:pt x="124" y="270"/>
                      <a:pt x="142" y="647"/>
                      <a:pt x="102" y="921"/>
                    </a:cubicBezTo>
                    <a:cubicBezTo>
                      <a:pt x="57" y="1239"/>
                      <a:pt x="0" y="1544"/>
                      <a:pt x="117" y="1853"/>
                    </a:cubicBezTo>
                    <a:cubicBezTo>
                      <a:pt x="136" y="1902"/>
                      <a:pt x="182" y="1936"/>
                      <a:pt x="229" y="1936"/>
                    </a:cubicBezTo>
                    <a:cubicBezTo>
                      <a:pt x="255" y="1936"/>
                      <a:pt x="282" y="1925"/>
                      <a:pt x="305" y="1902"/>
                    </a:cubicBezTo>
                    <a:cubicBezTo>
                      <a:pt x="542" y="1660"/>
                      <a:pt x="598" y="1348"/>
                      <a:pt x="625" y="1020"/>
                    </a:cubicBezTo>
                    <a:cubicBezTo>
                      <a:pt x="637" y="862"/>
                      <a:pt x="650" y="703"/>
                      <a:pt x="643" y="545"/>
                    </a:cubicBezTo>
                    <a:cubicBezTo>
                      <a:pt x="637" y="392"/>
                      <a:pt x="640" y="203"/>
                      <a:pt x="542" y="75"/>
                    </a:cubicBezTo>
                    <a:cubicBezTo>
                      <a:pt x="511" y="33"/>
                      <a:pt x="454" y="0"/>
                      <a:pt x="399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467" name="Google Shape;4467;p26"/>
              <p:cNvSpPr/>
              <p:nvPr/>
            </p:nvSpPr>
            <p:spPr>
              <a:xfrm>
                <a:off x="275667" y="3947545"/>
                <a:ext cx="45355" cy="85284"/>
              </a:xfrm>
              <a:custGeom>
                <a:avLst/>
                <a:gdLst/>
                <a:ahLst/>
                <a:cxnLst/>
                <a:rect l="l" t="t" r="r" b="b"/>
                <a:pathLst>
                  <a:path w="794" h="1493" extrusionOk="0">
                    <a:moveTo>
                      <a:pt x="528" y="0"/>
                    </a:moveTo>
                    <a:cubicBezTo>
                      <a:pt x="514" y="0"/>
                      <a:pt x="500" y="3"/>
                      <a:pt x="486" y="9"/>
                    </a:cubicBezTo>
                    <a:cubicBezTo>
                      <a:pt x="246" y="103"/>
                      <a:pt x="170" y="438"/>
                      <a:pt x="116" y="669"/>
                    </a:cubicBezTo>
                    <a:cubicBezTo>
                      <a:pt x="56" y="916"/>
                      <a:pt x="1" y="1211"/>
                      <a:pt x="155" y="1435"/>
                    </a:cubicBezTo>
                    <a:cubicBezTo>
                      <a:pt x="182" y="1473"/>
                      <a:pt x="219" y="1492"/>
                      <a:pt x="257" y="1492"/>
                    </a:cubicBezTo>
                    <a:cubicBezTo>
                      <a:pt x="286" y="1492"/>
                      <a:pt x="315" y="1481"/>
                      <a:pt x="342" y="1459"/>
                    </a:cubicBezTo>
                    <a:cubicBezTo>
                      <a:pt x="531" y="1295"/>
                      <a:pt x="571" y="1040"/>
                      <a:pt x="622" y="809"/>
                    </a:cubicBezTo>
                    <a:cubicBezTo>
                      <a:pt x="667" y="603"/>
                      <a:pt x="793" y="275"/>
                      <a:pt x="670" y="86"/>
                    </a:cubicBezTo>
                    <a:cubicBezTo>
                      <a:pt x="642" y="40"/>
                      <a:pt x="585" y="0"/>
                      <a:pt x="528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4468" name="Google Shape;4468;p26"/>
            <p:cNvGrpSpPr/>
            <p:nvPr/>
          </p:nvGrpSpPr>
          <p:grpSpPr>
            <a:xfrm>
              <a:off x="5250150" y="4638600"/>
              <a:ext cx="142923" cy="130526"/>
              <a:chOff x="178100" y="3904645"/>
              <a:chExt cx="142923" cy="130526"/>
            </a:xfrm>
          </p:grpSpPr>
          <p:sp>
            <p:nvSpPr>
              <p:cNvPr id="4469" name="Google Shape;4469;p26"/>
              <p:cNvSpPr/>
              <p:nvPr/>
            </p:nvSpPr>
            <p:spPr>
              <a:xfrm>
                <a:off x="178100" y="3936863"/>
                <a:ext cx="40843" cy="98308"/>
              </a:xfrm>
              <a:custGeom>
                <a:avLst/>
                <a:gdLst/>
                <a:ahLst/>
                <a:cxnLst/>
                <a:rect l="l" t="t" r="r" b="b"/>
                <a:pathLst>
                  <a:path w="715" h="1721" extrusionOk="0">
                    <a:moveTo>
                      <a:pt x="237" y="1"/>
                    </a:moveTo>
                    <a:cubicBezTo>
                      <a:pt x="157" y="1"/>
                      <a:pt x="77" y="54"/>
                      <a:pt x="49" y="139"/>
                    </a:cubicBezTo>
                    <a:cubicBezTo>
                      <a:pt x="1" y="283"/>
                      <a:pt x="37" y="436"/>
                      <a:pt x="59" y="582"/>
                    </a:cubicBezTo>
                    <a:cubicBezTo>
                      <a:pt x="76" y="711"/>
                      <a:pt x="98" y="838"/>
                      <a:pt x="120" y="966"/>
                    </a:cubicBezTo>
                    <a:cubicBezTo>
                      <a:pt x="142" y="1093"/>
                      <a:pt x="158" y="1223"/>
                      <a:pt x="193" y="1347"/>
                    </a:cubicBezTo>
                    <a:cubicBezTo>
                      <a:pt x="234" y="1488"/>
                      <a:pt x="302" y="1592"/>
                      <a:pt x="413" y="1688"/>
                    </a:cubicBezTo>
                    <a:cubicBezTo>
                      <a:pt x="438" y="1709"/>
                      <a:pt x="467" y="1720"/>
                      <a:pt x="496" y="1720"/>
                    </a:cubicBezTo>
                    <a:cubicBezTo>
                      <a:pt x="533" y="1720"/>
                      <a:pt x="570" y="1702"/>
                      <a:pt x="594" y="1665"/>
                    </a:cubicBezTo>
                    <a:cubicBezTo>
                      <a:pt x="672" y="1542"/>
                      <a:pt x="715" y="1424"/>
                      <a:pt x="707" y="1275"/>
                    </a:cubicBezTo>
                    <a:cubicBezTo>
                      <a:pt x="700" y="1133"/>
                      <a:pt x="672" y="990"/>
                      <a:pt x="643" y="848"/>
                    </a:cubicBezTo>
                    <a:cubicBezTo>
                      <a:pt x="592" y="595"/>
                      <a:pt x="554" y="244"/>
                      <a:pt x="362" y="51"/>
                    </a:cubicBezTo>
                    <a:cubicBezTo>
                      <a:pt x="326" y="16"/>
                      <a:pt x="281" y="1"/>
                      <a:pt x="237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470" name="Google Shape;4470;p26"/>
              <p:cNvSpPr/>
              <p:nvPr/>
            </p:nvSpPr>
            <p:spPr>
              <a:xfrm>
                <a:off x="230654" y="3904645"/>
                <a:ext cx="37187" cy="110589"/>
              </a:xfrm>
              <a:custGeom>
                <a:avLst/>
                <a:gdLst/>
                <a:ahLst/>
                <a:cxnLst/>
                <a:rect l="l" t="t" r="r" b="b"/>
                <a:pathLst>
                  <a:path w="651" h="1936" extrusionOk="0">
                    <a:moveTo>
                      <a:pt x="399" y="0"/>
                    </a:moveTo>
                    <a:cubicBezTo>
                      <a:pt x="364" y="0"/>
                      <a:pt x="331" y="13"/>
                      <a:pt x="305" y="45"/>
                    </a:cubicBezTo>
                    <a:cubicBezTo>
                      <a:pt x="124" y="270"/>
                      <a:pt x="142" y="647"/>
                      <a:pt x="102" y="921"/>
                    </a:cubicBezTo>
                    <a:cubicBezTo>
                      <a:pt x="57" y="1239"/>
                      <a:pt x="0" y="1544"/>
                      <a:pt x="117" y="1853"/>
                    </a:cubicBezTo>
                    <a:cubicBezTo>
                      <a:pt x="136" y="1902"/>
                      <a:pt x="182" y="1936"/>
                      <a:pt x="229" y="1936"/>
                    </a:cubicBezTo>
                    <a:cubicBezTo>
                      <a:pt x="255" y="1936"/>
                      <a:pt x="282" y="1925"/>
                      <a:pt x="305" y="1902"/>
                    </a:cubicBezTo>
                    <a:cubicBezTo>
                      <a:pt x="542" y="1660"/>
                      <a:pt x="598" y="1348"/>
                      <a:pt x="625" y="1020"/>
                    </a:cubicBezTo>
                    <a:cubicBezTo>
                      <a:pt x="637" y="862"/>
                      <a:pt x="650" y="703"/>
                      <a:pt x="643" y="545"/>
                    </a:cubicBezTo>
                    <a:cubicBezTo>
                      <a:pt x="637" y="392"/>
                      <a:pt x="640" y="203"/>
                      <a:pt x="542" y="75"/>
                    </a:cubicBezTo>
                    <a:cubicBezTo>
                      <a:pt x="511" y="33"/>
                      <a:pt x="454" y="0"/>
                      <a:pt x="399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471" name="Google Shape;4471;p26"/>
              <p:cNvSpPr/>
              <p:nvPr/>
            </p:nvSpPr>
            <p:spPr>
              <a:xfrm>
                <a:off x="275667" y="3947545"/>
                <a:ext cx="45355" cy="85284"/>
              </a:xfrm>
              <a:custGeom>
                <a:avLst/>
                <a:gdLst/>
                <a:ahLst/>
                <a:cxnLst/>
                <a:rect l="l" t="t" r="r" b="b"/>
                <a:pathLst>
                  <a:path w="794" h="1493" extrusionOk="0">
                    <a:moveTo>
                      <a:pt x="528" y="0"/>
                    </a:moveTo>
                    <a:cubicBezTo>
                      <a:pt x="514" y="0"/>
                      <a:pt x="500" y="3"/>
                      <a:pt x="486" y="9"/>
                    </a:cubicBezTo>
                    <a:cubicBezTo>
                      <a:pt x="246" y="103"/>
                      <a:pt x="170" y="438"/>
                      <a:pt x="116" y="669"/>
                    </a:cubicBezTo>
                    <a:cubicBezTo>
                      <a:pt x="56" y="916"/>
                      <a:pt x="1" y="1211"/>
                      <a:pt x="155" y="1435"/>
                    </a:cubicBezTo>
                    <a:cubicBezTo>
                      <a:pt x="182" y="1473"/>
                      <a:pt x="219" y="1492"/>
                      <a:pt x="257" y="1492"/>
                    </a:cubicBezTo>
                    <a:cubicBezTo>
                      <a:pt x="286" y="1492"/>
                      <a:pt x="315" y="1481"/>
                      <a:pt x="342" y="1459"/>
                    </a:cubicBezTo>
                    <a:cubicBezTo>
                      <a:pt x="531" y="1295"/>
                      <a:pt x="571" y="1040"/>
                      <a:pt x="622" y="809"/>
                    </a:cubicBezTo>
                    <a:cubicBezTo>
                      <a:pt x="667" y="603"/>
                      <a:pt x="793" y="275"/>
                      <a:pt x="670" y="86"/>
                    </a:cubicBezTo>
                    <a:cubicBezTo>
                      <a:pt x="642" y="40"/>
                      <a:pt x="585" y="0"/>
                      <a:pt x="528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4472" name="Google Shape;4472;p26"/>
            <p:cNvGrpSpPr/>
            <p:nvPr/>
          </p:nvGrpSpPr>
          <p:grpSpPr>
            <a:xfrm flipH="1">
              <a:off x="3748221" y="4689922"/>
              <a:ext cx="88313" cy="132981"/>
              <a:chOff x="712664" y="3994329"/>
              <a:chExt cx="88313" cy="132981"/>
            </a:xfrm>
          </p:grpSpPr>
          <p:sp>
            <p:nvSpPr>
              <p:cNvPr id="4473" name="Google Shape;4473;p26"/>
              <p:cNvSpPr/>
              <p:nvPr/>
            </p:nvSpPr>
            <p:spPr>
              <a:xfrm>
                <a:off x="712664" y="4006439"/>
                <a:ext cx="44613" cy="91225"/>
              </a:xfrm>
              <a:custGeom>
                <a:avLst/>
                <a:gdLst/>
                <a:ahLst/>
                <a:cxnLst/>
                <a:rect l="l" t="t" r="r" b="b"/>
                <a:pathLst>
                  <a:path w="781" h="1597" extrusionOk="0">
                    <a:moveTo>
                      <a:pt x="221" y="1"/>
                    </a:moveTo>
                    <a:cubicBezTo>
                      <a:pt x="138" y="1"/>
                      <a:pt x="60" y="44"/>
                      <a:pt x="44" y="145"/>
                    </a:cubicBezTo>
                    <a:cubicBezTo>
                      <a:pt x="1" y="407"/>
                      <a:pt x="81" y="683"/>
                      <a:pt x="139" y="938"/>
                    </a:cubicBezTo>
                    <a:cubicBezTo>
                      <a:pt x="196" y="1187"/>
                      <a:pt x="264" y="1427"/>
                      <a:pt x="489" y="1579"/>
                    </a:cubicBezTo>
                    <a:cubicBezTo>
                      <a:pt x="506" y="1591"/>
                      <a:pt x="526" y="1596"/>
                      <a:pt x="546" y="1596"/>
                    </a:cubicBezTo>
                    <a:cubicBezTo>
                      <a:pt x="589" y="1596"/>
                      <a:pt x="632" y="1573"/>
                      <a:pt x="652" y="1535"/>
                    </a:cubicBezTo>
                    <a:cubicBezTo>
                      <a:pt x="780" y="1308"/>
                      <a:pt x="735" y="1060"/>
                      <a:pt x="674" y="820"/>
                    </a:cubicBezTo>
                    <a:cubicBezTo>
                      <a:pt x="614" y="582"/>
                      <a:pt x="569" y="295"/>
                      <a:pt x="422" y="97"/>
                    </a:cubicBezTo>
                    <a:cubicBezTo>
                      <a:pt x="377" y="36"/>
                      <a:pt x="297" y="1"/>
                      <a:pt x="221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474" name="Google Shape;4474;p26"/>
              <p:cNvSpPr/>
              <p:nvPr/>
            </p:nvSpPr>
            <p:spPr>
              <a:xfrm>
                <a:off x="767617" y="3994329"/>
                <a:ext cx="33360" cy="132981"/>
              </a:xfrm>
              <a:custGeom>
                <a:avLst/>
                <a:gdLst/>
                <a:ahLst/>
                <a:cxnLst/>
                <a:rect l="l" t="t" r="r" b="b"/>
                <a:pathLst>
                  <a:path w="584" h="2328" extrusionOk="0">
                    <a:moveTo>
                      <a:pt x="295" y="1"/>
                    </a:moveTo>
                    <a:cubicBezTo>
                      <a:pt x="171" y="1"/>
                      <a:pt x="45" y="86"/>
                      <a:pt x="30" y="255"/>
                    </a:cubicBezTo>
                    <a:cubicBezTo>
                      <a:pt x="0" y="597"/>
                      <a:pt x="2" y="946"/>
                      <a:pt x="6" y="1290"/>
                    </a:cubicBezTo>
                    <a:cubicBezTo>
                      <a:pt x="9" y="1631"/>
                      <a:pt x="24" y="1959"/>
                      <a:pt x="178" y="2270"/>
                    </a:cubicBezTo>
                    <a:cubicBezTo>
                      <a:pt x="198" y="2309"/>
                      <a:pt x="239" y="2328"/>
                      <a:pt x="281" y="2328"/>
                    </a:cubicBezTo>
                    <a:cubicBezTo>
                      <a:pt x="323" y="2328"/>
                      <a:pt x="365" y="2309"/>
                      <a:pt x="385" y="2270"/>
                    </a:cubicBezTo>
                    <a:cubicBezTo>
                      <a:pt x="543" y="1960"/>
                      <a:pt x="560" y="1631"/>
                      <a:pt x="569" y="1290"/>
                    </a:cubicBezTo>
                    <a:cubicBezTo>
                      <a:pt x="576" y="946"/>
                      <a:pt x="583" y="597"/>
                      <a:pt x="557" y="255"/>
                    </a:cubicBezTo>
                    <a:cubicBezTo>
                      <a:pt x="544" y="85"/>
                      <a:pt x="420" y="1"/>
                      <a:pt x="295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4475" name="Google Shape;4475;p26"/>
            <p:cNvGrpSpPr/>
            <p:nvPr/>
          </p:nvGrpSpPr>
          <p:grpSpPr>
            <a:xfrm flipH="1">
              <a:off x="5698684" y="4628872"/>
              <a:ext cx="88313" cy="132981"/>
              <a:chOff x="712664" y="3994329"/>
              <a:chExt cx="88313" cy="132981"/>
            </a:xfrm>
          </p:grpSpPr>
          <p:sp>
            <p:nvSpPr>
              <p:cNvPr id="4476" name="Google Shape;4476;p26"/>
              <p:cNvSpPr/>
              <p:nvPr/>
            </p:nvSpPr>
            <p:spPr>
              <a:xfrm>
                <a:off x="712664" y="4006439"/>
                <a:ext cx="44613" cy="91225"/>
              </a:xfrm>
              <a:custGeom>
                <a:avLst/>
                <a:gdLst/>
                <a:ahLst/>
                <a:cxnLst/>
                <a:rect l="l" t="t" r="r" b="b"/>
                <a:pathLst>
                  <a:path w="781" h="1597" extrusionOk="0">
                    <a:moveTo>
                      <a:pt x="221" y="1"/>
                    </a:moveTo>
                    <a:cubicBezTo>
                      <a:pt x="138" y="1"/>
                      <a:pt x="60" y="44"/>
                      <a:pt x="44" y="145"/>
                    </a:cubicBezTo>
                    <a:cubicBezTo>
                      <a:pt x="1" y="407"/>
                      <a:pt x="81" y="683"/>
                      <a:pt x="139" y="938"/>
                    </a:cubicBezTo>
                    <a:cubicBezTo>
                      <a:pt x="196" y="1187"/>
                      <a:pt x="264" y="1427"/>
                      <a:pt x="489" y="1579"/>
                    </a:cubicBezTo>
                    <a:cubicBezTo>
                      <a:pt x="506" y="1591"/>
                      <a:pt x="526" y="1596"/>
                      <a:pt x="546" y="1596"/>
                    </a:cubicBezTo>
                    <a:cubicBezTo>
                      <a:pt x="589" y="1596"/>
                      <a:pt x="632" y="1573"/>
                      <a:pt x="652" y="1535"/>
                    </a:cubicBezTo>
                    <a:cubicBezTo>
                      <a:pt x="780" y="1308"/>
                      <a:pt x="735" y="1060"/>
                      <a:pt x="674" y="820"/>
                    </a:cubicBezTo>
                    <a:cubicBezTo>
                      <a:pt x="614" y="582"/>
                      <a:pt x="569" y="295"/>
                      <a:pt x="422" y="97"/>
                    </a:cubicBezTo>
                    <a:cubicBezTo>
                      <a:pt x="377" y="36"/>
                      <a:pt x="297" y="1"/>
                      <a:pt x="221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477" name="Google Shape;4477;p26"/>
              <p:cNvSpPr/>
              <p:nvPr/>
            </p:nvSpPr>
            <p:spPr>
              <a:xfrm>
                <a:off x="767617" y="3994329"/>
                <a:ext cx="33360" cy="132981"/>
              </a:xfrm>
              <a:custGeom>
                <a:avLst/>
                <a:gdLst/>
                <a:ahLst/>
                <a:cxnLst/>
                <a:rect l="l" t="t" r="r" b="b"/>
                <a:pathLst>
                  <a:path w="584" h="2328" extrusionOk="0">
                    <a:moveTo>
                      <a:pt x="295" y="1"/>
                    </a:moveTo>
                    <a:cubicBezTo>
                      <a:pt x="171" y="1"/>
                      <a:pt x="45" y="86"/>
                      <a:pt x="30" y="255"/>
                    </a:cubicBezTo>
                    <a:cubicBezTo>
                      <a:pt x="0" y="597"/>
                      <a:pt x="2" y="946"/>
                      <a:pt x="6" y="1290"/>
                    </a:cubicBezTo>
                    <a:cubicBezTo>
                      <a:pt x="9" y="1631"/>
                      <a:pt x="24" y="1959"/>
                      <a:pt x="178" y="2270"/>
                    </a:cubicBezTo>
                    <a:cubicBezTo>
                      <a:pt x="198" y="2309"/>
                      <a:pt x="239" y="2328"/>
                      <a:pt x="281" y="2328"/>
                    </a:cubicBezTo>
                    <a:cubicBezTo>
                      <a:pt x="323" y="2328"/>
                      <a:pt x="365" y="2309"/>
                      <a:pt x="385" y="2270"/>
                    </a:cubicBezTo>
                    <a:cubicBezTo>
                      <a:pt x="543" y="1960"/>
                      <a:pt x="560" y="1631"/>
                      <a:pt x="569" y="1290"/>
                    </a:cubicBezTo>
                    <a:cubicBezTo>
                      <a:pt x="576" y="946"/>
                      <a:pt x="583" y="597"/>
                      <a:pt x="557" y="255"/>
                    </a:cubicBezTo>
                    <a:cubicBezTo>
                      <a:pt x="544" y="85"/>
                      <a:pt x="420" y="1"/>
                      <a:pt x="295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sp>
          <p:nvSpPr>
            <p:cNvPr id="4478" name="Google Shape;4478;p26"/>
            <p:cNvSpPr/>
            <p:nvPr/>
          </p:nvSpPr>
          <p:spPr>
            <a:xfrm flipH="1">
              <a:off x="4996151" y="4643980"/>
              <a:ext cx="33188" cy="102763"/>
            </a:xfrm>
            <a:custGeom>
              <a:avLst/>
              <a:gdLst/>
              <a:ahLst/>
              <a:cxnLst/>
              <a:rect l="l" t="t" r="r" b="b"/>
              <a:pathLst>
                <a:path w="581" h="1799" extrusionOk="0">
                  <a:moveTo>
                    <a:pt x="300" y="0"/>
                  </a:moveTo>
                  <a:cubicBezTo>
                    <a:pt x="224" y="0"/>
                    <a:pt x="148" y="46"/>
                    <a:pt x="114" y="137"/>
                  </a:cubicBezTo>
                  <a:cubicBezTo>
                    <a:pt x="22" y="389"/>
                    <a:pt x="32" y="700"/>
                    <a:pt x="16" y="968"/>
                  </a:cubicBezTo>
                  <a:cubicBezTo>
                    <a:pt x="0" y="1232"/>
                    <a:pt x="5" y="1500"/>
                    <a:pt x="120" y="1743"/>
                  </a:cubicBezTo>
                  <a:cubicBezTo>
                    <a:pt x="136" y="1778"/>
                    <a:pt x="178" y="1799"/>
                    <a:pt x="219" y="1799"/>
                  </a:cubicBezTo>
                  <a:cubicBezTo>
                    <a:pt x="248" y="1799"/>
                    <a:pt x="276" y="1788"/>
                    <a:pt x="293" y="1765"/>
                  </a:cubicBezTo>
                  <a:cubicBezTo>
                    <a:pt x="467" y="1544"/>
                    <a:pt x="522" y="1270"/>
                    <a:pt x="540" y="994"/>
                  </a:cubicBezTo>
                  <a:cubicBezTo>
                    <a:pt x="554" y="722"/>
                    <a:pt x="580" y="397"/>
                    <a:pt x="484" y="137"/>
                  </a:cubicBezTo>
                  <a:cubicBezTo>
                    <a:pt x="451" y="46"/>
                    <a:pt x="375" y="0"/>
                    <a:pt x="300" y="0"/>
                  </a:cubicBezTo>
                  <a:close/>
                </a:path>
              </a:pathLst>
            </a:custGeom>
            <a:solidFill>
              <a:srgbClr val="191919">
                <a:alpha val="59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79" name="Google Shape;4479;p26"/>
            <p:cNvSpPr/>
            <p:nvPr/>
          </p:nvSpPr>
          <p:spPr>
            <a:xfrm flipH="1">
              <a:off x="4154313" y="4643980"/>
              <a:ext cx="33188" cy="102763"/>
            </a:xfrm>
            <a:custGeom>
              <a:avLst/>
              <a:gdLst/>
              <a:ahLst/>
              <a:cxnLst/>
              <a:rect l="l" t="t" r="r" b="b"/>
              <a:pathLst>
                <a:path w="581" h="1799" extrusionOk="0">
                  <a:moveTo>
                    <a:pt x="300" y="0"/>
                  </a:moveTo>
                  <a:cubicBezTo>
                    <a:pt x="224" y="0"/>
                    <a:pt x="148" y="46"/>
                    <a:pt x="114" y="137"/>
                  </a:cubicBezTo>
                  <a:cubicBezTo>
                    <a:pt x="22" y="389"/>
                    <a:pt x="32" y="700"/>
                    <a:pt x="16" y="968"/>
                  </a:cubicBezTo>
                  <a:cubicBezTo>
                    <a:pt x="0" y="1232"/>
                    <a:pt x="5" y="1500"/>
                    <a:pt x="120" y="1743"/>
                  </a:cubicBezTo>
                  <a:cubicBezTo>
                    <a:pt x="136" y="1778"/>
                    <a:pt x="178" y="1799"/>
                    <a:pt x="219" y="1799"/>
                  </a:cubicBezTo>
                  <a:cubicBezTo>
                    <a:pt x="248" y="1799"/>
                    <a:pt x="276" y="1788"/>
                    <a:pt x="293" y="1765"/>
                  </a:cubicBezTo>
                  <a:cubicBezTo>
                    <a:pt x="467" y="1544"/>
                    <a:pt x="522" y="1270"/>
                    <a:pt x="540" y="994"/>
                  </a:cubicBezTo>
                  <a:cubicBezTo>
                    <a:pt x="554" y="722"/>
                    <a:pt x="580" y="397"/>
                    <a:pt x="484" y="137"/>
                  </a:cubicBezTo>
                  <a:cubicBezTo>
                    <a:pt x="451" y="46"/>
                    <a:pt x="375" y="0"/>
                    <a:pt x="300" y="0"/>
                  </a:cubicBezTo>
                  <a:close/>
                </a:path>
              </a:pathLst>
            </a:custGeom>
            <a:solidFill>
              <a:srgbClr val="191919">
                <a:alpha val="59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4480" name="Google Shape;4480;p26"/>
          <p:cNvSpPr txBox="1">
            <a:spLocks noGrp="1"/>
          </p:cNvSpPr>
          <p:nvPr>
            <p:ph type="title"/>
          </p:nvPr>
        </p:nvSpPr>
        <p:spPr>
          <a:xfrm>
            <a:off x="960000" y="2541000"/>
            <a:ext cx="2438400" cy="609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9pPr>
          </a:lstStyle>
          <a:p>
            <a:endParaRPr/>
          </a:p>
        </p:txBody>
      </p:sp>
      <p:sp>
        <p:nvSpPr>
          <p:cNvPr id="4481" name="Google Shape;4481;p26"/>
          <p:cNvSpPr txBox="1">
            <a:spLocks noGrp="1"/>
          </p:cNvSpPr>
          <p:nvPr>
            <p:ph type="subTitle" idx="1"/>
          </p:nvPr>
        </p:nvSpPr>
        <p:spPr>
          <a:xfrm>
            <a:off x="960000" y="2947400"/>
            <a:ext cx="2438400" cy="73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82" name="Google Shape;4482;p26"/>
          <p:cNvSpPr txBox="1">
            <a:spLocks noGrp="1"/>
          </p:cNvSpPr>
          <p:nvPr>
            <p:ph type="title" idx="2"/>
          </p:nvPr>
        </p:nvSpPr>
        <p:spPr>
          <a:xfrm>
            <a:off x="4876800" y="2541000"/>
            <a:ext cx="2438400" cy="609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9pPr>
          </a:lstStyle>
          <a:p>
            <a:endParaRPr/>
          </a:p>
        </p:txBody>
      </p:sp>
      <p:sp>
        <p:nvSpPr>
          <p:cNvPr id="4483" name="Google Shape;4483;p26"/>
          <p:cNvSpPr txBox="1">
            <a:spLocks noGrp="1"/>
          </p:cNvSpPr>
          <p:nvPr>
            <p:ph type="subTitle" idx="3"/>
          </p:nvPr>
        </p:nvSpPr>
        <p:spPr>
          <a:xfrm>
            <a:off x="4876800" y="2947400"/>
            <a:ext cx="2438400" cy="73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84" name="Google Shape;4484;p26"/>
          <p:cNvSpPr txBox="1">
            <a:spLocks noGrp="1"/>
          </p:cNvSpPr>
          <p:nvPr>
            <p:ph type="title" idx="4"/>
          </p:nvPr>
        </p:nvSpPr>
        <p:spPr>
          <a:xfrm>
            <a:off x="960000" y="4882000"/>
            <a:ext cx="2438400" cy="609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9pPr>
          </a:lstStyle>
          <a:p>
            <a:endParaRPr/>
          </a:p>
        </p:txBody>
      </p:sp>
      <p:sp>
        <p:nvSpPr>
          <p:cNvPr id="4485" name="Google Shape;4485;p26"/>
          <p:cNvSpPr txBox="1">
            <a:spLocks noGrp="1"/>
          </p:cNvSpPr>
          <p:nvPr>
            <p:ph type="subTitle" idx="5"/>
          </p:nvPr>
        </p:nvSpPr>
        <p:spPr>
          <a:xfrm>
            <a:off x="960000" y="5288400"/>
            <a:ext cx="2438400" cy="73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86" name="Google Shape;4486;p26"/>
          <p:cNvSpPr txBox="1">
            <a:spLocks noGrp="1"/>
          </p:cNvSpPr>
          <p:nvPr>
            <p:ph type="title" idx="6"/>
          </p:nvPr>
        </p:nvSpPr>
        <p:spPr>
          <a:xfrm>
            <a:off x="4876800" y="4882000"/>
            <a:ext cx="2438400" cy="609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9pPr>
          </a:lstStyle>
          <a:p>
            <a:endParaRPr/>
          </a:p>
        </p:txBody>
      </p:sp>
      <p:sp>
        <p:nvSpPr>
          <p:cNvPr id="4487" name="Google Shape;4487;p26"/>
          <p:cNvSpPr txBox="1">
            <a:spLocks noGrp="1"/>
          </p:cNvSpPr>
          <p:nvPr>
            <p:ph type="subTitle" idx="7"/>
          </p:nvPr>
        </p:nvSpPr>
        <p:spPr>
          <a:xfrm>
            <a:off x="4876800" y="5288400"/>
            <a:ext cx="2438400" cy="73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88" name="Google Shape;4488;p26"/>
          <p:cNvSpPr txBox="1">
            <a:spLocks noGrp="1"/>
          </p:cNvSpPr>
          <p:nvPr>
            <p:ph type="title" idx="8"/>
          </p:nvPr>
        </p:nvSpPr>
        <p:spPr>
          <a:xfrm>
            <a:off x="8793593" y="2541000"/>
            <a:ext cx="2438400" cy="609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9pPr>
          </a:lstStyle>
          <a:p>
            <a:endParaRPr/>
          </a:p>
        </p:txBody>
      </p:sp>
      <p:sp>
        <p:nvSpPr>
          <p:cNvPr id="4489" name="Google Shape;4489;p26"/>
          <p:cNvSpPr txBox="1">
            <a:spLocks noGrp="1"/>
          </p:cNvSpPr>
          <p:nvPr>
            <p:ph type="subTitle" idx="9"/>
          </p:nvPr>
        </p:nvSpPr>
        <p:spPr>
          <a:xfrm>
            <a:off x="8793593" y="2947400"/>
            <a:ext cx="2438400" cy="73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90" name="Google Shape;4490;p26"/>
          <p:cNvSpPr txBox="1">
            <a:spLocks noGrp="1"/>
          </p:cNvSpPr>
          <p:nvPr>
            <p:ph type="title" idx="13"/>
          </p:nvPr>
        </p:nvSpPr>
        <p:spPr>
          <a:xfrm>
            <a:off x="8793593" y="4882000"/>
            <a:ext cx="2438400" cy="609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9pPr>
          </a:lstStyle>
          <a:p>
            <a:endParaRPr/>
          </a:p>
        </p:txBody>
      </p:sp>
      <p:sp>
        <p:nvSpPr>
          <p:cNvPr id="4491" name="Google Shape;4491;p26"/>
          <p:cNvSpPr txBox="1">
            <a:spLocks noGrp="1"/>
          </p:cNvSpPr>
          <p:nvPr>
            <p:ph type="subTitle" idx="14"/>
          </p:nvPr>
        </p:nvSpPr>
        <p:spPr>
          <a:xfrm>
            <a:off x="8793593" y="5288400"/>
            <a:ext cx="2438400" cy="73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92" name="Google Shape;4492;p26"/>
          <p:cNvSpPr txBox="1">
            <a:spLocks noGrp="1"/>
          </p:cNvSpPr>
          <p:nvPr>
            <p:ph type="title" idx="15"/>
          </p:nvPr>
        </p:nvSpPr>
        <p:spPr>
          <a:xfrm>
            <a:off x="960000" y="487680"/>
            <a:ext cx="10272000" cy="85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5506244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ndAc>
          <p:stSnd>
            <p:snd r:embed="rId1" name="chimes.wav"/>
          </p:stSnd>
        </p:sndAc>
      </p:transition>
    </mc:Choice>
    <mc:Fallback xmlns="">
      <p:transition spd="slow">
        <p:sndAc>
          <p:stSnd>
            <p:snd r:embed="rId3" name="chimes.wav"/>
          </p:stSnd>
        </p:sndAc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umbers and text 1">
  <p:cSld name="Numbers and text 1">
    <p:spTree>
      <p:nvGrpSpPr>
        <p:cNvPr id="1" name="Shape 47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05" name="Google Shape;4705;p28"/>
          <p:cNvSpPr/>
          <p:nvPr/>
        </p:nvSpPr>
        <p:spPr>
          <a:xfrm>
            <a:off x="0" y="377135"/>
            <a:ext cx="12192032" cy="1778056"/>
          </a:xfrm>
          <a:custGeom>
            <a:avLst/>
            <a:gdLst/>
            <a:ahLst/>
            <a:cxnLst/>
            <a:rect l="l" t="t" r="r" b="b"/>
            <a:pathLst>
              <a:path w="108932" h="14048" extrusionOk="0">
                <a:moveTo>
                  <a:pt x="80728" y="1"/>
                </a:moveTo>
                <a:cubicBezTo>
                  <a:pt x="80331" y="1"/>
                  <a:pt x="79935" y="4"/>
                  <a:pt x="79537" y="10"/>
                </a:cubicBezTo>
                <a:cubicBezTo>
                  <a:pt x="75180" y="77"/>
                  <a:pt x="70825" y="482"/>
                  <a:pt x="66618" y="1109"/>
                </a:cubicBezTo>
                <a:cubicBezTo>
                  <a:pt x="59747" y="2130"/>
                  <a:pt x="52880" y="3876"/>
                  <a:pt x="45692" y="3876"/>
                </a:cubicBezTo>
                <a:cubicBezTo>
                  <a:pt x="44695" y="3876"/>
                  <a:pt x="43691" y="3842"/>
                  <a:pt x="42680" y="3768"/>
                </a:cubicBezTo>
                <a:cubicBezTo>
                  <a:pt x="34944" y="3203"/>
                  <a:pt x="27985" y="934"/>
                  <a:pt x="20231" y="409"/>
                </a:cubicBezTo>
                <a:cubicBezTo>
                  <a:pt x="17945" y="255"/>
                  <a:pt x="15639" y="183"/>
                  <a:pt x="13328" y="183"/>
                </a:cubicBezTo>
                <a:cubicBezTo>
                  <a:pt x="8868" y="183"/>
                  <a:pt x="4389" y="451"/>
                  <a:pt x="1" y="911"/>
                </a:cubicBezTo>
                <a:lnTo>
                  <a:pt x="1" y="11965"/>
                </a:lnTo>
                <a:cubicBezTo>
                  <a:pt x="693" y="12163"/>
                  <a:pt x="1356" y="12396"/>
                  <a:pt x="2035" y="12608"/>
                </a:cubicBezTo>
                <a:cubicBezTo>
                  <a:pt x="3039" y="12921"/>
                  <a:pt x="4108" y="13106"/>
                  <a:pt x="5223" y="13255"/>
                </a:cubicBezTo>
                <a:cubicBezTo>
                  <a:pt x="7490" y="13555"/>
                  <a:pt x="9843" y="13699"/>
                  <a:pt x="12156" y="13848"/>
                </a:cubicBezTo>
                <a:cubicBezTo>
                  <a:pt x="14148" y="13976"/>
                  <a:pt x="16147" y="14047"/>
                  <a:pt x="18145" y="14047"/>
                </a:cubicBezTo>
                <a:cubicBezTo>
                  <a:pt x="20586" y="14047"/>
                  <a:pt x="23025" y="13941"/>
                  <a:pt x="25446" y="13707"/>
                </a:cubicBezTo>
                <a:cubicBezTo>
                  <a:pt x="29573" y="13306"/>
                  <a:pt x="33545" y="12458"/>
                  <a:pt x="37522" y="11746"/>
                </a:cubicBezTo>
                <a:cubicBezTo>
                  <a:pt x="41371" y="11057"/>
                  <a:pt x="45309" y="10436"/>
                  <a:pt x="49363" y="10306"/>
                </a:cubicBezTo>
                <a:cubicBezTo>
                  <a:pt x="49833" y="10291"/>
                  <a:pt x="50301" y="10284"/>
                  <a:pt x="50769" y="10284"/>
                </a:cubicBezTo>
                <a:cubicBezTo>
                  <a:pt x="54590" y="10284"/>
                  <a:pt x="58329" y="10766"/>
                  <a:pt x="61990" y="11370"/>
                </a:cubicBezTo>
                <a:cubicBezTo>
                  <a:pt x="64106" y="11720"/>
                  <a:pt x="66202" y="12105"/>
                  <a:pt x="68318" y="12455"/>
                </a:cubicBezTo>
                <a:cubicBezTo>
                  <a:pt x="70446" y="12804"/>
                  <a:pt x="72542" y="13102"/>
                  <a:pt x="74773" y="13131"/>
                </a:cubicBezTo>
                <a:cubicBezTo>
                  <a:pt x="74938" y="13133"/>
                  <a:pt x="75102" y="13134"/>
                  <a:pt x="75266" y="13134"/>
                </a:cubicBezTo>
                <a:cubicBezTo>
                  <a:pt x="79336" y="13134"/>
                  <a:pt x="83318" y="12504"/>
                  <a:pt x="87187" y="11856"/>
                </a:cubicBezTo>
                <a:cubicBezTo>
                  <a:pt x="89161" y="11523"/>
                  <a:pt x="91131" y="11175"/>
                  <a:pt x="93128" y="10884"/>
                </a:cubicBezTo>
                <a:cubicBezTo>
                  <a:pt x="94703" y="10655"/>
                  <a:pt x="96304" y="10493"/>
                  <a:pt x="97895" y="10303"/>
                </a:cubicBezTo>
                <a:cubicBezTo>
                  <a:pt x="100734" y="9967"/>
                  <a:pt x="103595" y="9619"/>
                  <a:pt x="106505" y="9556"/>
                </a:cubicBezTo>
                <a:cubicBezTo>
                  <a:pt x="106791" y="9550"/>
                  <a:pt x="107084" y="9546"/>
                  <a:pt x="107382" y="9546"/>
                </a:cubicBezTo>
                <a:cubicBezTo>
                  <a:pt x="107891" y="9546"/>
                  <a:pt x="108413" y="9557"/>
                  <a:pt x="108932" y="9586"/>
                </a:cubicBezTo>
                <a:lnTo>
                  <a:pt x="108932" y="2594"/>
                </a:lnTo>
                <a:cubicBezTo>
                  <a:pt x="103344" y="2458"/>
                  <a:pt x="97739" y="1482"/>
                  <a:pt x="92390" y="788"/>
                </a:cubicBezTo>
                <a:cubicBezTo>
                  <a:pt x="88561" y="292"/>
                  <a:pt x="84658" y="1"/>
                  <a:pt x="80728" y="1"/>
                </a:cubicBezTo>
                <a:close/>
              </a:path>
            </a:pathLst>
          </a:custGeom>
          <a:solidFill>
            <a:srgbClr val="FFFFFF">
              <a:alpha val="1183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706" name="Google Shape;4706;p28"/>
          <p:cNvSpPr/>
          <p:nvPr/>
        </p:nvSpPr>
        <p:spPr>
          <a:xfrm>
            <a:off x="0" y="2952383"/>
            <a:ext cx="12191920" cy="3905571"/>
          </a:xfrm>
          <a:custGeom>
            <a:avLst/>
            <a:gdLst/>
            <a:ahLst/>
            <a:cxnLst/>
            <a:rect l="l" t="t" r="r" b="b"/>
            <a:pathLst>
              <a:path w="108931" h="30857" extrusionOk="0">
                <a:moveTo>
                  <a:pt x="82499" y="1"/>
                </a:moveTo>
                <a:cubicBezTo>
                  <a:pt x="81172" y="1"/>
                  <a:pt x="79839" y="32"/>
                  <a:pt x="78497" y="104"/>
                </a:cubicBezTo>
                <a:cubicBezTo>
                  <a:pt x="74034" y="343"/>
                  <a:pt x="69646" y="895"/>
                  <a:pt x="65316" y="1531"/>
                </a:cubicBezTo>
                <a:cubicBezTo>
                  <a:pt x="56889" y="2768"/>
                  <a:pt x="48502" y="4367"/>
                  <a:pt x="39737" y="4645"/>
                </a:cubicBezTo>
                <a:cubicBezTo>
                  <a:pt x="38892" y="4672"/>
                  <a:pt x="38045" y="4687"/>
                  <a:pt x="37198" y="4687"/>
                </a:cubicBezTo>
                <a:cubicBezTo>
                  <a:pt x="35874" y="4687"/>
                  <a:pt x="34549" y="4652"/>
                  <a:pt x="33230" y="4578"/>
                </a:cubicBezTo>
                <a:cubicBezTo>
                  <a:pt x="30848" y="4446"/>
                  <a:pt x="28505" y="4157"/>
                  <a:pt x="26160" y="3899"/>
                </a:cubicBezTo>
                <a:cubicBezTo>
                  <a:pt x="21022" y="3331"/>
                  <a:pt x="15854" y="2758"/>
                  <a:pt x="10608" y="2649"/>
                </a:cubicBezTo>
                <a:cubicBezTo>
                  <a:pt x="10143" y="2639"/>
                  <a:pt x="9680" y="2634"/>
                  <a:pt x="9220" y="2634"/>
                </a:cubicBezTo>
                <a:cubicBezTo>
                  <a:pt x="6066" y="2634"/>
                  <a:pt x="3022" y="2868"/>
                  <a:pt x="1" y="3431"/>
                </a:cubicBezTo>
                <a:lnTo>
                  <a:pt x="1" y="30857"/>
                </a:lnTo>
                <a:lnTo>
                  <a:pt x="108931" y="30857"/>
                </a:lnTo>
                <a:lnTo>
                  <a:pt x="108931" y="1818"/>
                </a:lnTo>
                <a:cubicBezTo>
                  <a:pt x="103411" y="1531"/>
                  <a:pt x="97911" y="936"/>
                  <a:pt x="92446" y="480"/>
                </a:cubicBezTo>
                <a:cubicBezTo>
                  <a:pt x="89116" y="201"/>
                  <a:pt x="85824" y="1"/>
                  <a:pt x="82499" y="1"/>
                </a:cubicBezTo>
                <a:close/>
              </a:path>
            </a:pathLst>
          </a:custGeom>
          <a:solidFill>
            <a:srgbClr val="FFFFFF">
              <a:alpha val="1183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707" name="Google Shape;4707;p28"/>
          <p:cNvSpPr/>
          <p:nvPr/>
        </p:nvSpPr>
        <p:spPr>
          <a:xfrm>
            <a:off x="0" y="6007234"/>
            <a:ext cx="12191920" cy="850789"/>
          </a:xfrm>
          <a:custGeom>
            <a:avLst/>
            <a:gdLst/>
            <a:ahLst/>
            <a:cxnLst/>
            <a:rect l="l" t="t" r="r" b="b"/>
            <a:pathLst>
              <a:path w="108931" h="26651" extrusionOk="0">
                <a:moveTo>
                  <a:pt x="40719" y="0"/>
                </a:moveTo>
                <a:cubicBezTo>
                  <a:pt x="33414" y="0"/>
                  <a:pt x="26245" y="987"/>
                  <a:pt x="18963" y="1234"/>
                </a:cubicBezTo>
                <a:cubicBezTo>
                  <a:pt x="18864" y="1237"/>
                  <a:pt x="18725" y="1239"/>
                  <a:pt x="18553" y="1239"/>
                </a:cubicBezTo>
                <a:cubicBezTo>
                  <a:pt x="16979" y="1239"/>
                  <a:pt x="12628" y="1111"/>
                  <a:pt x="10787" y="1056"/>
                </a:cubicBezTo>
                <a:cubicBezTo>
                  <a:pt x="9808" y="1028"/>
                  <a:pt x="8585" y="1006"/>
                  <a:pt x="7253" y="1006"/>
                </a:cubicBezTo>
                <a:cubicBezTo>
                  <a:pt x="4920" y="1006"/>
                  <a:pt x="2256" y="1073"/>
                  <a:pt x="1" y="1289"/>
                </a:cubicBezTo>
                <a:lnTo>
                  <a:pt x="1" y="26651"/>
                </a:lnTo>
                <a:lnTo>
                  <a:pt x="108931" y="26651"/>
                </a:lnTo>
                <a:lnTo>
                  <a:pt x="108931" y="695"/>
                </a:lnTo>
                <a:cubicBezTo>
                  <a:pt x="107402" y="594"/>
                  <a:pt x="105851" y="561"/>
                  <a:pt x="104306" y="559"/>
                </a:cubicBezTo>
                <a:cubicBezTo>
                  <a:pt x="104260" y="559"/>
                  <a:pt x="104215" y="559"/>
                  <a:pt x="104169" y="559"/>
                </a:cubicBezTo>
                <a:cubicBezTo>
                  <a:pt x="102593" y="559"/>
                  <a:pt x="101017" y="580"/>
                  <a:pt x="99441" y="580"/>
                </a:cubicBezTo>
                <a:cubicBezTo>
                  <a:pt x="99197" y="580"/>
                  <a:pt x="98952" y="579"/>
                  <a:pt x="98708" y="578"/>
                </a:cubicBezTo>
                <a:cubicBezTo>
                  <a:pt x="96715" y="566"/>
                  <a:pt x="94741" y="470"/>
                  <a:pt x="92753" y="400"/>
                </a:cubicBezTo>
                <a:cubicBezTo>
                  <a:pt x="90733" y="330"/>
                  <a:pt x="88712" y="301"/>
                  <a:pt x="86691" y="301"/>
                </a:cubicBezTo>
                <a:cubicBezTo>
                  <a:pt x="80241" y="301"/>
                  <a:pt x="73791" y="592"/>
                  <a:pt x="67351" y="743"/>
                </a:cubicBezTo>
                <a:cubicBezTo>
                  <a:pt x="64953" y="800"/>
                  <a:pt x="62552" y="841"/>
                  <a:pt x="60151" y="841"/>
                </a:cubicBezTo>
                <a:cubicBezTo>
                  <a:pt x="58367" y="841"/>
                  <a:pt x="56584" y="818"/>
                  <a:pt x="54802" y="762"/>
                </a:cubicBezTo>
                <a:cubicBezTo>
                  <a:pt x="52809" y="698"/>
                  <a:pt x="50819" y="588"/>
                  <a:pt x="48844" y="425"/>
                </a:cubicBezTo>
                <a:cubicBezTo>
                  <a:pt x="46717" y="247"/>
                  <a:pt x="44612" y="69"/>
                  <a:pt x="42461" y="20"/>
                </a:cubicBezTo>
                <a:cubicBezTo>
                  <a:pt x="41879" y="7"/>
                  <a:pt x="41299" y="0"/>
                  <a:pt x="40719" y="0"/>
                </a:cubicBezTo>
                <a:close/>
              </a:path>
            </a:pathLst>
          </a:custGeom>
          <a:solidFill>
            <a:srgbClr val="99D46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4708" name="Google Shape;4708;p28"/>
          <p:cNvGrpSpPr/>
          <p:nvPr/>
        </p:nvGrpSpPr>
        <p:grpSpPr>
          <a:xfrm>
            <a:off x="137451" y="6118346"/>
            <a:ext cx="11970264" cy="661941"/>
            <a:chOff x="103088" y="4588759"/>
            <a:chExt cx="8977698" cy="496456"/>
          </a:xfrm>
        </p:grpSpPr>
        <p:sp>
          <p:nvSpPr>
            <p:cNvPr id="4709" name="Google Shape;4709;p28"/>
            <p:cNvSpPr/>
            <p:nvPr/>
          </p:nvSpPr>
          <p:spPr>
            <a:xfrm>
              <a:off x="555409" y="4603868"/>
              <a:ext cx="33188" cy="102763"/>
            </a:xfrm>
            <a:custGeom>
              <a:avLst/>
              <a:gdLst/>
              <a:ahLst/>
              <a:cxnLst/>
              <a:rect l="l" t="t" r="r" b="b"/>
              <a:pathLst>
                <a:path w="581" h="1799" extrusionOk="0">
                  <a:moveTo>
                    <a:pt x="300" y="0"/>
                  </a:moveTo>
                  <a:cubicBezTo>
                    <a:pt x="224" y="0"/>
                    <a:pt x="148" y="46"/>
                    <a:pt x="114" y="137"/>
                  </a:cubicBezTo>
                  <a:cubicBezTo>
                    <a:pt x="22" y="389"/>
                    <a:pt x="32" y="700"/>
                    <a:pt x="16" y="968"/>
                  </a:cubicBezTo>
                  <a:cubicBezTo>
                    <a:pt x="0" y="1232"/>
                    <a:pt x="5" y="1500"/>
                    <a:pt x="120" y="1743"/>
                  </a:cubicBezTo>
                  <a:cubicBezTo>
                    <a:pt x="136" y="1778"/>
                    <a:pt x="178" y="1799"/>
                    <a:pt x="219" y="1799"/>
                  </a:cubicBezTo>
                  <a:cubicBezTo>
                    <a:pt x="248" y="1799"/>
                    <a:pt x="276" y="1788"/>
                    <a:pt x="293" y="1765"/>
                  </a:cubicBezTo>
                  <a:cubicBezTo>
                    <a:pt x="467" y="1544"/>
                    <a:pt x="522" y="1270"/>
                    <a:pt x="540" y="994"/>
                  </a:cubicBezTo>
                  <a:cubicBezTo>
                    <a:pt x="554" y="722"/>
                    <a:pt x="580" y="397"/>
                    <a:pt x="484" y="137"/>
                  </a:cubicBezTo>
                  <a:cubicBezTo>
                    <a:pt x="451" y="46"/>
                    <a:pt x="375" y="0"/>
                    <a:pt x="300" y="0"/>
                  </a:cubicBezTo>
                  <a:close/>
                </a:path>
              </a:pathLst>
            </a:custGeom>
            <a:solidFill>
              <a:srgbClr val="191919">
                <a:alpha val="59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4710" name="Google Shape;4710;p28"/>
            <p:cNvGrpSpPr/>
            <p:nvPr/>
          </p:nvGrpSpPr>
          <p:grpSpPr>
            <a:xfrm>
              <a:off x="103087" y="4641588"/>
              <a:ext cx="142923" cy="130526"/>
              <a:chOff x="178100" y="3904645"/>
              <a:chExt cx="142923" cy="130526"/>
            </a:xfrm>
          </p:grpSpPr>
          <p:sp>
            <p:nvSpPr>
              <p:cNvPr id="4711" name="Google Shape;4711;p28"/>
              <p:cNvSpPr/>
              <p:nvPr/>
            </p:nvSpPr>
            <p:spPr>
              <a:xfrm>
                <a:off x="178100" y="3936863"/>
                <a:ext cx="40843" cy="98308"/>
              </a:xfrm>
              <a:custGeom>
                <a:avLst/>
                <a:gdLst/>
                <a:ahLst/>
                <a:cxnLst/>
                <a:rect l="l" t="t" r="r" b="b"/>
                <a:pathLst>
                  <a:path w="715" h="1721" extrusionOk="0">
                    <a:moveTo>
                      <a:pt x="237" y="1"/>
                    </a:moveTo>
                    <a:cubicBezTo>
                      <a:pt x="157" y="1"/>
                      <a:pt x="77" y="54"/>
                      <a:pt x="49" y="139"/>
                    </a:cubicBezTo>
                    <a:cubicBezTo>
                      <a:pt x="1" y="283"/>
                      <a:pt x="37" y="436"/>
                      <a:pt x="59" y="582"/>
                    </a:cubicBezTo>
                    <a:cubicBezTo>
                      <a:pt x="76" y="711"/>
                      <a:pt x="98" y="838"/>
                      <a:pt x="120" y="966"/>
                    </a:cubicBezTo>
                    <a:cubicBezTo>
                      <a:pt x="142" y="1093"/>
                      <a:pt x="158" y="1223"/>
                      <a:pt x="193" y="1347"/>
                    </a:cubicBezTo>
                    <a:cubicBezTo>
                      <a:pt x="234" y="1488"/>
                      <a:pt x="302" y="1592"/>
                      <a:pt x="413" y="1688"/>
                    </a:cubicBezTo>
                    <a:cubicBezTo>
                      <a:pt x="438" y="1709"/>
                      <a:pt x="467" y="1720"/>
                      <a:pt x="496" y="1720"/>
                    </a:cubicBezTo>
                    <a:cubicBezTo>
                      <a:pt x="533" y="1720"/>
                      <a:pt x="570" y="1702"/>
                      <a:pt x="594" y="1665"/>
                    </a:cubicBezTo>
                    <a:cubicBezTo>
                      <a:pt x="672" y="1542"/>
                      <a:pt x="715" y="1424"/>
                      <a:pt x="707" y="1275"/>
                    </a:cubicBezTo>
                    <a:cubicBezTo>
                      <a:pt x="700" y="1133"/>
                      <a:pt x="672" y="990"/>
                      <a:pt x="643" y="848"/>
                    </a:cubicBezTo>
                    <a:cubicBezTo>
                      <a:pt x="592" y="595"/>
                      <a:pt x="554" y="244"/>
                      <a:pt x="362" y="51"/>
                    </a:cubicBezTo>
                    <a:cubicBezTo>
                      <a:pt x="326" y="16"/>
                      <a:pt x="281" y="1"/>
                      <a:pt x="237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712" name="Google Shape;4712;p28"/>
              <p:cNvSpPr/>
              <p:nvPr/>
            </p:nvSpPr>
            <p:spPr>
              <a:xfrm>
                <a:off x="230654" y="3904645"/>
                <a:ext cx="37187" cy="110589"/>
              </a:xfrm>
              <a:custGeom>
                <a:avLst/>
                <a:gdLst/>
                <a:ahLst/>
                <a:cxnLst/>
                <a:rect l="l" t="t" r="r" b="b"/>
                <a:pathLst>
                  <a:path w="651" h="1936" extrusionOk="0">
                    <a:moveTo>
                      <a:pt x="399" y="0"/>
                    </a:moveTo>
                    <a:cubicBezTo>
                      <a:pt x="364" y="0"/>
                      <a:pt x="331" y="13"/>
                      <a:pt x="305" y="45"/>
                    </a:cubicBezTo>
                    <a:cubicBezTo>
                      <a:pt x="124" y="270"/>
                      <a:pt x="142" y="647"/>
                      <a:pt x="102" y="921"/>
                    </a:cubicBezTo>
                    <a:cubicBezTo>
                      <a:pt x="57" y="1239"/>
                      <a:pt x="0" y="1544"/>
                      <a:pt x="117" y="1853"/>
                    </a:cubicBezTo>
                    <a:cubicBezTo>
                      <a:pt x="136" y="1902"/>
                      <a:pt x="182" y="1936"/>
                      <a:pt x="229" y="1936"/>
                    </a:cubicBezTo>
                    <a:cubicBezTo>
                      <a:pt x="255" y="1936"/>
                      <a:pt x="282" y="1925"/>
                      <a:pt x="305" y="1902"/>
                    </a:cubicBezTo>
                    <a:cubicBezTo>
                      <a:pt x="542" y="1660"/>
                      <a:pt x="598" y="1348"/>
                      <a:pt x="625" y="1020"/>
                    </a:cubicBezTo>
                    <a:cubicBezTo>
                      <a:pt x="637" y="862"/>
                      <a:pt x="650" y="703"/>
                      <a:pt x="643" y="545"/>
                    </a:cubicBezTo>
                    <a:cubicBezTo>
                      <a:pt x="637" y="392"/>
                      <a:pt x="640" y="203"/>
                      <a:pt x="542" y="75"/>
                    </a:cubicBezTo>
                    <a:cubicBezTo>
                      <a:pt x="511" y="33"/>
                      <a:pt x="454" y="0"/>
                      <a:pt x="399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713" name="Google Shape;4713;p28"/>
              <p:cNvSpPr/>
              <p:nvPr/>
            </p:nvSpPr>
            <p:spPr>
              <a:xfrm>
                <a:off x="275667" y="3947545"/>
                <a:ext cx="45355" cy="85284"/>
              </a:xfrm>
              <a:custGeom>
                <a:avLst/>
                <a:gdLst/>
                <a:ahLst/>
                <a:cxnLst/>
                <a:rect l="l" t="t" r="r" b="b"/>
                <a:pathLst>
                  <a:path w="794" h="1493" extrusionOk="0">
                    <a:moveTo>
                      <a:pt x="528" y="0"/>
                    </a:moveTo>
                    <a:cubicBezTo>
                      <a:pt x="514" y="0"/>
                      <a:pt x="500" y="3"/>
                      <a:pt x="486" y="9"/>
                    </a:cubicBezTo>
                    <a:cubicBezTo>
                      <a:pt x="246" y="103"/>
                      <a:pt x="170" y="438"/>
                      <a:pt x="116" y="669"/>
                    </a:cubicBezTo>
                    <a:cubicBezTo>
                      <a:pt x="56" y="916"/>
                      <a:pt x="1" y="1211"/>
                      <a:pt x="155" y="1435"/>
                    </a:cubicBezTo>
                    <a:cubicBezTo>
                      <a:pt x="182" y="1473"/>
                      <a:pt x="219" y="1492"/>
                      <a:pt x="257" y="1492"/>
                    </a:cubicBezTo>
                    <a:cubicBezTo>
                      <a:pt x="286" y="1492"/>
                      <a:pt x="315" y="1481"/>
                      <a:pt x="342" y="1459"/>
                    </a:cubicBezTo>
                    <a:cubicBezTo>
                      <a:pt x="531" y="1295"/>
                      <a:pt x="571" y="1040"/>
                      <a:pt x="622" y="809"/>
                    </a:cubicBezTo>
                    <a:cubicBezTo>
                      <a:pt x="667" y="603"/>
                      <a:pt x="793" y="275"/>
                      <a:pt x="670" y="86"/>
                    </a:cubicBezTo>
                    <a:cubicBezTo>
                      <a:pt x="642" y="40"/>
                      <a:pt x="585" y="0"/>
                      <a:pt x="528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4714" name="Google Shape;4714;p28"/>
            <p:cNvGrpSpPr/>
            <p:nvPr/>
          </p:nvGrpSpPr>
          <p:grpSpPr>
            <a:xfrm>
              <a:off x="779951" y="4682022"/>
              <a:ext cx="88313" cy="132981"/>
              <a:chOff x="712664" y="4070529"/>
              <a:chExt cx="88313" cy="132981"/>
            </a:xfrm>
          </p:grpSpPr>
          <p:sp>
            <p:nvSpPr>
              <p:cNvPr id="4715" name="Google Shape;4715;p28"/>
              <p:cNvSpPr/>
              <p:nvPr/>
            </p:nvSpPr>
            <p:spPr>
              <a:xfrm>
                <a:off x="712664" y="4082639"/>
                <a:ext cx="44613" cy="91225"/>
              </a:xfrm>
              <a:custGeom>
                <a:avLst/>
                <a:gdLst/>
                <a:ahLst/>
                <a:cxnLst/>
                <a:rect l="l" t="t" r="r" b="b"/>
                <a:pathLst>
                  <a:path w="781" h="1597" extrusionOk="0">
                    <a:moveTo>
                      <a:pt x="221" y="1"/>
                    </a:moveTo>
                    <a:cubicBezTo>
                      <a:pt x="138" y="1"/>
                      <a:pt x="60" y="44"/>
                      <a:pt x="44" y="145"/>
                    </a:cubicBezTo>
                    <a:cubicBezTo>
                      <a:pt x="1" y="407"/>
                      <a:pt x="81" y="683"/>
                      <a:pt x="139" y="938"/>
                    </a:cubicBezTo>
                    <a:cubicBezTo>
                      <a:pt x="196" y="1187"/>
                      <a:pt x="264" y="1427"/>
                      <a:pt x="489" y="1579"/>
                    </a:cubicBezTo>
                    <a:cubicBezTo>
                      <a:pt x="506" y="1591"/>
                      <a:pt x="526" y="1596"/>
                      <a:pt x="546" y="1596"/>
                    </a:cubicBezTo>
                    <a:cubicBezTo>
                      <a:pt x="589" y="1596"/>
                      <a:pt x="632" y="1573"/>
                      <a:pt x="652" y="1535"/>
                    </a:cubicBezTo>
                    <a:cubicBezTo>
                      <a:pt x="780" y="1308"/>
                      <a:pt x="735" y="1060"/>
                      <a:pt x="674" y="820"/>
                    </a:cubicBezTo>
                    <a:cubicBezTo>
                      <a:pt x="614" y="582"/>
                      <a:pt x="569" y="295"/>
                      <a:pt x="422" y="97"/>
                    </a:cubicBezTo>
                    <a:cubicBezTo>
                      <a:pt x="377" y="36"/>
                      <a:pt x="297" y="1"/>
                      <a:pt x="221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716" name="Google Shape;4716;p28"/>
              <p:cNvSpPr/>
              <p:nvPr/>
            </p:nvSpPr>
            <p:spPr>
              <a:xfrm>
                <a:off x="767617" y="4070529"/>
                <a:ext cx="33360" cy="132981"/>
              </a:xfrm>
              <a:custGeom>
                <a:avLst/>
                <a:gdLst/>
                <a:ahLst/>
                <a:cxnLst/>
                <a:rect l="l" t="t" r="r" b="b"/>
                <a:pathLst>
                  <a:path w="584" h="2328" extrusionOk="0">
                    <a:moveTo>
                      <a:pt x="295" y="1"/>
                    </a:moveTo>
                    <a:cubicBezTo>
                      <a:pt x="171" y="1"/>
                      <a:pt x="45" y="86"/>
                      <a:pt x="30" y="255"/>
                    </a:cubicBezTo>
                    <a:cubicBezTo>
                      <a:pt x="0" y="597"/>
                      <a:pt x="2" y="946"/>
                      <a:pt x="6" y="1290"/>
                    </a:cubicBezTo>
                    <a:cubicBezTo>
                      <a:pt x="9" y="1631"/>
                      <a:pt x="24" y="1959"/>
                      <a:pt x="178" y="2270"/>
                    </a:cubicBezTo>
                    <a:cubicBezTo>
                      <a:pt x="198" y="2309"/>
                      <a:pt x="239" y="2328"/>
                      <a:pt x="281" y="2328"/>
                    </a:cubicBezTo>
                    <a:cubicBezTo>
                      <a:pt x="323" y="2328"/>
                      <a:pt x="365" y="2309"/>
                      <a:pt x="385" y="2270"/>
                    </a:cubicBezTo>
                    <a:cubicBezTo>
                      <a:pt x="543" y="1960"/>
                      <a:pt x="560" y="1631"/>
                      <a:pt x="569" y="1290"/>
                    </a:cubicBezTo>
                    <a:cubicBezTo>
                      <a:pt x="576" y="946"/>
                      <a:pt x="583" y="597"/>
                      <a:pt x="557" y="255"/>
                    </a:cubicBezTo>
                    <a:cubicBezTo>
                      <a:pt x="544" y="85"/>
                      <a:pt x="420" y="1"/>
                      <a:pt x="295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4717" name="Google Shape;4717;p28"/>
            <p:cNvGrpSpPr/>
            <p:nvPr/>
          </p:nvGrpSpPr>
          <p:grpSpPr>
            <a:xfrm>
              <a:off x="432325" y="4835818"/>
              <a:ext cx="148749" cy="138123"/>
              <a:chOff x="417563" y="4145250"/>
              <a:chExt cx="148749" cy="138123"/>
            </a:xfrm>
          </p:grpSpPr>
          <p:sp>
            <p:nvSpPr>
              <p:cNvPr id="4718" name="Google Shape;4718;p28"/>
              <p:cNvSpPr/>
              <p:nvPr/>
            </p:nvSpPr>
            <p:spPr>
              <a:xfrm>
                <a:off x="417563" y="4179924"/>
                <a:ext cx="39186" cy="103449"/>
              </a:xfrm>
              <a:custGeom>
                <a:avLst/>
                <a:gdLst/>
                <a:ahLst/>
                <a:cxnLst/>
                <a:rect l="l" t="t" r="r" b="b"/>
                <a:pathLst>
                  <a:path w="686" h="1811" extrusionOk="0">
                    <a:moveTo>
                      <a:pt x="283" y="1"/>
                    </a:moveTo>
                    <a:cubicBezTo>
                      <a:pt x="215" y="1"/>
                      <a:pt x="148" y="32"/>
                      <a:pt x="118" y="96"/>
                    </a:cubicBezTo>
                    <a:cubicBezTo>
                      <a:pt x="0" y="348"/>
                      <a:pt x="83" y="703"/>
                      <a:pt x="102" y="970"/>
                    </a:cubicBezTo>
                    <a:cubicBezTo>
                      <a:pt x="112" y="1123"/>
                      <a:pt x="118" y="1280"/>
                      <a:pt x="141" y="1432"/>
                    </a:cubicBezTo>
                    <a:cubicBezTo>
                      <a:pt x="163" y="1569"/>
                      <a:pt x="227" y="1672"/>
                      <a:pt x="315" y="1777"/>
                    </a:cubicBezTo>
                    <a:cubicBezTo>
                      <a:pt x="333" y="1800"/>
                      <a:pt x="363" y="1811"/>
                      <a:pt x="394" y="1811"/>
                    </a:cubicBezTo>
                    <a:cubicBezTo>
                      <a:pt x="425" y="1811"/>
                      <a:pt x="456" y="1799"/>
                      <a:pt x="475" y="1777"/>
                    </a:cubicBezTo>
                    <a:cubicBezTo>
                      <a:pt x="685" y="1537"/>
                      <a:pt x="670" y="1245"/>
                      <a:pt x="647" y="944"/>
                    </a:cubicBezTo>
                    <a:cubicBezTo>
                      <a:pt x="625" y="670"/>
                      <a:pt x="621" y="266"/>
                      <a:pt x="421" y="56"/>
                    </a:cubicBezTo>
                    <a:cubicBezTo>
                      <a:pt x="386" y="19"/>
                      <a:pt x="334" y="1"/>
                      <a:pt x="283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719" name="Google Shape;4719;p28"/>
              <p:cNvSpPr/>
              <p:nvPr/>
            </p:nvSpPr>
            <p:spPr>
              <a:xfrm>
                <a:off x="469888" y="4145250"/>
                <a:ext cx="42556" cy="117101"/>
              </a:xfrm>
              <a:custGeom>
                <a:avLst/>
                <a:gdLst/>
                <a:ahLst/>
                <a:cxnLst/>
                <a:rect l="l" t="t" r="r" b="b"/>
                <a:pathLst>
                  <a:path w="745" h="2050" extrusionOk="0">
                    <a:moveTo>
                      <a:pt x="476" y="0"/>
                    </a:moveTo>
                    <a:cubicBezTo>
                      <a:pt x="449" y="0"/>
                      <a:pt x="419" y="8"/>
                      <a:pt x="384" y="23"/>
                    </a:cubicBezTo>
                    <a:cubicBezTo>
                      <a:pt x="243" y="88"/>
                      <a:pt x="219" y="278"/>
                      <a:pt x="192" y="415"/>
                    </a:cubicBezTo>
                    <a:cubicBezTo>
                      <a:pt x="158" y="589"/>
                      <a:pt x="132" y="764"/>
                      <a:pt x="104" y="936"/>
                    </a:cubicBezTo>
                    <a:cubicBezTo>
                      <a:pt x="47" y="1281"/>
                      <a:pt x="1" y="1611"/>
                      <a:pt x="84" y="1954"/>
                    </a:cubicBezTo>
                    <a:cubicBezTo>
                      <a:pt x="99" y="2020"/>
                      <a:pt x="150" y="2049"/>
                      <a:pt x="204" y="2049"/>
                    </a:cubicBezTo>
                    <a:cubicBezTo>
                      <a:pt x="250" y="2049"/>
                      <a:pt x="298" y="2027"/>
                      <a:pt x="327" y="1988"/>
                    </a:cubicBezTo>
                    <a:cubicBezTo>
                      <a:pt x="568" y="1660"/>
                      <a:pt x="617" y="1267"/>
                      <a:pt x="652" y="870"/>
                    </a:cubicBezTo>
                    <a:cubicBezTo>
                      <a:pt x="666" y="718"/>
                      <a:pt x="745" y="0"/>
                      <a:pt x="476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720" name="Google Shape;4720;p28"/>
              <p:cNvSpPr/>
              <p:nvPr/>
            </p:nvSpPr>
            <p:spPr>
              <a:xfrm>
                <a:off x="528840" y="4206144"/>
                <a:ext cx="37472" cy="75173"/>
              </a:xfrm>
              <a:custGeom>
                <a:avLst/>
                <a:gdLst/>
                <a:ahLst/>
                <a:cxnLst/>
                <a:rect l="l" t="t" r="r" b="b"/>
                <a:pathLst>
                  <a:path w="656" h="1316" extrusionOk="0">
                    <a:moveTo>
                      <a:pt x="371" y="0"/>
                    </a:moveTo>
                    <a:cubicBezTo>
                      <a:pt x="302" y="0"/>
                      <a:pt x="231" y="34"/>
                      <a:pt x="180" y="103"/>
                    </a:cubicBezTo>
                    <a:cubicBezTo>
                      <a:pt x="57" y="271"/>
                      <a:pt x="44" y="533"/>
                      <a:pt x="23" y="733"/>
                    </a:cubicBezTo>
                    <a:cubicBezTo>
                      <a:pt x="1" y="928"/>
                      <a:pt x="15" y="1125"/>
                      <a:pt x="152" y="1281"/>
                    </a:cubicBezTo>
                    <a:cubicBezTo>
                      <a:pt x="172" y="1303"/>
                      <a:pt x="205" y="1315"/>
                      <a:pt x="238" y="1315"/>
                    </a:cubicBezTo>
                    <a:cubicBezTo>
                      <a:pt x="259" y="1315"/>
                      <a:pt x="281" y="1310"/>
                      <a:pt x="298" y="1298"/>
                    </a:cubicBezTo>
                    <a:cubicBezTo>
                      <a:pt x="470" y="1186"/>
                      <a:pt x="536" y="999"/>
                      <a:pt x="566" y="805"/>
                    </a:cubicBezTo>
                    <a:cubicBezTo>
                      <a:pt x="598" y="604"/>
                      <a:pt x="655" y="349"/>
                      <a:pt x="581" y="154"/>
                    </a:cubicBezTo>
                    <a:cubicBezTo>
                      <a:pt x="541" y="53"/>
                      <a:pt x="457" y="0"/>
                      <a:pt x="371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sp>
          <p:nvSpPr>
            <p:cNvPr id="4721" name="Google Shape;4721;p28"/>
            <p:cNvSpPr/>
            <p:nvPr/>
          </p:nvSpPr>
          <p:spPr>
            <a:xfrm>
              <a:off x="1206009" y="4964780"/>
              <a:ext cx="33188" cy="102763"/>
            </a:xfrm>
            <a:custGeom>
              <a:avLst/>
              <a:gdLst/>
              <a:ahLst/>
              <a:cxnLst/>
              <a:rect l="l" t="t" r="r" b="b"/>
              <a:pathLst>
                <a:path w="581" h="1799" extrusionOk="0">
                  <a:moveTo>
                    <a:pt x="300" y="0"/>
                  </a:moveTo>
                  <a:cubicBezTo>
                    <a:pt x="224" y="0"/>
                    <a:pt x="148" y="46"/>
                    <a:pt x="114" y="137"/>
                  </a:cubicBezTo>
                  <a:cubicBezTo>
                    <a:pt x="22" y="389"/>
                    <a:pt x="32" y="700"/>
                    <a:pt x="16" y="968"/>
                  </a:cubicBezTo>
                  <a:cubicBezTo>
                    <a:pt x="0" y="1232"/>
                    <a:pt x="5" y="1500"/>
                    <a:pt x="120" y="1743"/>
                  </a:cubicBezTo>
                  <a:cubicBezTo>
                    <a:pt x="136" y="1778"/>
                    <a:pt x="178" y="1799"/>
                    <a:pt x="219" y="1799"/>
                  </a:cubicBezTo>
                  <a:cubicBezTo>
                    <a:pt x="248" y="1799"/>
                    <a:pt x="276" y="1788"/>
                    <a:pt x="293" y="1765"/>
                  </a:cubicBezTo>
                  <a:cubicBezTo>
                    <a:pt x="467" y="1544"/>
                    <a:pt x="522" y="1270"/>
                    <a:pt x="540" y="994"/>
                  </a:cubicBezTo>
                  <a:cubicBezTo>
                    <a:pt x="554" y="722"/>
                    <a:pt x="580" y="397"/>
                    <a:pt x="484" y="137"/>
                  </a:cubicBezTo>
                  <a:cubicBezTo>
                    <a:pt x="451" y="46"/>
                    <a:pt x="375" y="0"/>
                    <a:pt x="300" y="0"/>
                  </a:cubicBezTo>
                  <a:close/>
                </a:path>
              </a:pathLst>
            </a:custGeom>
            <a:solidFill>
              <a:srgbClr val="191919">
                <a:alpha val="59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4722" name="Google Shape;4722;p28"/>
            <p:cNvGrpSpPr/>
            <p:nvPr/>
          </p:nvGrpSpPr>
          <p:grpSpPr>
            <a:xfrm>
              <a:off x="834763" y="4933213"/>
              <a:ext cx="142923" cy="130526"/>
              <a:chOff x="178100" y="3904645"/>
              <a:chExt cx="142923" cy="130526"/>
            </a:xfrm>
          </p:grpSpPr>
          <p:sp>
            <p:nvSpPr>
              <p:cNvPr id="4723" name="Google Shape;4723;p28"/>
              <p:cNvSpPr/>
              <p:nvPr/>
            </p:nvSpPr>
            <p:spPr>
              <a:xfrm>
                <a:off x="178100" y="3936863"/>
                <a:ext cx="40843" cy="98308"/>
              </a:xfrm>
              <a:custGeom>
                <a:avLst/>
                <a:gdLst/>
                <a:ahLst/>
                <a:cxnLst/>
                <a:rect l="l" t="t" r="r" b="b"/>
                <a:pathLst>
                  <a:path w="715" h="1721" extrusionOk="0">
                    <a:moveTo>
                      <a:pt x="237" y="1"/>
                    </a:moveTo>
                    <a:cubicBezTo>
                      <a:pt x="157" y="1"/>
                      <a:pt x="77" y="54"/>
                      <a:pt x="49" y="139"/>
                    </a:cubicBezTo>
                    <a:cubicBezTo>
                      <a:pt x="1" y="283"/>
                      <a:pt x="37" y="436"/>
                      <a:pt x="59" y="582"/>
                    </a:cubicBezTo>
                    <a:cubicBezTo>
                      <a:pt x="76" y="711"/>
                      <a:pt x="98" y="838"/>
                      <a:pt x="120" y="966"/>
                    </a:cubicBezTo>
                    <a:cubicBezTo>
                      <a:pt x="142" y="1093"/>
                      <a:pt x="158" y="1223"/>
                      <a:pt x="193" y="1347"/>
                    </a:cubicBezTo>
                    <a:cubicBezTo>
                      <a:pt x="234" y="1488"/>
                      <a:pt x="302" y="1592"/>
                      <a:pt x="413" y="1688"/>
                    </a:cubicBezTo>
                    <a:cubicBezTo>
                      <a:pt x="438" y="1709"/>
                      <a:pt x="467" y="1720"/>
                      <a:pt x="496" y="1720"/>
                    </a:cubicBezTo>
                    <a:cubicBezTo>
                      <a:pt x="533" y="1720"/>
                      <a:pt x="570" y="1702"/>
                      <a:pt x="594" y="1665"/>
                    </a:cubicBezTo>
                    <a:cubicBezTo>
                      <a:pt x="672" y="1542"/>
                      <a:pt x="715" y="1424"/>
                      <a:pt x="707" y="1275"/>
                    </a:cubicBezTo>
                    <a:cubicBezTo>
                      <a:pt x="700" y="1133"/>
                      <a:pt x="672" y="990"/>
                      <a:pt x="643" y="848"/>
                    </a:cubicBezTo>
                    <a:cubicBezTo>
                      <a:pt x="592" y="595"/>
                      <a:pt x="554" y="244"/>
                      <a:pt x="362" y="51"/>
                    </a:cubicBezTo>
                    <a:cubicBezTo>
                      <a:pt x="326" y="16"/>
                      <a:pt x="281" y="1"/>
                      <a:pt x="237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724" name="Google Shape;4724;p28"/>
              <p:cNvSpPr/>
              <p:nvPr/>
            </p:nvSpPr>
            <p:spPr>
              <a:xfrm>
                <a:off x="230654" y="3904645"/>
                <a:ext cx="37187" cy="110589"/>
              </a:xfrm>
              <a:custGeom>
                <a:avLst/>
                <a:gdLst/>
                <a:ahLst/>
                <a:cxnLst/>
                <a:rect l="l" t="t" r="r" b="b"/>
                <a:pathLst>
                  <a:path w="651" h="1936" extrusionOk="0">
                    <a:moveTo>
                      <a:pt x="399" y="0"/>
                    </a:moveTo>
                    <a:cubicBezTo>
                      <a:pt x="364" y="0"/>
                      <a:pt x="331" y="13"/>
                      <a:pt x="305" y="45"/>
                    </a:cubicBezTo>
                    <a:cubicBezTo>
                      <a:pt x="124" y="270"/>
                      <a:pt x="142" y="647"/>
                      <a:pt x="102" y="921"/>
                    </a:cubicBezTo>
                    <a:cubicBezTo>
                      <a:pt x="57" y="1239"/>
                      <a:pt x="0" y="1544"/>
                      <a:pt x="117" y="1853"/>
                    </a:cubicBezTo>
                    <a:cubicBezTo>
                      <a:pt x="136" y="1902"/>
                      <a:pt x="182" y="1936"/>
                      <a:pt x="229" y="1936"/>
                    </a:cubicBezTo>
                    <a:cubicBezTo>
                      <a:pt x="255" y="1936"/>
                      <a:pt x="282" y="1925"/>
                      <a:pt x="305" y="1902"/>
                    </a:cubicBezTo>
                    <a:cubicBezTo>
                      <a:pt x="542" y="1660"/>
                      <a:pt x="598" y="1348"/>
                      <a:pt x="625" y="1020"/>
                    </a:cubicBezTo>
                    <a:cubicBezTo>
                      <a:pt x="637" y="862"/>
                      <a:pt x="650" y="703"/>
                      <a:pt x="643" y="545"/>
                    </a:cubicBezTo>
                    <a:cubicBezTo>
                      <a:pt x="637" y="392"/>
                      <a:pt x="640" y="203"/>
                      <a:pt x="542" y="75"/>
                    </a:cubicBezTo>
                    <a:cubicBezTo>
                      <a:pt x="511" y="33"/>
                      <a:pt x="454" y="0"/>
                      <a:pt x="399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725" name="Google Shape;4725;p28"/>
              <p:cNvSpPr/>
              <p:nvPr/>
            </p:nvSpPr>
            <p:spPr>
              <a:xfrm>
                <a:off x="275667" y="3947545"/>
                <a:ext cx="45355" cy="85284"/>
              </a:xfrm>
              <a:custGeom>
                <a:avLst/>
                <a:gdLst/>
                <a:ahLst/>
                <a:cxnLst/>
                <a:rect l="l" t="t" r="r" b="b"/>
                <a:pathLst>
                  <a:path w="794" h="1493" extrusionOk="0">
                    <a:moveTo>
                      <a:pt x="528" y="0"/>
                    </a:moveTo>
                    <a:cubicBezTo>
                      <a:pt x="514" y="0"/>
                      <a:pt x="500" y="3"/>
                      <a:pt x="486" y="9"/>
                    </a:cubicBezTo>
                    <a:cubicBezTo>
                      <a:pt x="246" y="103"/>
                      <a:pt x="170" y="438"/>
                      <a:pt x="116" y="669"/>
                    </a:cubicBezTo>
                    <a:cubicBezTo>
                      <a:pt x="56" y="916"/>
                      <a:pt x="1" y="1211"/>
                      <a:pt x="155" y="1435"/>
                    </a:cubicBezTo>
                    <a:cubicBezTo>
                      <a:pt x="182" y="1473"/>
                      <a:pt x="219" y="1492"/>
                      <a:pt x="257" y="1492"/>
                    </a:cubicBezTo>
                    <a:cubicBezTo>
                      <a:pt x="286" y="1492"/>
                      <a:pt x="315" y="1481"/>
                      <a:pt x="342" y="1459"/>
                    </a:cubicBezTo>
                    <a:cubicBezTo>
                      <a:pt x="531" y="1295"/>
                      <a:pt x="571" y="1040"/>
                      <a:pt x="622" y="809"/>
                    </a:cubicBezTo>
                    <a:cubicBezTo>
                      <a:pt x="667" y="603"/>
                      <a:pt x="793" y="275"/>
                      <a:pt x="670" y="86"/>
                    </a:cubicBezTo>
                    <a:cubicBezTo>
                      <a:pt x="642" y="40"/>
                      <a:pt x="585" y="0"/>
                      <a:pt x="528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4726" name="Google Shape;4726;p28"/>
            <p:cNvGrpSpPr/>
            <p:nvPr/>
          </p:nvGrpSpPr>
          <p:grpSpPr>
            <a:xfrm>
              <a:off x="5901800" y="4851518"/>
              <a:ext cx="148749" cy="138123"/>
              <a:chOff x="417563" y="4145250"/>
              <a:chExt cx="148749" cy="138123"/>
            </a:xfrm>
          </p:grpSpPr>
          <p:sp>
            <p:nvSpPr>
              <p:cNvPr id="4727" name="Google Shape;4727;p28"/>
              <p:cNvSpPr/>
              <p:nvPr/>
            </p:nvSpPr>
            <p:spPr>
              <a:xfrm>
                <a:off x="417563" y="4179924"/>
                <a:ext cx="39186" cy="103449"/>
              </a:xfrm>
              <a:custGeom>
                <a:avLst/>
                <a:gdLst/>
                <a:ahLst/>
                <a:cxnLst/>
                <a:rect l="l" t="t" r="r" b="b"/>
                <a:pathLst>
                  <a:path w="686" h="1811" extrusionOk="0">
                    <a:moveTo>
                      <a:pt x="283" y="1"/>
                    </a:moveTo>
                    <a:cubicBezTo>
                      <a:pt x="215" y="1"/>
                      <a:pt x="148" y="32"/>
                      <a:pt x="118" y="96"/>
                    </a:cubicBezTo>
                    <a:cubicBezTo>
                      <a:pt x="0" y="348"/>
                      <a:pt x="83" y="703"/>
                      <a:pt x="102" y="970"/>
                    </a:cubicBezTo>
                    <a:cubicBezTo>
                      <a:pt x="112" y="1123"/>
                      <a:pt x="118" y="1280"/>
                      <a:pt x="141" y="1432"/>
                    </a:cubicBezTo>
                    <a:cubicBezTo>
                      <a:pt x="163" y="1569"/>
                      <a:pt x="227" y="1672"/>
                      <a:pt x="315" y="1777"/>
                    </a:cubicBezTo>
                    <a:cubicBezTo>
                      <a:pt x="333" y="1800"/>
                      <a:pt x="363" y="1811"/>
                      <a:pt x="394" y="1811"/>
                    </a:cubicBezTo>
                    <a:cubicBezTo>
                      <a:pt x="425" y="1811"/>
                      <a:pt x="456" y="1799"/>
                      <a:pt x="475" y="1777"/>
                    </a:cubicBezTo>
                    <a:cubicBezTo>
                      <a:pt x="685" y="1537"/>
                      <a:pt x="670" y="1245"/>
                      <a:pt x="647" y="944"/>
                    </a:cubicBezTo>
                    <a:cubicBezTo>
                      <a:pt x="625" y="670"/>
                      <a:pt x="621" y="266"/>
                      <a:pt x="421" y="56"/>
                    </a:cubicBezTo>
                    <a:cubicBezTo>
                      <a:pt x="386" y="19"/>
                      <a:pt x="334" y="1"/>
                      <a:pt x="283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728" name="Google Shape;4728;p28"/>
              <p:cNvSpPr/>
              <p:nvPr/>
            </p:nvSpPr>
            <p:spPr>
              <a:xfrm>
                <a:off x="469888" y="4145250"/>
                <a:ext cx="42556" cy="117101"/>
              </a:xfrm>
              <a:custGeom>
                <a:avLst/>
                <a:gdLst/>
                <a:ahLst/>
                <a:cxnLst/>
                <a:rect l="l" t="t" r="r" b="b"/>
                <a:pathLst>
                  <a:path w="745" h="2050" extrusionOk="0">
                    <a:moveTo>
                      <a:pt x="476" y="0"/>
                    </a:moveTo>
                    <a:cubicBezTo>
                      <a:pt x="449" y="0"/>
                      <a:pt x="419" y="8"/>
                      <a:pt x="384" y="23"/>
                    </a:cubicBezTo>
                    <a:cubicBezTo>
                      <a:pt x="243" y="88"/>
                      <a:pt x="219" y="278"/>
                      <a:pt x="192" y="415"/>
                    </a:cubicBezTo>
                    <a:cubicBezTo>
                      <a:pt x="158" y="589"/>
                      <a:pt x="132" y="764"/>
                      <a:pt x="104" y="936"/>
                    </a:cubicBezTo>
                    <a:cubicBezTo>
                      <a:pt x="47" y="1281"/>
                      <a:pt x="1" y="1611"/>
                      <a:pt x="84" y="1954"/>
                    </a:cubicBezTo>
                    <a:cubicBezTo>
                      <a:pt x="99" y="2020"/>
                      <a:pt x="150" y="2049"/>
                      <a:pt x="204" y="2049"/>
                    </a:cubicBezTo>
                    <a:cubicBezTo>
                      <a:pt x="250" y="2049"/>
                      <a:pt x="298" y="2027"/>
                      <a:pt x="327" y="1988"/>
                    </a:cubicBezTo>
                    <a:cubicBezTo>
                      <a:pt x="568" y="1660"/>
                      <a:pt x="617" y="1267"/>
                      <a:pt x="652" y="870"/>
                    </a:cubicBezTo>
                    <a:cubicBezTo>
                      <a:pt x="666" y="718"/>
                      <a:pt x="745" y="0"/>
                      <a:pt x="476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729" name="Google Shape;4729;p28"/>
              <p:cNvSpPr/>
              <p:nvPr/>
            </p:nvSpPr>
            <p:spPr>
              <a:xfrm>
                <a:off x="528840" y="4206144"/>
                <a:ext cx="37472" cy="75173"/>
              </a:xfrm>
              <a:custGeom>
                <a:avLst/>
                <a:gdLst/>
                <a:ahLst/>
                <a:cxnLst/>
                <a:rect l="l" t="t" r="r" b="b"/>
                <a:pathLst>
                  <a:path w="656" h="1316" extrusionOk="0">
                    <a:moveTo>
                      <a:pt x="371" y="0"/>
                    </a:moveTo>
                    <a:cubicBezTo>
                      <a:pt x="302" y="0"/>
                      <a:pt x="231" y="34"/>
                      <a:pt x="180" y="103"/>
                    </a:cubicBezTo>
                    <a:cubicBezTo>
                      <a:pt x="57" y="271"/>
                      <a:pt x="44" y="533"/>
                      <a:pt x="23" y="733"/>
                    </a:cubicBezTo>
                    <a:cubicBezTo>
                      <a:pt x="1" y="928"/>
                      <a:pt x="15" y="1125"/>
                      <a:pt x="152" y="1281"/>
                    </a:cubicBezTo>
                    <a:cubicBezTo>
                      <a:pt x="172" y="1303"/>
                      <a:pt x="205" y="1315"/>
                      <a:pt x="238" y="1315"/>
                    </a:cubicBezTo>
                    <a:cubicBezTo>
                      <a:pt x="259" y="1315"/>
                      <a:pt x="281" y="1310"/>
                      <a:pt x="298" y="1298"/>
                    </a:cubicBezTo>
                    <a:cubicBezTo>
                      <a:pt x="470" y="1186"/>
                      <a:pt x="536" y="999"/>
                      <a:pt x="566" y="805"/>
                    </a:cubicBezTo>
                    <a:cubicBezTo>
                      <a:pt x="598" y="604"/>
                      <a:pt x="655" y="349"/>
                      <a:pt x="581" y="154"/>
                    </a:cubicBezTo>
                    <a:cubicBezTo>
                      <a:pt x="541" y="53"/>
                      <a:pt x="457" y="0"/>
                      <a:pt x="371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sp>
          <p:nvSpPr>
            <p:cNvPr id="4730" name="Google Shape;4730;p28"/>
            <p:cNvSpPr/>
            <p:nvPr/>
          </p:nvSpPr>
          <p:spPr>
            <a:xfrm>
              <a:off x="3194946" y="4869205"/>
              <a:ext cx="33188" cy="102763"/>
            </a:xfrm>
            <a:custGeom>
              <a:avLst/>
              <a:gdLst/>
              <a:ahLst/>
              <a:cxnLst/>
              <a:rect l="l" t="t" r="r" b="b"/>
              <a:pathLst>
                <a:path w="581" h="1799" extrusionOk="0">
                  <a:moveTo>
                    <a:pt x="300" y="0"/>
                  </a:moveTo>
                  <a:cubicBezTo>
                    <a:pt x="224" y="0"/>
                    <a:pt x="148" y="46"/>
                    <a:pt x="114" y="137"/>
                  </a:cubicBezTo>
                  <a:cubicBezTo>
                    <a:pt x="22" y="389"/>
                    <a:pt x="32" y="700"/>
                    <a:pt x="16" y="968"/>
                  </a:cubicBezTo>
                  <a:cubicBezTo>
                    <a:pt x="0" y="1232"/>
                    <a:pt x="5" y="1500"/>
                    <a:pt x="120" y="1743"/>
                  </a:cubicBezTo>
                  <a:cubicBezTo>
                    <a:pt x="136" y="1778"/>
                    <a:pt x="178" y="1799"/>
                    <a:pt x="219" y="1799"/>
                  </a:cubicBezTo>
                  <a:cubicBezTo>
                    <a:pt x="248" y="1799"/>
                    <a:pt x="276" y="1788"/>
                    <a:pt x="293" y="1765"/>
                  </a:cubicBezTo>
                  <a:cubicBezTo>
                    <a:pt x="467" y="1544"/>
                    <a:pt x="522" y="1270"/>
                    <a:pt x="540" y="994"/>
                  </a:cubicBezTo>
                  <a:cubicBezTo>
                    <a:pt x="554" y="722"/>
                    <a:pt x="580" y="397"/>
                    <a:pt x="484" y="137"/>
                  </a:cubicBezTo>
                  <a:cubicBezTo>
                    <a:pt x="451" y="46"/>
                    <a:pt x="375" y="0"/>
                    <a:pt x="300" y="0"/>
                  </a:cubicBezTo>
                  <a:close/>
                </a:path>
              </a:pathLst>
            </a:custGeom>
            <a:solidFill>
              <a:srgbClr val="191919">
                <a:alpha val="59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4731" name="Google Shape;4731;p28"/>
            <p:cNvGrpSpPr/>
            <p:nvPr/>
          </p:nvGrpSpPr>
          <p:grpSpPr>
            <a:xfrm>
              <a:off x="1088463" y="4638600"/>
              <a:ext cx="142923" cy="130526"/>
              <a:chOff x="178100" y="3904645"/>
              <a:chExt cx="142923" cy="130526"/>
            </a:xfrm>
          </p:grpSpPr>
          <p:sp>
            <p:nvSpPr>
              <p:cNvPr id="4732" name="Google Shape;4732;p28"/>
              <p:cNvSpPr/>
              <p:nvPr/>
            </p:nvSpPr>
            <p:spPr>
              <a:xfrm>
                <a:off x="178100" y="3936863"/>
                <a:ext cx="40843" cy="98308"/>
              </a:xfrm>
              <a:custGeom>
                <a:avLst/>
                <a:gdLst/>
                <a:ahLst/>
                <a:cxnLst/>
                <a:rect l="l" t="t" r="r" b="b"/>
                <a:pathLst>
                  <a:path w="715" h="1721" extrusionOk="0">
                    <a:moveTo>
                      <a:pt x="237" y="1"/>
                    </a:moveTo>
                    <a:cubicBezTo>
                      <a:pt x="157" y="1"/>
                      <a:pt x="77" y="54"/>
                      <a:pt x="49" y="139"/>
                    </a:cubicBezTo>
                    <a:cubicBezTo>
                      <a:pt x="1" y="283"/>
                      <a:pt x="37" y="436"/>
                      <a:pt x="59" y="582"/>
                    </a:cubicBezTo>
                    <a:cubicBezTo>
                      <a:pt x="76" y="711"/>
                      <a:pt x="98" y="838"/>
                      <a:pt x="120" y="966"/>
                    </a:cubicBezTo>
                    <a:cubicBezTo>
                      <a:pt x="142" y="1093"/>
                      <a:pt x="158" y="1223"/>
                      <a:pt x="193" y="1347"/>
                    </a:cubicBezTo>
                    <a:cubicBezTo>
                      <a:pt x="234" y="1488"/>
                      <a:pt x="302" y="1592"/>
                      <a:pt x="413" y="1688"/>
                    </a:cubicBezTo>
                    <a:cubicBezTo>
                      <a:pt x="438" y="1709"/>
                      <a:pt x="467" y="1720"/>
                      <a:pt x="496" y="1720"/>
                    </a:cubicBezTo>
                    <a:cubicBezTo>
                      <a:pt x="533" y="1720"/>
                      <a:pt x="570" y="1702"/>
                      <a:pt x="594" y="1665"/>
                    </a:cubicBezTo>
                    <a:cubicBezTo>
                      <a:pt x="672" y="1542"/>
                      <a:pt x="715" y="1424"/>
                      <a:pt x="707" y="1275"/>
                    </a:cubicBezTo>
                    <a:cubicBezTo>
                      <a:pt x="700" y="1133"/>
                      <a:pt x="672" y="990"/>
                      <a:pt x="643" y="848"/>
                    </a:cubicBezTo>
                    <a:cubicBezTo>
                      <a:pt x="592" y="595"/>
                      <a:pt x="554" y="244"/>
                      <a:pt x="362" y="51"/>
                    </a:cubicBezTo>
                    <a:cubicBezTo>
                      <a:pt x="326" y="16"/>
                      <a:pt x="281" y="1"/>
                      <a:pt x="237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733" name="Google Shape;4733;p28"/>
              <p:cNvSpPr/>
              <p:nvPr/>
            </p:nvSpPr>
            <p:spPr>
              <a:xfrm>
                <a:off x="230654" y="3904645"/>
                <a:ext cx="37187" cy="110589"/>
              </a:xfrm>
              <a:custGeom>
                <a:avLst/>
                <a:gdLst/>
                <a:ahLst/>
                <a:cxnLst/>
                <a:rect l="l" t="t" r="r" b="b"/>
                <a:pathLst>
                  <a:path w="651" h="1936" extrusionOk="0">
                    <a:moveTo>
                      <a:pt x="399" y="0"/>
                    </a:moveTo>
                    <a:cubicBezTo>
                      <a:pt x="364" y="0"/>
                      <a:pt x="331" y="13"/>
                      <a:pt x="305" y="45"/>
                    </a:cubicBezTo>
                    <a:cubicBezTo>
                      <a:pt x="124" y="270"/>
                      <a:pt x="142" y="647"/>
                      <a:pt x="102" y="921"/>
                    </a:cubicBezTo>
                    <a:cubicBezTo>
                      <a:pt x="57" y="1239"/>
                      <a:pt x="0" y="1544"/>
                      <a:pt x="117" y="1853"/>
                    </a:cubicBezTo>
                    <a:cubicBezTo>
                      <a:pt x="136" y="1902"/>
                      <a:pt x="182" y="1936"/>
                      <a:pt x="229" y="1936"/>
                    </a:cubicBezTo>
                    <a:cubicBezTo>
                      <a:pt x="255" y="1936"/>
                      <a:pt x="282" y="1925"/>
                      <a:pt x="305" y="1902"/>
                    </a:cubicBezTo>
                    <a:cubicBezTo>
                      <a:pt x="542" y="1660"/>
                      <a:pt x="598" y="1348"/>
                      <a:pt x="625" y="1020"/>
                    </a:cubicBezTo>
                    <a:cubicBezTo>
                      <a:pt x="637" y="862"/>
                      <a:pt x="650" y="703"/>
                      <a:pt x="643" y="545"/>
                    </a:cubicBezTo>
                    <a:cubicBezTo>
                      <a:pt x="637" y="392"/>
                      <a:pt x="640" y="203"/>
                      <a:pt x="542" y="75"/>
                    </a:cubicBezTo>
                    <a:cubicBezTo>
                      <a:pt x="511" y="33"/>
                      <a:pt x="454" y="0"/>
                      <a:pt x="399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734" name="Google Shape;4734;p28"/>
              <p:cNvSpPr/>
              <p:nvPr/>
            </p:nvSpPr>
            <p:spPr>
              <a:xfrm>
                <a:off x="275667" y="3947545"/>
                <a:ext cx="45355" cy="85284"/>
              </a:xfrm>
              <a:custGeom>
                <a:avLst/>
                <a:gdLst/>
                <a:ahLst/>
                <a:cxnLst/>
                <a:rect l="l" t="t" r="r" b="b"/>
                <a:pathLst>
                  <a:path w="794" h="1493" extrusionOk="0">
                    <a:moveTo>
                      <a:pt x="528" y="0"/>
                    </a:moveTo>
                    <a:cubicBezTo>
                      <a:pt x="514" y="0"/>
                      <a:pt x="500" y="3"/>
                      <a:pt x="486" y="9"/>
                    </a:cubicBezTo>
                    <a:cubicBezTo>
                      <a:pt x="246" y="103"/>
                      <a:pt x="170" y="438"/>
                      <a:pt x="116" y="669"/>
                    </a:cubicBezTo>
                    <a:cubicBezTo>
                      <a:pt x="56" y="916"/>
                      <a:pt x="1" y="1211"/>
                      <a:pt x="155" y="1435"/>
                    </a:cubicBezTo>
                    <a:cubicBezTo>
                      <a:pt x="182" y="1473"/>
                      <a:pt x="219" y="1492"/>
                      <a:pt x="257" y="1492"/>
                    </a:cubicBezTo>
                    <a:cubicBezTo>
                      <a:pt x="286" y="1492"/>
                      <a:pt x="315" y="1481"/>
                      <a:pt x="342" y="1459"/>
                    </a:cubicBezTo>
                    <a:cubicBezTo>
                      <a:pt x="531" y="1295"/>
                      <a:pt x="571" y="1040"/>
                      <a:pt x="622" y="809"/>
                    </a:cubicBezTo>
                    <a:cubicBezTo>
                      <a:pt x="667" y="603"/>
                      <a:pt x="793" y="275"/>
                      <a:pt x="670" y="86"/>
                    </a:cubicBezTo>
                    <a:cubicBezTo>
                      <a:pt x="642" y="40"/>
                      <a:pt x="585" y="0"/>
                      <a:pt x="528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4735" name="Google Shape;4735;p28"/>
            <p:cNvGrpSpPr/>
            <p:nvPr/>
          </p:nvGrpSpPr>
          <p:grpSpPr>
            <a:xfrm>
              <a:off x="1631214" y="4654247"/>
              <a:ext cx="88313" cy="132981"/>
              <a:chOff x="712664" y="3994329"/>
              <a:chExt cx="88313" cy="132981"/>
            </a:xfrm>
          </p:grpSpPr>
          <p:sp>
            <p:nvSpPr>
              <p:cNvPr id="4736" name="Google Shape;4736;p28"/>
              <p:cNvSpPr/>
              <p:nvPr/>
            </p:nvSpPr>
            <p:spPr>
              <a:xfrm>
                <a:off x="712664" y="4006439"/>
                <a:ext cx="44613" cy="91225"/>
              </a:xfrm>
              <a:custGeom>
                <a:avLst/>
                <a:gdLst/>
                <a:ahLst/>
                <a:cxnLst/>
                <a:rect l="l" t="t" r="r" b="b"/>
                <a:pathLst>
                  <a:path w="781" h="1597" extrusionOk="0">
                    <a:moveTo>
                      <a:pt x="221" y="1"/>
                    </a:moveTo>
                    <a:cubicBezTo>
                      <a:pt x="138" y="1"/>
                      <a:pt x="60" y="44"/>
                      <a:pt x="44" y="145"/>
                    </a:cubicBezTo>
                    <a:cubicBezTo>
                      <a:pt x="1" y="407"/>
                      <a:pt x="81" y="683"/>
                      <a:pt x="139" y="938"/>
                    </a:cubicBezTo>
                    <a:cubicBezTo>
                      <a:pt x="196" y="1187"/>
                      <a:pt x="264" y="1427"/>
                      <a:pt x="489" y="1579"/>
                    </a:cubicBezTo>
                    <a:cubicBezTo>
                      <a:pt x="506" y="1591"/>
                      <a:pt x="526" y="1596"/>
                      <a:pt x="546" y="1596"/>
                    </a:cubicBezTo>
                    <a:cubicBezTo>
                      <a:pt x="589" y="1596"/>
                      <a:pt x="632" y="1573"/>
                      <a:pt x="652" y="1535"/>
                    </a:cubicBezTo>
                    <a:cubicBezTo>
                      <a:pt x="780" y="1308"/>
                      <a:pt x="735" y="1060"/>
                      <a:pt x="674" y="820"/>
                    </a:cubicBezTo>
                    <a:cubicBezTo>
                      <a:pt x="614" y="582"/>
                      <a:pt x="569" y="295"/>
                      <a:pt x="422" y="97"/>
                    </a:cubicBezTo>
                    <a:cubicBezTo>
                      <a:pt x="377" y="36"/>
                      <a:pt x="297" y="1"/>
                      <a:pt x="221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737" name="Google Shape;4737;p28"/>
              <p:cNvSpPr/>
              <p:nvPr/>
            </p:nvSpPr>
            <p:spPr>
              <a:xfrm>
                <a:off x="767617" y="3994329"/>
                <a:ext cx="33360" cy="132981"/>
              </a:xfrm>
              <a:custGeom>
                <a:avLst/>
                <a:gdLst/>
                <a:ahLst/>
                <a:cxnLst/>
                <a:rect l="l" t="t" r="r" b="b"/>
                <a:pathLst>
                  <a:path w="584" h="2328" extrusionOk="0">
                    <a:moveTo>
                      <a:pt x="295" y="1"/>
                    </a:moveTo>
                    <a:cubicBezTo>
                      <a:pt x="171" y="1"/>
                      <a:pt x="45" y="86"/>
                      <a:pt x="30" y="255"/>
                    </a:cubicBezTo>
                    <a:cubicBezTo>
                      <a:pt x="0" y="597"/>
                      <a:pt x="2" y="946"/>
                      <a:pt x="6" y="1290"/>
                    </a:cubicBezTo>
                    <a:cubicBezTo>
                      <a:pt x="9" y="1631"/>
                      <a:pt x="24" y="1959"/>
                      <a:pt x="178" y="2270"/>
                    </a:cubicBezTo>
                    <a:cubicBezTo>
                      <a:pt x="198" y="2309"/>
                      <a:pt x="239" y="2328"/>
                      <a:pt x="281" y="2328"/>
                    </a:cubicBezTo>
                    <a:cubicBezTo>
                      <a:pt x="323" y="2328"/>
                      <a:pt x="365" y="2309"/>
                      <a:pt x="385" y="2270"/>
                    </a:cubicBezTo>
                    <a:cubicBezTo>
                      <a:pt x="543" y="1960"/>
                      <a:pt x="560" y="1631"/>
                      <a:pt x="569" y="1290"/>
                    </a:cubicBezTo>
                    <a:cubicBezTo>
                      <a:pt x="576" y="946"/>
                      <a:pt x="583" y="597"/>
                      <a:pt x="557" y="255"/>
                    </a:cubicBezTo>
                    <a:cubicBezTo>
                      <a:pt x="544" y="85"/>
                      <a:pt x="420" y="1"/>
                      <a:pt x="295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4738" name="Google Shape;4738;p28"/>
            <p:cNvGrpSpPr/>
            <p:nvPr/>
          </p:nvGrpSpPr>
          <p:grpSpPr>
            <a:xfrm>
              <a:off x="1430650" y="4814993"/>
              <a:ext cx="148749" cy="138123"/>
              <a:chOff x="417563" y="4145250"/>
              <a:chExt cx="148749" cy="138123"/>
            </a:xfrm>
          </p:grpSpPr>
          <p:sp>
            <p:nvSpPr>
              <p:cNvPr id="4739" name="Google Shape;4739;p28"/>
              <p:cNvSpPr/>
              <p:nvPr/>
            </p:nvSpPr>
            <p:spPr>
              <a:xfrm>
                <a:off x="417563" y="4179924"/>
                <a:ext cx="39186" cy="103449"/>
              </a:xfrm>
              <a:custGeom>
                <a:avLst/>
                <a:gdLst/>
                <a:ahLst/>
                <a:cxnLst/>
                <a:rect l="l" t="t" r="r" b="b"/>
                <a:pathLst>
                  <a:path w="686" h="1811" extrusionOk="0">
                    <a:moveTo>
                      <a:pt x="283" y="1"/>
                    </a:moveTo>
                    <a:cubicBezTo>
                      <a:pt x="215" y="1"/>
                      <a:pt x="148" y="32"/>
                      <a:pt x="118" y="96"/>
                    </a:cubicBezTo>
                    <a:cubicBezTo>
                      <a:pt x="0" y="348"/>
                      <a:pt x="83" y="703"/>
                      <a:pt x="102" y="970"/>
                    </a:cubicBezTo>
                    <a:cubicBezTo>
                      <a:pt x="112" y="1123"/>
                      <a:pt x="118" y="1280"/>
                      <a:pt x="141" y="1432"/>
                    </a:cubicBezTo>
                    <a:cubicBezTo>
                      <a:pt x="163" y="1569"/>
                      <a:pt x="227" y="1672"/>
                      <a:pt x="315" y="1777"/>
                    </a:cubicBezTo>
                    <a:cubicBezTo>
                      <a:pt x="333" y="1800"/>
                      <a:pt x="363" y="1811"/>
                      <a:pt x="394" y="1811"/>
                    </a:cubicBezTo>
                    <a:cubicBezTo>
                      <a:pt x="425" y="1811"/>
                      <a:pt x="456" y="1799"/>
                      <a:pt x="475" y="1777"/>
                    </a:cubicBezTo>
                    <a:cubicBezTo>
                      <a:pt x="685" y="1537"/>
                      <a:pt x="670" y="1245"/>
                      <a:pt x="647" y="944"/>
                    </a:cubicBezTo>
                    <a:cubicBezTo>
                      <a:pt x="625" y="670"/>
                      <a:pt x="621" y="266"/>
                      <a:pt x="421" y="56"/>
                    </a:cubicBezTo>
                    <a:cubicBezTo>
                      <a:pt x="386" y="19"/>
                      <a:pt x="334" y="1"/>
                      <a:pt x="283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740" name="Google Shape;4740;p28"/>
              <p:cNvSpPr/>
              <p:nvPr/>
            </p:nvSpPr>
            <p:spPr>
              <a:xfrm>
                <a:off x="469888" y="4145250"/>
                <a:ext cx="42556" cy="117101"/>
              </a:xfrm>
              <a:custGeom>
                <a:avLst/>
                <a:gdLst/>
                <a:ahLst/>
                <a:cxnLst/>
                <a:rect l="l" t="t" r="r" b="b"/>
                <a:pathLst>
                  <a:path w="745" h="2050" extrusionOk="0">
                    <a:moveTo>
                      <a:pt x="476" y="0"/>
                    </a:moveTo>
                    <a:cubicBezTo>
                      <a:pt x="449" y="0"/>
                      <a:pt x="419" y="8"/>
                      <a:pt x="384" y="23"/>
                    </a:cubicBezTo>
                    <a:cubicBezTo>
                      <a:pt x="243" y="88"/>
                      <a:pt x="219" y="278"/>
                      <a:pt x="192" y="415"/>
                    </a:cubicBezTo>
                    <a:cubicBezTo>
                      <a:pt x="158" y="589"/>
                      <a:pt x="132" y="764"/>
                      <a:pt x="104" y="936"/>
                    </a:cubicBezTo>
                    <a:cubicBezTo>
                      <a:pt x="47" y="1281"/>
                      <a:pt x="1" y="1611"/>
                      <a:pt x="84" y="1954"/>
                    </a:cubicBezTo>
                    <a:cubicBezTo>
                      <a:pt x="99" y="2020"/>
                      <a:pt x="150" y="2049"/>
                      <a:pt x="204" y="2049"/>
                    </a:cubicBezTo>
                    <a:cubicBezTo>
                      <a:pt x="250" y="2049"/>
                      <a:pt x="298" y="2027"/>
                      <a:pt x="327" y="1988"/>
                    </a:cubicBezTo>
                    <a:cubicBezTo>
                      <a:pt x="568" y="1660"/>
                      <a:pt x="617" y="1267"/>
                      <a:pt x="652" y="870"/>
                    </a:cubicBezTo>
                    <a:cubicBezTo>
                      <a:pt x="666" y="718"/>
                      <a:pt x="745" y="0"/>
                      <a:pt x="476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741" name="Google Shape;4741;p28"/>
              <p:cNvSpPr/>
              <p:nvPr/>
            </p:nvSpPr>
            <p:spPr>
              <a:xfrm>
                <a:off x="528840" y="4206144"/>
                <a:ext cx="37472" cy="75173"/>
              </a:xfrm>
              <a:custGeom>
                <a:avLst/>
                <a:gdLst/>
                <a:ahLst/>
                <a:cxnLst/>
                <a:rect l="l" t="t" r="r" b="b"/>
                <a:pathLst>
                  <a:path w="656" h="1316" extrusionOk="0">
                    <a:moveTo>
                      <a:pt x="371" y="0"/>
                    </a:moveTo>
                    <a:cubicBezTo>
                      <a:pt x="302" y="0"/>
                      <a:pt x="231" y="34"/>
                      <a:pt x="180" y="103"/>
                    </a:cubicBezTo>
                    <a:cubicBezTo>
                      <a:pt x="57" y="271"/>
                      <a:pt x="44" y="533"/>
                      <a:pt x="23" y="733"/>
                    </a:cubicBezTo>
                    <a:cubicBezTo>
                      <a:pt x="1" y="928"/>
                      <a:pt x="15" y="1125"/>
                      <a:pt x="152" y="1281"/>
                    </a:cubicBezTo>
                    <a:cubicBezTo>
                      <a:pt x="172" y="1303"/>
                      <a:pt x="205" y="1315"/>
                      <a:pt x="238" y="1315"/>
                    </a:cubicBezTo>
                    <a:cubicBezTo>
                      <a:pt x="259" y="1315"/>
                      <a:pt x="281" y="1310"/>
                      <a:pt x="298" y="1298"/>
                    </a:cubicBezTo>
                    <a:cubicBezTo>
                      <a:pt x="470" y="1186"/>
                      <a:pt x="536" y="999"/>
                      <a:pt x="566" y="805"/>
                    </a:cubicBezTo>
                    <a:cubicBezTo>
                      <a:pt x="598" y="604"/>
                      <a:pt x="655" y="349"/>
                      <a:pt x="581" y="154"/>
                    </a:cubicBezTo>
                    <a:cubicBezTo>
                      <a:pt x="541" y="53"/>
                      <a:pt x="457" y="0"/>
                      <a:pt x="371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4742" name="Google Shape;4742;p28"/>
            <p:cNvGrpSpPr/>
            <p:nvPr/>
          </p:nvGrpSpPr>
          <p:grpSpPr>
            <a:xfrm>
              <a:off x="2621688" y="4908138"/>
              <a:ext cx="142923" cy="130526"/>
              <a:chOff x="178100" y="3904645"/>
              <a:chExt cx="142923" cy="130526"/>
            </a:xfrm>
          </p:grpSpPr>
          <p:sp>
            <p:nvSpPr>
              <p:cNvPr id="4743" name="Google Shape;4743;p28"/>
              <p:cNvSpPr/>
              <p:nvPr/>
            </p:nvSpPr>
            <p:spPr>
              <a:xfrm>
                <a:off x="178100" y="3936863"/>
                <a:ext cx="40843" cy="98308"/>
              </a:xfrm>
              <a:custGeom>
                <a:avLst/>
                <a:gdLst/>
                <a:ahLst/>
                <a:cxnLst/>
                <a:rect l="l" t="t" r="r" b="b"/>
                <a:pathLst>
                  <a:path w="715" h="1721" extrusionOk="0">
                    <a:moveTo>
                      <a:pt x="237" y="1"/>
                    </a:moveTo>
                    <a:cubicBezTo>
                      <a:pt x="157" y="1"/>
                      <a:pt x="77" y="54"/>
                      <a:pt x="49" y="139"/>
                    </a:cubicBezTo>
                    <a:cubicBezTo>
                      <a:pt x="1" y="283"/>
                      <a:pt x="37" y="436"/>
                      <a:pt x="59" y="582"/>
                    </a:cubicBezTo>
                    <a:cubicBezTo>
                      <a:pt x="76" y="711"/>
                      <a:pt x="98" y="838"/>
                      <a:pt x="120" y="966"/>
                    </a:cubicBezTo>
                    <a:cubicBezTo>
                      <a:pt x="142" y="1093"/>
                      <a:pt x="158" y="1223"/>
                      <a:pt x="193" y="1347"/>
                    </a:cubicBezTo>
                    <a:cubicBezTo>
                      <a:pt x="234" y="1488"/>
                      <a:pt x="302" y="1592"/>
                      <a:pt x="413" y="1688"/>
                    </a:cubicBezTo>
                    <a:cubicBezTo>
                      <a:pt x="438" y="1709"/>
                      <a:pt x="467" y="1720"/>
                      <a:pt x="496" y="1720"/>
                    </a:cubicBezTo>
                    <a:cubicBezTo>
                      <a:pt x="533" y="1720"/>
                      <a:pt x="570" y="1702"/>
                      <a:pt x="594" y="1665"/>
                    </a:cubicBezTo>
                    <a:cubicBezTo>
                      <a:pt x="672" y="1542"/>
                      <a:pt x="715" y="1424"/>
                      <a:pt x="707" y="1275"/>
                    </a:cubicBezTo>
                    <a:cubicBezTo>
                      <a:pt x="700" y="1133"/>
                      <a:pt x="672" y="990"/>
                      <a:pt x="643" y="848"/>
                    </a:cubicBezTo>
                    <a:cubicBezTo>
                      <a:pt x="592" y="595"/>
                      <a:pt x="554" y="244"/>
                      <a:pt x="362" y="51"/>
                    </a:cubicBezTo>
                    <a:cubicBezTo>
                      <a:pt x="326" y="16"/>
                      <a:pt x="281" y="1"/>
                      <a:pt x="237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744" name="Google Shape;4744;p28"/>
              <p:cNvSpPr/>
              <p:nvPr/>
            </p:nvSpPr>
            <p:spPr>
              <a:xfrm>
                <a:off x="230654" y="3904645"/>
                <a:ext cx="37187" cy="110589"/>
              </a:xfrm>
              <a:custGeom>
                <a:avLst/>
                <a:gdLst/>
                <a:ahLst/>
                <a:cxnLst/>
                <a:rect l="l" t="t" r="r" b="b"/>
                <a:pathLst>
                  <a:path w="651" h="1936" extrusionOk="0">
                    <a:moveTo>
                      <a:pt x="399" y="0"/>
                    </a:moveTo>
                    <a:cubicBezTo>
                      <a:pt x="364" y="0"/>
                      <a:pt x="331" y="13"/>
                      <a:pt x="305" y="45"/>
                    </a:cubicBezTo>
                    <a:cubicBezTo>
                      <a:pt x="124" y="270"/>
                      <a:pt x="142" y="647"/>
                      <a:pt x="102" y="921"/>
                    </a:cubicBezTo>
                    <a:cubicBezTo>
                      <a:pt x="57" y="1239"/>
                      <a:pt x="0" y="1544"/>
                      <a:pt x="117" y="1853"/>
                    </a:cubicBezTo>
                    <a:cubicBezTo>
                      <a:pt x="136" y="1902"/>
                      <a:pt x="182" y="1936"/>
                      <a:pt x="229" y="1936"/>
                    </a:cubicBezTo>
                    <a:cubicBezTo>
                      <a:pt x="255" y="1936"/>
                      <a:pt x="282" y="1925"/>
                      <a:pt x="305" y="1902"/>
                    </a:cubicBezTo>
                    <a:cubicBezTo>
                      <a:pt x="542" y="1660"/>
                      <a:pt x="598" y="1348"/>
                      <a:pt x="625" y="1020"/>
                    </a:cubicBezTo>
                    <a:cubicBezTo>
                      <a:pt x="637" y="862"/>
                      <a:pt x="650" y="703"/>
                      <a:pt x="643" y="545"/>
                    </a:cubicBezTo>
                    <a:cubicBezTo>
                      <a:pt x="637" y="392"/>
                      <a:pt x="640" y="203"/>
                      <a:pt x="542" y="75"/>
                    </a:cubicBezTo>
                    <a:cubicBezTo>
                      <a:pt x="511" y="33"/>
                      <a:pt x="454" y="0"/>
                      <a:pt x="399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745" name="Google Shape;4745;p28"/>
              <p:cNvSpPr/>
              <p:nvPr/>
            </p:nvSpPr>
            <p:spPr>
              <a:xfrm>
                <a:off x="275667" y="3947545"/>
                <a:ext cx="45355" cy="85284"/>
              </a:xfrm>
              <a:custGeom>
                <a:avLst/>
                <a:gdLst/>
                <a:ahLst/>
                <a:cxnLst/>
                <a:rect l="l" t="t" r="r" b="b"/>
                <a:pathLst>
                  <a:path w="794" h="1493" extrusionOk="0">
                    <a:moveTo>
                      <a:pt x="528" y="0"/>
                    </a:moveTo>
                    <a:cubicBezTo>
                      <a:pt x="514" y="0"/>
                      <a:pt x="500" y="3"/>
                      <a:pt x="486" y="9"/>
                    </a:cubicBezTo>
                    <a:cubicBezTo>
                      <a:pt x="246" y="103"/>
                      <a:pt x="170" y="438"/>
                      <a:pt x="116" y="669"/>
                    </a:cubicBezTo>
                    <a:cubicBezTo>
                      <a:pt x="56" y="916"/>
                      <a:pt x="1" y="1211"/>
                      <a:pt x="155" y="1435"/>
                    </a:cubicBezTo>
                    <a:cubicBezTo>
                      <a:pt x="182" y="1473"/>
                      <a:pt x="219" y="1492"/>
                      <a:pt x="257" y="1492"/>
                    </a:cubicBezTo>
                    <a:cubicBezTo>
                      <a:pt x="286" y="1492"/>
                      <a:pt x="315" y="1481"/>
                      <a:pt x="342" y="1459"/>
                    </a:cubicBezTo>
                    <a:cubicBezTo>
                      <a:pt x="531" y="1295"/>
                      <a:pt x="571" y="1040"/>
                      <a:pt x="622" y="809"/>
                    </a:cubicBezTo>
                    <a:cubicBezTo>
                      <a:pt x="667" y="603"/>
                      <a:pt x="793" y="275"/>
                      <a:pt x="670" y="86"/>
                    </a:cubicBezTo>
                    <a:cubicBezTo>
                      <a:pt x="642" y="40"/>
                      <a:pt x="585" y="0"/>
                      <a:pt x="528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4746" name="Google Shape;4746;p28"/>
            <p:cNvGrpSpPr/>
            <p:nvPr/>
          </p:nvGrpSpPr>
          <p:grpSpPr>
            <a:xfrm>
              <a:off x="4349951" y="4706647"/>
              <a:ext cx="88313" cy="132981"/>
              <a:chOff x="712664" y="3994329"/>
              <a:chExt cx="88313" cy="132981"/>
            </a:xfrm>
          </p:grpSpPr>
          <p:sp>
            <p:nvSpPr>
              <p:cNvPr id="4747" name="Google Shape;4747;p28"/>
              <p:cNvSpPr/>
              <p:nvPr/>
            </p:nvSpPr>
            <p:spPr>
              <a:xfrm>
                <a:off x="712664" y="4006439"/>
                <a:ext cx="44613" cy="91225"/>
              </a:xfrm>
              <a:custGeom>
                <a:avLst/>
                <a:gdLst/>
                <a:ahLst/>
                <a:cxnLst/>
                <a:rect l="l" t="t" r="r" b="b"/>
                <a:pathLst>
                  <a:path w="781" h="1597" extrusionOk="0">
                    <a:moveTo>
                      <a:pt x="221" y="1"/>
                    </a:moveTo>
                    <a:cubicBezTo>
                      <a:pt x="138" y="1"/>
                      <a:pt x="60" y="44"/>
                      <a:pt x="44" y="145"/>
                    </a:cubicBezTo>
                    <a:cubicBezTo>
                      <a:pt x="1" y="407"/>
                      <a:pt x="81" y="683"/>
                      <a:pt x="139" y="938"/>
                    </a:cubicBezTo>
                    <a:cubicBezTo>
                      <a:pt x="196" y="1187"/>
                      <a:pt x="264" y="1427"/>
                      <a:pt x="489" y="1579"/>
                    </a:cubicBezTo>
                    <a:cubicBezTo>
                      <a:pt x="506" y="1591"/>
                      <a:pt x="526" y="1596"/>
                      <a:pt x="546" y="1596"/>
                    </a:cubicBezTo>
                    <a:cubicBezTo>
                      <a:pt x="589" y="1596"/>
                      <a:pt x="632" y="1573"/>
                      <a:pt x="652" y="1535"/>
                    </a:cubicBezTo>
                    <a:cubicBezTo>
                      <a:pt x="780" y="1308"/>
                      <a:pt x="735" y="1060"/>
                      <a:pt x="674" y="820"/>
                    </a:cubicBezTo>
                    <a:cubicBezTo>
                      <a:pt x="614" y="582"/>
                      <a:pt x="569" y="295"/>
                      <a:pt x="422" y="97"/>
                    </a:cubicBezTo>
                    <a:cubicBezTo>
                      <a:pt x="377" y="36"/>
                      <a:pt x="297" y="1"/>
                      <a:pt x="221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748" name="Google Shape;4748;p28"/>
              <p:cNvSpPr/>
              <p:nvPr/>
            </p:nvSpPr>
            <p:spPr>
              <a:xfrm>
                <a:off x="767617" y="3994329"/>
                <a:ext cx="33360" cy="132981"/>
              </a:xfrm>
              <a:custGeom>
                <a:avLst/>
                <a:gdLst/>
                <a:ahLst/>
                <a:cxnLst/>
                <a:rect l="l" t="t" r="r" b="b"/>
                <a:pathLst>
                  <a:path w="584" h="2328" extrusionOk="0">
                    <a:moveTo>
                      <a:pt x="295" y="1"/>
                    </a:moveTo>
                    <a:cubicBezTo>
                      <a:pt x="171" y="1"/>
                      <a:pt x="45" y="86"/>
                      <a:pt x="30" y="255"/>
                    </a:cubicBezTo>
                    <a:cubicBezTo>
                      <a:pt x="0" y="597"/>
                      <a:pt x="2" y="946"/>
                      <a:pt x="6" y="1290"/>
                    </a:cubicBezTo>
                    <a:cubicBezTo>
                      <a:pt x="9" y="1631"/>
                      <a:pt x="24" y="1959"/>
                      <a:pt x="178" y="2270"/>
                    </a:cubicBezTo>
                    <a:cubicBezTo>
                      <a:pt x="198" y="2309"/>
                      <a:pt x="239" y="2328"/>
                      <a:pt x="281" y="2328"/>
                    </a:cubicBezTo>
                    <a:cubicBezTo>
                      <a:pt x="323" y="2328"/>
                      <a:pt x="365" y="2309"/>
                      <a:pt x="385" y="2270"/>
                    </a:cubicBezTo>
                    <a:cubicBezTo>
                      <a:pt x="543" y="1960"/>
                      <a:pt x="560" y="1631"/>
                      <a:pt x="569" y="1290"/>
                    </a:cubicBezTo>
                    <a:cubicBezTo>
                      <a:pt x="576" y="946"/>
                      <a:pt x="583" y="597"/>
                      <a:pt x="557" y="255"/>
                    </a:cubicBezTo>
                    <a:cubicBezTo>
                      <a:pt x="544" y="85"/>
                      <a:pt x="420" y="1"/>
                      <a:pt x="295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sp>
          <p:nvSpPr>
            <p:cNvPr id="4749" name="Google Shape;4749;p28"/>
            <p:cNvSpPr/>
            <p:nvPr/>
          </p:nvSpPr>
          <p:spPr>
            <a:xfrm>
              <a:off x="2301421" y="4697130"/>
              <a:ext cx="33188" cy="102763"/>
            </a:xfrm>
            <a:custGeom>
              <a:avLst/>
              <a:gdLst/>
              <a:ahLst/>
              <a:cxnLst/>
              <a:rect l="l" t="t" r="r" b="b"/>
              <a:pathLst>
                <a:path w="581" h="1799" extrusionOk="0">
                  <a:moveTo>
                    <a:pt x="300" y="0"/>
                  </a:moveTo>
                  <a:cubicBezTo>
                    <a:pt x="224" y="0"/>
                    <a:pt x="148" y="46"/>
                    <a:pt x="114" y="137"/>
                  </a:cubicBezTo>
                  <a:cubicBezTo>
                    <a:pt x="22" y="389"/>
                    <a:pt x="32" y="700"/>
                    <a:pt x="16" y="968"/>
                  </a:cubicBezTo>
                  <a:cubicBezTo>
                    <a:pt x="0" y="1232"/>
                    <a:pt x="5" y="1500"/>
                    <a:pt x="120" y="1743"/>
                  </a:cubicBezTo>
                  <a:cubicBezTo>
                    <a:pt x="136" y="1778"/>
                    <a:pt x="178" y="1799"/>
                    <a:pt x="219" y="1799"/>
                  </a:cubicBezTo>
                  <a:cubicBezTo>
                    <a:pt x="248" y="1799"/>
                    <a:pt x="276" y="1788"/>
                    <a:pt x="293" y="1765"/>
                  </a:cubicBezTo>
                  <a:cubicBezTo>
                    <a:pt x="467" y="1544"/>
                    <a:pt x="522" y="1270"/>
                    <a:pt x="540" y="994"/>
                  </a:cubicBezTo>
                  <a:cubicBezTo>
                    <a:pt x="554" y="722"/>
                    <a:pt x="580" y="397"/>
                    <a:pt x="484" y="137"/>
                  </a:cubicBezTo>
                  <a:cubicBezTo>
                    <a:pt x="451" y="46"/>
                    <a:pt x="375" y="0"/>
                    <a:pt x="300" y="0"/>
                  </a:cubicBezTo>
                  <a:close/>
                </a:path>
              </a:pathLst>
            </a:custGeom>
            <a:solidFill>
              <a:srgbClr val="191919">
                <a:alpha val="59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4750" name="Google Shape;4750;p28"/>
            <p:cNvGrpSpPr/>
            <p:nvPr/>
          </p:nvGrpSpPr>
          <p:grpSpPr>
            <a:xfrm>
              <a:off x="1927025" y="4603875"/>
              <a:ext cx="142923" cy="130526"/>
              <a:chOff x="178100" y="3904645"/>
              <a:chExt cx="142923" cy="130526"/>
            </a:xfrm>
          </p:grpSpPr>
          <p:sp>
            <p:nvSpPr>
              <p:cNvPr id="4751" name="Google Shape;4751;p28"/>
              <p:cNvSpPr/>
              <p:nvPr/>
            </p:nvSpPr>
            <p:spPr>
              <a:xfrm>
                <a:off x="178100" y="3936863"/>
                <a:ext cx="40843" cy="98308"/>
              </a:xfrm>
              <a:custGeom>
                <a:avLst/>
                <a:gdLst/>
                <a:ahLst/>
                <a:cxnLst/>
                <a:rect l="l" t="t" r="r" b="b"/>
                <a:pathLst>
                  <a:path w="715" h="1721" extrusionOk="0">
                    <a:moveTo>
                      <a:pt x="237" y="1"/>
                    </a:moveTo>
                    <a:cubicBezTo>
                      <a:pt x="157" y="1"/>
                      <a:pt x="77" y="54"/>
                      <a:pt x="49" y="139"/>
                    </a:cubicBezTo>
                    <a:cubicBezTo>
                      <a:pt x="1" y="283"/>
                      <a:pt x="37" y="436"/>
                      <a:pt x="59" y="582"/>
                    </a:cubicBezTo>
                    <a:cubicBezTo>
                      <a:pt x="76" y="711"/>
                      <a:pt x="98" y="838"/>
                      <a:pt x="120" y="966"/>
                    </a:cubicBezTo>
                    <a:cubicBezTo>
                      <a:pt x="142" y="1093"/>
                      <a:pt x="158" y="1223"/>
                      <a:pt x="193" y="1347"/>
                    </a:cubicBezTo>
                    <a:cubicBezTo>
                      <a:pt x="234" y="1488"/>
                      <a:pt x="302" y="1592"/>
                      <a:pt x="413" y="1688"/>
                    </a:cubicBezTo>
                    <a:cubicBezTo>
                      <a:pt x="438" y="1709"/>
                      <a:pt x="467" y="1720"/>
                      <a:pt x="496" y="1720"/>
                    </a:cubicBezTo>
                    <a:cubicBezTo>
                      <a:pt x="533" y="1720"/>
                      <a:pt x="570" y="1702"/>
                      <a:pt x="594" y="1665"/>
                    </a:cubicBezTo>
                    <a:cubicBezTo>
                      <a:pt x="672" y="1542"/>
                      <a:pt x="715" y="1424"/>
                      <a:pt x="707" y="1275"/>
                    </a:cubicBezTo>
                    <a:cubicBezTo>
                      <a:pt x="700" y="1133"/>
                      <a:pt x="672" y="990"/>
                      <a:pt x="643" y="848"/>
                    </a:cubicBezTo>
                    <a:cubicBezTo>
                      <a:pt x="592" y="595"/>
                      <a:pt x="554" y="244"/>
                      <a:pt x="362" y="51"/>
                    </a:cubicBezTo>
                    <a:cubicBezTo>
                      <a:pt x="326" y="16"/>
                      <a:pt x="281" y="1"/>
                      <a:pt x="237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752" name="Google Shape;4752;p28"/>
              <p:cNvSpPr/>
              <p:nvPr/>
            </p:nvSpPr>
            <p:spPr>
              <a:xfrm>
                <a:off x="230654" y="3904645"/>
                <a:ext cx="37187" cy="110589"/>
              </a:xfrm>
              <a:custGeom>
                <a:avLst/>
                <a:gdLst/>
                <a:ahLst/>
                <a:cxnLst/>
                <a:rect l="l" t="t" r="r" b="b"/>
                <a:pathLst>
                  <a:path w="651" h="1936" extrusionOk="0">
                    <a:moveTo>
                      <a:pt x="399" y="0"/>
                    </a:moveTo>
                    <a:cubicBezTo>
                      <a:pt x="364" y="0"/>
                      <a:pt x="331" y="13"/>
                      <a:pt x="305" y="45"/>
                    </a:cubicBezTo>
                    <a:cubicBezTo>
                      <a:pt x="124" y="270"/>
                      <a:pt x="142" y="647"/>
                      <a:pt x="102" y="921"/>
                    </a:cubicBezTo>
                    <a:cubicBezTo>
                      <a:pt x="57" y="1239"/>
                      <a:pt x="0" y="1544"/>
                      <a:pt x="117" y="1853"/>
                    </a:cubicBezTo>
                    <a:cubicBezTo>
                      <a:pt x="136" y="1902"/>
                      <a:pt x="182" y="1936"/>
                      <a:pt x="229" y="1936"/>
                    </a:cubicBezTo>
                    <a:cubicBezTo>
                      <a:pt x="255" y="1936"/>
                      <a:pt x="282" y="1925"/>
                      <a:pt x="305" y="1902"/>
                    </a:cubicBezTo>
                    <a:cubicBezTo>
                      <a:pt x="542" y="1660"/>
                      <a:pt x="598" y="1348"/>
                      <a:pt x="625" y="1020"/>
                    </a:cubicBezTo>
                    <a:cubicBezTo>
                      <a:pt x="637" y="862"/>
                      <a:pt x="650" y="703"/>
                      <a:pt x="643" y="545"/>
                    </a:cubicBezTo>
                    <a:cubicBezTo>
                      <a:pt x="637" y="392"/>
                      <a:pt x="640" y="203"/>
                      <a:pt x="542" y="75"/>
                    </a:cubicBezTo>
                    <a:cubicBezTo>
                      <a:pt x="511" y="33"/>
                      <a:pt x="454" y="0"/>
                      <a:pt x="399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753" name="Google Shape;4753;p28"/>
              <p:cNvSpPr/>
              <p:nvPr/>
            </p:nvSpPr>
            <p:spPr>
              <a:xfrm>
                <a:off x="275667" y="3947545"/>
                <a:ext cx="45355" cy="85284"/>
              </a:xfrm>
              <a:custGeom>
                <a:avLst/>
                <a:gdLst/>
                <a:ahLst/>
                <a:cxnLst/>
                <a:rect l="l" t="t" r="r" b="b"/>
                <a:pathLst>
                  <a:path w="794" h="1493" extrusionOk="0">
                    <a:moveTo>
                      <a:pt x="528" y="0"/>
                    </a:moveTo>
                    <a:cubicBezTo>
                      <a:pt x="514" y="0"/>
                      <a:pt x="500" y="3"/>
                      <a:pt x="486" y="9"/>
                    </a:cubicBezTo>
                    <a:cubicBezTo>
                      <a:pt x="246" y="103"/>
                      <a:pt x="170" y="438"/>
                      <a:pt x="116" y="669"/>
                    </a:cubicBezTo>
                    <a:cubicBezTo>
                      <a:pt x="56" y="916"/>
                      <a:pt x="1" y="1211"/>
                      <a:pt x="155" y="1435"/>
                    </a:cubicBezTo>
                    <a:cubicBezTo>
                      <a:pt x="182" y="1473"/>
                      <a:pt x="219" y="1492"/>
                      <a:pt x="257" y="1492"/>
                    </a:cubicBezTo>
                    <a:cubicBezTo>
                      <a:pt x="286" y="1492"/>
                      <a:pt x="315" y="1481"/>
                      <a:pt x="342" y="1459"/>
                    </a:cubicBezTo>
                    <a:cubicBezTo>
                      <a:pt x="531" y="1295"/>
                      <a:pt x="571" y="1040"/>
                      <a:pt x="622" y="809"/>
                    </a:cubicBezTo>
                    <a:cubicBezTo>
                      <a:pt x="667" y="603"/>
                      <a:pt x="793" y="275"/>
                      <a:pt x="670" y="86"/>
                    </a:cubicBezTo>
                    <a:cubicBezTo>
                      <a:pt x="642" y="40"/>
                      <a:pt x="585" y="0"/>
                      <a:pt x="528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4754" name="Google Shape;4754;p28"/>
            <p:cNvGrpSpPr/>
            <p:nvPr/>
          </p:nvGrpSpPr>
          <p:grpSpPr>
            <a:xfrm>
              <a:off x="2464539" y="4706647"/>
              <a:ext cx="88313" cy="132981"/>
              <a:chOff x="712664" y="3994329"/>
              <a:chExt cx="88313" cy="132981"/>
            </a:xfrm>
          </p:grpSpPr>
          <p:sp>
            <p:nvSpPr>
              <p:cNvPr id="4755" name="Google Shape;4755;p28"/>
              <p:cNvSpPr/>
              <p:nvPr/>
            </p:nvSpPr>
            <p:spPr>
              <a:xfrm>
                <a:off x="712664" y="4006439"/>
                <a:ext cx="44613" cy="91225"/>
              </a:xfrm>
              <a:custGeom>
                <a:avLst/>
                <a:gdLst/>
                <a:ahLst/>
                <a:cxnLst/>
                <a:rect l="l" t="t" r="r" b="b"/>
                <a:pathLst>
                  <a:path w="781" h="1597" extrusionOk="0">
                    <a:moveTo>
                      <a:pt x="221" y="1"/>
                    </a:moveTo>
                    <a:cubicBezTo>
                      <a:pt x="138" y="1"/>
                      <a:pt x="60" y="44"/>
                      <a:pt x="44" y="145"/>
                    </a:cubicBezTo>
                    <a:cubicBezTo>
                      <a:pt x="1" y="407"/>
                      <a:pt x="81" y="683"/>
                      <a:pt x="139" y="938"/>
                    </a:cubicBezTo>
                    <a:cubicBezTo>
                      <a:pt x="196" y="1187"/>
                      <a:pt x="264" y="1427"/>
                      <a:pt x="489" y="1579"/>
                    </a:cubicBezTo>
                    <a:cubicBezTo>
                      <a:pt x="506" y="1591"/>
                      <a:pt x="526" y="1596"/>
                      <a:pt x="546" y="1596"/>
                    </a:cubicBezTo>
                    <a:cubicBezTo>
                      <a:pt x="589" y="1596"/>
                      <a:pt x="632" y="1573"/>
                      <a:pt x="652" y="1535"/>
                    </a:cubicBezTo>
                    <a:cubicBezTo>
                      <a:pt x="780" y="1308"/>
                      <a:pt x="735" y="1060"/>
                      <a:pt x="674" y="820"/>
                    </a:cubicBezTo>
                    <a:cubicBezTo>
                      <a:pt x="614" y="582"/>
                      <a:pt x="569" y="295"/>
                      <a:pt x="422" y="97"/>
                    </a:cubicBezTo>
                    <a:cubicBezTo>
                      <a:pt x="377" y="36"/>
                      <a:pt x="297" y="1"/>
                      <a:pt x="221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756" name="Google Shape;4756;p28"/>
              <p:cNvSpPr/>
              <p:nvPr/>
            </p:nvSpPr>
            <p:spPr>
              <a:xfrm>
                <a:off x="767617" y="3994329"/>
                <a:ext cx="33360" cy="132981"/>
              </a:xfrm>
              <a:custGeom>
                <a:avLst/>
                <a:gdLst/>
                <a:ahLst/>
                <a:cxnLst/>
                <a:rect l="l" t="t" r="r" b="b"/>
                <a:pathLst>
                  <a:path w="584" h="2328" extrusionOk="0">
                    <a:moveTo>
                      <a:pt x="295" y="1"/>
                    </a:moveTo>
                    <a:cubicBezTo>
                      <a:pt x="171" y="1"/>
                      <a:pt x="45" y="86"/>
                      <a:pt x="30" y="255"/>
                    </a:cubicBezTo>
                    <a:cubicBezTo>
                      <a:pt x="0" y="597"/>
                      <a:pt x="2" y="946"/>
                      <a:pt x="6" y="1290"/>
                    </a:cubicBezTo>
                    <a:cubicBezTo>
                      <a:pt x="9" y="1631"/>
                      <a:pt x="24" y="1959"/>
                      <a:pt x="178" y="2270"/>
                    </a:cubicBezTo>
                    <a:cubicBezTo>
                      <a:pt x="198" y="2309"/>
                      <a:pt x="239" y="2328"/>
                      <a:pt x="281" y="2328"/>
                    </a:cubicBezTo>
                    <a:cubicBezTo>
                      <a:pt x="323" y="2328"/>
                      <a:pt x="365" y="2309"/>
                      <a:pt x="385" y="2270"/>
                    </a:cubicBezTo>
                    <a:cubicBezTo>
                      <a:pt x="543" y="1960"/>
                      <a:pt x="560" y="1631"/>
                      <a:pt x="569" y="1290"/>
                    </a:cubicBezTo>
                    <a:cubicBezTo>
                      <a:pt x="576" y="946"/>
                      <a:pt x="583" y="597"/>
                      <a:pt x="557" y="255"/>
                    </a:cubicBezTo>
                    <a:cubicBezTo>
                      <a:pt x="544" y="85"/>
                      <a:pt x="420" y="1"/>
                      <a:pt x="295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4757" name="Google Shape;4757;p28"/>
            <p:cNvGrpSpPr/>
            <p:nvPr/>
          </p:nvGrpSpPr>
          <p:grpSpPr>
            <a:xfrm>
              <a:off x="1995663" y="4835818"/>
              <a:ext cx="148749" cy="138123"/>
              <a:chOff x="417563" y="4145250"/>
              <a:chExt cx="148749" cy="138123"/>
            </a:xfrm>
          </p:grpSpPr>
          <p:sp>
            <p:nvSpPr>
              <p:cNvPr id="4758" name="Google Shape;4758;p28"/>
              <p:cNvSpPr/>
              <p:nvPr/>
            </p:nvSpPr>
            <p:spPr>
              <a:xfrm>
                <a:off x="417563" y="4179924"/>
                <a:ext cx="39186" cy="103449"/>
              </a:xfrm>
              <a:custGeom>
                <a:avLst/>
                <a:gdLst/>
                <a:ahLst/>
                <a:cxnLst/>
                <a:rect l="l" t="t" r="r" b="b"/>
                <a:pathLst>
                  <a:path w="686" h="1811" extrusionOk="0">
                    <a:moveTo>
                      <a:pt x="283" y="1"/>
                    </a:moveTo>
                    <a:cubicBezTo>
                      <a:pt x="215" y="1"/>
                      <a:pt x="148" y="32"/>
                      <a:pt x="118" y="96"/>
                    </a:cubicBezTo>
                    <a:cubicBezTo>
                      <a:pt x="0" y="348"/>
                      <a:pt x="83" y="703"/>
                      <a:pt x="102" y="970"/>
                    </a:cubicBezTo>
                    <a:cubicBezTo>
                      <a:pt x="112" y="1123"/>
                      <a:pt x="118" y="1280"/>
                      <a:pt x="141" y="1432"/>
                    </a:cubicBezTo>
                    <a:cubicBezTo>
                      <a:pt x="163" y="1569"/>
                      <a:pt x="227" y="1672"/>
                      <a:pt x="315" y="1777"/>
                    </a:cubicBezTo>
                    <a:cubicBezTo>
                      <a:pt x="333" y="1800"/>
                      <a:pt x="363" y="1811"/>
                      <a:pt x="394" y="1811"/>
                    </a:cubicBezTo>
                    <a:cubicBezTo>
                      <a:pt x="425" y="1811"/>
                      <a:pt x="456" y="1799"/>
                      <a:pt x="475" y="1777"/>
                    </a:cubicBezTo>
                    <a:cubicBezTo>
                      <a:pt x="685" y="1537"/>
                      <a:pt x="670" y="1245"/>
                      <a:pt x="647" y="944"/>
                    </a:cubicBezTo>
                    <a:cubicBezTo>
                      <a:pt x="625" y="670"/>
                      <a:pt x="621" y="266"/>
                      <a:pt x="421" y="56"/>
                    </a:cubicBezTo>
                    <a:cubicBezTo>
                      <a:pt x="386" y="19"/>
                      <a:pt x="334" y="1"/>
                      <a:pt x="283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759" name="Google Shape;4759;p28"/>
              <p:cNvSpPr/>
              <p:nvPr/>
            </p:nvSpPr>
            <p:spPr>
              <a:xfrm>
                <a:off x="469888" y="4145250"/>
                <a:ext cx="42556" cy="117101"/>
              </a:xfrm>
              <a:custGeom>
                <a:avLst/>
                <a:gdLst/>
                <a:ahLst/>
                <a:cxnLst/>
                <a:rect l="l" t="t" r="r" b="b"/>
                <a:pathLst>
                  <a:path w="745" h="2050" extrusionOk="0">
                    <a:moveTo>
                      <a:pt x="476" y="0"/>
                    </a:moveTo>
                    <a:cubicBezTo>
                      <a:pt x="449" y="0"/>
                      <a:pt x="419" y="8"/>
                      <a:pt x="384" y="23"/>
                    </a:cubicBezTo>
                    <a:cubicBezTo>
                      <a:pt x="243" y="88"/>
                      <a:pt x="219" y="278"/>
                      <a:pt x="192" y="415"/>
                    </a:cubicBezTo>
                    <a:cubicBezTo>
                      <a:pt x="158" y="589"/>
                      <a:pt x="132" y="764"/>
                      <a:pt x="104" y="936"/>
                    </a:cubicBezTo>
                    <a:cubicBezTo>
                      <a:pt x="47" y="1281"/>
                      <a:pt x="1" y="1611"/>
                      <a:pt x="84" y="1954"/>
                    </a:cubicBezTo>
                    <a:cubicBezTo>
                      <a:pt x="99" y="2020"/>
                      <a:pt x="150" y="2049"/>
                      <a:pt x="204" y="2049"/>
                    </a:cubicBezTo>
                    <a:cubicBezTo>
                      <a:pt x="250" y="2049"/>
                      <a:pt x="298" y="2027"/>
                      <a:pt x="327" y="1988"/>
                    </a:cubicBezTo>
                    <a:cubicBezTo>
                      <a:pt x="568" y="1660"/>
                      <a:pt x="617" y="1267"/>
                      <a:pt x="652" y="870"/>
                    </a:cubicBezTo>
                    <a:cubicBezTo>
                      <a:pt x="666" y="718"/>
                      <a:pt x="745" y="0"/>
                      <a:pt x="476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760" name="Google Shape;4760;p28"/>
              <p:cNvSpPr/>
              <p:nvPr/>
            </p:nvSpPr>
            <p:spPr>
              <a:xfrm>
                <a:off x="528840" y="4206144"/>
                <a:ext cx="37472" cy="75173"/>
              </a:xfrm>
              <a:custGeom>
                <a:avLst/>
                <a:gdLst/>
                <a:ahLst/>
                <a:cxnLst/>
                <a:rect l="l" t="t" r="r" b="b"/>
                <a:pathLst>
                  <a:path w="656" h="1316" extrusionOk="0">
                    <a:moveTo>
                      <a:pt x="371" y="0"/>
                    </a:moveTo>
                    <a:cubicBezTo>
                      <a:pt x="302" y="0"/>
                      <a:pt x="231" y="34"/>
                      <a:pt x="180" y="103"/>
                    </a:cubicBezTo>
                    <a:cubicBezTo>
                      <a:pt x="57" y="271"/>
                      <a:pt x="44" y="533"/>
                      <a:pt x="23" y="733"/>
                    </a:cubicBezTo>
                    <a:cubicBezTo>
                      <a:pt x="1" y="928"/>
                      <a:pt x="15" y="1125"/>
                      <a:pt x="152" y="1281"/>
                    </a:cubicBezTo>
                    <a:cubicBezTo>
                      <a:pt x="172" y="1303"/>
                      <a:pt x="205" y="1315"/>
                      <a:pt x="238" y="1315"/>
                    </a:cubicBezTo>
                    <a:cubicBezTo>
                      <a:pt x="259" y="1315"/>
                      <a:pt x="281" y="1310"/>
                      <a:pt x="298" y="1298"/>
                    </a:cubicBezTo>
                    <a:cubicBezTo>
                      <a:pt x="470" y="1186"/>
                      <a:pt x="536" y="999"/>
                      <a:pt x="566" y="805"/>
                    </a:cubicBezTo>
                    <a:cubicBezTo>
                      <a:pt x="598" y="604"/>
                      <a:pt x="655" y="349"/>
                      <a:pt x="581" y="154"/>
                    </a:cubicBezTo>
                    <a:cubicBezTo>
                      <a:pt x="541" y="53"/>
                      <a:pt x="457" y="0"/>
                      <a:pt x="371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4761" name="Google Shape;4761;p28"/>
            <p:cNvGrpSpPr/>
            <p:nvPr/>
          </p:nvGrpSpPr>
          <p:grpSpPr>
            <a:xfrm>
              <a:off x="1735864" y="4896184"/>
              <a:ext cx="88313" cy="132981"/>
              <a:chOff x="712664" y="3994329"/>
              <a:chExt cx="88313" cy="132981"/>
            </a:xfrm>
          </p:grpSpPr>
          <p:sp>
            <p:nvSpPr>
              <p:cNvPr id="4762" name="Google Shape;4762;p28"/>
              <p:cNvSpPr/>
              <p:nvPr/>
            </p:nvSpPr>
            <p:spPr>
              <a:xfrm>
                <a:off x="712664" y="4006439"/>
                <a:ext cx="44613" cy="91225"/>
              </a:xfrm>
              <a:custGeom>
                <a:avLst/>
                <a:gdLst/>
                <a:ahLst/>
                <a:cxnLst/>
                <a:rect l="l" t="t" r="r" b="b"/>
                <a:pathLst>
                  <a:path w="781" h="1597" extrusionOk="0">
                    <a:moveTo>
                      <a:pt x="221" y="1"/>
                    </a:moveTo>
                    <a:cubicBezTo>
                      <a:pt x="138" y="1"/>
                      <a:pt x="60" y="44"/>
                      <a:pt x="44" y="145"/>
                    </a:cubicBezTo>
                    <a:cubicBezTo>
                      <a:pt x="1" y="407"/>
                      <a:pt x="81" y="683"/>
                      <a:pt x="139" y="938"/>
                    </a:cubicBezTo>
                    <a:cubicBezTo>
                      <a:pt x="196" y="1187"/>
                      <a:pt x="264" y="1427"/>
                      <a:pt x="489" y="1579"/>
                    </a:cubicBezTo>
                    <a:cubicBezTo>
                      <a:pt x="506" y="1591"/>
                      <a:pt x="526" y="1596"/>
                      <a:pt x="546" y="1596"/>
                    </a:cubicBezTo>
                    <a:cubicBezTo>
                      <a:pt x="589" y="1596"/>
                      <a:pt x="632" y="1573"/>
                      <a:pt x="652" y="1535"/>
                    </a:cubicBezTo>
                    <a:cubicBezTo>
                      <a:pt x="780" y="1308"/>
                      <a:pt x="735" y="1060"/>
                      <a:pt x="674" y="820"/>
                    </a:cubicBezTo>
                    <a:cubicBezTo>
                      <a:pt x="614" y="582"/>
                      <a:pt x="569" y="295"/>
                      <a:pt x="422" y="97"/>
                    </a:cubicBezTo>
                    <a:cubicBezTo>
                      <a:pt x="377" y="36"/>
                      <a:pt x="297" y="1"/>
                      <a:pt x="221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763" name="Google Shape;4763;p28"/>
              <p:cNvSpPr/>
              <p:nvPr/>
            </p:nvSpPr>
            <p:spPr>
              <a:xfrm>
                <a:off x="767617" y="3994329"/>
                <a:ext cx="33360" cy="132981"/>
              </a:xfrm>
              <a:custGeom>
                <a:avLst/>
                <a:gdLst/>
                <a:ahLst/>
                <a:cxnLst/>
                <a:rect l="l" t="t" r="r" b="b"/>
                <a:pathLst>
                  <a:path w="584" h="2328" extrusionOk="0">
                    <a:moveTo>
                      <a:pt x="295" y="1"/>
                    </a:moveTo>
                    <a:cubicBezTo>
                      <a:pt x="171" y="1"/>
                      <a:pt x="45" y="86"/>
                      <a:pt x="30" y="255"/>
                    </a:cubicBezTo>
                    <a:cubicBezTo>
                      <a:pt x="0" y="597"/>
                      <a:pt x="2" y="946"/>
                      <a:pt x="6" y="1290"/>
                    </a:cubicBezTo>
                    <a:cubicBezTo>
                      <a:pt x="9" y="1631"/>
                      <a:pt x="24" y="1959"/>
                      <a:pt x="178" y="2270"/>
                    </a:cubicBezTo>
                    <a:cubicBezTo>
                      <a:pt x="198" y="2309"/>
                      <a:pt x="239" y="2328"/>
                      <a:pt x="281" y="2328"/>
                    </a:cubicBezTo>
                    <a:cubicBezTo>
                      <a:pt x="323" y="2328"/>
                      <a:pt x="365" y="2309"/>
                      <a:pt x="385" y="2270"/>
                    </a:cubicBezTo>
                    <a:cubicBezTo>
                      <a:pt x="543" y="1960"/>
                      <a:pt x="560" y="1631"/>
                      <a:pt x="569" y="1290"/>
                    </a:cubicBezTo>
                    <a:cubicBezTo>
                      <a:pt x="576" y="946"/>
                      <a:pt x="583" y="597"/>
                      <a:pt x="557" y="255"/>
                    </a:cubicBezTo>
                    <a:cubicBezTo>
                      <a:pt x="544" y="85"/>
                      <a:pt x="420" y="1"/>
                      <a:pt x="295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4764" name="Google Shape;4764;p28"/>
            <p:cNvGrpSpPr/>
            <p:nvPr/>
          </p:nvGrpSpPr>
          <p:grpSpPr>
            <a:xfrm>
              <a:off x="140200" y="4947093"/>
              <a:ext cx="148749" cy="138123"/>
              <a:chOff x="417563" y="4145250"/>
              <a:chExt cx="148749" cy="138123"/>
            </a:xfrm>
          </p:grpSpPr>
          <p:sp>
            <p:nvSpPr>
              <p:cNvPr id="4765" name="Google Shape;4765;p28"/>
              <p:cNvSpPr/>
              <p:nvPr/>
            </p:nvSpPr>
            <p:spPr>
              <a:xfrm>
                <a:off x="417563" y="4179924"/>
                <a:ext cx="39186" cy="103449"/>
              </a:xfrm>
              <a:custGeom>
                <a:avLst/>
                <a:gdLst/>
                <a:ahLst/>
                <a:cxnLst/>
                <a:rect l="l" t="t" r="r" b="b"/>
                <a:pathLst>
                  <a:path w="686" h="1811" extrusionOk="0">
                    <a:moveTo>
                      <a:pt x="283" y="1"/>
                    </a:moveTo>
                    <a:cubicBezTo>
                      <a:pt x="215" y="1"/>
                      <a:pt x="148" y="32"/>
                      <a:pt x="118" y="96"/>
                    </a:cubicBezTo>
                    <a:cubicBezTo>
                      <a:pt x="0" y="348"/>
                      <a:pt x="83" y="703"/>
                      <a:pt x="102" y="970"/>
                    </a:cubicBezTo>
                    <a:cubicBezTo>
                      <a:pt x="112" y="1123"/>
                      <a:pt x="118" y="1280"/>
                      <a:pt x="141" y="1432"/>
                    </a:cubicBezTo>
                    <a:cubicBezTo>
                      <a:pt x="163" y="1569"/>
                      <a:pt x="227" y="1672"/>
                      <a:pt x="315" y="1777"/>
                    </a:cubicBezTo>
                    <a:cubicBezTo>
                      <a:pt x="333" y="1800"/>
                      <a:pt x="363" y="1811"/>
                      <a:pt x="394" y="1811"/>
                    </a:cubicBezTo>
                    <a:cubicBezTo>
                      <a:pt x="425" y="1811"/>
                      <a:pt x="456" y="1799"/>
                      <a:pt x="475" y="1777"/>
                    </a:cubicBezTo>
                    <a:cubicBezTo>
                      <a:pt x="685" y="1537"/>
                      <a:pt x="670" y="1245"/>
                      <a:pt x="647" y="944"/>
                    </a:cubicBezTo>
                    <a:cubicBezTo>
                      <a:pt x="625" y="670"/>
                      <a:pt x="621" y="266"/>
                      <a:pt x="421" y="56"/>
                    </a:cubicBezTo>
                    <a:cubicBezTo>
                      <a:pt x="386" y="19"/>
                      <a:pt x="334" y="1"/>
                      <a:pt x="283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766" name="Google Shape;4766;p28"/>
              <p:cNvSpPr/>
              <p:nvPr/>
            </p:nvSpPr>
            <p:spPr>
              <a:xfrm>
                <a:off x="469888" y="4145250"/>
                <a:ext cx="42556" cy="117101"/>
              </a:xfrm>
              <a:custGeom>
                <a:avLst/>
                <a:gdLst/>
                <a:ahLst/>
                <a:cxnLst/>
                <a:rect l="l" t="t" r="r" b="b"/>
                <a:pathLst>
                  <a:path w="745" h="2050" extrusionOk="0">
                    <a:moveTo>
                      <a:pt x="476" y="0"/>
                    </a:moveTo>
                    <a:cubicBezTo>
                      <a:pt x="449" y="0"/>
                      <a:pt x="419" y="8"/>
                      <a:pt x="384" y="23"/>
                    </a:cubicBezTo>
                    <a:cubicBezTo>
                      <a:pt x="243" y="88"/>
                      <a:pt x="219" y="278"/>
                      <a:pt x="192" y="415"/>
                    </a:cubicBezTo>
                    <a:cubicBezTo>
                      <a:pt x="158" y="589"/>
                      <a:pt x="132" y="764"/>
                      <a:pt x="104" y="936"/>
                    </a:cubicBezTo>
                    <a:cubicBezTo>
                      <a:pt x="47" y="1281"/>
                      <a:pt x="1" y="1611"/>
                      <a:pt x="84" y="1954"/>
                    </a:cubicBezTo>
                    <a:cubicBezTo>
                      <a:pt x="99" y="2020"/>
                      <a:pt x="150" y="2049"/>
                      <a:pt x="204" y="2049"/>
                    </a:cubicBezTo>
                    <a:cubicBezTo>
                      <a:pt x="250" y="2049"/>
                      <a:pt x="298" y="2027"/>
                      <a:pt x="327" y="1988"/>
                    </a:cubicBezTo>
                    <a:cubicBezTo>
                      <a:pt x="568" y="1660"/>
                      <a:pt x="617" y="1267"/>
                      <a:pt x="652" y="870"/>
                    </a:cubicBezTo>
                    <a:cubicBezTo>
                      <a:pt x="666" y="718"/>
                      <a:pt x="745" y="0"/>
                      <a:pt x="476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767" name="Google Shape;4767;p28"/>
              <p:cNvSpPr/>
              <p:nvPr/>
            </p:nvSpPr>
            <p:spPr>
              <a:xfrm>
                <a:off x="528840" y="4206144"/>
                <a:ext cx="37472" cy="75173"/>
              </a:xfrm>
              <a:custGeom>
                <a:avLst/>
                <a:gdLst/>
                <a:ahLst/>
                <a:cxnLst/>
                <a:rect l="l" t="t" r="r" b="b"/>
                <a:pathLst>
                  <a:path w="656" h="1316" extrusionOk="0">
                    <a:moveTo>
                      <a:pt x="371" y="0"/>
                    </a:moveTo>
                    <a:cubicBezTo>
                      <a:pt x="302" y="0"/>
                      <a:pt x="231" y="34"/>
                      <a:pt x="180" y="103"/>
                    </a:cubicBezTo>
                    <a:cubicBezTo>
                      <a:pt x="57" y="271"/>
                      <a:pt x="44" y="533"/>
                      <a:pt x="23" y="733"/>
                    </a:cubicBezTo>
                    <a:cubicBezTo>
                      <a:pt x="1" y="928"/>
                      <a:pt x="15" y="1125"/>
                      <a:pt x="152" y="1281"/>
                    </a:cubicBezTo>
                    <a:cubicBezTo>
                      <a:pt x="172" y="1303"/>
                      <a:pt x="205" y="1315"/>
                      <a:pt x="238" y="1315"/>
                    </a:cubicBezTo>
                    <a:cubicBezTo>
                      <a:pt x="259" y="1315"/>
                      <a:pt x="281" y="1310"/>
                      <a:pt x="298" y="1298"/>
                    </a:cubicBezTo>
                    <a:cubicBezTo>
                      <a:pt x="470" y="1186"/>
                      <a:pt x="536" y="999"/>
                      <a:pt x="566" y="805"/>
                    </a:cubicBezTo>
                    <a:cubicBezTo>
                      <a:pt x="598" y="604"/>
                      <a:pt x="655" y="349"/>
                      <a:pt x="581" y="154"/>
                    </a:cubicBezTo>
                    <a:cubicBezTo>
                      <a:pt x="541" y="53"/>
                      <a:pt x="457" y="0"/>
                      <a:pt x="371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sp>
          <p:nvSpPr>
            <p:cNvPr id="4768" name="Google Shape;4768;p28"/>
            <p:cNvSpPr/>
            <p:nvPr/>
          </p:nvSpPr>
          <p:spPr>
            <a:xfrm flipH="1">
              <a:off x="8573276" y="4655480"/>
              <a:ext cx="33188" cy="102763"/>
            </a:xfrm>
            <a:custGeom>
              <a:avLst/>
              <a:gdLst/>
              <a:ahLst/>
              <a:cxnLst/>
              <a:rect l="l" t="t" r="r" b="b"/>
              <a:pathLst>
                <a:path w="581" h="1799" extrusionOk="0">
                  <a:moveTo>
                    <a:pt x="300" y="0"/>
                  </a:moveTo>
                  <a:cubicBezTo>
                    <a:pt x="224" y="0"/>
                    <a:pt x="148" y="46"/>
                    <a:pt x="114" y="137"/>
                  </a:cubicBezTo>
                  <a:cubicBezTo>
                    <a:pt x="22" y="389"/>
                    <a:pt x="32" y="700"/>
                    <a:pt x="16" y="968"/>
                  </a:cubicBezTo>
                  <a:cubicBezTo>
                    <a:pt x="0" y="1232"/>
                    <a:pt x="5" y="1500"/>
                    <a:pt x="120" y="1743"/>
                  </a:cubicBezTo>
                  <a:cubicBezTo>
                    <a:pt x="136" y="1778"/>
                    <a:pt x="178" y="1799"/>
                    <a:pt x="219" y="1799"/>
                  </a:cubicBezTo>
                  <a:cubicBezTo>
                    <a:pt x="248" y="1799"/>
                    <a:pt x="276" y="1788"/>
                    <a:pt x="293" y="1765"/>
                  </a:cubicBezTo>
                  <a:cubicBezTo>
                    <a:pt x="467" y="1544"/>
                    <a:pt x="522" y="1270"/>
                    <a:pt x="540" y="994"/>
                  </a:cubicBezTo>
                  <a:cubicBezTo>
                    <a:pt x="554" y="722"/>
                    <a:pt x="580" y="397"/>
                    <a:pt x="484" y="137"/>
                  </a:cubicBezTo>
                  <a:cubicBezTo>
                    <a:pt x="451" y="46"/>
                    <a:pt x="375" y="0"/>
                    <a:pt x="300" y="0"/>
                  </a:cubicBezTo>
                  <a:close/>
                </a:path>
              </a:pathLst>
            </a:custGeom>
            <a:solidFill>
              <a:srgbClr val="191919">
                <a:alpha val="59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4769" name="Google Shape;4769;p28"/>
            <p:cNvGrpSpPr/>
            <p:nvPr/>
          </p:nvGrpSpPr>
          <p:grpSpPr>
            <a:xfrm flipH="1">
              <a:off x="8761575" y="4655463"/>
              <a:ext cx="142923" cy="130526"/>
              <a:chOff x="178100" y="3904645"/>
              <a:chExt cx="142923" cy="130526"/>
            </a:xfrm>
          </p:grpSpPr>
          <p:sp>
            <p:nvSpPr>
              <p:cNvPr id="4770" name="Google Shape;4770;p28"/>
              <p:cNvSpPr/>
              <p:nvPr/>
            </p:nvSpPr>
            <p:spPr>
              <a:xfrm>
                <a:off x="178100" y="3936863"/>
                <a:ext cx="40843" cy="98308"/>
              </a:xfrm>
              <a:custGeom>
                <a:avLst/>
                <a:gdLst/>
                <a:ahLst/>
                <a:cxnLst/>
                <a:rect l="l" t="t" r="r" b="b"/>
                <a:pathLst>
                  <a:path w="715" h="1721" extrusionOk="0">
                    <a:moveTo>
                      <a:pt x="237" y="1"/>
                    </a:moveTo>
                    <a:cubicBezTo>
                      <a:pt x="157" y="1"/>
                      <a:pt x="77" y="54"/>
                      <a:pt x="49" y="139"/>
                    </a:cubicBezTo>
                    <a:cubicBezTo>
                      <a:pt x="1" y="283"/>
                      <a:pt x="37" y="436"/>
                      <a:pt x="59" y="582"/>
                    </a:cubicBezTo>
                    <a:cubicBezTo>
                      <a:pt x="76" y="711"/>
                      <a:pt x="98" y="838"/>
                      <a:pt x="120" y="966"/>
                    </a:cubicBezTo>
                    <a:cubicBezTo>
                      <a:pt x="142" y="1093"/>
                      <a:pt x="158" y="1223"/>
                      <a:pt x="193" y="1347"/>
                    </a:cubicBezTo>
                    <a:cubicBezTo>
                      <a:pt x="234" y="1488"/>
                      <a:pt x="302" y="1592"/>
                      <a:pt x="413" y="1688"/>
                    </a:cubicBezTo>
                    <a:cubicBezTo>
                      <a:pt x="438" y="1709"/>
                      <a:pt x="467" y="1720"/>
                      <a:pt x="496" y="1720"/>
                    </a:cubicBezTo>
                    <a:cubicBezTo>
                      <a:pt x="533" y="1720"/>
                      <a:pt x="570" y="1702"/>
                      <a:pt x="594" y="1665"/>
                    </a:cubicBezTo>
                    <a:cubicBezTo>
                      <a:pt x="672" y="1542"/>
                      <a:pt x="715" y="1424"/>
                      <a:pt x="707" y="1275"/>
                    </a:cubicBezTo>
                    <a:cubicBezTo>
                      <a:pt x="700" y="1133"/>
                      <a:pt x="672" y="990"/>
                      <a:pt x="643" y="848"/>
                    </a:cubicBezTo>
                    <a:cubicBezTo>
                      <a:pt x="592" y="595"/>
                      <a:pt x="554" y="244"/>
                      <a:pt x="362" y="51"/>
                    </a:cubicBezTo>
                    <a:cubicBezTo>
                      <a:pt x="326" y="16"/>
                      <a:pt x="281" y="1"/>
                      <a:pt x="237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771" name="Google Shape;4771;p28"/>
              <p:cNvSpPr/>
              <p:nvPr/>
            </p:nvSpPr>
            <p:spPr>
              <a:xfrm>
                <a:off x="230654" y="3904645"/>
                <a:ext cx="37187" cy="110589"/>
              </a:xfrm>
              <a:custGeom>
                <a:avLst/>
                <a:gdLst/>
                <a:ahLst/>
                <a:cxnLst/>
                <a:rect l="l" t="t" r="r" b="b"/>
                <a:pathLst>
                  <a:path w="651" h="1936" extrusionOk="0">
                    <a:moveTo>
                      <a:pt x="399" y="0"/>
                    </a:moveTo>
                    <a:cubicBezTo>
                      <a:pt x="364" y="0"/>
                      <a:pt x="331" y="13"/>
                      <a:pt x="305" y="45"/>
                    </a:cubicBezTo>
                    <a:cubicBezTo>
                      <a:pt x="124" y="270"/>
                      <a:pt x="142" y="647"/>
                      <a:pt x="102" y="921"/>
                    </a:cubicBezTo>
                    <a:cubicBezTo>
                      <a:pt x="57" y="1239"/>
                      <a:pt x="0" y="1544"/>
                      <a:pt x="117" y="1853"/>
                    </a:cubicBezTo>
                    <a:cubicBezTo>
                      <a:pt x="136" y="1902"/>
                      <a:pt x="182" y="1936"/>
                      <a:pt x="229" y="1936"/>
                    </a:cubicBezTo>
                    <a:cubicBezTo>
                      <a:pt x="255" y="1936"/>
                      <a:pt x="282" y="1925"/>
                      <a:pt x="305" y="1902"/>
                    </a:cubicBezTo>
                    <a:cubicBezTo>
                      <a:pt x="542" y="1660"/>
                      <a:pt x="598" y="1348"/>
                      <a:pt x="625" y="1020"/>
                    </a:cubicBezTo>
                    <a:cubicBezTo>
                      <a:pt x="637" y="862"/>
                      <a:pt x="650" y="703"/>
                      <a:pt x="643" y="545"/>
                    </a:cubicBezTo>
                    <a:cubicBezTo>
                      <a:pt x="637" y="392"/>
                      <a:pt x="640" y="203"/>
                      <a:pt x="542" y="75"/>
                    </a:cubicBezTo>
                    <a:cubicBezTo>
                      <a:pt x="511" y="33"/>
                      <a:pt x="454" y="0"/>
                      <a:pt x="399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772" name="Google Shape;4772;p28"/>
              <p:cNvSpPr/>
              <p:nvPr/>
            </p:nvSpPr>
            <p:spPr>
              <a:xfrm>
                <a:off x="275667" y="3947545"/>
                <a:ext cx="45355" cy="85284"/>
              </a:xfrm>
              <a:custGeom>
                <a:avLst/>
                <a:gdLst/>
                <a:ahLst/>
                <a:cxnLst/>
                <a:rect l="l" t="t" r="r" b="b"/>
                <a:pathLst>
                  <a:path w="794" h="1493" extrusionOk="0">
                    <a:moveTo>
                      <a:pt x="528" y="0"/>
                    </a:moveTo>
                    <a:cubicBezTo>
                      <a:pt x="514" y="0"/>
                      <a:pt x="500" y="3"/>
                      <a:pt x="486" y="9"/>
                    </a:cubicBezTo>
                    <a:cubicBezTo>
                      <a:pt x="246" y="103"/>
                      <a:pt x="170" y="438"/>
                      <a:pt x="116" y="669"/>
                    </a:cubicBezTo>
                    <a:cubicBezTo>
                      <a:pt x="56" y="916"/>
                      <a:pt x="1" y="1211"/>
                      <a:pt x="155" y="1435"/>
                    </a:cubicBezTo>
                    <a:cubicBezTo>
                      <a:pt x="182" y="1473"/>
                      <a:pt x="219" y="1492"/>
                      <a:pt x="257" y="1492"/>
                    </a:cubicBezTo>
                    <a:cubicBezTo>
                      <a:pt x="286" y="1492"/>
                      <a:pt x="315" y="1481"/>
                      <a:pt x="342" y="1459"/>
                    </a:cubicBezTo>
                    <a:cubicBezTo>
                      <a:pt x="531" y="1295"/>
                      <a:pt x="571" y="1040"/>
                      <a:pt x="622" y="809"/>
                    </a:cubicBezTo>
                    <a:cubicBezTo>
                      <a:pt x="667" y="603"/>
                      <a:pt x="793" y="275"/>
                      <a:pt x="670" y="86"/>
                    </a:cubicBezTo>
                    <a:cubicBezTo>
                      <a:pt x="642" y="40"/>
                      <a:pt x="585" y="0"/>
                      <a:pt x="528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4773" name="Google Shape;4773;p28"/>
            <p:cNvGrpSpPr/>
            <p:nvPr/>
          </p:nvGrpSpPr>
          <p:grpSpPr>
            <a:xfrm flipH="1">
              <a:off x="8309559" y="4588759"/>
              <a:ext cx="88313" cy="132981"/>
              <a:chOff x="712664" y="3994329"/>
              <a:chExt cx="88313" cy="132981"/>
            </a:xfrm>
          </p:grpSpPr>
          <p:sp>
            <p:nvSpPr>
              <p:cNvPr id="4774" name="Google Shape;4774;p28"/>
              <p:cNvSpPr/>
              <p:nvPr/>
            </p:nvSpPr>
            <p:spPr>
              <a:xfrm>
                <a:off x="712664" y="4006439"/>
                <a:ext cx="44613" cy="91225"/>
              </a:xfrm>
              <a:custGeom>
                <a:avLst/>
                <a:gdLst/>
                <a:ahLst/>
                <a:cxnLst/>
                <a:rect l="l" t="t" r="r" b="b"/>
                <a:pathLst>
                  <a:path w="781" h="1597" extrusionOk="0">
                    <a:moveTo>
                      <a:pt x="221" y="1"/>
                    </a:moveTo>
                    <a:cubicBezTo>
                      <a:pt x="138" y="1"/>
                      <a:pt x="60" y="44"/>
                      <a:pt x="44" y="145"/>
                    </a:cubicBezTo>
                    <a:cubicBezTo>
                      <a:pt x="1" y="407"/>
                      <a:pt x="81" y="683"/>
                      <a:pt x="139" y="938"/>
                    </a:cubicBezTo>
                    <a:cubicBezTo>
                      <a:pt x="196" y="1187"/>
                      <a:pt x="264" y="1427"/>
                      <a:pt x="489" y="1579"/>
                    </a:cubicBezTo>
                    <a:cubicBezTo>
                      <a:pt x="506" y="1591"/>
                      <a:pt x="526" y="1596"/>
                      <a:pt x="546" y="1596"/>
                    </a:cubicBezTo>
                    <a:cubicBezTo>
                      <a:pt x="589" y="1596"/>
                      <a:pt x="632" y="1573"/>
                      <a:pt x="652" y="1535"/>
                    </a:cubicBezTo>
                    <a:cubicBezTo>
                      <a:pt x="780" y="1308"/>
                      <a:pt x="735" y="1060"/>
                      <a:pt x="674" y="820"/>
                    </a:cubicBezTo>
                    <a:cubicBezTo>
                      <a:pt x="614" y="582"/>
                      <a:pt x="569" y="295"/>
                      <a:pt x="422" y="97"/>
                    </a:cubicBezTo>
                    <a:cubicBezTo>
                      <a:pt x="377" y="36"/>
                      <a:pt x="297" y="1"/>
                      <a:pt x="221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775" name="Google Shape;4775;p28"/>
              <p:cNvSpPr/>
              <p:nvPr/>
            </p:nvSpPr>
            <p:spPr>
              <a:xfrm>
                <a:off x="767617" y="3994329"/>
                <a:ext cx="33360" cy="132981"/>
              </a:xfrm>
              <a:custGeom>
                <a:avLst/>
                <a:gdLst/>
                <a:ahLst/>
                <a:cxnLst/>
                <a:rect l="l" t="t" r="r" b="b"/>
                <a:pathLst>
                  <a:path w="584" h="2328" extrusionOk="0">
                    <a:moveTo>
                      <a:pt x="295" y="1"/>
                    </a:moveTo>
                    <a:cubicBezTo>
                      <a:pt x="171" y="1"/>
                      <a:pt x="45" y="86"/>
                      <a:pt x="30" y="255"/>
                    </a:cubicBezTo>
                    <a:cubicBezTo>
                      <a:pt x="0" y="597"/>
                      <a:pt x="2" y="946"/>
                      <a:pt x="6" y="1290"/>
                    </a:cubicBezTo>
                    <a:cubicBezTo>
                      <a:pt x="9" y="1631"/>
                      <a:pt x="24" y="1959"/>
                      <a:pt x="178" y="2270"/>
                    </a:cubicBezTo>
                    <a:cubicBezTo>
                      <a:pt x="198" y="2309"/>
                      <a:pt x="239" y="2328"/>
                      <a:pt x="281" y="2328"/>
                    </a:cubicBezTo>
                    <a:cubicBezTo>
                      <a:pt x="323" y="2328"/>
                      <a:pt x="365" y="2309"/>
                      <a:pt x="385" y="2270"/>
                    </a:cubicBezTo>
                    <a:cubicBezTo>
                      <a:pt x="543" y="1960"/>
                      <a:pt x="560" y="1631"/>
                      <a:pt x="569" y="1290"/>
                    </a:cubicBezTo>
                    <a:cubicBezTo>
                      <a:pt x="576" y="946"/>
                      <a:pt x="583" y="597"/>
                      <a:pt x="557" y="255"/>
                    </a:cubicBezTo>
                    <a:cubicBezTo>
                      <a:pt x="544" y="85"/>
                      <a:pt x="420" y="1"/>
                      <a:pt x="295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4776" name="Google Shape;4776;p28"/>
            <p:cNvGrpSpPr/>
            <p:nvPr/>
          </p:nvGrpSpPr>
          <p:grpSpPr>
            <a:xfrm flipH="1">
              <a:off x="8475836" y="4893605"/>
              <a:ext cx="148749" cy="138123"/>
              <a:chOff x="417563" y="4145250"/>
              <a:chExt cx="148749" cy="138123"/>
            </a:xfrm>
          </p:grpSpPr>
          <p:sp>
            <p:nvSpPr>
              <p:cNvPr id="4777" name="Google Shape;4777;p28"/>
              <p:cNvSpPr/>
              <p:nvPr/>
            </p:nvSpPr>
            <p:spPr>
              <a:xfrm>
                <a:off x="417563" y="4179924"/>
                <a:ext cx="39186" cy="103449"/>
              </a:xfrm>
              <a:custGeom>
                <a:avLst/>
                <a:gdLst/>
                <a:ahLst/>
                <a:cxnLst/>
                <a:rect l="l" t="t" r="r" b="b"/>
                <a:pathLst>
                  <a:path w="686" h="1811" extrusionOk="0">
                    <a:moveTo>
                      <a:pt x="283" y="1"/>
                    </a:moveTo>
                    <a:cubicBezTo>
                      <a:pt x="215" y="1"/>
                      <a:pt x="148" y="32"/>
                      <a:pt x="118" y="96"/>
                    </a:cubicBezTo>
                    <a:cubicBezTo>
                      <a:pt x="0" y="348"/>
                      <a:pt x="83" y="703"/>
                      <a:pt x="102" y="970"/>
                    </a:cubicBezTo>
                    <a:cubicBezTo>
                      <a:pt x="112" y="1123"/>
                      <a:pt x="118" y="1280"/>
                      <a:pt x="141" y="1432"/>
                    </a:cubicBezTo>
                    <a:cubicBezTo>
                      <a:pt x="163" y="1569"/>
                      <a:pt x="227" y="1672"/>
                      <a:pt x="315" y="1777"/>
                    </a:cubicBezTo>
                    <a:cubicBezTo>
                      <a:pt x="333" y="1800"/>
                      <a:pt x="363" y="1811"/>
                      <a:pt x="394" y="1811"/>
                    </a:cubicBezTo>
                    <a:cubicBezTo>
                      <a:pt x="425" y="1811"/>
                      <a:pt x="456" y="1799"/>
                      <a:pt x="475" y="1777"/>
                    </a:cubicBezTo>
                    <a:cubicBezTo>
                      <a:pt x="685" y="1537"/>
                      <a:pt x="670" y="1245"/>
                      <a:pt x="647" y="944"/>
                    </a:cubicBezTo>
                    <a:cubicBezTo>
                      <a:pt x="625" y="670"/>
                      <a:pt x="621" y="266"/>
                      <a:pt x="421" y="56"/>
                    </a:cubicBezTo>
                    <a:cubicBezTo>
                      <a:pt x="386" y="19"/>
                      <a:pt x="334" y="1"/>
                      <a:pt x="283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778" name="Google Shape;4778;p28"/>
              <p:cNvSpPr/>
              <p:nvPr/>
            </p:nvSpPr>
            <p:spPr>
              <a:xfrm>
                <a:off x="469888" y="4145250"/>
                <a:ext cx="42556" cy="117101"/>
              </a:xfrm>
              <a:custGeom>
                <a:avLst/>
                <a:gdLst/>
                <a:ahLst/>
                <a:cxnLst/>
                <a:rect l="l" t="t" r="r" b="b"/>
                <a:pathLst>
                  <a:path w="745" h="2050" extrusionOk="0">
                    <a:moveTo>
                      <a:pt x="476" y="0"/>
                    </a:moveTo>
                    <a:cubicBezTo>
                      <a:pt x="449" y="0"/>
                      <a:pt x="419" y="8"/>
                      <a:pt x="384" y="23"/>
                    </a:cubicBezTo>
                    <a:cubicBezTo>
                      <a:pt x="243" y="88"/>
                      <a:pt x="219" y="278"/>
                      <a:pt x="192" y="415"/>
                    </a:cubicBezTo>
                    <a:cubicBezTo>
                      <a:pt x="158" y="589"/>
                      <a:pt x="132" y="764"/>
                      <a:pt x="104" y="936"/>
                    </a:cubicBezTo>
                    <a:cubicBezTo>
                      <a:pt x="47" y="1281"/>
                      <a:pt x="1" y="1611"/>
                      <a:pt x="84" y="1954"/>
                    </a:cubicBezTo>
                    <a:cubicBezTo>
                      <a:pt x="99" y="2020"/>
                      <a:pt x="150" y="2049"/>
                      <a:pt x="204" y="2049"/>
                    </a:cubicBezTo>
                    <a:cubicBezTo>
                      <a:pt x="250" y="2049"/>
                      <a:pt x="298" y="2027"/>
                      <a:pt x="327" y="1988"/>
                    </a:cubicBezTo>
                    <a:cubicBezTo>
                      <a:pt x="568" y="1660"/>
                      <a:pt x="617" y="1267"/>
                      <a:pt x="652" y="870"/>
                    </a:cubicBezTo>
                    <a:cubicBezTo>
                      <a:pt x="666" y="718"/>
                      <a:pt x="745" y="0"/>
                      <a:pt x="476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779" name="Google Shape;4779;p28"/>
              <p:cNvSpPr/>
              <p:nvPr/>
            </p:nvSpPr>
            <p:spPr>
              <a:xfrm>
                <a:off x="528840" y="4206144"/>
                <a:ext cx="37472" cy="75173"/>
              </a:xfrm>
              <a:custGeom>
                <a:avLst/>
                <a:gdLst/>
                <a:ahLst/>
                <a:cxnLst/>
                <a:rect l="l" t="t" r="r" b="b"/>
                <a:pathLst>
                  <a:path w="656" h="1316" extrusionOk="0">
                    <a:moveTo>
                      <a:pt x="371" y="0"/>
                    </a:moveTo>
                    <a:cubicBezTo>
                      <a:pt x="302" y="0"/>
                      <a:pt x="231" y="34"/>
                      <a:pt x="180" y="103"/>
                    </a:cubicBezTo>
                    <a:cubicBezTo>
                      <a:pt x="57" y="271"/>
                      <a:pt x="44" y="533"/>
                      <a:pt x="23" y="733"/>
                    </a:cubicBezTo>
                    <a:cubicBezTo>
                      <a:pt x="1" y="928"/>
                      <a:pt x="15" y="1125"/>
                      <a:pt x="152" y="1281"/>
                    </a:cubicBezTo>
                    <a:cubicBezTo>
                      <a:pt x="172" y="1303"/>
                      <a:pt x="205" y="1315"/>
                      <a:pt x="238" y="1315"/>
                    </a:cubicBezTo>
                    <a:cubicBezTo>
                      <a:pt x="259" y="1315"/>
                      <a:pt x="281" y="1310"/>
                      <a:pt x="298" y="1298"/>
                    </a:cubicBezTo>
                    <a:cubicBezTo>
                      <a:pt x="470" y="1186"/>
                      <a:pt x="536" y="999"/>
                      <a:pt x="566" y="805"/>
                    </a:cubicBezTo>
                    <a:cubicBezTo>
                      <a:pt x="598" y="604"/>
                      <a:pt x="655" y="349"/>
                      <a:pt x="581" y="154"/>
                    </a:cubicBezTo>
                    <a:cubicBezTo>
                      <a:pt x="541" y="53"/>
                      <a:pt x="457" y="0"/>
                      <a:pt x="371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sp>
          <p:nvSpPr>
            <p:cNvPr id="4780" name="Google Shape;4780;p28"/>
            <p:cNvSpPr/>
            <p:nvPr/>
          </p:nvSpPr>
          <p:spPr>
            <a:xfrm flipH="1">
              <a:off x="7858763" y="4947105"/>
              <a:ext cx="33188" cy="102763"/>
            </a:xfrm>
            <a:custGeom>
              <a:avLst/>
              <a:gdLst/>
              <a:ahLst/>
              <a:cxnLst/>
              <a:rect l="l" t="t" r="r" b="b"/>
              <a:pathLst>
                <a:path w="581" h="1799" extrusionOk="0">
                  <a:moveTo>
                    <a:pt x="300" y="0"/>
                  </a:moveTo>
                  <a:cubicBezTo>
                    <a:pt x="224" y="0"/>
                    <a:pt x="148" y="46"/>
                    <a:pt x="114" y="137"/>
                  </a:cubicBezTo>
                  <a:cubicBezTo>
                    <a:pt x="22" y="389"/>
                    <a:pt x="32" y="700"/>
                    <a:pt x="16" y="968"/>
                  </a:cubicBezTo>
                  <a:cubicBezTo>
                    <a:pt x="0" y="1232"/>
                    <a:pt x="5" y="1500"/>
                    <a:pt x="120" y="1743"/>
                  </a:cubicBezTo>
                  <a:cubicBezTo>
                    <a:pt x="136" y="1778"/>
                    <a:pt x="178" y="1799"/>
                    <a:pt x="219" y="1799"/>
                  </a:cubicBezTo>
                  <a:cubicBezTo>
                    <a:pt x="248" y="1799"/>
                    <a:pt x="276" y="1788"/>
                    <a:pt x="293" y="1765"/>
                  </a:cubicBezTo>
                  <a:cubicBezTo>
                    <a:pt x="467" y="1544"/>
                    <a:pt x="522" y="1270"/>
                    <a:pt x="540" y="994"/>
                  </a:cubicBezTo>
                  <a:cubicBezTo>
                    <a:pt x="554" y="722"/>
                    <a:pt x="580" y="397"/>
                    <a:pt x="484" y="137"/>
                  </a:cubicBezTo>
                  <a:cubicBezTo>
                    <a:pt x="451" y="46"/>
                    <a:pt x="375" y="0"/>
                    <a:pt x="300" y="0"/>
                  </a:cubicBezTo>
                  <a:close/>
                </a:path>
              </a:pathLst>
            </a:custGeom>
            <a:solidFill>
              <a:srgbClr val="191919">
                <a:alpha val="59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81" name="Google Shape;4781;p28"/>
            <p:cNvSpPr/>
            <p:nvPr/>
          </p:nvSpPr>
          <p:spPr>
            <a:xfrm flipH="1">
              <a:off x="7690888" y="4652480"/>
              <a:ext cx="33188" cy="102763"/>
            </a:xfrm>
            <a:custGeom>
              <a:avLst/>
              <a:gdLst/>
              <a:ahLst/>
              <a:cxnLst/>
              <a:rect l="l" t="t" r="r" b="b"/>
              <a:pathLst>
                <a:path w="581" h="1799" extrusionOk="0">
                  <a:moveTo>
                    <a:pt x="300" y="0"/>
                  </a:moveTo>
                  <a:cubicBezTo>
                    <a:pt x="224" y="0"/>
                    <a:pt x="148" y="46"/>
                    <a:pt x="114" y="137"/>
                  </a:cubicBezTo>
                  <a:cubicBezTo>
                    <a:pt x="22" y="389"/>
                    <a:pt x="32" y="700"/>
                    <a:pt x="16" y="968"/>
                  </a:cubicBezTo>
                  <a:cubicBezTo>
                    <a:pt x="0" y="1232"/>
                    <a:pt x="5" y="1500"/>
                    <a:pt x="120" y="1743"/>
                  </a:cubicBezTo>
                  <a:cubicBezTo>
                    <a:pt x="136" y="1778"/>
                    <a:pt x="178" y="1799"/>
                    <a:pt x="219" y="1799"/>
                  </a:cubicBezTo>
                  <a:cubicBezTo>
                    <a:pt x="248" y="1799"/>
                    <a:pt x="276" y="1788"/>
                    <a:pt x="293" y="1765"/>
                  </a:cubicBezTo>
                  <a:cubicBezTo>
                    <a:pt x="467" y="1544"/>
                    <a:pt x="522" y="1270"/>
                    <a:pt x="540" y="994"/>
                  </a:cubicBezTo>
                  <a:cubicBezTo>
                    <a:pt x="554" y="722"/>
                    <a:pt x="580" y="397"/>
                    <a:pt x="484" y="137"/>
                  </a:cubicBezTo>
                  <a:cubicBezTo>
                    <a:pt x="451" y="46"/>
                    <a:pt x="375" y="0"/>
                    <a:pt x="300" y="0"/>
                  </a:cubicBezTo>
                  <a:close/>
                </a:path>
              </a:pathLst>
            </a:custGeom>
            <a:solidFill>
              <a:srgbClr val="191919">
                <a:alpha val="59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4782" name="Google Shape;4782;p28"/>
            <p:cNvGrpSpPr/>
            <p:nvPr/>
          </p:nvGrpSpPr>
          <p:grpSpPr>
            <a:xfrm flipH="1">
              <a:off x="8078788" y="4799888"/>
              <a:ext cx="142923" cy="130526"/>
              <a:chOff x="178100" y="3904645"/>
              <a:chExt cx="142923" cy="130526"/>
            </a:xfrm>
          </p:grpSpPr>
          <p:sp>
            <p:nvSpPr>
              <p:cNvPr id="4783" name="Google Shape;4783;p28"/>
              <p:cNvSpPr/>
              <p:nvPr/>
            </p:nvSpPr>
            <p:spPr>
              <a:xfrm>
                <a:off x="178100" y="3936863"/>
                <a:ext cx="40843" cy="98308"/>
              </a:xfrm>
              <a:custGeom>
                <a:avLst/>
                <a:gdLst/>
                <a:ahLst/>
                <a:cxnLst/>
                <a:rect l="l" t="t" r="r" b="b"/>
                <a:pathLst>
                  <a:path w="715" h="1721" extrusionOk="0">
                    <a:moveTo>
                      <a:pt x="237" y="1"/>
                    </a:moveTo>
                    <a:cubicBezTo>
                      <a:pt x="157" y="1"/>
                      <a:pt x="77" y="54"/>
                      <a:pt x="49" y="139"/>
                    </a:cubicBezTo>
                    <a:cubicBezTo>
                      <a:pt x="1" y="283"/>
                      <a:pt x="37" y="436"/>
                      <a:pt x="59" y="582"/>
                    </a:cubicBezTo>
                    <a:cubicBezTo>
                      <a:pt x="76" y="711"/>
                      <a:pt x="98" y="838"/>
                      <a:pt x="120" y="966"/>
                    </a:cubicBezTo>
                    <a:cubicBezTo>
                      <a:pt x="142" y="1093"/>
                      <a:pt x="158" y="1223"/>
                      <a:pt x="193" y="1347"/>
                    </a:cubicBezTo>
                    <a:cubicBezTo>
                      <a:pt x="234" y="1488"/>
                      <a:pt x="302" y="1592"/>
                      <a:pt x="413" y="1688"/>
                    </a:cubicBezTo>
                    <a:cubicBezTo>
                      <a:pt x="438" y="1709"/>
                      <a:pt x="467" y="1720"/>
                      <a:pt x="496" y="1720"/>
                    </a:cubicBezTo>
                    <a:cubicBezTo>
                      <a:pt x="533" y="1720"/>
                      <a:pt x="570" y="1702"/>
                      <a:pt x="594" y="1665"/>
                    </a:cubicBezTo>
                    <a:cubicBezTo>
                      <a:pt x="672" y="1542"/>
                      <a:pt x="715" y="1424"/>
                      <a:pt x="707" y="1275"/>
                    </a:cubicBezTo>
                    <a:cubicBezTo>
                      <a:pt x="700" y="1133"/>
                      <a:pt x="672" y="990"/>
                      <a:pt x="643" y="848"/>
                    </a:cubicBezTo>
                    <a:cubicBezTo>
                      <a:pt x="592" y="595"/>
                      <a:pt x="554" y="244"/>
                      <a:pt x="362" y="51"/>
                    </a:cubicBezTo>
                    <a:cubicBezTo>
                      <a:pt x="326" y="16"/>
                      <a:pt x="281" y="1"/>
                      <a:pt x="237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784" name="Google Shape;4784;p28"/>
              <p:cNvSpPr/>
              <p:nvPr/>
            </p:nvSpPr>
            <p:spPr>
              <a:xfrm>
                <a:off x="230654" y="3904645"/>
                <a:ext cx="37187" cy="110589"/>
              </a:xfrm>
              <a:custGeom>
                <a:avLst/>
                <a:gdLst/>
                <a:ahLst/>
                <a:cxnLst/>
                <a:rect l="l" t="t" r="r" b="b"/>
                <a:pathLst>
                  <a:path w="651" h="1936" extrusionOk="0">
                    <a:moveTo>
                      <a:pt x="399" y="0"/>
                    </a:moveTo>
                    <a:cubicBezTo>
                      <a:pt x="364" y="0"/>
                      <a:pt x="331" y="13"/>
                      <a:pt x="305" y="45"/>
                    </a:cubicBezTo>
                    <a:cubicBezTo>
                      <a:pt x="124" y="270"/>
                      <a:pt x="142" y="647"/>
                      <a:pt x="102" y="921"/>
                    </a:cubicBezTo>
                    <a:cubicBezTo>
                      <a:pt x="57" y="1239"/>
                      <a:pt x="0" y="1544"/>
                      <a:pt x="117" y="1853"/>
                    </a:cubicBezTo>
                    <a:cubicBezTo>
                      <a:pt x="136" y="1902"/>
                      <a:pt x="182" y="1936"/>
                      <a:pt x="229" y="1936"/>
                    </a:cubicBezTo>
                    <a:cubicBezTo>
                      <a:pt x="255" y="1936"/>
                      <a:pt x="282" y="1925"/>
                      <a:pt x="305" y="1902"/>
                    </a:cubicBezTo>
                    <a:cubicBezTo>
                      <a:pt x="542" y="1660"/>
                      <a:pt x="598" y="1348"/>
                      <a:pt x="625" y="1020"/>
                    </a:cubicBezTo>
                    <a:cubicBezTo>
                      <a:pt x="637" y="862"/>
                      <a:pt x="650" y="703"/>
                      <a:pt x="643" y="545"/>
                    </a:cubicBezTo>
                    <a:cubicBezTo>
                      <a:pt x="637" y="392"/>
                      <a:pt x="640" y="203"/>
                      <a:pt x="542" y="75"/>
                    </a:cubicBezTo>
                    <a:cubicBezTo>
                      <a:pt x="511" y="33"/>
                      <a:pt x="454" y="0"/>
                      <a:pt x="399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785" name="Google Shape;4785;p28"/>
              <p:cNvSpPr/>
              <p:nvPr/>
            </p:nvSpPr>
            <p:spPr>
              <a:xfrm>
                <a:off x="275667" y="3947545"/>
                <a:ext cx="45355" cy="85284"/>
              </a:xfrm>
              <a:custGeom>
                <a:avLst/>
                <a:gdLst/>
                <a:ahLst/>
                <a:cxnLst/>
                <a:rect l="l" t="t" r="r" b="b"/>
                <a:pathLst>
                  <a:path w="794" h="1493" extrusionOk="0">
                    <a:moveTo>
                      <a:pt x="528" y="0"/>
                    </a:moveTo>
                    <a:cubicBezTo>
                      <a:pt x="514" y="0"/>
                      <a:pt x="500" y="3"/>
                      <a:pt x="486" y="9"/>
                    </a:cubicBezTo>
                    <a:cubicBezTo>
                      <a:pt x="246" y="103"/>
                      <a:pt x="170" y="438"/>
                      <a:pt x="116" y="669"/>
                    </a:cubicBezTo>
                    <a:cubicBezTo>
                      <a:pt x="56" y="916"/>
                      <a:pt x="1" y="1211"/>
                      <a:pt x="155" y="1435"/>
                    </a:cubicBezTo>
                    <a:cubicBezTo>
                      <a:pt x="182" y="1473"/>
                      <a:pt x="219" y="1492"/>
                      <a:pt x="257" y="1492"/>
                    </a:cubicBezTo>
                    <a:cubicBezTo>
                      <a:pt x="286" y="1492"/>
                      <a:pt x="315" y="1481"/>
                      <a:pt x="342" y="1459"/>
                    </a:cubicBezTo>
                    <a:cubicBezTo>
                      <a:pt x="531" y="1295"/>
                      <a:pt x="571" y="1040"/>
                      <a:pt x="622" y="809"/>
                    </a:cubicBezTo>
                    <a:cubicBezTo>
                      <a:pt x="667" y="603"/>
                      <a:pt x="793" y="275"/>
                      <a:pt x="670" y="86"/>
                    </a:cubicBezTo>
                    <a:cubicBezTo>
                      <a:pt x="642" y="40"/>
                      <a:pt x="585" y="0"/>
                      <a:pt x="528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4786" name="Google Shape;4786;p28"/>
            <p:cNvGrpSpPr/>
            <p:nvPr/>
          </p:nvGrpSpPr>
          <p:grpSpPr>
            <a:xfrm flipH="1">
              <a:off x="7317309" y="4602647"/>
              <a:ext cx="88313" cy="132981"/>
              <a:chOff x="712664" y="3994329"/>
              <a:chExt cx="88313" cy="132981"/>
            </a:xfrm>
          </p:grpSpPr>
          <p:sp>
            <p:nvSpPr>
              <p:cNvPr id="4787" name="Google Shape;4787;p28"/>
              <p:cNvSpPr/>
              <p:nvPr/>
            </p:nvSpPr>
            <p:spPr>
              <a:xfrm>
                <a:off x="712664" y="4006439"/>
                <a:ext cx="44613" cy="91225"/>
              </a:xfrm>
              <a:custGeom>
                <a:avLst/>
                <a:gdLst/>
                <a:ahLst/>
                <a:cxnLst/>
                <a:rect l="l" t="t" r="r" b="b"/>
                <a:pathLst>
                  <a:path w="781" h="1597" extrusionOk="0">
                    <a:moveTo>
                      <a:pt x="221" y="1"/>
                    </a:moveTo>
                    <a:cubicBezTo>
                      <a:pt x="138" y="1"/>
                      <a:pt x="60" y="44"/>
                      <a:pt x="44" y="145"/>
                    </a:cubicBezTo>
                    <a:cubicBezTo>
                      <a:pt x="1" y="407"/>
                      <a:pt x="81" y="683"/>
                      <a:pt x="139" y="938"/>
                    </a:cubicBezTo>
                    <a:cubicBezTo>
                      <a:pt x="196" y="1187"/>
                      <a:pt x="264" y="1427"/>
                      <a:pt x="489" y="1579"/>
                    </a:cubicBezTo>
                    <a:cubicBezTo>
                      <a:pt x="506" y="1591"/>
                      <a:pt x="526" y="1596"/>
                      <a:pt x="546" y="1596"/>
                    </a:cubicBezTo>
                    <a:cubicBezTo>
                      <a:pt x="589" y="1596"/>
                      <a:pt x="632" y="1573"/>
                      <a:pt x="652" y="1535"/>
                    </a:cubicBezTo>
                    <a:cubicBezTo>
                      <a:pt x="780" y="1308"/>
                      <a:pt x="735" y="1060"/>
                      <a:pt x="674" y="820"/>
                    </a:cubicBezTo>
                    <a:cubicBezTo>
                      <a:pt x="614" y="582"/>
                      <a:pt x="569" y="295"/>
                      <a:pt x="422" y="97"/>
                    </a:cubicBezTo>
                    <a:cubicBezTo>
                      <a:pt x="377" y="36"/>
                      <a:pt x="297" y="1"/>
                      <a:pt x="221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788" name="Google Shape;4788;p28"/>
              <p:cNvSpPr/>
              <p:nvPr/>
            </p:nvSpPr>
            <p:spPr>
              <a:xfrm>
                <a:off x="767617" y="3994329"/>
                <a:ext cx="33360" cy="132981"/>
              </a:xfrm>
              <a:custGeom>
                <a:avLst/>
                <a:gdLst/>
                <a:ahLst/>
                <a:cxnLst/>
                <a:rect l="l" t="t" r="r" b="b"/>
                <a:pathLst>
                  <a:path w="584" h="2328" extrusionOk="0">
                    <a:moveTo>
                      <a:pt x="295" y="1"/>
                    </a:moveTo>
                    <a:cubicBezTo>
                      <a:pt x="171" y="1"/>
                      <a:pt x="45" y="86"/>
                      <a:pt x="30" y="255"/>
                    </a:cubicBezTo>
                    <a:cubicBezTo>
                      <a:pt x="0" y="597"/>
                      <a:pt x="2" y="946"/>
                      <a:pt x="6" y="1290"/>
                    </a:cubicBezTo>
                    <a:cubicBezTo>
                      <a:pt x="9" y="1631"/>
                      <a:pt x="24" y="1959"/>
                      <a:pt x="178" y="2270"/>
                    </a:cubicBezTo>
                    <a:cubicBezTo>
                      <a:pt x="198" y="2309"/>
                      <a:pt x="239" y="2328"/>
                      <a:pt x="281" y="2328"/>
                    </a:cubicBezTo>
                    <a:cubicBezTo>
                      <a:pt x="323" y="2328"/>
                      <a:pt x="365" y="2309"/>
                      <a:pt x="385" y="2270"/>
                    </a:cubicBezTo>
                    <a:cubicBezTo>
                      <a:pt x="543" y="1960"/>
                      <a:pt x="560" y="1631"/>
                      <a:pt x="569" y="1290"/>
                    </a:cubicBezTo>
                    <a:cubicBezTo>
                      <a:pt x="576" y="946"/>
                      <a:pt x="583" y="597"/>
                      <a:pt x="557" y="255"/>
                    </a:cubicBezTo>
                    <a:cubicBezTo>
                      <a:pt x="544" y="85"/>
                      <a:pt x="420" y="1"/>
                      <a:pt x="295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4789" name="Google Shape;4789;p28"/>
            <p:cNvGrpSpPr/>
            <p:nvPr/>
          </p:nvGrpSpPr>
          <p:grpSpPr>
            <a:xfrm flipH="1">
              <a:off x="7434236" y="4851518"/>
              <a:ext cx="148749" cy="138123"/>
              <a:chOff x="417563" y="4145250"/>
              <a:chExt cx="148749" cy="138123"/>
            </a:xfrm>
          </p:grpSpPr>
          <p:sp>
            <p:nvSpPr>
              <p:cNvPr id="4790" name="Google Shape;4790;p28"/>
              <p:cNvSpPr/>
              <p:nvPr/>
            </p:nvSpPr>
            <p:spPr>
              <a:xfrm>
                <a:off x="417563" y="4179924"/>
                <a:ext cx="39186" cy="103449"/>
              </a:xfrm>
              <a:custGeom>
                <a:avLst/>
                <a:gdLst/>
                <a:ahLst/>
                <a:cxnLst/>
                <a:rect l="l" t="t" r="r" b="b"/>
                <a:pathLst>
                  <a:path w="686" h="1811" extrusionOk="0">
                    <a:moveTo>
                      <a:pt x="283" y="1"/>
                    </a:moveTo>
                    <a:cubicBezTo>
                      <a:pt x="215" y="1"/>
                      <a:pt x="148" y="32"/>
                      <a:pt x="118" y="96"/>
                    </a:cubicBezTo>
                    <a:cubicBezTo>
                      <a:pt x="0" y="348"/>
                      <a:pt x="83" y="703"/>
                      <a:pt x="102" y="970"/>
                    </a:cubicBezTo>
                    <a:cubicBezTo>
                      <a:pt x="112" y="1123"/>
                      <a:pt x="118" y="1280"/>
                      <a:pt x="141" y="1432"/>
                    </a:cubicBezTo>
                    <a:cubicBezTo>
                      <a:pt x="163" y="1569"/>
                      <a:pt x="227" y="1672"/>
                      <a:pt x="315" y="1777"/>
                    </a:cubicBezTo>
                    <a:cubicBezTo>
                      <a:pt x="333" y="1800"/>
                      <a:pt x="363" y="1811"/>
                      <a:pt x="394" y="1811"/>
                    </a:cubicBezTo>
                    <a:cubicBezTo>
                      <a:pt x="425" y="1811"/>
                      <a:pt x="456" y="1799"/>
                      <a:pt x="475" y="1777"/>
                    </a:cubicBezTo>
                    <a:cubicBezTo>
                      <a:pt x="685" y="1537"/>
                      <a:pt x="670" y="1245"/>
                      <a:pt x="647" y="944"/>
                    </a:cubicBezTo>
                    <a:cubicBezTo>
                      <a:pt x="625" y="670"/>
                      <a:pt x="621" y="266"/>
                      <a:pt x="421" y="56"/>
                    </a:cubicBezTo>
                    <a:cubicBezTo>
                      <a:pt x="386" y="19"/>
                      <a:pt x="334" y="1"/>
                      <a:pt x="283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791" name="Google Shape;4791;p28"/>
              <p:cNvSpPr/>
              <p:nvPr/>
            </p:nvSpPr>
            <p:spPr>
              <a:xfrm>
                <a:off x="469888" y="4145250"/>
                <a:ext cx="42556" cy="117101"/>
              </a:xfrm>
              <a:custGeom>
                <a:avLst/>
                <a:gdLst/>
                <a:ahLst/>
                <a:cxnLst/>
                <a:rect l="l" t="t" r="r" b="b"/>
                <a:pathLst>
                  <a:path w="745" h="2050" extrusionOk="0">
                    <a:moveTo>
                      <a:pt x="476" y="0"/>
                    </a:moveTo>
                    <a:cubicBezTo>
                      <a:pt x="449" y="0"/>
                      <a:pt x="419" y="8"/>
                      <a:pt x="384" y="23"/>
                    </a:cubicBezTo>
                    <a:cubicBezTo>
                      <a:pt x="243" y="88"/>
                      <a:pt x="219" y="278"/>
                      <a:pt x="192" y="415"/>
                    </a:cubicBezTo>
                    <a:cubicBezTo>
                      <a:pt x="158" y="589"/>
                      <a:pt x="132" y="764"/>
                      <a:pt x="104" y="936"/>
                    </a:cubicBezTo>
                    <a:cubicBezTo>
                      <a:pt x="47" y="1281"/>
                      <a:pt x="1" y="1611"/>
                      <a:pt x="84" y="1954"/>
                    </a:cubicBezTo>
                    <a:cubicBezTo>
                      <a:pt x="99" y="2020"/>
                      <a:pt x="150" y="2049"/>
                      <a:pt x="204" y="2049"/>
                    </a:cubicBezTo>
                    <a:cubicBezTo>
                      <a:pt x="250" y="2049"/>
                      <a:pt x="298" y="2027"/>
                      <a:pt x="327" y="1988"/>
                    </a:cubicBezTo>
                    <a:cubicBezTo>
                      <a:pt x="568" y="1660"/>
                      <a:pt x="617" y="1267"/>
                      <a:pt x="652" y="870"/>
                    </a:cubicBezTo>
                    <a:cubicBezTo>
                      <a:pt x="666" y="718"/>
                      <a:pt x="745" y="0"/>
                      <a:pt x="476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792" name="Google Shape;4792;p28"/>
              <p:cNvSpPr/>
              <p:nvPr/>
            </p:nvSpPr>
            <p:spPr>
              <a:xfrm>
                <a:off x="528840" y="4206144"/>
                <a:ext cx="37472" cy="75173"/>
              </a:xfrm>
              <a:custGeom>
                <a:avLst/>
                <a:gdLst/>
                <a:ahLst/>
                <a:cxnLst/>
                <a:rect l="l" t="t" r="r" b="b"/>
                <a:pathLst>
                  <a:path w="656" h="1316" extrusionOk="0">
                    <a:moveTo>
                      <a:pt x="371" y="0"/>
                    </a:moveTo>
                    <a:cubicBezTo>
                      <a:pt x="302" y="0"/>
                      <a:pt x="231" y="34"/>
                      <a:pt x="180" y="103"/>
                    </a:cubicBezTo>
                    <a:cubicBezTo>
                      <a:pt x="57" y="271"/>
                      <a:pt x="44" y="533"/>
                      <a:pt x="23" y="733"/>
                    </a:cubicBezTo>
                    <a:cubicBezTo>
                      <a:pt x="1" y="928"/>
                      <a:pt x="15" y="1125"/>
                      <a:pt x="152" y="1281"/>
                    </a:cubicBezTo>
                    <a:cubicBezTo>
                      <a:pt x="172" y="1303"/>
                      <a:pt x="205" y="1315"/>
                      <a:pt x="238" y="1315"/>
                    </a:cubicBezTo>
                    <a:cubicBezTo>
                      <a:pt x="259" y="1315"/>
                      <a:pt x="281" y="1310"/>
                      <a:pt x="298" y="1298"/>
                    </a:cubicBezTo>
                    <a:cubicBezTo>
                      <a:pt x="470" y="1186"/>
                      <a:pt x="536" y="999"/>
                      <a:pt x="566" y="805"/>
                    </a:cubicBezTo>
                    <a:cubicBezTo>
                      <a:pt x="598" y="604"/>
                      <a:pt x="655" y="349"/>
                      <a:pt x="581" y="154"/>
                    </a:cubicBezTo>
                    <a:cubicBezTo>
                      <a:pt x="541" y="53"/>
                      <a:pt x="457" y="0"/>
                      <a:pt x="371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sp>
          <p:nvSpPr>
            <p:cNvPr id="4793" name="Google Shape;4793;p28"/>
            <p:cNvSpPr/>
            <p:nvPr/>
          </p:nvSpPr>
          <p:spPr>
            <a:xfrm flipH="1">
              <a:off x="6268101" y="4911293"/>
              <a:ext cx="33188" cy="102763"/>
            </a:xfrm>
            <a:custGeom>
              <a:avLst/>
              <a:gdLst/>
              <a:ahLst/>
              <a:cxnLst/>
              <a:rect l="l" t="t" r="r" b="b"/>
              <a:pathLst>
                <a:path w="581" h="1799" extrusionOk="0">
                  <a:moveTo>
                    <a:pt x="300" y="0"/>
                  </a:moveTo>
                  <a:cubicBezTo>
                    <a:pt x="224" y="0"/>
                    <a:pt x="148" y="46"/>
                    <a:pt x="114" y="137"/>
                  </a:cubicBezTo>
                  <a:cubicBezTo>
                    <a:pt x="22" y="389"/>
                    <a:pt x="32" y="700"/>
                    <a:pt x="16" y="968"/>
                  </a:cubicBezTo>
                  <a:cubicBezTo>
                    <a:pt x="0" y="1232"/>
                    <a:pt x="5" y="1500"/>
                    <a:pt x="120" y="1743"/>
                  </a:cubicBezTo>
                  <a:cubicBezTo>
                    <a:pt x="136" y="1778"/>
                    <a:pt x="178" y="1799"/>
                    <a:pt x="219" y="1799"/>
                  </a:cubicBezTo>
                  <a:cubicBezTo>
                    <a:pt x="248" y="1799"/>
                    <a:pt x="276" y="1788"/>
                    <a:pt x="293" y="1765"/>
                  </a:cubicBezTo>
                  <a:cubicBezTo>
                    <a:pt x="467" y="1544"/>
                    <a:pt x="522" y="1270"/>
                    <a:pt x="540" y="994"/>
                  </a:cubicBezTo>
                  <a:cubicBezTo>
                    <a:pt x="554" y="722"/>
                    <a:pt x="580" y="397"/>
                    <a:pt x="484" y="137"/>
                  </a:cubicBezTo>
                  <a:cubicBezTo>
                    <a:pt x="451" y="46"/>
                    <a:pt x="375" y="0"/>
                    <a:pt x="300" y="0"/>
                  </a:cubicBezTo>
                  <a:close/>
                </a:path>
              </a:pathLst>
            </a:custGeom>
            <a:solidFill>
              <a:srgbClr val="191919">
                <a:alpha val="59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4794" name="Google Shape;4794;p28"/>
            <p:cNvGrpSpPr/>
            <p:nvPr/>
          </p:nvGrpSpPr>
          <p:grpSpPr>
            <a:xfrm flipH="1">
              <a:off x="5467046" y="4869472"/>
              <a:ext cx="88313" cy="132981"/>
              <a:chOff x="712664" y="3994329"/>
              <a:chExt cx="88313" cy="132981"/>
            </a:xfrm>
          </p:grpSpPr>
          <p:sp>
            <p:nvSpPr>
              <p:cNvPr id="4795" name="Google Shape;4795;p28"/>
              <p:cNvSpPr/>
              <p:nvPr/>
            </p:nvSpPr>
            <p:spPr>
              <a:xfrm>
                <a:off x="712664" y="4006439"/>
                <a:ext cx="44613" cy="91225"/>
              </a:xfrm>
              <a:custGeom>
                <a:avLst/>
                <a:gdLst/>
                <a:ahLst/>
                <a:cxnLst/>
                <a:rect l="l" t="t" r="r" b="b"/>
                <a:pathLst>
                  <a:path w="781" h="1597" extrusionOk="0">
                    <a:moveTo>
                      <a:pt x="221" y="1"/>
                    </a:moveTo>
                    <a:cubicBezTo>
                      <a:pt x="138" y="1"/>
                      <a:pt x="60" y="44"/>
                      <a:pt x="44" y="145"/>
                    </a:cubicBezTo>
                    <a:cubicBezTo>
                      <a:pt x="1" y="407"/>
                      <a:pt x="81" y="683"/>
                      <a:pt x="139" y="938"/>
                    </a:cubicBezTo>
                    <a:cubicBezTo>
                      <a:pt x="196" y="1187"/>
                      <a:pt x="264" y="1427"/>
                      <a:pt x="489" y="1579"/>
                    </a:cubicBezTo>
                    <a:cubicBezTo>
                      <a:pt x="506" y="1591"/>
                      <a:pt x="526" y="1596"/>
                      <a:pt x="546" y="1596"/>
                    </a:cubicBezTo>
                    <a:cubicBezTo>
                      <a:pt x="589" y="1596"/>
                      <a:pt x="632" y="1573"/>
                      <a:pt x="652" y="1535"/>
                    </a:cubicBezTo>
                    <a:cubicBezTo>
                      <a:pt x="780" y="1308"/>
                      <a:pt x="735" y="1060"/>
                      <a:pt x="674" y="820"/>
                    </a:cubicBezTo>
                    <a:cubicBezTo>
                      <a:pt x="614" y="582"/>
                      <a:pt x="569" y="295"/>
                      <a:pt x="422" y="97"/>
                    </a:cubicBezTo>
                    <a:cubicBezTo>
                      <a:pt x="377" y="36"/>
                      <a:pt x="297" y="1"/>
                      <a:pt x="221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796" name="Google Shape;4796;p28"/>
              <p:cNvSpPr/>
              <p:nvPr/>
            </p:nvSpPr>
            <p:spPr>
              <a:xfrm>
                <a:off x="767617" y="3994329"/>
                <a:ext cx="33360" cy="132981"/>
              </a:xfrm>
              <a:custGeom>
                <a:avLst/>
                <a:gdLst/>
                <a:ahLst/>
                <a:cxnLst/>
                <a:rect l="l" t="t" r="r" b="b"/>
                <a:pathLst>
                  <a:path w="584" h="2328" extrusionOk="0">
                    <a:moveTo>
                      <a:pt x="295" y="1"/>
                    </a:moveTo>
                    <a:cubicBezTo>
                      <a:pt x="171" y="1"/>
                      <a:pt x="45" y="86"/>
                      <a:pt x="30" y="255"/>
                    </a:cubicBezTo>
                    <a:cubicBezTo>
                      <a:pt x="0" y="597"/>
                      <a:pt x="2" y="946"/>
                      <a:pt x="6" y="1290"/>
                    </a:cubicBezTo>
                    <a:cubicBezTo>
                      <a:pt x="9" y="1631"/>
                      <a:pt x="24" y="1959"/>
                      <a:pt x="178" y="2270"/>
                    </a:cubicBezTo>
                    <a:cubicBezTo>
                      <a:pt x="198" y="2309"/>
                      <a:pt x="239" y="2328"/>
                      <a:pt x="281" y="2328"/>
                    </a:cubicBezTo>
                    <a:cubicBezTo>
                      <a:pt x="323" y="2328"/>
                      <a:pt x="365" y="2309"/>
                      <a:pt x="385" y="2270"/>
                    </a:cubicBezTo>
                    <a:cubicBezTo>
                      <a:pt x="543" y="1960"/>
                      <a:pt x="560" y="1631"/>
                      <a:pt x="569" y="1290"/>
                    </a:cubicBezTo>
                    <a:cubicBezTo>
                      <a:pt x="576" y="946"/>
                      <a:pt x="583" y="597"/>
                      <a:pt x="557" y="255"/>
                    </a:cubicBezTo>
                    <a:cubicBezTo>
                      <a:pt x="544" y="85"/>
                      <a:pt x="420" y="1"/>
                      <a:pt x="295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sp>
          <p:nvSpPr>
            <p:cNvPr id="4797" name="Google Shape;4797;p28"/>
            <p:cNvSpPr/>
            <p:nvPr/>
          </p:nvSpPr>
          <p:spPr>
            <a:xfrm flipH="1">
              <a:off x="6834713" y="4617755"/>
              <a:ext cx="33188" cy="102763"/>
            </a:xfrm>
            <a:custGeom>
              <a:avLst/>
              <a:gdLst/>
              <a:ahLst/>
              <a:cxnLst/>
              <a:rect l="l" t="t" r="r" b="b"/>
              <a:pathLst>
                <a:path w="581" h="1799" extrusionOk="0">
                  <a:moveTo>
                    <a:pt x="300" y="0"/>
                  </a:moveTo>
                  <a:cubicBezTo>
                    <a:pt x="224" y="0"/>
                    <a:pt x="148" y="46"/>
                    <a:pt x="114" y="137"/>
                  </a:cubicBezTo>
                  <a:cubicBezTo>
                    <a:pt x="22" y="389"/>
                    <a:pt x="32" y="700"/>
                    <a:pt x="16" y="968"/>
                  </a:cubicBezTo>
                  <a:cubicBezTo>
                    <a:pt x="0" y="1232"/>
                    <a:pt x="5" y="1500"/>
                    <a:pt x="120" y="1743"/>
                  </a:cubicBezTo>
                  <a:cubicBezTo>
                    <a:pt x="136" y="1778"/>
                    <a:pt x="178" y="1799"/>
                    <a:pt x="219" y="1799"/>
                  </a:cubicBezTo>
                  <a:cubicBezTo>
                    <a:pt x="248" y="1799"/>
                    <a:pt x="276" y="1788"/>
                    <a:pt x="293" y="1765"/>
                  </a:cubicBezTo>
                  <a:cubicBezTo>
                    <a:pt x="467" y="1544"/>
                    <a:pt x="522" y="1270"/>
                    <a:pt x="540" y="994"/>
                  </a:cubicBezTo>
                  <a:cubicBezTo>
                    <a:pt x="554" y="722"/>
                    <a:pt x="580" y="397"/>
                    <a:pt x="484" y="137"/>
                  </a:cubicBezTo>
                  <a:cubicBezTo>
                    <a:pt x="451" y="46"/>
                    <a:pt x="375" y="0"/>
                    <a:pt x="300" y="0"/>
                  </a:cubicBezTo>
                  <a:close/>
                </a:path>
              </a:pathLst>
            </a:custGeom>
            <a:solidFill>
              <a:srgbClr val="191919">
                <a:alpha val="59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4798" name="Google Shape;4798;p28"/>
            <p:cNvGrpSpPr/>
            <p:nvPr/>
          </p:nvGrpSpPr>
          <p:grpSpPr>
            <a:xfrm flipH="1">
              <a:off x="7047313" y="4735613"/>
              <a:ext cx="142923" cy="130526"/>
              <a:chOff x="178100" y="3904645"/>
              <a:chExt cx="142923" cy="130526"/>
            </a:xfrm>
          </p:grpSpPr>
          <p:sp>
            <p:nvSpPr>
              <p:cNvPr id="4799" name="Google Shape;4799;p28"/>
              <p:cNvSpPr/>
              <p:nvPr/>
            </p:nvSpPr>
            <p:spPr>
              <a:xfrm>
                <a:off x="178100" y="3936863"/>
                <a:ext cx="40843" cy="98308"/>
              </a:xfrm>
              <a:custGeom>
                <a:avLst/>
                <a:gdLst/>
                <a:ahLst/>
                <a:cxnLst/>
                <a:rect l="l" t="t" r="r" b="b"/>
                <a:pathLst>
                  <a:path w="715" h="1721" extrusionOk="0">
                    <a:moveTo>
                      <a:pt x="237" y="1"/>
                    </a:moveTo>
                    <a:cubicBezTo>
                      <a:pt x="157" y="1"/>
                      <a:pt x="77" y="54"/>
                      <a:pt x="49" y="139"/>
                    </a:cubicBezTo>
                    <a:cubicBezTo>
                      <a:pt x="1" y="283"/>
                      <a:pt x="37" y="436"/>
                      <a:pt x="59" y="582"/>
                    </a:cubicBezTo>
                    <a:cubicBezTo>
                      <a:pt x="76" y="711"/>
                      <a:pt x="98" y="838"/>
                      <a:pt x="120" y="966"/>
                    </a:cubicBezTo>
                    <a:cubicBezTo>
                      <a:pt x="142" y="1093"/>
                      <a:pt x="158" y="1223"/>
                      <a:pt x="193" y="1347"/>
                    </a:cubicBezTo>
                    <a:cubicBezTo>
                      <a:pt x="234" y="1488"/>
                      <a:pt x="302" y="1592"/>
                      <a:pt x="413" y="1688"/>
                    </a:cubicBezTo>
                    <a:cubicBezTo>
                      <a:pt x="438" y="1709"/>
                      <a:pt x="467" y="1720"/>
                      <a:pt x="496" y="1720"/>
                    </a:cubicBezTo>
                    <a:cubicBezTo>
                      <a:pt x="533" y="1720"/>
                      <a:pt x="570" y="1702"/>
                      <a:pt x="594" y="1665"/>
                    </a:cubicBezTo>
                    <a:cubicBezTo>
                      <a:pt x="672" y="1542"/>
                      <a:pt x="715" y="1424"/>
                      <a:pt x="707" y="1275"/>
                    </a:cubicBezTo>
                    <a:cubicBezTo>
                      <a:pt x="700" y="1133"/>
                      <a:pt x="672" y="990"/>
                      <a:pt x="643" y="848"/>
                    </a:cubicBezTo>
                    <a:cubicBezTo>
                      <a:pt x="592" y="595"/>
                      <a:pt x="554" y="244"/>
                      <a:pt x="362" y="51"/>
                    </a:cubicBezTo>
                    <a:cubicBezTo>
                      <a:pt x="326" y="16"/>
                      <a:pt x="281" y="1"/>
                      <a:pt x="237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800" name="Google Shape;4800;p28"/>
              <p:cNvSpPr/>
              <p:nvPr/>
            </p:nvSpPr>
            <p:spPr>
              <a:xfrm>
                <a:off x="230654" y="3904645"/>
                <a:ext cx="37187" cy="110589"/>
              </a:xfrm>
              <a:custGeom>
                <a:avLst/>
                <a:gdLst/>
                <a:ahLst/>
                <a:cxnLst/>
                <a:rect l="l" t="t" r="r" b="b"/>
                <a:pathLst>
                  <a:path w="651" h="1936" extrusionOk="0">
                    <a:moveTo>
                      <a:pt x="399" y="0"/>
                    </a:moveTo>
                    <a:cubicBezTo>
                      <a:pt x="364" y="0"/>
                      <a:pt x="331" y="13"/>
                      <a:pt x="305" y="45"/>
                    </a:cubicBezTo>
                    <a:cubicBezTo>
                      <a:pt x="124" y="270"/>
                      <a:pt x="142" y="647"/>
                      <a:pt x="102" y="921"/>
                    </a:cubicBezTo>
                    <a:cubicBezTo>
                      <a:pt x="57" y="1239"/>
                      <a:pt x="0" y="1544"/>
                      <a:pt x="117" y="1853"/>
                    </a:cubicBezTo>
                    <a:cubicBezTo>
                      <a:pt x="136" y="1902"/>
                      <a:pt x="182" y="1936"/>
                      <a:pt x="229" y="1936"/>
                    </a:cubicBezTo>
                    <a:cubicBezTo>
                      <a:pt x="255" y="1936"/>
                      <a:pt x="282" y="1925"/>
                      <a:pt x="305" y="1902"/>
                    </a:cubicBezTo>
                    <a:cubicBezTo>
                      <a:pt x="542" y="1660"/>
                      <a:pt x="598" y="1348"/>
                      <a:pt x="625" y="1020"/>
                    </a:cubicBezTo>
                    <a:cubicBezTo>
                      <a:pt x="637" y="862"/>
                      <a:pt x="650" y="703"/>
                      <a:pt x="643" y="545"/>
                    </a:cubicBezTo>
                    <a:cubicBezTo>
                      <a:pt x="637" y="392"/>
                      <a:pt x="640" y="203"/>
                      <a:pt x="542" y="75"/>
                    </a:cubicBezTo>
                    <a:cubicBezTo>
                      <a:pt x="511" y="33"/>
                      <a:pt x="454" y="0"/>
                      <a:pt x="399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801" name="Google Shape;4801;p28"/>
              <p:cNvSpPr/>
              <p:nvPr/>
            </p:nvSpPr>
            <p:spPr>
              <a:xfrm>
                <a:off x="275667" y="3947545"/>
                <a:ext cx="45355" cy="85284"/>
              </a:xfrm>
              <a:custGeom>
                <a:avLst/>
                <a:gdLst/>
                <a:ahLst/>
                <a:cxnLst/>
                <a:rect l="l" t="t" r="r" b="b"/>
                <a:pathLst>
                  <a:path w="794" h="1493" extrusionOk="0">
                    <a:moveTo>
                      <a:pt x="528" y="0"/>
                    </a:moveTo>
                    <a:cubicBezTo>
                      <a:pt x="514" y="0"/>
                      <a:pt x="500" y="3"/>
                      <a:pt x="486" y="9"/>
                    </a:cubicBezTo>
                    <a:cubicBezTo>
                      <a:pt x="246" y="103"/>
                      <a:pt x="170" y="438"/>
                      <a:pt x="116" y="669"/>
                    </a:cubicBezTo>
                    <a:cubicBezTo>
                      <a:pt x="56" y="916"/>
                      <a:pt x="1" y="1211"/>
                      <a:pt x="155" y="1435"/>
                    </a:cubicBezTo>
                    <a:cubicBezTo>
                      <a:pt x="182" y="1473"/>
                      <a:pt x="219" y="1492"/>
                      <a:pt x="257" y="1492"/>
                    </a:cubicBezTo>
                    <a:cubicBezTo>
                      <a:pt x="286" y="1492"/>
                      <a:pt x="315" y="1481"/>
                      <a:pt x="342" y="1459"/>
                    </a:cubicBezTo>
                    <a:cubicBezTo>
                      <a:pt x="531" y="1295"/>
                      <a:pt x="571" y="1040"/>
                      <a:pt x="622" y="809"/>
                    </a:cubicBezTo>
                    <a:cubicBezTo>
                      <a:pt x="667" y="603"/>
                      <a:pt x="793" y="275"/>
                      <a:pt x="670" y="86"/>
                    </a:cubicBezTo>
                    <a:cubicBezTo>
                      <a:pt x="642" y="40"/>
                      <a:pt x="585" y="0"/>
                      <a:pt x="528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4802" name="Google Shape;4802;p28"/>
            <p:cNvGrpSpPr/>
            <p:nvPr/>
          </p:nvGrpSpPr>
          <p:grpSpPr>
            <a:xfrm flipH="1">
              <a:off x="6533859" y="4689922"/>
              <a:ext cx="88313" cy="132981"/>
              <a:chOff x="712664" y="3994329"/>
              <a:chExt cx="88313" cy="132981"/>
            </a:xfrm>
          </p:grpSpPr>
          <p:sp>
            <p:nvSpPr>
              <p:cNvPr id="4803" name="Google Shape;4803;p28"/>
              <p:cNvSpPr/>
              <p:nvPr/>
            </p:nvSpPr>
            <p:spPr>
              <a:xfrm>
                <a:off x="712664" y="4006439"/>
                <a:ext cx="44613" cy="91225"/>
              </a:xfrm>
              <a:custGeom>
                <a:avLst/>
                <a:gdLst/>
                <a:ahLst/>
                <a:cxnLst/>
                <a:rect l="l" t="t" r="r" b="b"/>
                <a:pathLst>
                  <a:path w="781" h="1597" extrusionOk="0">
                    <a:moveTo>
                      <a:pt x="221" y="1"/>
                    </a:moveTo>
                    <a:cubicBezTo>
                      <a:pt x="138" y="1"/>
                      <a:pt x="60" y="44"/>
                      <a:pt x="44" y="145"/>
                    </a:cubicBezTo>
                    <a:cubicBezTo>
                      <a:pt x="1" y="407"/>
                      <a:pt x="81" y="683"/>
                      <a:pt x="139" y="938"/>
                    </a:cubicBezTo>
                    <a:cubicBezTo>
                      <a:pt x="196" y="1187"/>
                      <a:pt x="264" y="1427"/>
                      <a:pt x="489" y="1579"/>
                    </a:cubicBezTo>
                    <a:cubicBezTo>
                      <a:pt x="506" y="1591"/>
                      <a:pt x="526" y="1596"/>
                      <a:pt x="546" y="1596"/>
                    </a:cubicBezTo>
                    <a:cubicBezTo>
                      <a:pt x="589" y="1596"/>
                      <a:pt x="632" y="1573"/>
                      <a:pt x="652" y="1535"/>
                    </a:cubicBezTo>
                    <a:cubicBezTo>
                      <a:pt x="780" y="1308"/>
                      <a:pt x="735" y="1060"/>
                      <a:pt x="674" y="820"/>
                    </a:cubicBezTo>
                    <a:cubicBezTo>
                      <a:pt x="614" y="582"/>
                      <a:pt x="569" y="295"/>
                      <a:pt x="422" y="97"/>
                    </a:cubicBezTo>
                    <a:cubicBezTo>
                      <a:pt x="377" y="36"/>
                      <a:pt x="297" y="1"/>
                      <a:pt x="221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804" name="Google Shape;4804;p28"/>
              <p:cNvSpPr/>
              <p:nvPr/>
            </p:nvSpPr>
            <p:spPr>
              <a:xfrm>
                <a:off x="767617" y="3994329"/>
                <a:ext cx="33360" cy="132981"/>
              </a:xfrm>
              <a:custGeom>
                <a:avLst/>
                <a:gdLst/>
                <a:ahLst/>
                <a:cxnLst/>
                <a:rect l="l" t="t" r="r" b="b"/>
                <a:pathLst>
                  <a:path w="584" h="2328" extrusionOk="0">
                    <a:moveTo>
                      <a:pt x="295" y="1"/>
                    </a:moveTo>
                    <a:cubicBezTo>
                      <a:pt x="171" y="1"/>
                      <a:pt x="45" y="86"/>
                      <a:pt x="30" y="255"/>
                    </a:cubicBezTo>
                    <a:cubicBezTo>
                      <a:pt x="0" y="597"/>
                      <a:pt x="2" y="946"/>
                      <a:pt x="6" y="1290"/>
                    </a:cubicBezTo>
                    <a:cubicBezTo>
                      <a:pt x="9" y="1631"/>
                      <a:pt x="24" y="1959"/>
                      <a:pt x="178" y="2270"/>
                    </a:cubicBezTo>
                    <a:cubicBezTo>
                      <a:pt x="198" y="2309"/>
                      <a:pt x="239" y="2328"/>
                      <a:pt x="281" y="2328"/>
                    </a:cubicBezTo>
                    <a:cubicBezTo>
                      <a:pt x="323" y="2328"/>
                      <a:pt x="365" y="2309"/>
                      <a:pt x="385" y="2270"/>
                    </a:cubicBezTo>
                    <a:cubicBezTo>
                      <a:pt x="543" y="1960"/>
                      <a:pt x="560" y="1631"/>
                      <a:pt x="569" y="1290"/>
                    </a:cubicBezTo>
                    <a:cubicBezTo>
                      <a:pt x="576" y="946"/>
                      <a:pt x="583" y="597"/>
                      <a:pt x="557" y="255"/>
                    </a:cubicBezTo>
                    <a:cubicBezTo>
                      <a:pt x="544" y="85"/>
                      <a:pt x="420" y="1"/>
                      <a:pt x="295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4805" name="Google Shape;4805;p28"/>
            <p:cNvGrpSpPr/>
            <p:nvPr/>
          </p:nvGrpSpPr>
          <p:grpSpPr>
            <a:xfrm flipH="1">
              <a:off x="6789661" y="4866893"/>
              <a:ext cx="148749" cy="138123"/>
              <a:chOff x="417563" y="4145250"/>
              <a:chExt cx="148749" cy="138123"/>
            </a:xfrm>
          </p:grpSpPr>
          <p:sp>
            <p:nvSpPr>
              <p:cNvPr id="4806" name="Google Shape;4806;p28"/>
              <p:cNvSpPr/>
              <p:nvPr/>
            </p:nvSpPr>
            <p:spPr>
              <a:xfrm>
                <a:off x="417563" y="4179924"/>
                <a:ext cx="39186" cy="103449"/>
              </a:xfrm>
              <a:custGeom>
                <a:avLst/>
                <a:gdLst/>
                <a:ahLst/>
                <a:cxnLst/>
                <a:rect l="l" t="t" r="r" b="b"/>
                <a:pathLst>
                  <a:path w="686" h="1811" extrusionOk="0">
                    <a:moveTo>
                      <a:pt x="283" y="1"/>
                    </a:moveTo>
                    <a:cubicBezTo>
                      <a:pt x="215" y="1"/>
                      <a:pt x="148" y="32"/>
                      <a:pt x="118" y="96"/>
                    </a:cubicBezTo>
                    <a:cubicBezTo>
                      <a:pt x="0" y="348"/>
                      <a:pt x="83" y="703"/>
                      <a:pt x="102" y="970"/>
                    </a:cubicBezTo>
                    <a:cubicBezTo>
                      <a:pt x="112" y="1123"/>
                      <a:pt x="118" y="1280"/>
                      <a:pt x="141" y="1432"/>
                    </a:cubicBezTo>
                    <a:cubicBezTo>
                      <a:pt x="163" y="1569"/>
                      <a:pt x="227" y="1672"/>
                      <a:pt x="315" y="1777"/>
                    </a:cubicBezTo>
                    <a:cubicBezTo>
                      <a:pt x="333" y="1800"/>
                      <a:pt x="363" y="1811"/>
                      <a:pt x="394" y="1811"/>
                    </a:cubicBezTo>
                    <a:cubicBezTo>
                      <a:pt x="425" y="1811"/>
                      <a:pt x="456" y="1799"/>
                      <a:pt x="475" y="1777"/>
                    </a:cubicBezTo>
                    <a:cubicBezTo>
                      <a:pt x="685" y="1537"/>
                      <a:pt x="670" y="1245"/>
                      <a:pt x="647" y="944"/>
                    </a:cubicBezTo>
                    <a:cubicBezTo>
                      <a:pt x="625" y="670"/>
                      <a:pt x="621" y="266"/>
                      <a:pt x="421" y="56"/>
                    </a:cubicBezTo>
                    <a:cubicBezTo>
                      <a:pt x="386" y="19"/>
                      <a:pt x="334" y="1"/>
                      <a:pt x="283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807" name="Google Shape;4807;p28"/>
              <p:cNvSpPr/>
              <p:nvPr/>
            </p:nvSpPr>
            <p:spPr>
              <a:xfrm>
                <a:off x="469888" y="4145250"/>
                <a:ext cx="42556" cy="117101"/>
              </a:xfrm>
              <a:custGeom>
                <a:avLst/>
                <a:gdLst/>
                <a:ahLst/>
                <a:cxnLst/>
                <a:rect l="l" t="t" r="r" b="b"/>
                <a:pathLst>
                  <a:path w="745" h="2050" extrusionOk="0">
                    <a:moveTo>
                      <a:pt x="476" y="0"/>
                    </a:moveTo>
                    <a:cubicBezTo>
                      <a:pt x="449" y="0"/>
                      <a:pt x="419" y="8"/>
                      <a:pt x="384" y="23"/>
                    </a:cubicBezTo>
                    <a:cubicBezTo>
                      <a:pt x="243" y="88"/>
                      <a:pt x="219" y="278"/>
                      <a:pt x="192" y="415"/>
                    </a:cubicBezTo>
                    <a:cubicBezTo>
                      <a:pt x="158" y="589"/>
                      <a:pt x="132" y="764"/>
                      <a:pt x="104" y="936"/>
                    </a:cubicBezTo>
                    <a:cubicBezTo>
                      <a:pt x="47" y="1281"/>
                      <a:pt x="1" y="1611"/>
                      <a:pt x="84" y="1954"/>
                    </a:cubicBezTo>
                    <a:cubicBezTo>
                      <a:pt x="99" y="2020"/>
                      <a:pt x="150" y="2049"/>
                      <a:pt x="204" y="2049"/>
                    </a:cubicBezTo>
                    <a:cubicBezTo>
                      <a:pt x="250" y="2049"/>
                      <a:pt x="298" y="2027"/>
                      <a:pt x="327" y="1988"/>
                    </a:cubicBezTo>
                    <a:cubicBezTo>
                      <a:pt x="568" y="1660"/>
                      <a:pt x="617" y="1267"/>
                      <a:pt x="652" y="870"/>
                    </a:cubicBezTo>
                    <a:cubicBezTo>
                      <a:pt x="666" y="718"/>
                      <a:pt x="745" y="0"/>
                      <a:pt x="476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808" name="Google Shape;4808;p28"/>
              <p:cNvSpPr/>
              <p:nvPr/>
            </p:nvSpPr>
            <p:spPr>
              <a:xfrm>
                <a:off x="528840" y="4206144"/>
                <a:ext cx="37472" cy="75173"/>
              </a:xfrm>
              <a:custGeom>
                <a:avLst/>
                <a:gdLst/>
                <a:ahLst/>
                <a:cxnLst/>
                <a:rect l="l" t="t" r="r" b="b"/>
                <a:pathLst>
                  <a:path w="656" h="1316" extrusionOk="0">
                    <a:moveTo>
                      <a:pt x="371" y="0"/>
                    </a:moveTo>
                    <a:cubicBezTo>
                      <a:pt x="302" y="0"/>
                      <a:pt x="231" y="34"/>
                      <a:pt x="180" y="103"/>
                    </a:cubicBezTo>
                    <a:cubicBezTo>
                      <a:pt x="57" y="271"/>
                      <a:pt x="44" y="533"/>
                      <a:pt x="23" y="733"/>
                    </a:cubicBezTo>
                    <a:cubicBezTo>
                      <a:pt x="1" y="928"/>
                      <a:pt x="15" y="1125"/>
                      <a:pt x="152" y="1281"/>
                    </a:cubicBezTo>
                    <a:cubicBezTo>
                      <a:pt x="172" y="1303"/>
                      <a:pt x="205" y="1315"/>
                      <a:pt x="238" y="1315"/>
                    </a:cubicBezTo>
                    <a:cubicBezTo>
                      <a:pt x="259" y="1315"/>
                      <a:pt x="281" y="1310"/>
                      <a:pt x="298" y="1298"/>
                    </a:cubicBezTo>
                    <a:cubicBezTo>
                      <a:pt x="470" y="1186"/>
                      <a:pt x="536" y="999"/>
                      <a:pt x="566" y="805"/>
                    </a:cubicBezTo>
                    <a:cubicBezTo>
                      <a:pt x="598" y="604"/>
                      <a:pt x="655" y="349"/>
                      <a:pt x="581" y="154"/>
                    </a:cubicBezTo>
                    <a:cubicBezTo>
                      <a:pt x="541" y="53"/>
                      <a:pt x="457" y="0"/>
                      <a:pt x="371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sp>
          <p:nvSpPr>
            <p:cNvPr id="4809" name="Google Shape;4809;p28"/>
            <p:cNvSpPr/>
            <p:nvPr/>
          </p:nvSpPr>
          <p:spPr>
            <a:xfrm flipH="1">
              <a:off x="4278663" y="4922030"/>
              <a:ext cx="33188" cy="102763"/>
            </a:xfrm>
            <a:custGeom>
              <a:avLst/>
              <a:gdLst/>
              <a:ahLst/>
              <a:cxnLst/>
              <a:rect l="l" t="t" r="r" b="b"/>
              <a:pathLst>
                <a:path w="581" h="1799" extrusionOk="0">
                  <a:moveTo>
                    <a:pt x="300" y="0"/>
                  </a:moveTo>
                  <a:cubicBezTo>
                    <a:pt x="224" y="0"/>
                    <a:pt x="148" y="46"/>
                    <a:pt x="114" y="137"/>
                  </a:cubicBezTo>
                  <a:cubicBezTo>
                    <a:pt x="22" y="389"/>
                    <a:pt x="32" y="700"/>
                    <a:pt x="16" y="968"/>
                  </a:cubicBezTo>
                  <a:cubicBezTo>
                    <a:pt x="0" y="1232"/>
                    <a:pt x="5" y="1500"/>
                    <a:pt x="120" y="1743"/>
                  </a:cubicBezTo>
                  <a:cubicBezTo>
                    <a:pt x="136" y="1778"/>
                    <a:pt x="178" y="1799"/>
                    <a:pt x="219" y="1799"/>
                  </a:cubicBezTo>
                  <a:cubicBezTo>
                    <a:pt x="248" y="1799"/>
                    <a:pt x="276" y="1788"/>
                    <a:pt x="293" y="1765"/>
                  </a:cubicBezTo>
                  <a:cubicBezTo>
                    <a:pt x="467" y="1544"/>
                    <a:pt x="522" y="1270"/>
                    <a:pt x="540" y="994"/>
                  </a:cubicBezTo>
                  <a:cubicBezTo>
                    <a:pt x="554" y="722"/>
                    <a:pt x="580" y="397"/>
                    <a:pt x="484" y="137"/>
                  </a:cubicBezTo>
                  <a:cubicBezTo>
                    <a:pt x="451" y="46"/>
                    <a:pt x="375" y="0"/>
                    <a:pt x="300" y="0"/>
                  </a:cubicBezTo>
                  <a:close/>
                </a:path>
              </a:pathLst>
            </a:custGeom>
            <a:solidFill>
              <a:srgbClr val="191919">
                <a:alpha val="59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4810" name="Google Shape;4810;p28"/>
            <p:cNvGrpSpPr/>
            <p:nvPr/>
          </p:nvGrpSpPr>
          <p:grpSpPr>
            <a:xfrm flipH="1">
              <a:off x="8932036" y="4851518"/>
              <a:ext cx="148749" cy="138123"/>
              <a:chOff x="417563" y="4145250"/>
              <a:chExt cx="148749" cy="138123"/>
            </a:xfrm>
          </p:grpSpPr>
          <p:sp>
            <p:nvSpPr>
              <p:cNvPr id="4811" name="Google Shape;4811;p28"/>
              <p:cNvSpPr/>
              <p:nvPr/>
            </p:nvSpPr>
            <p:spPr>
              <a:xfrm>
                <a:off x="417563" y="4179924"/>
                <a:ext cx="39186" cy="103449"/>
              </a:xfrm>
              <a:custGeom>
                <a:avLst/>
                <a:gdLst/>
                <a:ahLst/>
                <a:cxnLst/>
                <a:rect l="l" t="t" r="r" b="b"/>
                <a:pathLst>
                  <a:path w="686" h="1811" extrusionOk="0">
                    <a:moveTo>
                      <a:pt x="283" y="1"/>
                    </a:moveTo>
                    <a:cubicBezTo>
                      <a:pt x="215" y="1"/>
                      <a:pt x="148" y="32"/>
                      <a:pt x="118" y="96"/>
                    </a:cubicBezTo>
                    <a:cubicBezTo>
                      <a:pt x="0" y="348"/>
                      <a:pt x="83" y="703"/>
                      <a:pt x="102" y="970"/>
                    </a:cubicBezTo>
                    <a:cubicBezTo>
                      <a:pt x="112" y="1123"/>
                      <a:pt x="118" y="1280"/>
                      <a:pt x="141" y="1432"/>
                    </a:cubicBezTo>
                    <a:cubicBezTo>
                      <a:pt x="163" y="1569"/>
                      <a:pt x="227" y="1672"/>
                      <a:pt x="315" y="1777"/>
                    </a:cubicBezTo>
                    <a:cubicBezTo>
                      <a:pt x="333" y="1800"/>
                      <a:pt x="363" y="1811"/>
                      <a:pt x="394" y="1811"/>
                    </a:cubicBezTo>
                    <a:cubicBezTo>
                      <a:pt x="425" y="1811"/>
                      <a:pt x="456" y="1799"/>
                      <a:pt x="475" y="1777"/>
                    </a:cubicBezTo>
                    <a:cubicBezTo>
                      <a:pt x="685" y="1537"/>
                      <a:pt x="670" y="1245"/>
                      <a:pt x="647" y="944"/>
                    </a:cubicBezTo>
                    <a:cubicBezTo>
                      <a:pt x="625" y="670"/>
                      <a:pt x="621" y="266"/>
                      <a:pt x="421" y="56"/>
                    </a:cubicBezTo>
                    <a:cubicBezTo>
                      <a:pt x="386" y="19"/>
                      <a:pt x="334" y="1"/>
                      <a:pt x="283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812" name="Google Shape;4812;p28"/>
              <p:cNvSpPr/>
              <p:nvPr/>
            </p:nvSpPr>
            <p:spPr>
              <a:xfrm>
                <a:off x="469888" y="4145250"/>
                <a:ext cx="42556" cy="117101"/>
              </a:xfrm>
              <a:custGeom>
                <a:avLst/>
                <a:gdLst/>
                <a:ahLst/>
                <a:cxnLst/>
                <a:rect l="l" t="t" r="r" b="b"/>
                <a:pathLst>
                  <a:path w="745" h="2050" extrusionOk="0">
                    <a:moveTo>
                      <a:pt x="476" y="0"/>
                    </a:moveTo>
                    <a:cubicBezTo>
                      <a:pt x="449" y="0"/>
                      <a:pt x="419" y="8"/>
                      <a:pt x="384" y="23"/>
                    </a:cubicBezTo>
                    <a:cubicBezTo>
                      <a:pt x="243" y="88"/>
                      <a:pt x="219" y="278"/>
                      <a:pt x="192" y="415"/>
                    </a:cubicBezTo>
                    <a:cubicBezTo>
                      <a:pt x="158" y="589"/>
                      <a:pt x="132" y="764"/>
                      <a:pt x="104" y="936"/>
                    </a:cubicBezTo>
                    <a:cubicBezTo>
                      <a:pt x="47" y="1281"/>
                      <a:pt x="1" y="1611"/>
                      <a:pt x="84" y="1954"/>
                    </a:cubicBezTo>
                    <a:cubicBezTo>
                      <a:pt x="99" y="2020"/>
                      <a:pt x="150" y="2049"/>
                      <a:pt x="204" y="2049"/>
                    </a:cubicBezTo>
                    <a:cubicBezTo>
                      <a:pt x="250" y="2049"/>
                      <a:pt x="298" y="2027"/>
                      <a:pt x="327" y="1988"/>
                    </a:cubicBezTo>
                    <a:cubicBezTo>
                      <a:pt x="568" y="1660"/>
                      <a:pt x="617" y="1267"/>
                      <a:pt x="652" y="870"/>
                    </a:cubicBezTo>
                    <a:cubicBezTo>
                      <a:pt x="666" y="718"/>
                      <a:pt x="745" y="0"/>
                      <a:pt x="476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813" name="Google Shape;4813;p28"/>
              <p:cNvSpPr/>
              <p:nvPr/>
            </p:nvSpPr>
            <p:spPr>
              <a:xfrm>
                <a:off x="528840" y="4206144"/>
                <a:ext cx="37472" cy="75173"/>
              </a:xfrm>
              <a:custGeom>
                <a:avLst/>
                <a:gdLst/>
                <a:ahLst/>
                <a:cxnLst/>
                <a:rect l="l" t="t" r="r" b="b"/>
                <a:pathLst>
                  <a:path w="656" h="1316" extrusionOk="0">
                    <a:moveTo>
                      <a:pt x="371" y="0"/>
                    </a:moveTo>
                    <a:cubicBezTo>
                      <a:pt x="302" y="0"/>
                      <a:pt x="231" y="34"/>
                      <a:pt x="180" y="103"/>
                    </a:cubicBezTo>
                    <a:cubicBezTo>
                      <a:pt x="57" y="271"/>
                      <a:pt x="44" y="533"/>
                      <a:pt x="23" y="733"/>
                    </a:cubicBezTo>
                    <a:cubicBezTo>
                      <a:pt x="1" y="928"/>
                      <a:pt x="15" y="1125"/>
                      <a:pt x="152" y="1281"/>
                    </a:cubicBezTo>
                    <a:cubicBezTo>
                      <a:pt x="172" y="1303"/>
                      <a:pt x="205" y="1315"/>
                      <a:pt x="238" y="1315"/>
                    </a:cubicBezTo>
                    <a:cubicBezTo>
                      <a:pt x="259" y="1315"/>
                      <a:pt x="281" y="1310"/>
                      <a:pt x="298" y="1298"/>
                    </a:cubicBezTo>
                    <a:cubicBezTo>
                      <a:pt x="470" y="1186"/>
                      <a:pt x="536" y="999"/>
                      <a:pt x="566" y="805"/>
                    </a:cubicBezTo>
                    <a:cubicBezTo>
                      <a:pt x="598" y="604"/>
                      <a:pt x="655" y="349"/>
                      <a:pt x="581" y="154"/>
                    </a:cubicBezTo>
                    <a:cubicBezTo>
                      <a:pt x="541" y="53"/>
                      <a:pt x="457" y="0"/>
                      <a:pt x="371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4814" name="Google Shape;4814;p28"/>
            <p:cNvGrpSpPr/>
            <p:nvPr/>
          </p:nvGrpSpPr>
          <p:grpSpPr>
            <a:xfrm flipH="1">
              <a:off x="3504875" y="4870688"/>
              <a:ext cx="142923" cy="130526"/>
              <a:chOff x="178100" y="3904645"/>
              <a:chExt cx="142923" cy="130526"/>
            </a:xfrm>
          </p:grpSpPr>
          <p:sp>
            <p:nvSpPr>
              <p:cNvPr id="4815" name="Google Shape;4815;p28"/>
              <p:cNvSpPr/>
              <p:nvPr/>
            </p:nvSpPr>
            <p:spPr>
              <a:xfrm>
                <a:off x="178100" y="3936863"/>
                <a:ext cx="40843" cy="98308"/>
              </a:xfrm>
              <a:custGeom>
                <a:avLst/>
                <a:gdLst/>
                <a:ahLst/>
                <a:cxnLst/>
                <a:rect l="l" t="t" r="r" b="b"/>
                <a:pathLst>
                  <a:path w="715" h="1721" extrusionOk="0">
                    <a:moveTo>
                      <a:pt x="237" y="1"/>
                    </a:moveTo>
                    <a:cubicBezTo>
                      <a:pt x="157" y="1"/>
                      <a:pt x="77" y="54"/>
                      <a:pt x="49" y="139"/>
                    </a:cubicBezTo>
                    <a:cubicBezTo>
                      <a:pt x="1" y="283"/>
                      <a:pt x="37" y="436"/>
                      <a:pt x="59" y="582"/>
                    </a:cubicBezTo>
                    <a:cubicBezTo>
                      <a:pt x="76" y="711"/>
                      <a:pt x="98" y="838"/>
                      <a:pt x="120" y="966"/>
                    </a:cubicBezTo>
                    <a:cubicBezTo>
                      <a:pt x="142" y="1093"/>
                      <a:pt x="158" y="1223"/>
                      <a:pt x="193" y="1347"/>
                    </a:cubicBezTo>
                    <a:cubicBezTo>
                      <a:pt x="234" y="1488"/>
                      <a:pt x="302" y="1592"/>
                      <a:pt x="413" y="1688"/>
                    </a:cubicBezTo>
                    <a:cubicBezTo>
                      <a:pt x="438" y="1709"/>
                      <a:pt x="467" y="1720"/>
                      <a:pt x="496" y="1720"/>
                    </a:cubicBezTo>
                    <a:cubicBezTo>
                      <a:pt x="533" y="1720"/>
                      <a:pt x="570" y="1702"/>
                      <a:pt x="594" y="1665"/>
                    </a:cubicBezTo>
                    <a:cubicBezTo>
                      <a:pt x="672" y="1542"/>
                      <a:pt x="715" y="1424"/>
                      <a:pt x="707" y="1275"/>
                    </a:cubicBezTo>
                    <a:cubicBezTo>
                      <a:pt x="700" y="1133"/>
                      <a:pt x="672" y="990"/>
                      <a:pt x="643" y="848"/>
                    </a:cubicBezTo>
                    <a:cubicBezTo>
                      <a:pt x="592" y="595"/>
                      <a:pt x="554" y="244"/>
                      <a:pt x="362" y="51"/>
                    </a:cubicBezTo>
                    <a:cubicBezTo>
                      <a:pt x="326" y="16"/>
                      <a:pt x="281" y="1"/>
                      <a:pt x="237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816" name="Google Shape;4816;p28"/>
              <p:cNvSpPr/>
              <p:nvPr/>
            </p:nvSpPr>
            <p:spPr>
              <a:xfrm>
                <a:off x="230654" y="3904645"/>
                <a:ext cx="37187" cy="110589"/>
              </a:xfrm>
              <a:custGeom>
                <a:avLst/>
                <a:gdLst/>
                <a:ahLst/>
                <a:cxnLst/>
                <a:rect l="l" t="t" r="r" b="b"/>
                <a:pathLst>
                  <a:path w="651" h="1936" extrusionOk="0">
                    <a:moveTo>
                      <a:pt x="399" y="0"/>
                    </a:moveTo>
                    <a:cubicBezTo>
                      <a:pt x="364" y="0"/>
                      <a:pt x="331" y="13"/>
                      <a:pt x="305" y="45"/>
                    </a:cubicBezTo>
                    <a:cubicBezTo>
                      <a:pt x="124" y="270"/>
                      <a:pt x="142" y="647"/>
                      <a:pt x="102" y="921"/>
                    </a:cubicBezTo>
                    <a:cubicBezTo>
                      <a:pt x="57" y="1239"/>
                      <a:pt x="0" y="1544"/>
                      <a:pt x="117" y="1853"/>
                    </a:cubicBezTo>
                    <a:cubicBezTo>
                      <a:pt x="136" y="1902"/>
                      <a:pt x="182" y="1936"/>
                      <a:pt x="229" y="1936"/>
                    </a:cubicBezTo>
                    <a:cubicBezTo>
                      <a:pt x="255" y="1936"/>
                      <a:pt x="282" y="1925"/>
                      <a:pt x="305" y="1902"/>
                    </a:cubicBezTo>
                    <a:cubicBezTo>
                      <a:pt x="542" y="1660"/>
                      <a:pt x="598" y="1348"/>
                      <a:pt x="625" y="1020"/>
                    </a:cubicBezTo>
                    <a:cubicBezTo>
                      <a:pt x="637" y="862"/>
                      <a:pt x="650" y="703"/>
                      <a:pt x="643" y="545"/>
                    </a:cubicBezTo>
                    <a:cubicBezTo>
                      <a:pt x="637" y="392"/>
                      <a:pt x="640" y="203"/>
                      <a:pt x="542" y="75"/>
                    </a:cubicBezTo>
                    <a:cubicBezTo>
                      <a:pt x="511" y="33"/>
                      <a:pt x="454" y="0"/>
                      <a:pt x="399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817" name="Google Shape;4817;p28"/>
              <p:cNvSpPr/>
              <p:nvPr/>
            </p:nvSpPr>
            <p:spPr>
              <a:xfrm>
                <a:off x="275667" y="3947545"/>
                <a:ext cx="45355" cy="85284"/>
              </a:xfrm>
              <a:custGeom>
                <a:avLst/>
                <a:gdLst/>
                <a:ahLst/>
                <a:cxnLst/>
                <a:rect l="l" t="t" r="r" b="b"/>
                <a:pathLst>
                  <a:path w="794" h="1493" extrusionOk="0">
                    <a:moveTo>
                      <a:pt x="528" y="0"/>
                    </a:moveTo>
                    <a:cubicBezTo>
                      <a:pt x="514" y="0"/>
                      <a:pt x="500" y="3"/>
                      <a:pt x="486" y="9"/>
                    </a:cubicBezTo>
                    <a:cubicBezTo>
                      <a:pt x="246" y="103"/>
                      <a:pt x="170" y="438"/>
                      <a:pt x="116" y="669"/>
                    </a:cubicBezTo>
                    <a:cubicBezTo>
                      <a:pt x="56" y="916"/>
                      <a:pt x="1" y="1211"/>
                      <a:pt x="155" y="1435"/>
                    </a:cubicBezTo>
                    <a:cubicBezTo>
                      <a:pt x="182" y="1473"/>
                      <a:pt x="219" y="1492"/>
                      <a:pt x="257" y="1492"/>
                    </a:cubicBezTo>
                    <a:cubicBezTo>
                      <a:pt x="286" y="1492"/>
                      <a:pt x="315" y="1481"/>
                      <a:pt x="342" y="1459"/>
                    </a:cubicBezTo>
                    <a:cubicBezTo>
                      <a:pt x="531" y="1295"/>
                      <a:pt x="571" y="1040"/>
                      <a:pt x="622" y="809"/>
                    </a:cubicBezTo>
                    <a:cubicBezTo>
                      <a:pt x="667" y="603"/>
                      <a:pt x="793" y="275"/>
                      <a:pt x="670" y="86"/>
                    </a:cubicBezTo>
                    <a:cubicBezTo>
                      <a:pt x="642" y="40"/>
                      <a:pt x="585" y="0"/>
                      <a:pt x="528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4818" name="Google Shape;4818;p28"/>
            <p:cNvGrpSpPr/>
            <p:nvPr/>
          </p:nvGrpSpPr>
          <p:grpSpPr>
            <a:xfrm flipH="1">
              <a:off x="4736159" y="4869472"/>
              <a:ext cx="88313" cy="132981"/>
              <a:chOff x="712664" y="3994329"/>
              <a:chExt cx="88313" cy="132981"/>
            </a:xfrm>
          </p:grpSpPr>
          <p:sp>
            <p:nvSpPr>
              <p:cNvPr id="4819" name="Google Shape;4819;p28"/>
              <p:cNvSpPr/>
              <p:nvPr/>
            </p:nvSpPr>
            <p:spPr>
              <a:xfrm>
                <a:off x="712664" y="4006439"/>
                <a:ext cx="44613" cy="91225"/>
              </a:xfrm>
              <a:custGeom>
                <a:avLst/>
                <a:gdLst/>
                <a:ahLst/>
                <a:cxnLst/>
                <a:rect l="l" t="t" r="r" b="b"/>
                <a:pathLst>
                  <a:path w="781" h="1597" extrusionOk="0">
                    <a:moveTo>
                      <a:pt x="221" y="1"/>
                    </a:moveTo>
                    <a:cubicBezTo>
                      <a:pt x="138" y="1"/>
                      <a:pt x="60" y="44"/>
                      <a:pt x="44" y="145"/>
                    </a:cubicBezTo>
                    <a:cubicBezTo>
                      <a:pt x="1" y="407"/>
                      <a:pt x="81" y="683"/>
                      <a:pt x="139" y="938"/>
                    </a:cubicBezTo>
                    <a:cubicBezTo>
                      <a:pt x="196" y="1187"/>
                      <a:pt x="264" y="1427"/>
                      <a:pt x="489" y="1579"/>
                    </a:cubicBezTo>
                    <a:cubicBezTo>
                      <a:pt x="506" y="1591"/>
                      <a:pt x="526" y="1596"/>
                      <a:pt x="546" y="1596"/>
                    </a:cubicBezTo>
                    <a:cubicBezTo>
                      <a:pt x="589" y="1596"/>
                      <a:pt x="632" y="1573"/>
                      <a:pt x="652" y="1535"/>
                    </a:cubicBezTo>
                    <a:cubicBezTo>
                      <a:pt x="780" y="1308"/>
                      <a:pt x="735" y="1060"/>
                      <a:pt x="674" y="820"/>
                    </a:cubicBezTo>
                    <a:cubicBezTo>
                      <a:pt x="614" y="582"/>
                      <a:pt x="569" y="295"/>
                      <a:pt x="422" y="97"/>
                    </a:cubicBezTo>
                    <a:cubicBezTo>
                      <a:pt x="377" y="36"/>
                      <a:pt x="297" y="1"/>
                      <a:pt x="221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820" name="Google Shape;4820;p28"/>
              <p:cNvSpPr/>
              <p:nvPr/>
            </p:nvSpPr>
            <p:spPr>
              <a:xfrm>
                <a:off x="767617" y="3994329"/>
                <a:ext cx="33360" cy="132981"/>
              </a:xfrm>
              <a:custGeom>
                <a:avLst/>
                <a:gdLst/>
                <a:ahLst/>
                <a:cxnLst/>
                <a:rect l="l" t="t" r="r" b="b"/>
                <a:pathLst>
                  <a:path w="584" h="2328" extrusionOk="0">
                    <a:moveTo>
                      <a:pt x="295" y="1"/>
                    </a:moveTo>
                    <a:cubicBezTo>
                      <a:pt x="171" y="1"/>
                      <a:pt x="45" y="86"/>
                      <a:pt x="30" y="255"/>
                    </a:cubicBezTo>
                    <a:cubicBezTo>
                      <a:pt x="0" y="597"/>
                      <a:pt x="2" y="946"/>
                      <a:pt x="6" y="1290"/>
                    </a:cubicBezTo>
                    <a:cubicBezTo>
                      <a:pt x="9" y="1631"/>
                      <a:pt x="24" y="1959"/>
                      <a:pt x="178" y="2270"/>
                    </a:cubicBezTo>
                    <a:cubicBezTo>
                      <a:pt x="198" y="2309"/>
                      <a:pt x="239" y="2328"/>
                      <a:pt x="281" y="2328"/>
                    </a:cubicBezTo>
                    <a:cubicBezTo>
                      <a:pt x="323" y="2328"/>
                      <a:pt x="365" y="2309"/>
                      <a:pt x="385" y="2270"/>
                    </a:cubicBezTo>
                    <a:cubicBezTo>
                      <a:pt x="543" y="1960"/>
                      <a:pt x="560" y="1631"/>
                      <a:pt x="569" y="1290"/>
                    </a:cubicBezTo>
                    <a:cubicBezTo>
                      <a:pt x="576" y="946"/>
                      <a:pt x="583" y="597"/>
                      <a:pt x="557" y="255"/>
                    </a:cubicBezTo>
                    <a:cubicBezTo>
                      <a:pt x="544" y="85"/>
                      <a:pt x="420" y="1"/>
                      <a:pt x="295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4821" name="Google Shape;4821;p28"/>
            <p:cNvGrpSpPr/>
            <p:nvPr/>
          </p:nvGrpSpPr>
          <p:grpSpPr>
            <a:xfrm flipH="1">
              <a:off x="3950663" y="4855325"/>
              <a:ext cx="142923" cy="130526"/>
              <a:chOff x="178100" y="3904645"/>
              <a:chExt cx="142923" cy="130526"/>
            </a:xfrm>
          </p:grpSpPr>
          <p:sp>
            <p:nvSpPr>
              <p:cNvPr id="4822" name="Google Shape;4822;p28"/>
              <p:cNvSpPr/>
              <p:nvPr/>
            </p:nvSpPr>
            <p:spPr>
              <a:xfrm>
                <a:off x="178100" y="3936863"/>
                <a:ext cx="40843" cy="98308"/>
              </a:xfrm>
              <a:custGeom>
                <a:avLst/>
                <a:gdLst/>
                <a:ahLst/>
                <a:cxnLst/>
                <a:rect l="l" t="t" r="r" b="b"/>
                <a:pathLst>
                  <a:path w="715" h="1721" extrusionOk="0">
                    <a:moveTo>
                      <a:pt x="237" y="1"/>
                    </a:moveTo>
                    <a:cubicBezTo>
                      <a:pt x="157" y="1"/>
                      <a:pt x="77" y="54"/>
                      <a:pt x="49" y="139"/>
                    </a:cubicBezTo>
                    <a:cubicBezTo>
                      <a:pt x="1" y="283"/>
                      <a:pt x="37" y="436"/>
                      <a:pt x="59" y="582"/>
                    </a:cubicBezTo>
                    <a:cubicBezTo>
                      <a:pt x="76" y="711"/>
                      <a:pt x="98" y="838"/>
                      <a:pt x="120" y="966"/>
                    </a:cubicBezTo>
                    <a:cubicBezTo>
                      <a:pt x="142" y="1093"/>
                      <a:pt x="158" y="1223"/>
                      <a:pt x="193" y="1347"/>
                    </a:cubicBezTo>
                    <a:cubicBezTo>
                      <a:pt x="234" y="1488"/>
                      <a:pt x="302" y="1592"/>
                      <a:pt x="413" y="1688"/>
                    </a:cubicBezTo>
                    <a:cubicBezTo>
                      <a:pt x="438" y="1709"/>
                      <a:pt x="467" y="1720"/>
                      <a:pt x="496" y="1720"/>
                    </a:cubicBezTo>
                    <a:cubicBezTo>
                      <a:pt x="533" y="1720"/>
                      <a:pt x="570" y="1702"/>
                      <a:pt x="594" y="1665"/>
                    </a:cubicBezTo>
                    <a:cubicBezTo>
                      <a:pt x="672" y="1542"/>
                      <a:pt x="715" y="1424"/>
                      <a:pt x="707" y="1275"/>
                    </a:cubicBezTo>
                    <a:cubicBezTo>
                      <a:pt x="700" y="1133"/>
                      <a:pt x="672" y="990"/>
                      <a:pt x="643" y="848"/>
                    </a:cubicBezTo>
                    <a:cubicBezTo>
                      <a:pt x="592" y="595"/>
                      <a:pt x="554" y="244"/>
                      <a:pt x="362" y="51"/>
                    </a:cubicBezTo>
                    <a:cubicBezTo>
                      <a:pt x="326" y="16"/>
                      <a:pt x="281" y="1"/>
                      <a:pt x="237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823" name="Google Shape;4823;p28"/>
              <p:cNvSpPr/>
              <p:nvPr/>
            </p:nvSpPr>
            <p:spPr>
              <a:xfrm>
                <a:off x="230654" y="3904645"/>
                <a:ext cx="37187" cy="110589"/>
              </a:xfrm>
              <a:custGeom>
                <a:avLst/>
                <a:gdLst/>
                <a:ahLst/>
                <a:cxnLst/>
                <a:rect l="l" t="t" r="r" b="b"/>
                <a:pathLst>
                  <a:path w="651" h="1936" extrusionOk="0">
                    <a:moveTo>
                      <a:pt x="399" y="0"/>
                    </a:moveTo>
                    <a:cubicBezTo>
                      <a:pt x="364" y="0"/>
                      <a:pt x="331" y="13"/>
                      <a:pt x="305" y="45"/>
                    </a:cubicBezTo>
                    <a:cubicBezTo>
                      <a:pt x="124" y="270"/>
                      <a:pt x="142" y="647"/>
                      <a:pt x="102" y="921"/>
                    </a:cubicBezTo>
                    <a:cubicBezTo>
                      <a:pt x="57" y="1239"/>
                      <a:pt x="0" y="1544"/>
                      <a:pt x="117" y="1853"/>
                    </a:cubicBezTo>
                    <a:cubicBezTo>
                      <a:pt x="136" y="1902"/>
                      <a:pt x="182" y="1936"/>
                      <a:pt x="229" y="1936"/>
                    </a:cubicBezTo>
                    <a:cubicBezTo>
                      <a:pt x="255" y="1936"/>
                      <a:pt x="282" y="1925"/>
                      <a:pt x="305" y="1902"/>
                    </a:cubicBezTo>
                    <a:cubicBezTo>
                      <a:pt x="542" y="1660"/>
                      <a:pt x="598" y="1348"/>
                      <a:pt x="625" y="1020"/>
                    </a:cubicBezTo>
                    <a:cubicBezTo>
                      <a:pt x="637" y="862"/>
                      <a:pt x="650" y="703"/>
                      <a:pt x="643" y="545"/>
                    </a:cubicBezTo>
                    <a:cubicBezTo>
                      <a:pt x="637" y="392"/>
                      <a:pt x="640" y="203"/>
                      <a:pt x="542" y="75"/>
                    </a:cubicBezTo>
                    <a:cubicBezTo>
                      <a:pt x="511" y="33"/>
                      <a:pt x="454" y="0"/>
                      <a:pt x="399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824" name="Google Shape;4824;p28"/>
              <p:cNvSpPr/>
              <p:nvPr/>
            </p:nvSpPr>
            <p:spPr>
              <a:xfrm>
                <a:off x="275667" y="3947545"/>
                <a:ext cx="45355" cy="85284"/>
              </a:xfrm>
              <a:custGeom>
                <a:avLst/>
                <a:gdLst/>
                <a:ahLst/>
                <a:cxnLst/>
                <a:rect l="l" t="t" r="r" b="b"/>
                <a:pathLst>
                  <a:path w="794" h="1493" extrusionOk="0">
                    <a:moveTo>
                      <a:pt x="528" y="0"/>
                    </a:moveTo>
                    <a:cubicBezTo>
                      <a:pt x="514" y="0"/>
                      <a:pt x="500" y="3"/>
                      <a:pt x="486" y="9"/>
                    </a:cubicBezTo>
                    <a:cubicBezTo>
                      <a:pt x="246" y="103"/>
                      <a:pt x="170" y="438"/>
                      <a:pt x="116" y="669"/>
                    </a:cubicBezTo>
                    <a:cubicBezTo>
                      <a:pt x="56" y="916"/>
                      <a:pt x="1" y="1211"/>
                      <a:pt x="155" y="1435"/>
                    </a:cubicBezTo>
                    <a:cubicBezTo>
                      <a:pt x="182" y="1473"/>
                      <a:pt x="219" y="1492"/>
                      <a:pt x="257" y="1492"/>
                    </a:cubicBezTo>
                    <a:cubicBezTo>
                      <a:pt x="286" y="1492"/>
                      <a:pt x="315" y="1481"/>
                      <a:pt x="342" y="1459"/>
                    </a:cubicBezTo>
                    <a:cubicBezTo>
                      <a:pt x="531" y="1295"/>
                      <a:pt x="571" y="1040"/>
                      <a:pt x="622" y="809"/>
                    </a:cubicBezTo>
                    <a:cubicBezTo>
                      <a:pt x="667" y="603"/>
                      <a:pt x="793" y="275"/>
                      <a:pt x="670" y="86"/>
                    </a:cubicBezTo>
                    <a:cubicBezTo>
                      <a:pt x="642" y="40"/>
                      <a:pt x="585" y="0"/>
                      <a:pt x="528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4825" name="Google Shape;4825;p28"/>
            <p:cNvGrpSpPr/>
            <p:nvPr/>
          </p:nvGrpSpPr>
          <p:grpSpPr>
            <a:xfrm flipH="1">
              <a:off x="2932009" y="4854097"/>
              <a:ext cx="88313" cy="132981"/>
              <a:chOff x="712664" y="3994329"/>
              <a:chExt cx="88313" cy="132981"/>
            </a:xfrm>
          </p:grpSpPr>
          <p:sp>
            <p:nvSpPr>
              <p:cNvPr id="4826" name="Google Shape;4826;p28"/>
              <p:cNvSpPr/>
              <p:nvPr/>
            </p:nvSpPr>
            <p:spPr>
              <a:xfrm>
                <a:off x="712664" y="4006439"/>
                <a:ext cx="44613" cy="91225"/>
              </a:xfrm>
              <a:custGeom>
                <a:avLst/>
                <a:gdLst/>
                <a:ahLst/>
                <a:cxnLst/>
                <a:rect l="l" t="t" r="r" b="b"/>
                <a:pathLst>
                  <a:path w="781" h="1597" extrusionOk="0">
                    <a:moveTo>
                      <a:pt x="221" y="1"/>
                    </a:moveTo>
                    <a:cubicBezTo>
                      <a:pt x="138" y="1"/>
                      <a:pt x="60" y="44"/>
                      <a:pt x="44" y="145"/>
                    </a:cubicBezTo>
                    <a:cubicBezTo>
                      <a:pt x="1" y="407"/>
                      <a:pt x="81" y="683"/>
                      <a:pt x="139" y="938"/>
                    </a:cubicBezTo>
                    <a:cubicBezTo>
                      <a:pt x="196" y="1187"/>
                      <a:pt x="264" y="1427"/>
                      <a:pt x="489" y="1579"/>
                    </a:cubicBezTo>
                    <a:cubicBezTo>
                      <a:pt x="506" y="1591"/>
                      <a:pt x="526" y="1596"/>
                      <a:pt x="546" y="1596"/>
                    </a:cubicBezTo>
                    <a:cubicBezTo>
                      <a:pt x="589" y="1596"/>
                      <a:pt x="632" y="1573"/>
                      <a:pt x="652" y="1535"/>
                    </a:cubicBezTo>
                    <a:cubicBezTo>
                      <a:pt x="780" y="1308"/>
                      <a:pt x="735" y="1060"/>
                      <a:pt x="674" y="820"/>
                    </a:cubicBezTo>
                    <a:cubicBezTo>
                      <a:pt x="614" y="582"/>
                      <a:pt x="569" y="295"/>
                      <a:pt x="422" y="97"/>
                    </a:cubicBezTo>
                    <a:cubicBezTo>
                      <a:pt x="377" y="36"/>
                      <a:pt x="297" y="1"/>
                      <a:pt x="221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827" name="Google Shape;4827;p28"/>
              <p:cNvSpPr/>
              <p:nvPr/>
            </p:nvSpPr>
            <p:spPr>
              <a:xfrm>
                <a:off x="767617" y="3994329"/>
                <a:ext cx="33360" cy="132981"/>
              </a:xfrm>
              <a:custGeom>
                <a:avLst/>
                <a:gdLst/>
                <a:ahLst/>
                <a:cxnLst/>
                <a:rect l="l" t="t" r="r" b="b"/>
                <a:pathLst>
                  <a:path w="584" h="2328" extrusionOk="0">
                    <a:moveTo>
                      <a:pt x="295" y="1"/>
                    </a:moveTo>
                    <a:cubicBezTo>
                      <a:pt x="171" y="1"/>
                      <a:pt x="45" y="86"/>
                      <a:pt x="30" y="255"/>
                    </a:cubicBezTo>
                    <a:cubicBezTo>
                      <a:pt x="0" y="597"/>
                      <a:pt x="2" y="946"/>
                      <a:pt x="6" y="1290"/>
                    </a:cubicBezTo>
                    <a:cubicBezTo>
                      <a:pt x="9" y="1631"/>
                      <a:pt x="24" y="1959"/>
                      <a:pt x="178" y="2270"/>
                    </a:cubicBezTo>
                    <a:cubicBezTo>
                      <a:pt x="198" y="2309"/>
                      <a:pt x="239" y="2328"/>
                      <a:pt x="281" y="2328"/>
                    </a:cubicBezTo>
                    <a:cubicBezTo>
                      <a:pt x="323" y="2328"/>
                      <a:pt x="365" y="2309"/>
                      <a:pt x="385" y="2270"/>
                    </a:cubicBezTo>
                    <a:cubicBezTo>
                      <a:pt x="543" y="1960"/>
                      <a:pt x="560" y="1631"/>
                      <a:pt x="569" y="1290"/>
                    </a:cubicBezTo>
                    <a:cubicBezTo>
                      <a:pt x="576" y="946"/>
                      <a:pt x="583" y="597"/>
                      <a:pt x="557" y="255"/>
                    </a:cubicBezTo>
                    <a:cubicBezTo>
                      <a:pt x="544" y="85"/>
                      <a:pt x="420" y="1"/>
                      <a:pt x="295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4828" name="Google Shape;4828;p28"/>
            <p:cNvGrpSpPr/>
            <p:nvPr/>
          </p:nvGrpSpPr>
          <p:grpSpPr>
            <a:xfrm flipH="1">
              <a:off x="5023923" y="4866905"/>
              <a:ext cx="148749" cy="138123"/>
              <a:chOff x="417563" y="4145250"/>
              <a:chExt cx="148749" cy="138123"/>
            </a:xfrm>
          </p:grpSpPr>
          <p:sp>
            <p:nvSpPr>
              <p:cNvPr id="4829" name="Google Shape;4829;p28"/>
              <p:cNvSpPr/>
              <p:nvPr/>
            </p:nvSpPr>
            <p:spPr>
              <a:xfrm>
                <a:off x="417563" y="4179924"/>
                <a:ext cx="39186" cy="103449"/>
              </a:xfrm>
              <a:custGeom>
                <a:avLst/>
                <a:gdLst/>
                <a:ahLst/>
                <a:cxnLst/>
                <a:rect l="l" t="t" r="r" b="b"/>
                <a:pathLst>
                  <a:path w="686" h="1811" extrusionOk="0">
                    <a:moveTo>
                      <a:pt x="283" y="1"/>
                    </a:moveTo>
                    <a:cubicBezTo>
                      <a:pt x="215" y="1"/>
                      <a:pt x="148" y="32"/>
                      <a:pt x="118" y="96"/>
                    </a:cubicBezTo>
                    <a:cubicBezTo>
                      <a:pt x="0" y="348"/>
                      <a:pt x="83" y="703"/>
                      <a:pt x="102" y="970"/>
                    </a:cubicBezTo>
                    <a:cubicBezTo>
                      <a:pt x="112" y="1123"/>
                      <a:pt x="118" y="1280"/>
                      <a:pt x="141" y="1432"/>
                    </a:cubicBezTo>
                    <a:cubicBezTo>
                      <a:pt x="163" y="1569"/>
                      <a:pt x="227" y="1672"/>
                      <a:pt x="315" y="1777"/>
                    </a:cubicBezTo>
                    <a:cubicBezTo>
                      <a:pt x="333" y="1800"/>
                      <a:pt x="363" y="1811"/>
                      <a:pt x="394" y="1811"/>
                    </a:cubicBezTo>
                    <a:cubicBezTo>
                      <a:pt x="425" y="1811"/>
                      <a:pt x="456" y="1799"/>
                      <a:pt x="475" y="1777"/>
                    </a:cubicBezTo>
                    <a:cubicBezTo>
                      <a:pt x="685" y="1537"/>
                      <a:pt x="670" y="1245"/>
                      <a:pt x="647" y="944"/>
                    </a:cubicBezTo>
                    <a:cubicBezTo>
                      <a:pt x="625" y="670"/>
                      <a:pt x="621" y="266"/>
                      <a:pt x="421" y="56"/>
                    </a:cubicBezTo>
                    <a:cubicBezTo>
                      <a:pt x="386" y="19"/>
                      <a:pt x="334" y="1"/>
                      <a:pt x="283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830" name="Google Shape;4830;p28"/>
              <p:cNvSpPr/>
              <p:nvPr/>
            </p:nvSpPr>
            <p:spPr>
              <a:xfrm>
                <a:off x="469888" y="4145250"/>
                <a:ext cx="42556" cy="117101"/>
              </a:xfrm>
              <a:custGeom>
                <a:avLst/>
                <a:gdLst/>
                <a:ahLst/>
                <a:cxnLst/>
                <a:rect l="l" t="t" r="r" b="b"/>
                <a:pathLst>
                  <a:path w="745" h="2050" extrusionOk="0">
                    <a:moveTo>
                      <a:pt x="476" y="0"/>
                    </a:moveTo>
                    <a:cubicBezTo>
                      <a:pt x="449" y="0"/>
                      <a:pt x="419" y="8"/>
                      <a:pt x="384" y="23"/>
                    </a:cubicBezTo>
                    <a:cubicBezTo>
                      <a:pt x="243" y="88"/>
                      <a:pt x="219" y="278"/>
                      <a:pt x="192" y="415"/>
                    </a:cubicBezTo>
                    <a:cubicBezTo>
                      <a:pt x="158" y="589"/>
                      <a:pt x="132" y="764"/>
                      <a:pt x="104" y="936"/>
                    </a:cubicBezTo>
                    <a:cubicBezTo>
                      <a:pt x="47" y="1281"/>
                      <a:pt x="1" y="1611"/>
                      <a:pt x="84" y="1954"/>
                    </a:cubicBezTo>
                    <a:cubicBezTo>
                      <a:pt x="99" y="2020"/>
                      <a:pt x="150" y="2049"/>
                      <a:pt x="204" y="2049"/>
                    </a:cubicBezTo>
                    <a:cubicBezTo>
                      <a:pt x="250" y="2049"/>
                      <a:pt x="298" y="2027"/>
                      <a:pt x="327" y="1988"/>
                    </a:cubicBezTo>
                    <a:cubicBezTo>
                      <a:pt x="568" y="1660"/>
                      <a:pt x="617" y="1267"/>
                      <a:pt x="652" y="870"/>
                    </a:cubicBezTo>
                    <a:cubicBezTo>
                      <a:pt x="666" y="718"/>
                      <a:pt x="745" y="0"/>
                      <a:pt x="476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831" name="Google Shape;4831;p28"/>
              <p:cNvSpPr/>
              <p:nvPr/>
            </p:nvSpPr>
            <p:spPr>
              <a:xfrm>
                <a:off x="528840" y="4206144"/>
                <a:ext cx="37472" cy="75173"/>
              </a:xfrm>
              <a:custGeom>
                <a:avLst/>
                <a:gdLst/>
                <a:ahLst/>
                <a:cxnLst/>
                <a:rect l="l" t="t" r="r" b="b"/>
                <a:pathLst>
                  <a:path w="656" h="1316" extrusionOk="0">
                    <a:moveTo>
                      <a:pt x="371" y="0"/>
                    </a:moveTo>
                    <a:cubicBezTo>
                      <a:pt x="302" y="0"/>
                      <a:pt x="231" y="34"/>
                      <a:pt x="180" y="103"/>
                    </a:cubicBezTo>
                    <a:cubicBezTo>
                      <a:pt x="57" y="271"/>
                      <a:pt x="44" y="533"/>
                      <a:pt x="23" y="733"/>
                    </a:cubicBezTo>
                    <a:cubicBezTo>
                      <a:pt x="1" y="928"/>
                      <a:pt x="15" y="1125"/>
                      <a:pt x="152" y="1281"/>
                    </a:cubicBezTo>
                    <a:cubicBezTo>
                      <a:pt x="172" y="1303"/>
                      <a:pt x="205" y="1315"/>
                      <a:pt x="238" y="1315"/>
                    </a:cubicBezTo>
                    <a:cubicBezTo>
                      <a:pt x="259" y="1315"/>
                      <a:pt x="281" y="1310"/>
                      <a:pt x="298" y="1298"/>
                    </a:cubicBezTo>
                    <a:cubicBezTo>
                      <a:pt x="470" y="1186"/>
                      <a:pt x="536" y="999"/>
                      <a:pt x="566" y="805"/>
                    </a:cubicBezTo>
                    <a:cubicBezTo>
                      <a:pt x="598" y="604"/>
                      <a:pt x="655" y="349"/>
                      <a:pt x="581" y="154"/>
                    </a:cubicBezTo>
                    <a:cubicBezTo>
                      <a:pt x="541" y="53"/>
                      <a:pt x="457" y="0"/>
                      <a:pt x="371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4832" name="Google Shape;4832;p28"/>
            <p:cNvGrpSpPr/>
            <p:nvPr/>
          </p:nvGrpSpPr>
          <p:grpSpPr>
            <a:xfrm flipH="1">
              <a:off x="7857534" y="4654247"/>
              <a:ext cx="88313" cy="132981"/>
              <a:chOff x="712664" y="3994329"/>
              <a:chExt cx="88313" cy="132981"/>
            </a:xfrm>
          </p:grpSpPr>
          <p:sp>
            <p:nvSpPr>
              <p:cNvPr id="4833" name="Google Shape;4833;p28"/>
              <p:cNvSpPr/>
              <p:nvPr/>
            </p:nvSpPr>
            <p:spPr>
              <a:xfrm>
                <a:off x="712664" y="4006439"/>
                <a:ext cx="44613" cy="91225"/>
              </a:xfrm>
              <a:custGeom>
                <a:avLst/>
                <a:gdLst/>
                <a:ahLst/>
                <a:cxnLst/>
                <a:rect l="l" t="t" r="r" b="b"/>
                <a:pathLst>
                  <a:path w="781" h="1597" extrusionOk="0">
                    <a:moveTo>
                      <a:pt x="221" y="1"/>
                    </a:moveTo>
                    <a:cubicBezTo>
                      <a:pt x="138" y="1"/>
                      <a:pt x="60" y="44"/>
                      <a:pt x="44" y="145"/>
                    </a:cubicBezTo>
                    <a:cubicBezTo>
                      <a:pt x="1" y="407"/>
                      <a:pt x="81" y="683"/>
                      <a:pt x="139" y="938"/>
                    </a:cubicBezTo>
                    <a:cubicBezTo>
                      <a:pt x="196" y="1187"/>
                      <a:pt x="264" y="1427"/>
                      <a:pt x="489" y="1579"/>
                    </a:cubicBezTo>
                    <a:cubicBezTo>
                      <a:pt x="506" y="1591"/>
                      <a:pt x="526" y="1596"/>
                      <a:pt x="546" y="1596"/>
                    </a:cubicBezTo>
                    <a:cubicBezTo>
                      <a:pt x="589" y="1596"/>
                      <a:pt x="632" y="1573"/>
                      <a:pt x="652" y="1535"/>
                    </a:cubicBezTo>
                    <a:cubicBezTo>
                      <a:pt x="780" y="1308"/>
                      <a:pt x="735" y="1060"/>
                      <a:pt x="674" y="820"/>
                    </a:cubicBezTo>
                    <a:cubicBezTo>
                      <a:pt x="614" y="582"/>
                      <a:pt x="569" y="295"/>
                      <a:pt x="422" y="97"/>
                    </a:cubicBezTo>
                    <a:cubicBezTo>
                      <a:pt x="377" y="36"/>
                      <a:pt x="297" y="1"/>
                      <a:pt x="221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834" name="Google Shape;4834;p28"/>
              <p:cNvSpPr/>
              <p:nvPr/>
            </p:nvSpPr>
            <p:spPr>
              <a:xfrm>
                <a:off x="767617" y="3994329"/>
                <a:ext cx="33360" cy="132981"/>
              </a:xfrm>
              <a:custGeom>
                <a:avLst/>
                <a:gdLst/>
                <a:ahLst/>
                <a:cxnLst/>
                <a:rect l="l" t="t" r="r" b="b"/>
                <a:pathLst>
                  <a:path w="584" h="2328" extrusionOk="0">
                    <a:moveTo>
                      <a:pt x="295" y="1"/>
                    </a:moveTo>
                    <a:cubicBezTo>
                      <a:pt x="171" y="1"/>
                      <a:pt x="45" y="86"/>
                      <a:pt x="30" y="255"/>
                    </a:cubicBezTo>
                    <a:cubicBezTo>
                      <a:pt x="0" y="597"/>
                      <a:pt x="2" y="946"/>
                      <a:pt x="6" y="1290"/>
                    </a:cubicBezTo>
                    <a:cubicBezTo>
                      <a:pt x="9" y="1631"/>
                      <a:pt x="24" y="1959"/>
                      <a:pt x="178" y="2270"/>
                    </a:cubicBezTo>
                    <a:cubicBezTo>
                      <a:pt x="198" y="2309"/>
                      <a:pt x="239" y="2328"/>
                      <a:pt x="281" y="2328"/>
                    </a:cubicBezTo>
                    <a:cubicBezTo>
                      <a:pt x="323" y="2328"/>
                      <a:pt x="365" y="2309"/>
                      <a:pt x="385" y="2270"/>
                    </a:cubicBezTo>
                    <a:cubicBezTo>
                      <a:pt x="543" y="1960"/>
                      <a:pt x="560" y="1631"/>
                      <a:pt x="569" y="1290"/>
                    </a:cubicBezTo>
                    <a:cubicBezTo>
                      <a:pt x="576" y="946"/>
                      <a:pt x="583" y="597"/>
                      <a:pt x="557" y="255"/>
                    </a:cubicBezTo>
                    <a:cubicBezTo>
                      <a:pt x="544" y="85"/>
                      <a:pt x="420" y="1"/>
                      <a:pt x="295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4835" name="Google Shape;4835;p28"/>
            <p:cNvGrpSpPr/>
            <p:nvPr/>
          </p:nvGrpSpPr>
          <p:grpSpPr>
            <a:xfrm>
              <a:off x="2916488" y="4589988"/>
              <a:ext cx="142923" cy="130526"/>
              <a:chOff x="178100" y="3904645"/>
              <a:chExt cx="142923" cy="130526"/>
            </a:xfrm>
          </p:grpSpPr>
          <p:sp>
            <p:nvSpPr>
              <p:cNvPr id="4836" name="Google Shape;4836;p28"/>
              <p:cNvSpPr/>
              <p:nvPr/>
            </p:nvSpPr>
            <p:spPr>
              <a:xfrm>
                <a:off x="178100" y="3936863"/>
                <a:ext cx="40843" cy="98308"/>
              </a:xfrm>
              <a:custGeom>
                <a:avLst/>
                <a:gdLst/>
                <a:ahLst/>
                <a:cxnLst/>
                <a:rect l="l" t="t" r="r" b="b"/>
                <a:pathLst>
                  <a:path w="715" h="1721" extrusionOk="0">
                    <a:moveTo>
                      <a:pt x="237" y="1"/>
                    </a:moveTo>
                    <a:cubicBezTo>
                      <a:pt x="157" y="1"/>
                      <a:pt x="77" y="54"/>
                      <a:pt x="49" y="139"/>
                    </a:cubicBezTo>
                    <a:cubicBezTo>
                      <a:pt x="1" y="283"/>
                      <a:pt x="37" y="436"/>
                      <a:pt x="59" y="582"/>
                    </a:cubicBezTo>
                    <a:cubicBezTo>
                      <a:pt x="76" y="711"/>
                      <a:pt x="98" y="838"/>
                      <a:pt x="120" y="966"/>
                    </a:cubicBezTo>
                    <a:cubicBezTo>
                      <a:pt x="142" y="1093"/>
                      <a:pt x="158" y="1223"/>
                      <a:pt x="193" y="1347"/>
                    </a:cubicBezTo>
                    <a:cubicBezTo>
                      <a:pt x="234" y="1488"/>
                      <a:pt x="302" y="1592"/>
                      <a:pt x="413" y="1688"/>
                    </a:cubicBezTo>
                    <a:cubicBezTo>
                      <a:pt x="438" y="1709"/>
                      <a:pt x="467" y="1720"/>
                      <a:pt x="496" y="1720"/>
                    </a:cubicBezTo>
                    <a:cubicBezTo>
                      <a:pt x="533" y="1720"/>
                      <a:pt x="570" y="1702"/>
                      <a:pt x="594" y="1665"/>
                    </a:cubicBezTo>
                    <a:cubicBezTo>
                      <a:pt x="672" y="1542"/>
                      <a:pt x="715" y="1424"/>
                      <a:pt x="707" y="1275"/>
                    </a:cubicBezTo>
                    <a:cubicBezTo>
                      <a:pt x="700" y="1133"/>
                      <a:pt x="672" y="990"/>
                      <a:pt x="643" y="848"/>
                    </a:cubicBezTo>
                    <a:cubicBezTo>
                      <a:pt x="592" y="595"/>
                      <a:pt x="554" y="244"/>
                      <a:pt x="362" y="51"/>
                    </a:cubicBezTo>
                    <a:cubicBezTo>
                      <a:pt x="326" y="16"/>
                      <a:pt x="281" y="1"/>
                      <a:pt x="237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837" name="Google Shape;4837;p28"/>
              <p:cNvSpPr/>
              <p:nvPr/>
            </p:nvSpPr>
            <p:spPr>
              <a:xfrm>
                <a:off x="230654" y="3904645"/>
                <a:ext cx="37187" cy="110589"/>
              </a:xfrm>
              <a:custGeom>
                <a:avLst/>
                <a:gdLst/>
                <a:ahLst/>
                <a:cxnLst/>
                <a:rect l="l" t="t" r="r" b="b"/>
                <a:pathLst>
                  <a:path w="651" h="1936" extrusionOk="0">
                    <a:moveTo>
                      <a:pt x="399" y="0"/>
                    </a:moveTo>
                    <a:cubicBezTo>
                      <a:pt x="364" y="0"/>
                      <a:pt x="331" y="13"/>
                      <a:pt x="305" y="45"/>
                    </a:cubicBezTo>
                    <a:cubicBezTo>
                      <a:pt x="124" y="270"/>
                      <a:pt x="142" y="647"/>
                      <a:pt x="102" y="921"/>
                    </a:cubicBezTo>
                    <a:cubicBezTo>
                      <a:pt x="57" y="1239"/>
                      <a:pt x="0" y="1544"/>
                      <a:pt x="117" y="1853"/>
                    </a:cubicBezTo>
                    <a:cubicBezTo>
                      <a:pt x="136" y="1902"/>
                      <a:pt x="182" y="1936"/>
                      <a:pt x="229" y="1936"/>
                    </a:cubicBezTo>
                    <a:cubicBezTo>
                      <a:pt x="255" y="1936"/>
                      <a:pt x="282" y="1925"/>
                      <a:pt x="305" y="1902"/>
                    </a:cubicBezTo>
                    <a:cubicBezTo>
                      <a:pt x="542" y="1660"/>
                      <a:pt x="598" y="1348"/>
                      <a:pt x="625" y="1020"/>
                    </a:cubicBezTo>
                    <a:cubicBezTo>
                      <a:pt x="637" y="862"/>
                      <a:pt x="650" y="703"/>
                      <a:pt x="643" y="545"/>
                    </a:cubicBezTo>
                    <a:cubicBezTo>
                      <a:pt x="637" y="392"/>
                      <a:pt x="640" y="203"/>
                      <a:pt x="542" y="75"/>
                    </a:cubicBezTo>
                    <a:cubicBezTo>
                      <a:pt x="511" y="33"/>
                      <a:pt x="454" y="0"/>
                      <a:pt x="399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838" name="Google Shape;4838;p28"/>
              <p:cNvSpPr/>
              <p:nvPr/>
            </p:nvSpPr>
            <p:spPr>
              <a:xfrm>
                <a:off x="275667" y="3947545"/>
                <a:ext cx="45355" cy="85284"/>
              </a:xfrm>
              <a:custGeom>
                <a:avLst/>
                <a:gdLst/>
                <a:ahLst/>
                <a:cxnLst/>
                <a:rect l="l" t="t" r="r" b="b"/>
                <a:pathLst>
                  <a:path w="794" h="1493" extrusionOk="0">
                    <a:moveTo>
                      <a:pt x="528" y="0"/>
                    </a:moveTo>
                    <a:cubicBezTo>
                      <a:pt x="514" y="0"/>
                      <a:pt x="500" y="3"/>
                      <a:pt x="486" y="9"/>
                    </a:cubicBezTo>
                    <a:cubicBezTo>
                      <a:pt x="246" y="103"/>
                      <a:pt x="170" y="438"/>
                      <a:pt x="116" y="669"/>
                    </a:cubicBezTo>
                    <a:cubicBezTo>
                      <a:pt x="56" y="916"/>
                      <a:pt x="1" y="1211"/>
                      <a:pt x="155" y="1435"/>
                    </a:cubicBezTo>
                    <a:cubicBezTo>
                      <a:pt x="182" y="1473"/>
                      <a:pt x="219" y="1492"/>
                      <a:pt x="257" y="1492"/>
                    </a:cubicBezTo>
                    <a:cubicBezTo>
                      <a:pt x="286" y="1492"/>
                      <a:pt x="315" y="1481"/>
                      <a:pt x="342" y="1459"/>
                    </a:cubicBezTo>
                    <a:cubicBezTo>
                      <a:pt x="531" y="1295"/>
                      <a:pt x="571" y="1040"/>
                      <a:pt x="622" y="809"/>
                    </a:cubicBezTo>
                    <a:cubicBezTo>
                      <a:pt x="667" y="603"/>
                      <a:pt x="793" y="275"/>
                      <a:pt x="670" y="86"/>
                    </a:cubicBezTo>
                    <a:cubicBezTo>
                      <a:pt x="642" y="40"/>
                      <a:pt x="585" y="0"/>
                      <a:pt x="528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4839" name="Google Shape;4839;p28"/>
            <p:cNvGrpSpPr/>
            <p:nvPr/>
          </p:nvGrpSpPr>
          <p:grpSpPr>
            <a:xfrm flipH="1">
              <a:off x="3339346" y="4654247"/>
              <a:ext cx="88313" cy="132981"/>
              <a:chOff x="712664" y="3994329"/>
              <a:chExt cx="88313" cy="132981"/>
            </a:xfrm>
          </p:grpSpPr>
          <p:sp>
            <p:nvSpPr>
              <p:cNvPr id="4840" name="Google Shape;4840;p28"/>
              <p:cNvSpPr/>
              <p:nvPr/>
            </p:nvSpPr>
            <p:spPr>
              <a:xfrm>
                <a:off x="712664" y="4006439"/>
                <a:ext cx="44613" cy="91225"/>
              </a:xfrm>
              <a:custGeom>
                <a:avLst/>
                <a:gdLst/>
                <a:ahLst/>
                <a:cxnLst/>
                <a:rect l="l" t="t" r="r" b="b"/>
                <a:pathLst>
                  <a:path w="781" h="1597" extrusionOk="0">
                    <a:moveTo>
                      <a:pt x="221" y="1"/>
                    </a:moveTo>
                    <a:cubicBezTo>
                      <a:pt x="138" y="1"/>
                      <a:pt x="60" y="44"/>
                      <a:pt x="44" y="145"/>
                    </a:cubicBezTo>
                    <a:cubicBezTo>
                      <a:pt x="1" y="407"/>
                      <a:pt x="81" y="683"/>
                      <a:pt x="139" y="938"/>
                    </a:cubicBezTo>
                    <a:cubicBezTo>
                      <a:pt x="196" y="1187"/>
                      <a:pt x="264" y="1427"/>
                      <a:pt x="489" y="1579"/>
                    </a:cubicBezTo>
                    <a:cubicBezTo>
                      <a:pt x="506" y="1591"/>
                      <a:pt x="526" y="1596"/>
                      <a:pt x="546" y="1596"/>
                    </a:cubicBezTo>
                    <a:cubicBezTo>
                      <a:pt x="589" y="1596"/>
                      <a:pt x="632" y="1573"/>
                      <a:pt x="652" y="1535"/>
                    </a:cubicBezTo>
                    <a:cubicBezTo>
                      <a:pt x="780" y="1308"/>
                      <a:pt x="735" y="1060"/>
                      <a:pt x="674" y="820"/>
                    </a:cubicBezTo>
                    <a:cubicBezTo>
                      <a:pt x="614" y="582"/>
                      <a:pt x="569" y="295"/>
                      <a:pt x="422" y="97"/>
                    </a:cubicBezTo>
                    <a:cubicBezTo>
                      <a:pt x="377" y="36"/>
                      <a:pt x="297" y="1"/>
                      <a:pt x="221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841" name="Google Shape;4841;p28"/>
              <p:cNvSpPr/>
              <p:nvPr/>
            </p:nvSpPr>
            <p:spPr>
              <a:xfrm>
                <a:off x="767617" y="3994329"/>
                <a:ext cx="33360" cy="132981"/>
              </a:xfrm>
              <a:custGeom>
                <a:avLst/>
                <a:gdLst/>
                <a:ahLst/>
                <a:cxnLst/>
                <a:rect l="l" t="t" r="r" b="b"/>
                <a:pathLst>
                  <a:path w="584" h="2328" extrusionOk="0">
                    <a:moveTo>
                      <a:pt x="295" y="1"/>
                    </a:moveTo>
                    <a:cubicBezTo>
                      <a:pt x="171" y="1"/>
                      <a:pt x="45" y="86"/>
                      <a:pt x="30" y="255"/>
                    </a:cubicBezTo>
                    <a:cubicBezTo>
                      <a:pt x="0" y="597"/>
                      <a:pt x="2" y="946"/>
                      <a:pt x="6" y="1290"/>
                    </a:cubicBezTo>
                    <a:cubicBezTo>
                      <a:pt x="9" y="1631"/>
                      <a:pt x="24" y="1959"/>
                      <a:pt x="178" y="2270"/>
                    </a:cubicBezTo>
                    <a:cubicBezTo>
                      <a:pt x="198" y="2309"/>
                      <a:pt x="239" y="2328"/>
                      <a:pt x="281" y="2328"/>
                    </a:cubicBezTo>
                    <a:cubicBezTo>
                      <a:pt x="323" y="2328"/>
                      <a:pt x="365" y="2309"/>
                      <a:pt x="385" y="2270"/>
                    </a:cubicBezTo>
                    <a:cubicBezTo>
                      <a:pt x="543" y="1960"/>
                      <a:pt x="560" y="1631"/>
                      <a:pt x="569" y="1290"/>
                    </a:cubicBezTo>
                    <a:cubicBezTo>
                      <a:pt x="576" y="946"/>
                      <a:pt x="583" y="597"/>
                      <a:pt x="557" y="255"/>
                    </a:cubicBezTo>
                    <a:cubicBezTo>
                      <a:pt x="544" y="85"/>
                      <a:pt x="420" y="1"/>
                      <a:pt x="295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sp>
          <p:nvSpPr>
            <p:cNvPr id="4842" name="Google Shape;4842;p28"/>
            <p:cNvSpPr/>
            <p:nvPr/>
          </p:nvSpPr>
          <p:spPr>
            <a:xfrm>
              <a:off x="3576059" y="4617755"/>
              <a:ext cx="33188" cy="102763"/>
            </a:xfrm>
            <a:custGeom>
              <a:avLst/>
              <a:gdLst/>
              <a:ahLst/>
              <a:cxnLst/>
              <a:rect l="l" t="t" r="r" b="b"/>
              <a:pathLst>
                <a:path w="581" h="1799" extrusionOk="0">
                  <a:moveTo>
                    <a:pt x="300" y="0"/>
                  </a:moveTo>
                  <a:cubicBezTo>
                    <a:pt x="224" y="0"/>
                    <a:pt x="148" y="46"/>
                    <a:pt x="114" y="137"/>
                  </a:cubicBezTo>
                  <a:cubicBezTo>
                    <a:pt x="22" y="389"/>
                    <a:pt x="32" y="700"/>
                    <a:pt x="16" y="968"/>
                  </a:cubicBezTo>
                  <a:cubicBezTo>
                    <a:pt x="0" y="1232"/>
                    <a:pt x="5" y="1500"/>
                    <a:pt x="120" y="1743"/>
                  </a:cubicBezTo>
                  <a:cubicBezTo>
                    <a:pt x="136" y="1778"/>
                    <a:pt x="178" y="1799"/>
                    <a:pt x="219" y="1799"/>
                  </a:cubicBezTo>
                  <a:cubicBezTo>
                    <a:pt x="248" y="1799"/>
                    <a:pt x="276" y="1788"/>
                    <a:pt x="293" y="1765"/>
                  </a:cubicBezTo>
                  <a:cubicBezTo>
                    <a:pt x="467" y="1544"/>
                    <a:pt x="522" y="1270"/>
                    <a:pt x="540" y="994"/>
                  </a:cubicBezTo>
                  <a:cubicBezTo>
                    <a:pt x="554" y="722"/>
                    <a:pt x="580" y="397"/>
                    <a:pt x="484" y="137"/>
                  </a:cubicBezTo>
                  <a:cubicBezTo>
                    <a:pt x="451" y="46"/>
                    <a:pt x="375" y="0"/>
                    <a:pt x="300" y="0"/>
                  </a:cubicBezTo>
                  <a:close/>
                </a:path>
              </a:pathLst>
            </a:custGeom>
            <a:solidFill>
              <a:srgbClr val="191919">
                <a:alpha val="59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4843" name="Google Shape;4843;p28"/>
            <p:cNvGrpSpPr/>
            <p:nvPr/>
          </p:nvGrpSpPr>
          <p:grpSpPr>
            <a:xfrm>
              <a:off x="4632438" y="4603875"/>
              <a:ext cx="142923" cy="130526"/>
              <a:chOff x="178100" y="3904645"/>
              <a:chExt cx="142923" cy="130526"/>
            </a:xfrm>
          </p:grpSpPr>
          <p:sp>
            <p:nvSpPr>
              <p:cNvPr id="4844" name="Google Shape;4844;p28"/>
              <p:cNvSpPr/>
              <p:nvPr/>
            </p:nvSpPr>
            <p:spPr>
              <a:xfrm>
                <a:off x="178100" y="3936863"/>
                <a:ext cx="40843" cy="98308"/>
              </a:xfrm>
              <a:custGeom>
                <a:avLst/>
                <a:gdLst/>
                <a:ahLst/>
                <a:cxnLst/>
                <a:rect l="l" t="t" r="r" b="b"/>
                <a:pathLst>
                  <a:path w="715" h="1721" extrusionOk="0">
                    <a:moveTo>
                      <a:pt x="237" y="1"/>
                    </a:moveTo>
                    <a:cubicBezTo>
                      <a:pt x="157" y="1"/>
                      <a:pt x="77" y="54"/>
                      <a:pt x="49" y="139"/>
                    </a:cubicBezTo>
                    <a:cubicBezTo>
                      <a:pt x="1" y="283"/>
                      <a:pt x="37" y="436"/>
                      <a:pt x="59" y="582"/>
                    </a:cubicBezTo>
                    <a:cubicBezTo>
                      <a:pt x="76" y="711"/>
                      <a:pt x="98" y="838"/>
                      <a:pt x="120" y="966"/>
                    </a:cubicBezTo>
                    <a:cubicBezTo>
                      <a:pt x="142" y="1093"/>
                      <a:pt x="158" y="1223"/>
                      <a:pt x="193" y="1347"/>
                    </a:cubicBezTo>
                    <a:cubicBezTo>
                      <a:pt x="234" y="1488"/>
                      <a:pt x="302" y="1592"/>
                      <a:pt x="413" y="1688"/>
                    </a:cubicBezTo>
                    <a:cubicBezTo>
                      <a:pt x="438" y="1709"/>
                      <a:pt x="467" y="1720"/>
                      <a:pt x="496" y="1720"/>
                    </a:cubicBezTo>
                    <a:cubicBezTo>
                      <a:pt x="533" y="1720"/>
                      <a:pt x="570" y="1702"/>
                      <a:pt x="594" y="1665"/>
                    </a:cubicBezTo>
                    <a:cubicBezTo>
                      <a:pt x="672" y="1542"/>
                      <a:pt x="715" y="1424"/>
                      <a:pt x="707" y="1275"/>
                    </a:cubicBezTo>
                    <a:cubicBezTo>
                      <a:pt x="700" y="1133"/>
                      <a:pt x="672" y="990"/>
                      <a:pt x="643" y="848"/>
                    </a:cubicBezTo>
                    <a:cubicBezTo>
                      <a:pt x="592" y="595"/>
                      <a:pt x="554" y="244"/>
                      <a:pt x="362" y="51"/>
                    </a:cubicBezTo>
                    <a:cubicBezTo>
                      <a:pt x="326" y="16"/>
                      <a:pt x="281" y="1"/>
                      <a:pt x="237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845" name="Google Shape;4845;p28"/>
              <p:cNvSpPr/>
              <p:nvPr/>
            </p:nvSpPr>
            <p:spPr>
              <a:xfrm>
                <a:off x="230654" y="3904645"/>
                <a:ext cx="37187" cy="110589"/>
              </a:xfrm>
              <a:custGeom>
                <a:avLst/>
                <a:gdLst/>
                <a:ahLst/>
                <a:cxnLst/>
                <a:rect l="l" t="t" r="r" b="b"/>
                <a:pathLst>
                  <a:path w="651" h="1936" extrusionOk="0">
                    <a:moveTo>
                      <a:pt x="399" y="0"/>
                    </a:moveTo>
                    <a:cubicBezTo>
                      <a:pt x="364" y="0"/>
                      <a:pt x="331" y="13"/>
                      <a:pt x="305" y="45"/>
                    </a:cubicBezTo>
                    <a:cubicBezTo>
                      <a:pt x="124" y="270"/>
                      <a:pt x="142" y="647"/>
                      <a:pt x="102" y="921"/>
                    </a:cubicBezTo>
                    <a:cubicBezTo>
                      <a:pt x="57" y="1239"/>
                      <a:pt x="0" y="1544"/>
                      <a:pt x="117" y="1853"/>
                    </a:cubicBezTo>
                    <a:cubicBezTo>
                      <a:pt x="136" y="1902"/>
                      <a:pt x="182" y="1936"/>
                      <a:pt x="229" y="1936"/>
                    </a:cubicBezTo>
                    <a:cubicBezTo>
                      <a:pt x="255" y="1936"/>
                      <a:pt x="282" y="1925"/>
                      <a:pt x="305" y="1902"/>
                    </a:cubicBezTo>
                    <a:cubicBezTo>
                      <a:pt x="542" y="1660"/>
                      <a:pt x="598" y="1348"/>
                      <a:pt x="625" y="1020"/>
                    </a:cubicBezTo>
                    <a:cubicBezTo>
                      <a:pt x="637" y="862"/>
                      <a:pt x="650" y="703"/>
                      <a:pt x="643" y="545"/>
                    </a:cubicBezTo>
                    <a:cubicBezTo>
                      <a:pt x="637" y="392"/>
                      <a:pt x="640" y="203"/>
                      <a:pt x="542" y="75"/>
                    </a:cubicBezTo>
                    <a:cubicBezTo>
                      <a:pt x="511" y="33"/>
                      <a:pt x="454" y="0"/>
                      <a:pt x="399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846" name="Google Shape;4846;p28"/>
              <p:cNvSpPr/>
              <p:nvPr/>
            </p:nvSpPr>
            <p:spPr>
              <a:xfrm>
                <a:off x="275667" y="3947545"/>
                <a:ext cx="45355" cy="85284"/>
              </a:xfrm>
              <a:custGeom>
                <a:avLst/>
                <a:gdLst/>
                <a:ahLst/>
                <a:cxnLst/>
                <a:rect l="l" t="t" r="r" b="b"/>
                <a:pathLst>
                  <a:path w="794" h="1493" extrusionOk="0">
                    <a:moveTo>
                      <a:pt x="528" y="0"/>
                    </a:moveTo>
                    <a:cubicBezTo>
                      <a:pt x="514" y="0"/>
                      <a:pt x="500" y="3"/>
                      <a:pt x="486" y="9"/>
                    </a:cubicBezTo>
                    <a:cubicBezTo>
                      <a:pt x="246" y="103"/>
                      <a:pt x="170" y="438"/>
                      <a:pt x="116" y="669"/>
                    </a:cubicBezTo>
                    <a:cubicBezTo>
                      <a:pt x="56" y="916"/>
                      <a:pt x="1" y="1211"/>
                      <a:pt x="155" y="1435"/>
                    </a:cubicBezTo>
                    <a:cubicBezTo>
                      <a:pt x="182" y="1473"/>
                      <a:pt x="219" y="1492"/>
                      <a:pt x="257" y="1492"/>
                    </a:cubicBezTo>
                    <a:cubicBezTo>
                      <a:pt x="286" y="1492"/>
                      <a:pt x="315" y="1481"/>
                      <a:pt x="342" y="1459"/>
                    </a:cubicBezTo>
                    <a:cubicBezTo>
                      <a:pt x="531" y="1295"/>
                      <a:pt x="571" y="1040"/>
                      <a:pt x="622" y="809"/>
                    </a:cubicBezTo>
                    <a:cubicBezTo>
                      <a:pt x="667" y="603"/>
                      <a:pt x="793" y="275"/>
                      <a:pt x="670" y="86"/>
                    </a:cubicBezTo>
                    <a:cubicBezTo>
                      <a:pt x="642" y="40"/>
                      <a:pt x="585" y="0"/>
                      <a:pt x="528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4847" name="Google Shape;4847;p28"/>
            <p:cNvGrpSpPr/>
            <p:nvPr/>
          </p:nvGrpSpPr>
          <p:grpSpPr>
            <a:xfrm>
              <a:off x="6178388" y="4603875"/>
              <a:ext cx="142923" cy="130526"/>
              <a:chOff x="178100" y="3904645"/>
              <a:chExt cx="142923" cy="130526"/>
            </a:xfrm>
          </p:grpSpPr>
          <p:sp>
            <p:nvSpPr>
              <p:cNvPr id="4848" name="Google Shape;4848;p28"/>
              <p:cNvSpPr/>
              <p:nvPr/>
            </p:nvSpPr>
            <p:spPr>
              <a:xfrm>
                <a:off x="178100" y="3936863"/>
                <a:ext cx="40843" cy="98308"/>
              </a:xfrm>
              <a:custGeom>
                <a:avLst/>
                <a:gdLst/>
                <a:ahLst/>
                <a:cxnLst/>
                <a:rect l="l" t="t" r="r" b="b"/>
                <a:pathLst>
                  <a:path w="715" h="1721" extrusionOk="0">
                    <a:moveTo>
                      <a:pt x="237" y="1"/>
                    </a:moveTo>
                    <a:cubicBezTo>
                      <a:pt x="157" y="1"/>
                      <a:pt x="77" y="54"/>
                      <a:pt x="49" y="139"/>
                    </a:cubicBezTo>
                    <a:cubicBezTo>
                      <a:pt x="1" y="283"/>
                      <a:pt x="37" y="436"/>
                      <a:pt x="59" y="582"/>
                    </a:cubicBezTo>
                    <a:cubicBezTo>
                      <a:pt x="76" y="711"/>
                      <a:pt x="98" y="838"/>
                      <a:pt x="120" y="966"/>
                    </a:cubicBezTo>
                    <a:cubicBezTo>
                      <a:pt x="142" y="1093"/>
                      <a:pt x="158" y="1223"/>
                      <a:pt x="193" y="1347"/>
                    </a:cubicBezTo>
                    <a:cubicBezTo>
                      <a:pt x="234" y="1488"/>
                      <a:pt x="302" y="1592"/>
                      <a:pt x="413" y="1688"/>
                    </a:cubicBezTo>
                    <a:cubicBezTo>
                      <a:pt x="438" y="1709"/>
                      <a:pt x="467" y="1720"/>
                      <a:pt x="496" y="1720"/>
                    </a:cubicBezTo>
                    <a:cubicBezTo>
                      <a:pt x="533" y="1720"/>
                      <a:pt x="570" y="1702"/>
                      <a:pt x="594" y="1665"/>
                    </a:cubicBezTo>
                    <a:cubicBezTo>
                      <a:pt x="672" y="1542"/>
                      <a:pt x="715" y="1424"/>
                      <a:pt x="707" y="1275"/>
                    </a:cubicBezTo>
                    <a:cubicBezTo>
                      <a:pt x="700" y="1133"/>
                      <a:pt x="672" y="990"/>
                      <a:pt x="643" y="848"/>
                    </a:cubicBezTo>
                    <a:cubicBezTo>
                      <a:pt x="592" y="595"/>
                      <a:pt x="554" y="244"/>
                      <a:pt x="362" y="51"/>
                    </a:cubicBezTo>
                    <a:cubicBezTo>
                      <a:pt x="326" y="16"/>
                      <a:pt x="281" y="1"/>
                      <a:pt x="237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849" name="Google Shape;4849;p28"/>
              <p:cNvSpPr/>
              <p:nvPr/>
            </p:nvSpPr>
            <p:spPr>
              <a:xfrm>
                <a:off x="230654" y="3904645"/>
                <a:ext cx="37187" cy="110589"/>
              </a:xfrm>
              <a:custGeom>
                <a:avLst/>
                <a:gdLst/>
                <a:ahLst/>
                <a:cxnLst/>
                <a:rect l="l" t="t" r="r" b="b"/>
                <a:pathLst>
                  <a:path w="651" h="1936" extrusionOk="0">
                    <a:moveTo>
                      <a:pt x="399" y="0"/>
                    </a:moveTo>
                    <a:cubicBezTo>
                      <a:pt x="364" y="0"/>
                      <a:pt x="331" y="13"/>
                      <a:pt x="305" y="45"/>
                    </a:cubicBezTo>
                    <a:cubicBezTo>
                      <a:pt x="124" y="270"/>
                      <a:pt x="142" y="647"/>
                      <a:pt x="102" y="921"/>
                    </a:cubicBezTo>
                    <a:cubicBezTo>
                      <a:pt x="57" y="1239"/>
                      <a:pt x="0" y="1544"/>
                      <a:pt x="117" y="1853"/>
                    </a:cubicBezTo>
                    <a:cubicBezTo>
                      <a:pt x="136" y="1902"/>
                      <a:pt x="182" y="1936"/>
                      <a:pt x="229" y="1936"/>
                    </a:cubicBezTo>
                    <a:cubicBezTo>
                      <a:pt x="255" y="1936"/>
                      <a:pt x="282" y="1925"/>
                      <a:pt x="305" y="1902"/>
                    </a:cubicBezTo>
                    <a:cubicBezTo>
                      <a:pt x="542" y="1660"/>
                      <a:pt x="598" y="1348"/>
                      <a:pt x="625" y="1020"/>
                    </a:cubicBezTo>
                    <a:cubicBezTo>
                      <a:pt x="637" y="862"/>
                      <a:pt x="650" y="703"/>
                      <a:pt x="643" y="545"/>
                    </a:cubicBezTo>
                    <a:cubicBezTo>
                      <a:pt x="637" y="392"/>
                      <a:pt x="640" y="203"/>
                      <a:pt x="542" y="75"/>
                    </a:cubicBezTo>
                    <a:cubicBezTo>
                      <a:pt x="511" y="33"/>
                      <a:pt x="454" y="0"/>
                      <a:pt x="399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850" name="Google Shape;4850;p28"/>
              <p:cNvSpPr/>
              <p:nvPr/>
            </p:nvSpPr>
            <p:spPr>
              <a:xfrm>
                <a:off x="275667" y="3947545"/>
                <a:ext cx="45355" cy="85284"/>
              </a:xfrm>
              <a:custGeom>
                <a:avLst/>
                <a:gdLst/>
                <a:ahLst/>
                <a:cxnLst/>
                <a:rect l="l" t="t" r="r" b="b"/>
                <a:pathLst>
                  <a:path w="794" h="1493" extrusionOk="0">
                    <a:moveTo>
                      <a:pt x="528" y="0"/>
                    </a:moveTo>
                    <a:cubicBezTo>
                      <a:pt x="514" y="0"/>
                      <a:pt x="500" y="3"/>
                      <a:pt x="486" y="9"/>
                    </a:cubicBezTo>
                    <a:cubicBezTo>
                      <a:pt x="246" y="103"/>
                      <a:pt x="170" y="438"/>
                      <a:pt x="116" y="669"/>
                    </a:cubicBezTo>
                    <a:cubicBezTo>
                      <a:pt x="56" y="916"/>
                      <a:pt x="1" y="1211"/>
                      <a:pt x="155" y="1435"/>
                    </a:cubicBezTo>
                    <a:cubicBezTo>
                      <a:pt x="182" y="1473"/>
                      <a:pt x="219" y="1492"/>
                      <a:pt x="257" y="1492"/>
                    </a:cubicBezTo>
                    <a:cubicBezTo>
                      <a:pt x="286" y="1492"/>
                      <a:pt x="315" y="1481"/>
                      <a:pt x="342" y="1459"/>
                    </a:cubicBezTo>
                    <a:cubicBezTo>
                      <a:pt x="531" y="1295"/>
                      <a:pt x="571" y="1040"/>
                      <a:pt x="622" y="809"/>
                    </a:cubicBezTo>
                    <a:cubicBezTo>
                      <a:pt x="667" y="603"/>
                      <a:pt x="793" y="275"/>
                      <a:pt x="670" y="86"/>
                    </a:cubicBezTo>
                    <a:cubicBezTo>
                      <a:pt x="642" y="40"/>
                      <a:pt x="585" y="0"/>
                      <a:pt x="528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4851" name="Google Shape;4851;p28"/>
            <p:cNvGrpSpPr/>
            <p:nvPr/>
          </p:nvGrpSpPr>
          <p:grpSpPr>
            <a:xfrm>
              <a:off x="5250150" y="4638600"/>
              <a:ext cx="142923" cy="130526"/>
              <a:chOff x="178100" y="3904645"/>
              <a:chExt cx="142923" cy="130526"/>
            </a:xfrm>
          </p:grpSpPr>
          <p:sp>
            <p:nvSpPr>
              <p:cNvPr id="4852" name="Google Shape;4852;p28"/>
              <p:cNvSpPr/>
              <p:nvPr/>
            </p:nvSpPr>
            <p:spPr>
              <a:xfrm>
                <a:off x="178100" y="3936863"/>
                <a:ext cx="40843" cy="98308"/>
              </a:xfrm>
              <a:custGeom>
                <a:avLst/>
                <a:gdLst/>
                <a:ahLst/>
                <a:cxnLst/>
                <a:rect l="l" t="t" r="r" b="b"/>
                <a:pathLst>
                  <a:path w="715" h="1721" extrusionOk="0">
                    <a:moveTo>
                      <a:pt x="237" y="1"/>
                    </a:moveTo>
                    <a:cubicBezTo>
                      <a:pt x="157" y="1"/>
                      <a:pt x="77" y="54"/>
                      <a:pt x="49" y="139"/>
                    </a:cubicBezTo>
                    <a:cubicBezTo>
                      <a:pt x="1" y="283"/>
                      <a:pt x="37" y="436"/>
                      <a:pt x="59" y="582"/>
                    </a:cubicBezTo>
                    <a:cubicBezTo>
                      <a:pt x="76" y="711"/>
                      <a:pt x="98" y="838"/>
                      <a:pt x="120" y="966"/>
                    </a:cubicBezTo>
                    <a:cubicBezTo>
                      <a:pt x="142" y="1093"/>
                      <a:pt x="158" y="1223"/>
                      <a:pt x="193" y="1347"/>
                    </a:cubicBezTo>
                    <a:cubicBezTo>
                      <a:pt x="234" y="1488"/>
                      <a:pt x="302" y="1592"/>
                      <a:pt x="413" y="1688"/>
                    </a:cubicBezTo>
                    <a:cubicBezTo>
                      <a:pt x="438" y="1709"/>
                      <a:pt x="467" y="1720"/>
                      <a:pt x="496" y="1720"/>
                    </a:cubicBezTo>
                    <a:cubicBezTo>
                      <a:pt x="533" y="1720"/>
                      <a:pt x="570" y="1702"/>
                      <a:pt x="594" y="1665"/>
                    </a:cubicBezTo>
                    <a:cubicBezTo>
                      <a:pt x="672" y="1542"/>
                      <a:pt x="715" y="1424"/>
                      <a:pt x="707" y="1275"/>
                    </a:cubicBezTo>
                    <a:cubicBezTo>
                      <a:pt x="700" y="1133"/>
                      <a:pt x="672" y="990"/>
                      <a:pt x="643" y="848"/>
                    </a:cubicBezTo>
                    <a:cubicBezTo>
                      <a:pt x="592" y="595"/>
                      <a:pt x="554" y="244"/>
                      <a:pt x="362" y="51"/>
                    </a:cubicBezTo>
                    <a:cubicBezTo>
                      <a:pt x="326" y="16"/>
                      <a:pt x="281" y="1"/>
                      <a:pt x="237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853" name="Google Shape;4853;p28"/>
              <p:cNvSpPr/>
              <p:nvPr/>
            </p:nvSpPr>
            <p:spPr>
              <a:xfrm>
                <a:off x="230654" y="3904645"/>
                <a:ext cx="37187" cy="110589"/>
              </a:xfrm>
              <a:custGeom>
                <a:avLst/>
                <a:gdLst/>
                <a:ahLst/>
                <a:cxnLst/>
                <a:rect l="l" t="t" r="r" b="b"/>
                <a:pathLst>
                  <a:path w="651" h="1936" extrusionOk="0">
                    <a:moveTo>
                      <a:pt x="399" y="0"/>
                    </a:moveTo>
                    <a:cubicBezTo>
                      <a:pt x="364" y="0"/>
                      <a:pt x="331" y="13"/>
                      <a:pt x="305" y="45"/>
                    </a:cubicBezTo>
                    <a:cubicBezTo>
                      <a:pt x="124" y="270"/>
                      <a:pt x="142" y="647"/>
                      <a:pt x="102" y="921"/>
                    </a:cubicBezTo>
                    <a:cubicBezTo>
                      <a:pt x="57" y="1239"/>
                      <a:pt x="0" y="1544"/>
                      <a:pt x="117" y="1853"/>
                    </a:cubicBezTo>
                    <a:cubicBezTo>
                      <a:pt x="136" y="1902"/>
                      <a:pt x="182" y="1936"/>
                      <a:pt x="229" y="1936"/>
                    </a:cubicBezTo>
                    <a:cubicBezTo>
                      <a:pt x="255" y="1936"/>
                      <a:pt x="282" y="1925"/>
                      <a:pt x="305" y="1902"/>
                    </a:cubicBezTo>
                    <a:cubicBezTo>
                      <a:pt x="542" y="1660"/>
                      <a:pt x="598" y="1348"/>
                      <a:pt x="625" y="1020"/>
                    </a:cubicBezTo>
                    <a:cubicBezTo>
                      <a:pt x="637" y="862"/>
                      <a:pt x="650" y="703"/>
                      <a:pt x="643" y="545"/>
                    </a:cubicBezTo>
                    <a:cubicBezTo>
                      <a:pt x="637" y="392"/>
                      <a:pt x="640" y="203"/>
                      <a:pt x="542" y="75"/>
                    </a:cubicBezTo>
                    <a:cubicBezTo>
                      <a:pt x="511" y="33"/>
                      <a:pt x="454" y="0"/>
                      <a:pt x="399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854" name="Google Shape;4854;p28"/>
              <p:cNvSpPr/>
              <p:nvPr/>
            </p:nvSpPr>
            <p:spPr>
              <a:xfrm>
                <a:off x="275667" y="3947545"/>
                <a:ext cx="45355" cy="85284"/>
              </a:xfrm>
              <a:custGeom>
                <a:avLst/>
                <a:gdLst/>
                <a:ahLst/>
                <a:cxnLst/>
                <a:rect l="l" t="t" r="r" b="b"/>
                <a:pathLst>
                  <a:path w="794" h="1493" extrusionOk="0">
                    <a:moveTo>
                      <a:pt x="528" y="0"/>
                    </a:moveTo>
                    <a:cubicBezTo>
                      <a:pt x="514" y="0"/>
                      <a:pt x="500" y="3"/>
                      <a:pt x="486" y="9"/>
                    </a:cubicBezTo>
                    <a:cubicBezTo>
                      <a:pt x="246" y="103"/>
                      <a:pt x="170" y="438"/>
                      <a:pt x="116" y="669"/>
                    </a:cubicBezTo>
                    <a:cubicBezTo>
                      <a:pt x="56" y="916"/>
                      <a:pt x="1" y="1211"/>
                      <a:pt x="155" y="1435"/>
                    </a:cubicBezTo>
                    <a:cubicBezTo>
                      <a:pt x="182" y="1473"/>
                      <a:pt x="219" y="1492"/>
                      <a:pt x="257" y="1492"/>
                    </a:cubicBezTo>
                    <a:cubicBezTo>
                      <a:pt x="286" y="1492"/>
                      <a:pt x="315" y="1481"/>
                      <a:pt x="342" y="1459"/>
                    </a:cubicBezTo>
                    <a:cubicBezTo>
                      <a:pt x="531" y="1295"/>
                      <a:pt x="571" y="1040"/>
                      <a:pt x="622" y="809"/>
                    </a:cubicBezTo>
                    <a:cubicBezTo>
                      <a:pt x="667" y="603"/>
                      <a:pt x="793" y="275"/>
                      <a:pt x="670" y="86"/>
                    </a:cubicBezTo>
                    <a:cubicBezTo>
                      <a:pt x="642" y="40"/>
                      <a:pt x="585" y="0"/>
                      <a:pt x="528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4855" name="Google Shape;4855;p28"/>
            <p:cNvGrpSpPr/>
            <p:nvPr/>
          </p:nvGrpSpPr>
          <p:grpSpPr>
            <a:xfrm flipH="1">
              <a:off x="3748221" y="4689922"/>
              <a:ext cx="88313" cy="132981"/>
              <a:chOff x="712664" y="3994329"/>
              <a:chExt cx="88313" cy="132981"/>
            </a:xfrm>
          </p:grpSpPr>
          <p:sp>
            <p:nvSpPr>
              <p:cNvPr id="4856" name="Google Shape;4856;p28"/>
              <p:cNvSpPr/>
              <p:nvPr/>
            </p:nvSpPr>
            <p:spPr>
              <a:xfrm>
                <a:off x="712664" y="4006439"/>
                <a:ext cx="44613" cy="91225"/>
              </a:xfrm>
              <a:custGeom>
                <a:avLst/>
                <a:gdLst/>
                <a:ahLst/>
                <a:cxnLst/>
                <a:rect l="l" t="t" r="r" b="b"/>
                <a:pathLst>
                  <a:path w="781" h="1597" extrusionOk="0">
                    <a:moveTo>
                      <a:pt x="221" y="1"/>
                    </a:moveTo>
                    <a:cubicBezTo>
                      <a:pt x="138" y="1"/>
                      <a:pt x="60" y="44"/>
                      <a:pt x="44" y="145"/>
                    </a:cubicBezTo>
                    <a:cubicBezTo>
                      <a:pt x="1" y="407"/>
                      <a:pt x="81" y="683"/>
                      <a:pt x="139" y="938"/>
                    </a:cubicBezTo>
                    <a:cubicBezTo>
                      <a:pt x="196" y="1187"/>
                      <a:pt x="264" y="1427"/>
                      <a:pt x="489" y="1579"/>
                    </a:cubicBezTo>
                    <a:cubicBezTo>
                      <a:pt x="506" y="1591"/>
                      <a:pt x="526" y="1596"/>
                      <a:pt x="546" y="1596"/>
                    </a:cubicBezTo>
                    <a:cubicBezTo>
                      <a:pt x="589" y="1596"/>
                      <a:pt x="632" y="1573"/>
                      <a:pt x="652" y="1535"/>
                    </a:cubicBezTo>
                    <a:cubicBezTo>
                      <a:pt x="780" y="1308"/>
                      <a:pt x="735" y="1060"/>
                      <a:pt x="674" y="820"/>
                    </a:cubicBezTo>
                    <a:cubicBezTo>
                      <a:pt x="614" y="582"/>
                      <a:pt x="569" y="295"/>
                      <a:pt x="422" y="97"/>
                    </a:cubicBezTo>
                    <a:cubicBezTo>
                      <a:pt x="377" y="36"/>
                      <a:pt x="297" y="1"/>
                      <a:pt x="221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857" name="Google Shape;4857;p28"/>
              <p:cNvSpPr/>
              <p:nvPr/>
            </p:nvSpPr>
            <p:spPr>
              <a:xfrm>
                <a:off x="767617" y="3994329"/>
                <a:ext cx="33360" cy="132981"/>
              </a:xfrm>
              <a:custGeom>
                <a:avLst/>
                <a:gdLst/>
                <a:ahLst/>
                <a:cxnLst/>
                <a:rect l="l" t="t" r="r" b="b"/>
                <a:pathLst>
                  <a:path w="584" h="2328" extrusionOk="0">
                    <a:moveTo>
                      <a:pt x="295" y="1"/>
                    </a:moveTo>
                    <a:cubicBezTo>
                      <a:pt x="171" y="1"/>
                      <a:pt x="45" y="86"/>
                      <a:pt x="30" y="255"/>
                    </a:cubicBezTo>
                    <a:cubicBezTo>
                      <a:pt x="0" y="597"/>
                      <a:pt x="2" y="946"/>
                      <a:pt x="6" y="1290"/>
                    </a:cubicBezTo>
                    <a:cubicBezTo>
                      <a:pt x="9" y="1631"/>
                      <a:pt x="24" y="1959"/>
                      <a:pt x="178" y="2270"/>
                    </a:cubicBezTo>
                    <a:cubicBezTo>
                      <a:pt x="198" y="2309"/>
                      <a:pt x="239" y="2328"/>
                      <a:pt x="281" y="2328"/>
                    </a:cubicBezTo>
                    <a:cubicBezTo>
                      <a:pt x="323" y="2328"/>
                      <a:pt x="365" y="2309"/>
                      <a:pt x="385" y="2270"/>
                    </a:cubicBezTo>
                    <a:cubicBezTo>
                      <a:pt x="543" y="1960"/>
                      <a:pt x="560" y="1631"/>
                      <a:pt x="569" y="1290"/>
                    </a:cubicBezTo>
                    <a:cubicBezTo>
                      <a:pt x="576" y="946"/>
                      <a:pt x="583" y="597"/>
                      <a:pt x="557" y="255"/>
                    </a:cubicBezTo>
                    <a:cubicBezTo>
                      <a:pt x="544" y="85"/>
                      <a:pt x="420" y="1"/>
                      <a:pt x="295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4858" name="Google Shape;4858;p28"/>
            <p:cNvGrpSpPr/>
            <p:nvPr/>
          </p:nvGrpSpPr>
          <p:grpSpPr>
            <a:xfrm flipH="1">
              <a:off x="5698684" y="4628872"/>
              <a:ext cx="88313" cy="132981"/>
              <a:chOff x="712664" y="3994329"/>
              <a:chExt cx="88313" cy="132981"/>
            </a:xfrm>
          </p:grpSpPr>
          <p:sp>
            <p:nvSpPr>
              <p:cNvPr id="4859" name="Google Shape;4859;p28"/>
              <p:cNvSpPr/>
              <p:nvPr/>
            </p:nvSpPr>
            <p:spPr>
              <a:xfrm>
                <a:off x="712664" y="4006439"/>
                <a:ext cx="44613" cy="91225"/>
              </a:xfrm>
              <a:custGeom>
                <a:avLst/>
                <a:gdLst/>
                <a:ahLst/>
                <a:cxnLst/>
                <a:rect l="l" t="t" r="r" b="b"/>
                <a:pathLst>
                  <a:path w="781" h="1597" extrusionOk="0">
                    <a:moveTo>
                      <a:pt x="221" y="1"/>
                    </a:moveTo>
                    <a:cubicBezTo>
                      <a:pt x="138" y="1"/>
                      <a:pt x="60" y="44"/>
                      <a:pt x="44" y="145"/>
                    </a:cubicBezTo>
                    <a:cubicBezTo>
                      <a:pt x="1" y="407"/>
                      <a:pt x="81" y="683"/>
                      <a:pt x="139" y="938"/>
                    </a:cubicBezTo>
                    <a:cubicBezTo>
                      <a:pt x="196" y="1187"/>
                      <a:pt x="264" y="1427"/>
                      <a:pt x="489" y="1579"/>
                    </a:cubicBezTo>
                    <a:cubicBezTo>
                      <a:pt x="506" y="1591"/>
                      <a:pt x="526" y="1596"/>
                      <a:pt x="546" y="1596"/>
                    </a:cubicBezTo>
                    <a:cubicBezTo>
                      <a:pt x="589" y="1596"/>
                      <a:pt x="632" y="1573"/>
                      <a:pt x="652" y="1535"/>
                    </a:cubicBezTo>
                    <a:cubicBezTo>
                      <a:pt x="780" y="1308"/>
                      <a:pt x="735" y="1060"/>
                      <a:pt x="674" y="820"/>
                    </a:cubicBezTo>
                    <a:cubicBezTo>
                      <a:pt x="614" y="582"/>
                      <a:pt x="569" y="295"/>
                      <a:pt x="422" y="97"/>
                    </a:cubicBezTo>
                    <a:cubicBezTo>
                      <a:pt x="377" y="36"/>
                      <a:pt x="297" y="1"/>
                      <a:pt x="221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860" name="Google Shape;4860;p28"/>
              <p:cNvSpPr/>
              <p:nvPr/>
            </p:nvSpPr>
            <p:spPr>
              <a:xfrm>
                <a:off x="767617" y="3994329"/>
                <a:ext cx="33360" cy="132981"/>
              </a:xfrm>
              <a:custGeom>
                <a:avLst/>
                <a:gdLst/>
                <a:ahLst/>
                <a:cxnLst/>
                <a:rect l="l" t="t" r="r" b="b"/>
                <a:pathLst>
                  <a:path w="584" h="2328" extrusionOk="0">
                    <a:moveTo>
                      <a:pt x="295" y="1"/>
                    </a:moveTo>
                    <a:cubicBezTo>
                      <a:pt x="171" y="1"/>
                      <a:pt x="45" y="86"/>
                      <a:pt x="30" y="255"/>
                    </a:cubicBezTo>
                    <a:cubicBezTo>
                      <a:pt x="0" y="597"/>
                      <a:pt x="2" y="946"/>
                      <a:pt x="6" y="1290"/>
                    </a:cubicBezTo>
                    <a:cubicBezTo>
                      <a:pt x="9" y="1631"/>
                      <a:pt x="24" y="1959"/>
                      <a:pt x="178" y="2270"/>
                    </a:cubicBezTo>
                    <a:cubicBezTo>
                      <a:pt x="198" y="2309"/>
                      <a:pt x="239" y="2328"/>
                      <a:pt x="281" y="2328"/>
                    </a:cubicBezTo>
                    <a:cubicBezTo>
                      <a:pt x="323" y="2328"/>
                      <a:pt x="365" y="2309"/>
                      <a:pt x="385" y="2270"/>
                    </a:cubicBezTo>
                    <a:cubicBezTo>
                      <a:pt x="543" y="1960"/>
                      <a:pt x="560" y="1631"/>
                      <a:pt x="569" y="1290"/>
                    </a:cubicBezTo>
                    <a:cubicBezTo>
                      <a:pt x="576" y="946"/>
                      <a:pt x="583" y="597"/>
                      <a:pt x="557" y="255"/>
                    </a:cubicBezTo>
                    <a:cubicBezTo>
                      <a:pt x="544" y="85"/>
                      <a:pt x="420" y="1"/>
                      <a:pt x="295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sp>
          <p:nvSpPr>
            <p:cNvPr id="4861" name="Google Shape;4861;p28"/>
            <p:cNvSpPr/>
            <p:nvPr/>
          </p:nvSpPr>
          <p:spPr>
            <a:xfrm flipH="1">
              <a:off x="4996151" y="4643980"/>
              <a:ext cx="33188" cy="102763"/>
            </a:xfrm>
            <a:custGeom>
              <a:avLst/>
              <a:gdLst/>
              <a:ahLst/>
              <a:cxnLst/>
              <a:rect l="l" t="t" r="r" b="b"/>
              <a:pathLst>
                <a:path w="581" h="1799" extrusionOk="0">
                  <a:moveTo>
                    <a:pt x="300" y="0"/>
                  </a:moveTo>
                  <a:cubicBezTo>
                    <a:pt x="224" y="0"/>
                    <a:pt x="148" y="46"/>
                    <a:pt x="114" y="137"/>
                  </a:cubicBezTo>
                  <a:cubicBezTo>
                    <a:pt x="22" y="389"/>
                    <a:pt x="32" y="700"/>
                    <a:pt x="16" y="968"/>
                  </a:cubicBezTo>
                  <a:cubicBezTo>
                    <a:pt x="0" y="1232"/>
                    <a:pt x="5" y="1500"/>
                    <a:pt x="120" y="1743"/>
                  </a:cubicBezTo>
                  <a:cubicBezTo>
                    <a:pt x="136" y="1778"/>
                    <a:pt x="178" y="1799"/>
                    <a:pt x="219" y="1799"/>
                  </a:cubicBezTo>
                  <a:cubicBezTo>
                    <a:pt x="248" y="1799"/>
                    <a:pt x="276" y="1788"/>
                    <a:pt x="293" y="1765"/>
                  </a:cubicBezTo>
                  <a:cubicBezTo>
                    <a:pt x="467" y="1544"/>
                    <a:pt x="522" y="1270"/>
                    <a:pt x="540" y="994"/>
                  </a:cubicBezTo>
                  <a:cubicBezTo>
                    <a:pt x="554" y="722"/>
                    <a:pt x="580" y="397"/>
                    <a:pt x="484" y="137"/>
                  </a:cubicBezTo>
                  <a:cubicBezTo>
                    <a:pt x="451" y="46"/>
                    <a:pt x="375" y="0"/>
                    <a:pt x="300" y="0"/>
                  </a:cubicBezTo>
                  <a:close/>
                </a:path>
              </a:pathLst>
            </a:custGeom>
            <a:solidFill>
              <a:srgbClr val="191919">
                <a:alpha val="59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62" name="Google Shape;4862;p28"/>
            <p:cNvSpPr/>
            <p:nvPr/>
          </p:nvSpPr>
          <p:spPr>
            <a:xfrm flipH="1">
              <a:off x="4154313" y="4643980"/>
              <a:ext cx="33188" cy="102763"/>
            </a:xfrm>
            <a:custGeom>
              <a:avLst/>
              <a:gdLst/>
              <a:ahLst/>
              <a:cxnLst/>
              <a:rect l="l" t="t" r="r" b="b"/>
              <a:pathLst>
                <a:path w="581" h="1799" extrusionOk="0">
                  <a:moveTo>
                    <a:pt x="300" y="0"/>
                  </a:moveTo>
                  <a:cubicBezTo>
                    <a:pt x="224" y="0"/>
                    <a:pt x="148" y="46"/>
                    <a:pt x="114" y="137"/>
                  </a:cubicBezTo>
                  <a:cubicBezTo>
                    <a:pt x="22" y="389"/>
                    <a:pt x="32" y="700"/>
                    <a:pt x="16" y="968"/>
                  </a:cubicBezTo>
                  <a:cubicBezTo>
                    <a:pt x="0" y="1232"/>
                    <a:pt x="5" y="1500"/>
                    <a:pt x="120" y="1743"/>
                  </a:cubicBezTo>
                  <a:cubicBezTo>
                    <a:pt x="136" y="1778"/>
                    <a:pt x="178" y="1799"/>
                    <a:pt x="219" y="1799"/>
                  </a:cubicBezTo>
                  <a:cubicBezTo>
                    <a:pt x="248" y="1799"/>
                    <a:pt x="276" y="1788"/>
                    <a:pt x="293" y="1765"/>
                  </a:cubicBezTo>
                  <a:cubicBezTo>
                    <a:pt x="467" y="1544"/>
                    <a:pt x="522" y="1270"/>
                    <a:pt x="540" y="994"/>
                  </a:cubicBezTo>
                  <a:cubicBezTo>
                    <a:pt x="554" y="722"/>
                    <a:pt x="580" y="397"/>
                    <a:pt x="484" y="137"/>
                  </a:cubicBezTo>
                  <a:cubicBezTo>
                    <a:pt x="451" y="46"/>
                    <a:pt x="375" y="0"/>
                    <a:pt x="300" y="0"/>
                  </a:cubicBezTo>
                  <a:close/>
                </a:path>
              </a:pathLst>
            </a:custGeom>
            <a:solidFill>
              <a:srgbClr val="191919">
                <a:alpha val="59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4863" name="Google Shape;4863;p28"/>
          <p:cNvSpPr txBox="1">
            <a:spLocks noGrp="1"/>
          </p:cNvSpPr>
          <p:nvPr>
            <p:ph type="title" hasCustomPrompt="1"/>
          </p:nvPr>
        </p:nvSpPr>
        <p:spPr>
          <a:xfrm>
            <a:off x="1273000" y="2175857"/>
            <a:ext cx="2438400" cy="1104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9pPr>
          </a:lstStyle>
          <a:p>
            <a:r>
              <a:t>xx%</a:t>
            </a:r>
          </a:p>
        </p:txBody>
      </p:sp>
      <p:sp>
        <p:nvSpPr>
          <p:cNvPr id="4864" name="Google Shape;4864;p28"/>
          <p:cNvSpPr txBox="1">
            <a:spLocks noGrp="1"/>
          </p:cNvSpPr>
          <p:nvPr>
            <p:ph type="subTitle" idx="1"/>
          </p:nvPr>
        </p:nvSpPr>
        <p:spPr>
          <a:xfrm>
            <a:off x="968200" y="4931280"/>
            <a:ext cx="3048000" cy="85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65" name="Google Shape;4865;p28"/>
          <p:cNvSpPr txBox="1">
            <a:spLocks noGrp="1"/>
          </p:cNvSpPr>
          <p:nvPr>
            <p:ph type="title" idx="2" hasCustomPrompt="1"/>
          </p:nvPr>
        </p:nvSpPr>
        <p:spPr>
          <a:xfrm>
            <a:off x="4880900" y="2175841"/>
            <a:ext cx="2438400" cy="1104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9pPr>
          </a:lstStyle>
          <a:p>
            <a:r>
              <a:t>xx%</a:t>
            </a:r>
          </a:p>
        </p:txBody>
      </p:sp>
      <p:sp>
        <p:nvSpPr>
          <p:cNvPr id="4866" name="Google Shape;4866;p28"/>
          <p:cNvSpPr txBox="1">
            <a:spLocks noGrp="1"/>
          </p:cNvSpPr>
          <p:nvPr>
            <p:ph type="subTitle" idx="3"/>
          </p:nvPr>
        </p:nvSpPr>
        <p:spPr>
          <a:xfrm>
            <a:off x="4576100" y="4931241"/>
            <a:ext cx="3048000" cy="85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67" name="Google Shape;4867;p28"/>
          <p:cNvSpPr txBox="1">
            <a:spLocks noGrp="1"/>
          </p:cNvSpPr>
          <p:nvPr>
            <p:ph type="title" idx="4" hasCustomPrompt="1"/>
          </p:nvPr>
        </p:nvSpPr>
        <p:spPr>
          <a:xfrm>
            <a:off x="8488800" y="2175841"/>
            <a:ext cx="2438400" cy="1104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9pPr>
          </a:lstStyle>
          <a:p>
            <a:r>
              <a:t>xx%</a:t>
            </a:r>
          </a:p>
        </p:txBody>
      </p:sp>
      <p:sp>
        <p:nvSpPr>
          <p:cNvPr id="4868" name="Google Shape;4868;p28"/>
          <p:cNvSpPr txBox="1">
            <a:spLocks noGrp="1"/>
          </p:cNvSpPr>
          <p:nvPr>
            <p:ph type="subTitle" idx="5"/>
          </p:nvPr>
        </p:nvSpPr>
        <p:spPr>
          <a:xfrm>
            <a:off x="8184000" y="4931241"/>
            <a:ext cx="3048000" cy="85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69" name="Google Shape;4869;p28"/>
          <p:cNvSpPr txBox="1">
            <a:spLocks noGrp="1"/>
          </p:cNvSpPr>
          <p:nvPr>
            <p:ph type="title" idx="6"/>
          </p:nvPr>
        </p:nvSpPr>
        <p:spPr>
          <a:xfrm>
            <a:off x="960000" y="487680"/>
            <a:ext cx="10272000" cy="85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4870" name="Google Shape;4870;p28"/>
          <p:cNvSpPr txBox="1">
            <a:spLocks noGrp="1"/>
          </p:cNvSpPr>
          <p:nvPr>
            <p:ph type="title" idx="7"/>
          </p:nvPr>
        </p:nvSpPr>
        <p:spPr>
          <a:xfrm>
            <a:off x="960000" y="4444984"/>
            <a:ext cx="3115200" cy="609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9pPr>
          </a:lstStyle>
          <a:p>
            <a:endParaRPr/>
          </a:p>
        </p:txBody>
      </p:sp>
      <p:sp>
        <p:nvSpPr>
          <p:cNvPr id="4871" name="Google Shape;4871;p28"/>
          <p:cNvSpPr txBox="1">
            <a:spLocks noGrp="1"/>
          </p:cNvSpPr>
          <p:nvPr>
            <p:ph type="title" idx="8"/>
          </p:nvPr>
        </p:nvSpPr>
        <p:spPr>
          <a:xfrm>
            <a:off x="4538400" y="4444984"/>
            <a:ext cx="3115200" cy="609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9pPr>
          </a:lstStyle>
          <a:p>
            <a:endParaRPr/>
          </a:p>
        </p:txBody>
      </p:sp>
      <p:sp>
        <p:nvSpPr>
          <p:cNvPr id="4872" name="Google Shape;4872;p28"/>
          <p:cNvSpPr txBox="1">
            <a:spLocks noGrp="1"/>
          </p:cNvSpPr>
          <p:nvPr>
            <p:ph type="title" idx="9"/>
          </p:nvPr>
        </p:nvSpPr>
        <p:spPr>
          <a:xfrm>
            <a:off x="8116800" y="4444984"/>
            <a:ext cx="3115200" cy="609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8442522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ndAc>
          <p:stSnd>
            <p:snd r:embed="rId1" name="chimes.wav"/>
          </p:stSnd>
        </p:sndAc>
      </p:transition>
    </mc:Choice>
    <mc:Fallback xmlns="">
      <p:transition spd="slow">
        <p:sndAc>
          <p:stSnd>
            <p:snd r:embed="rId3" name="chimes.wav"/>
          </p:stSnd>
        </p:sndAc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anks">
  <p:cSld name="Thanks">
    <p:spTree>
      <p:nvGrpSpPr>
        <p:cNvPr id="1" name="Shape 48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74" name="Google Shape;4874;p29"/>
          <p:cNvSpPr/>
          <p:nvPr/>
        </p:nvSpPr>
        <p:spPr>
          <a:xfrm>
            <a:off x="0" y="377135"/>
            <a:ext cx="12192032" cy="1778056"/>
          </a:xfrm>
          <a:custGeom>
            <a:avLst/>
            <a:gdLst/>
            <a:ahLst/>
            <a:cxnLst/>
            <a:rect l="l" t="t" r="r" b="b"/>
            <a:pathLst>
              <a:path w="108932" h="14048" extrusionOk="0">
                <a:moveTo>
                  <a:pt x="80728" y="1"/>
                </a:moveTo>
                <a:cubicBezTo>
                  <a:pt x="80331" y="1"/>
                  <a:pt x="79935" y="4"/>
                  <a:pt x="79537" y="10"/>
                </a:cubicBezTo>
                <a:cubicBezTo>
                  <a:pt x="75180" y="77"/>
                  <a:pt x="70825" y="482"/>
                  <a:pt x="66618" y="1109"/>
                </a:cubicBezTo>
                <a:cubicBezTo>
                  <a:pt x="59747" y="2130"/>
                  <a:pt x="52880" y="3876"/>
                  <a:pt x="45692" y="3876"/>
                </a:cubicBezTo>
                <a:cubicBezTo>
                  <a:pt x="44695" y="3876"/>
                  <a:pt x="43691" y="3842"/>
                  <a:pt x="42680" y="3768"/>
                </a:cubicBezTo>
                <a:cubicBezTo>
                  <a:pt x="34944" y="3203"/>
                  <a:pt x="27985" y="934"/>
                  <a:pt x="20231" y="409"/>
                </a:cubicBezTo>
                <a:cubicBezTo>
                  <a:pt x="17945" y="255"/>
                  <a:pt x="15639" y="183"/>
                  <a:pt x="13328" y="183"/>
                </a:cubicBezTo>
                <a:cubicBezTo>
                  <a:pt x="8868" y="183"/>
                  <a:pt x="4389" y="451"/>
                  <a:pt x="1" y="911"/>
                </a:cubicBezTo>
                <a:lnTo>
                  <a:pt x="1" y="11965"/>
                </a:lnTo>
                <a:cubicBezTo>
                  <a:pt x="693" y="12163"/>
                  <a:pt x="1356" y="12396"/>
                  <a:pt x="2035" y="12608"/>
                </a:cubicBezTo>
                <a:cubicBezTo>
                  <a:pt x="3039" y="12921"/>
                  <a:pt x="4108" y="13106"/>
                  <a:pt x="5223" y="13255"/>
                </a:cubicBezTo>
                <a:cubicBezTo>
                  <a:pt x="7490" y="13555"/>
                  <a:pt x="9843" y="13699"/>
                  <a:pt x="12156" y="13848"/>
                </a:cubicBezTo>
                <a:cubicBezTo>
                  <a:pt x="14148" y="13976"/>
                  <a:pt x="16147" y="14047"/>
                  <a:pt x="18145" y="14047"/>
                </a:cubicBezTo>
                <a:cubicBezTo>
                  <a:pt x="20586" y="14047"/>
                  <a:pt x="23025" y="13941"/>
                  <a:pt x="25446" y="13707"/>
                </a:cubicBezTo>
                <a:cubicBezTo>
                  <a:pt x="29573" y="13306"/>
                  <a:pt x="33545" y="12458"/>
                  <a:pt x="37522" y="11746"/>
                </a:cubicBezTo>
                <a:cubicBezTo>
                  <a:pt x="41371" y="11057"/>
                  <a:pt x="45309" y="10436"/>
                  <a:pt x="49363" y="10306"/>
                </a:cubicBezTo>
                <a:cubicBezTo>
                  <a:pt x="49833" y="10291"/>
                  <a:pt x="50301" y="10284"/>
                  <a:pt x="50769" y="10284"/>
                </a:cubicBezTo>
                <a:cubicBezTo>
                  <a:pt x="54590" y="10284"/>
                  <a:pt x="58329" y="10766"/>
                  <a:pt x="61990" y="11370"/>
                </a:cubicBezTo>
                <a:cubicBezTo>
                  <a:pt x="64106" y="11720"/>
                  <a:pt x="66202" y="12105"/>
                  <a:pt x="68318" y="12455"/>
                </a:cubicBezTo>
                <a:cubicBezTo>
                  <a:pt x="70446" y="12804"/>
                  <a:pt x="72542" y="13102"/>
                  <a:pt x="74773" y="13131"/>
                </a:cubicBezTo>
                <a:cubicBezTo>
                  <a:pt x="74938" y="13133"/>
                  <a:pt x="75102" y="13134"/>
                  <a:pt x="75266" y="13134"/>
                </a:cubicBezTo>
                <a:cubicBezTo>
                  <a:pt x="79336" y="13134"/>
                  <a:pt x="83318" y="12504"/>
                  <a:pt x="87187" y="11856"/>
                </a:cubicBezTo>
                <a:cubicBezTo>
                  <a:pt x="89161" y="11523"/>
                  <a:pt x="91131" y="11175"/>
                  <a:pt x="93128" y="10884"/>
                </a:cubicBezTo>
                <a:cubicBezTo>
                  <a:pt x="94703" y="10655"/>
                  <a:pt x="96304" y="10493"/>
                  <a:pt x="97895" y="10303"/>
                </a:cubicBezTo>
                <a:cubicBezTo>
                  <a:pt x="100734" y="9967"/>
                  <a:pt x="103595" y="9619"/>
                  <a:pt x="106505" y="9556"/>
                </a:cubicBezTo>
                <a:cubicBezTo>
                  <a:pt x="106791" y="9550"/>
                  <a:pt x="107084" y="9546"/>
                  <a:pt x="107382" y="9546"/>
                </a:cubicBezTo>
                <a:cubicBezTo>
                  <a:pt x="107891" y="9546"/>
                  <a:pt x="108413" y="9557"/>
                  <a:pt x="108932" y="9586"/>
                </a:cubicBezTo>
                <a:lnTo>
                  <a:pt x="108932" y="2594"/>
                </a:lnTo>
                <a:cubicBezTo>
                  <a:pt x="103344" y="2458"/>
                  <a:pt x="97739" y="1482"/>
                  <a:pt x="92390" y="788"/>
                </a:cubicBezTo>
                <a:cubicBezTo>
                  <a:pt x="88561" y="292"/>
                  <a:pt x="84658" y="1"/>
                  <a:pt x="80728" y="1"/>
                </a:cubicBezTo>
                <a:close/>
              </a:path>
            </a:pathLst>
          </a:custGeom>
          <a:solidFill>
            <a:srgbClr val="FFFFFF">
              <a:alpha val="1183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875" name="Google Shape;4875;p29"/>
          <p:cNvSpPr/>
          <p:nvPr/>
        </p:nvSpPr>
        <p:spPr>
          <a:xfrm>
            <a:off x="0" y="2952383"/>
            <a:ext cx="12191920" cy="3905571"/>
          </a:xfrm>
          <a:custGeom>
            <a:avLst/>
            <a:gdLst/>
            <a:ahLst/>
            <a:cxnLst/>
            <a:rect l="l" t="t" r="r" b="b"/>
            <a:pathLst>
              <a:path w="108931" h="30857" extrusionOk="0">
                <a:moveTo>
                  <a:pt x="82499" y="1"/>
                </a:moveTo>
                <a:cubicBezTo>
                  <a:pt x="81172" y="1"/>
                  <a:pt x="79839" y="32"/>
                  <a:pt x="78497" y="104"/>
                </a:cubicBezTo>
                <a:cubicBezTo>
                  <a:pt x="74034" y="343"/>
                  <a:pt x="69646" y="895"/>
                  <a:pt x="65316" y="1531"/>
                </a:cubicBezTo>
                <a:cubicBezTo>
                  <a:pt x="56889" y="2768"/>
                  <a:pt x="48502" y="4367"/>
                  <a:pt x="39737" y="4645"/>
                </a:cubicBezTo>
                <a:cubicBezTo>
                  <a:pt x="38892" y="4672"/>
                  <a:pt x="38045" y="4687"/>
                  <a:pt x="37198" y="4687"/>
                </a:cubicBezTo>
                <a:cubicBezTo>
                  <a:pt x="35874" y="4687"/>
                  <a:pt x="34549" y="4652"/>
                  <a:pt x="33230" y="4578"/>
                </a:cubicBezTo>
                <a:cubicBezTo>
                  <a:pt x="30848" y="4446"/>
                  <a:pt x="28505" y="4157"/>
                  <a:pt x="26160" y="3899"/>
                </a:cubicBezTo>
                <a:cubicBezTo>
                  <a:pt x="21022" y="3331"/>
                  <a:pt x="15854" y="2758"/>
                  <a:pt x="10608" y="2649"/>
                </a:cubicBezTo>
                <a:cubicBezTo>
                  <a:pt x="10143" y="2639"/>
                  <a:pt x="9680" y="2634"/>
                  <a:pt x="9220" y="2634"/>
                </a:cubicBezTo>
                <a:cubicBezTo>
                  <a:pt x="6066" y="2634"/>
                  <a:pt x="3022" y="2868"/>
                  <a:pt x="1" y="3431"/>
                </a:cubicBezTo>
                <a:lnTo>
                  <a:pt x="1" y="30857"/>
                </a:lnTo>
                <a:lnTo>
                  <a:pt x="108931" y="30857"/>
                </a:lnTo>
                <a:lnTo>
                  <a:pt x="108931" y="1818"/>
                </a:lnTo>
                <a:cubicBezTo>
                  <a:pt x="103411" y="1531"/>
                  <a:pt x="97911" y="936"/>
                  <a:pt x="92446" y="480"/>
                </a:cubicBezTo>
                <a:cubicBezTo>
                  <a:pt x="89116" y="201"/>
                  <a:pt x="85824" y="1"/>
                  <a:pt x="82499" y="1"/>
                </a:cubicBezTo>
                <a:close/>
              </a:path>
            </a:pathLst>
          </a:custGeom>
          <a:solidFill>
            <a:srgbClr val="FFFFFF">
              <a:alpha val="1183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876" name="Google Shape;4876;p29"/>
          <p:cNvSpPr/>
          <p:nvPr/>
        </p:nvSpPr>
        <p:spPr>
          <a:xfrm>
            <a:off x="0" y="6007234"/>
            <a:ext cx="12191920" cy="850789"/>
          </a:xfrm>
          <a:custGeom>
            <a:avLst/>
            <a:gdLst/>
            <a:ahLst/>
            <a:cxnLst/>
            <a:rect l="l" t="t" r="r" b="b"/>
            <a:pathLst>
              <a:path w="108931" h="26651" extrusionOk="0">
                <a:moveTo>
                  <a:pt x="40719" y="0"/>
                </a:moveTo>
                <a:cubicBezTo>
                  <a:pt x="33414" y="0"/>
                  <a:pt x="26245" y="987"/>
                  <a:pt x="18963" y="1234"/>
                </a:cubicBezTo>
                <a:cubicBezTo>
                  <a:pt x="18864" y="1237"/>
                  <a:pt x="18725" y="1239"/>
                  <a:pt x="18553" y="1239"/>
                </a:cubicBezTo>
                <a:cubicBezTo>
                  <a:pt x="16979" y="1239"/>
                  <a:pt x="12628" y="1111"/>
                  <a:pt x="10787" y="1056"/>
                </a:cubicBezTo>
                <a:cubicBezTo>
                  <a:pt x="9808" y="1028"/>
                  <a:pt x="8585" y="1006"/>
                  <a:pt x="7253" y="1006"/>
                </a:cubicBezTo>
                <a:cubicBezTo>
                  <a:pt x="4920" y="1006"/>
                  <a:pt x="2256" y="1073"/>
                  <a:pt x="1" y="1289"/>
                </a:cubicBezTo>
                <a:lnTo>
                  <a:pt x="1" y="26651"/>
                </a:lnTo>
                <a:lnTo>
                  <a:pt x="108931" y="26651"/>
                </a:lnTo>
                <a:lnTo>
                  <a:pt x="108931" y="695"/>
                </a:lnTo>
                <a:cubicBezTo>
                  <a:pt x="107402" y="594"/>
                  <a:pt x="105851" y="561"/>
                  <a:pt x="104306" y="559"/>
                </a:cubicBezTo>
                <a:cubicBezTo>
                  <a:pt x="104260" y="559"/>
                  <a:pt x="104215" y="559"/>
                  <a:pt x="104169" y="559"/>
                </a:cubicBezTo>
                <a:cubicBezTo>
                  <a:pt x="102593" y="559"/>
                  <a:pt x="101017" y="580"/>
                  <a:pt x="99441" y="580"/>
                </a:cubicBezTo>
                <a:cubicBezTo>
                  <a:pt x="99197" y="580"/>
                  <a:pt x="98952" y="579"/>
                  <a:pt x="98708" y="578"/>
                </a:cubicBezTo>
                <a:cubicBezTo>
                  <a:pt x="96715" y="566"/>
                  <a:pt x="94741" y="470"/>
                  <a:pt x="92753" y="400"/>
                </a:cubicBezTo>
                <a:cubicBezTo>
                  <a:pt x="90733" y="330"/>
                  <a:pt x="88712" y="301"/>
                  <a:pt x="86691" y="301"/>
                </a:cubicBezTo>
                <a:cubicBezTo>
                  <a:pt x="80241" y="301"/>
                  <a:pt x="73791" y="592"/>
                  <a:pt x="67351" y="743"/>
                </a:cubicBezTo>
                <a:cubicBezTo>
                  <a:pt x="64953" y="800"/>
                  <a:pt x="62552" y="841"/>
                  <a:pt x="60151" y="841"/>
                </a:cubicBezTo>
                <a:cubicBezTo>
                  <a:pt x="58367" y="841"/>
                  <a:pt x="56584" y="818"/>
                  <a:pt x="54802" y="762"/>
                </a:cubicBezTo>
                <a:cubicBezTo>
                  <a:pt x="52809" y="698"/>
                  <a:pt x="50819" y="588"/>
                  <a:pt x="48844" y="425"/>
                </a:cubicBezTo>
                <a:cubicBezTo>
                  <a:pt x="46717" y="247"/>
                  <a:pt x="44612" y="69"/>
                  <a:pt x="42461" y="20"/>
                </a:cubicBezTo>
                <a:cubicBezTo>
                  <a:pt x="41879" y="7"/>
                  <a:pt x="41299" y="0"/>
                  <a:pt x="40719" y="0"/>
                </a:cubicBezTo>
                <a:close/>
              </a:path>
            </a:pathLst>
          </a:custGeom>
          <a:solidFill>
            <a:srgbClr val="99D46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4877" name="Google Shape;4877;p29"/>
          <p:cNvGrpSpPr/>
          <p:nvPr/>
        </p:nvGrpSpPr>
        <p:grpSpPr>
          <a:xfrm>
            <a:off x="137451" y="6118346"/>
            <a:ext cx="11970264" cy="661941"/>
            <a:chOff x="103088" y="4588759"/>
            <a:chExt cx="8977698" cy="496456"/>
          </a:xfrm>
        </p:grpSpPr>
        <p:sp>
          <p:nvSpPr>
            <p:cNvPr id="4878" name="Google Shape;4878;p29"/>
            <p:cNvSpPr/>
            <p:nvPr/>
          </p:nvSpPr>
          <p:spPr>
            <a:xfrm>
              <a:off x="555409" y="4603868"/>
              <a:ext cx="33188" cy="102763"/>
            </a:xfrm>
            <a:custGeom>
              <a:avLst/>
              <a:gdLst/>
              <a:ahLst/>
              <a:cxnLst/>
              <a:rect l="l" t="t" r="r" b="b"/>
              <a:pathLst>
                <a:path w="581" h="1799" extrusionOk="0">
                  <a:moveTo>
                    <a:pt x="300" y="0"/>
                  </a:moveTo>
                  <a:cubicBezTo>
                    <a:pt x="224" y="0"/>
                    <a:pt x="148" y="46"/>
                    <a:pt x="114" y="137"/>
                  </a:cubicBezTo>
                  <a:cubicBezTo>
                    <a:pt x="22" y="389"/>
                    <a:pt x="32" y="700"/>
                    <a:pt x="16" y="968"/>
                  </a:cubicBezTo>
                  <a:cubicBezTo>
                    <a:pt x="0" y="1232"/>
                    <a:pt x="5" y="1500"/>
                    <a:pt x="120" y="1743"/>
                  </a:cubicBezTo>
                  <a:cubicBezTo>
                    <a:pt x="136" y="1778"/>
                    <a:pt x="178" y="1799"/>
                    <a:pt x="219" y="1799"/>
                  </a:cubicBezTo>
                  <a:cubicBezTo>
                    <a:pt x="248" y="1799"/>
                    <a:pt x="276" y="1788"/>
                    <a:pt x="293" y="1765"/>
                  </a:cubicBezTo>
                  <a:cubicBezTo>
                    <a:pt x="467" y="1544"/>
                    <a:pt x="522" y="1270"/>
                    <a:pt x="540" y="994"/>
                  </a:cubicBezTo>
                  <a:cubicBezTo>
                    <a:pt x="554" y="722"/>
                    <a:pt x="580" y="397"/>
                    <a:pt x="484" y="137"/>
                  </a:cubicBezTo>
                  <a:cubicBezTo>
                    <a:pt x="451" y="46"/>
                    <a:pt x="375" y="0"/>
                    <a:pt x="300" y="0"/>
                  </a:cubicBezTo>
                  <a:close/>
                </a:path>
              </a:pathLst>
            </a:custGeom>
            <a:solidFill>
              <a:srgbClr val="191919">
                <a:alpha val="59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4879" name="Google Shape;4879;p29"/>
            <p:cNvGrpSpPr/>
            <p:nvPr/>
          </p:nvGrpSpPr>
          <p:grpSpPr>
            <a:xfrm>
              <a:off x="103087" y="4641588"/>
              <a:ext cx="142923" cy="130526"/>
              <a:chOff x="178100" y="3904645"/>
              <a:chExt cx="142923" cy="130526"/>
            </a:xfrm>
          </p:grpSpPr>
          <p:sp>
            <p:nvSpPr>
              <p:cNvPr id="4880" name="Google Shape;4880;p29"/>
              <p:cNvSpPr/>
              <p:nvPr/>
            </p:nvSpPr>
            <p:spPr>
              <a:xfrm>
                <a:off x="178100" y="3936863"/>
                <a:ext cx="40843" cy="98308"/>
              </a:xfrm>
              <a:custGeom>
                <a:avLst/>
                <a:gdLst/>
                <a:ahLst/>
                <a:cxnLst/>
                <a:rect l="l" t="t" r="r" b="b"/>
                <a:pathLst>
                  <a:path w="715" h="1721" extrusionOk="0">
                    <a:moveTo>
                      <a:pt x="237" y="1"/>
                    </a:moveTo>
                    <a:cubicBezTo>
                      <a:pt x="157" y="1"/>
                      <a:pt x="77" y="54"/>
                      <a:pt x="49" y="139"/>
                    </a:cubicBezTo>
                    <a:cubicBezTo>
                      <a:pt x="1" y="283"/>
                      <a:pt x="37" y="436"/>
                      <a:pt x="59" y="582"/>
                    </a:cubicBezTo>
                    <a:cubicBezTo>
                      <a:pt x="76" y="711"/>
                      <a:pt x="98" y="838"/>
                      <a:pt x="120" y="966"/>
                    </a:cubicBezTo>
                    <a:cubicBezTo>
                      <a:pt x="142" y="1093"/>
                      <a:pt x="158" y="1223"/>
                      <a:pt x="193" y="1347"/>
                    </a:cubicBezTo>
                    <a:cubicBezTo>
                      <a:pt x="234" y="1488"/>
                      <a:pt x="302" y="1592"/>
                      <a:pt x="413" y="1688"/>
                    </a:cubicBezTo>
                    <a:cubicBezTo>
                      <a:pt x="438" y="1709"/>
                      <a:pt x="467" y="1720"/>
                      <a:pt x="496" y="1720"/>
                    </a:cubicBezTo>
                    <a:cubicBezTo>
                      <a:pt x="533" y="1720"/>
                      <a:pt x="570" y="1702"/>
                      <a:pt x="594" y="1665"/>
                    </a:cubicBezTo>
                    <a:cubicBezTo>
                      <a:pt x="672" y="1542"/>
                      <a:pt x="715" y="1424"/>
                      <a:pt x="707" y="1275"/>
                    </a:cubicBezTo>
                    <a:cubicBezTo>
                      <a:pt x="700" y="1133"/>
                      <a:pt x="672" y="990"/>
                      <a:pt x="643" y="848"/>
                    </a:cubicBezTo>
                    <a:cubicBezTo>
                      <a:pt x="592" y="595"/>
                      <a:pt x="554" y="244"/>
                      <a:pt x="362" y="51"/>
                    </a:cubicBezTo>
                    <a:cubicBezTo>
                      <a:pt x="326" y="16"/>
                      <a:pt x="281" y="1"/>
                      <a:pt x="237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881" name="Google Shape;4881;p29"/>
              <p:cNvSpPr/>
              <p:nvPr/>
            </p:nvSpPr>
            <p:spPr>
              <a:xfrm>
                <a:off x="230654" y="3904645"/>
                <a:ext cx="37187" cy="110589"/>
              </a:xfrm>
              <a:custGeom>
                <a:avLst/>
                <a:gdLst/>
                <a:ahLst/>
                <a:cxnLst/>
                <a:rect l="l" t="t" r="r" b="b"/>
                <a:pathLst>
                  <a:path w="651" h="1936" extrusionOk="0">
                    <a:moveTo>
                      <a:pt x="399" y="0"/>
                    </a:moveTo>
                    <a:cubicBezTo>
                      <a:pt x="364" y="0"/>
                      <a:pt x="331" y="13"/>
                      <a:pt x="305" y="45"/>
                    </a:cubicBezTo>
                    <a:cubicBezTo>
                      <a:pt x="124" y="270"/>
                      <a:pt x="142" y="647"/>
                      <a:pt x="102" y="921"/>
                    </a:cubicBezTo>
                    <a:cubicBezTo>
                      <a:pt x="57" y="1239"/>
                      <a:pt x="0" y="1544"/>
                      <a:pt x="117" y="1853"/>
                    </a:cubicBezTo>
                    <a:cubicBezTo>
                      <a:pt x="136" y="1902"/>
                      <a:pt x="182" y="1936"/>
                      <a:pt x="229" y="1936"/>
                    </a:cubicBezTo>
                    <a:cubicBezTo>
                      <a:pt x="255" y="1936"/>
                      <a:pt x="282" y="1925"/>
                      <a:pt x="305" y="1902"/>
                    </a:cubicBezTo>
                    <a:cubicBezTo>
                      <a:pt x="542" y="1660"/>
                      <a:pt x="598" y="1348"/>
                      <a:pt x="625" y="1020"/>
                    </a:cubicBezTo>
                    <a:cubicBezTo>
                      <a:pt x="637" y="862"/>
                      <a:pt x="650" y="703"/>
                      <a:pt x="643" y="545"/>
                    </a:cubicBezTo>
                    <a:cubicBezTo>
                      <a:pt x="637" y="392"/>
                      <a:pt x="640" y="203"/>
                      <a:pt x="542" y="75"/>
                    </a:cubicBezTo>
                    <a:cubicBezTo>
                      <a:pt x="511" y="33"/>
                      <a:pt x="454" y="0"/>
                      <a:pt x="399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882" name="Google Shape;4882;p29"/>
              <p:cNvSpPr/>
              <p:nvPr/>
            </p:nvSpPr>
            <p:spPr>
              <a:xfrm>
                <a:off x="275667" y="3947545"/>
                <a:ext cx="45355" cy="85284"/>
              </a:xfrm>
              <a:custGeom>
                <a:avLst/>
                <a:gdLst/>
                <a:ahLst/>
                <a:cxnLst/>
                <a:rect l="l" t="t" r="r" b="b"/>
                <a:pathLst>
                  <a:path w="794" h="1493" extrusionOk="0">
                    <a:moveTo>
                      <a:pt x="528" y="0"/>
                    </a:moveTo>
                    <a:cubicBezTo>
                      <a:pt x="514" y="0"/>
                      <a:pt x="500" y="3"/>
                      <a:pt x="486" y="9"/>
                    </a:cubicBezTo>
                    <a:cubicBezTo>
                      <a:pt x="246" y="103"/>
                      <a:pt x="170" y="438"/>
                      <a:pt x="116" y="669"/>
                    </a:cubicBezTo>
                    <a:cubicBezTo>
                      <a:pt x="56" y="916"/>
                      <a:pt x="1" y="1211"/>
                      <a:pt x="155" y="1435"/>
                    </a:cubicBezTo>
                    <a:cubicBezTo>
                      <a:pt x="182" y="1473"/>
                      <a:pt x="219" y="1492"/>
                      <a:pt x="257" y="1492"/>
                    </a:cubicBezTo>
                    <a:cubicBezTo>
                      <a:pt x="286" y="1492"/>
                      <a:pt x="315" y="1481"/>
                      <a:pt x="342" y="1459"/>
                    </a:cubicBezTo>
                    <a:cubicBezTo>
                      <a:pt x="531" y="1295"/>
                      <a:pt x="571" y="1040"/>
                      <a:pt x="622" y="809"/>
                    </a:cubicBezTo>
                    <a:cubicBezTo>
                      <a:pt x="667" y="603"/>
                      <a:pt x="793" y="275"/>
                      <a:pt x="670" y="86"/>
                    </a:cubicBezTo>
                    <a:cubicBezTo>
                      <a:pt x="642" y="40"/>
                      <a:pt x="585" y="0"/>
                      <a:pt x="528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4883" name="Google Shape;4883;p29"/>
            <p:cNvGrpSpPr/>
            <p:nvPr/>
          </p:nvGrpSpPr>
          <p:grpSpPr>
            <a:xfrm>
              <a:off x="779951" y="4682022"/>
              <a:ext cx="88313" cy="132981"/>
              <a:chOff x="712664" y="4070529"/>
              <a:chExt cx="88313" cy="132981"/>
            </a:xfrm>
          </p:grpSpPr>
          <p:sp>
            <p:nvSpPr>
              <p:cNvPr id="4884" name="Google Shape;4884;p29"/>
              <p:cNvSpPr/>
              <p:nvPr/>
            </p:nvSpPr>
            <p:spPr>
              <a:xfrm>
                <a:off x="712664" y="4082639"/>
                <a:ext cx="44613" cy="91225"/>
              </a:xfrm>
              <a:custGeom>
                <a:avLst/>
                <a:gdLst/>
                <a:ahLst/>
                <a:cxnLst/>
                <a:rect l="l" t="t" r="r" b="b"/>
                <a:pathLst>
                  <a:path w="781" h="1597" extrusionOk="0">
                    <a:moveTo>
                      <a:pt x="221" y="1"/>
                    </a:moveTo>
                    <a:cubicBezTo>
                      <a:pt x="138" y="1"/>
                      <a:pt x="60" y="44"/>
                      <a:pt x="44" y="145"/>
                    </a:cubicBezTo>
                    <a:cubicBezTo>
                      <a:pt x="1" y="407"/>
                      <a:pt x="81" y="683"/>
                      <a:pt x="139" y="938"/>
                    </a:cubicBezTo>
                    <a:cubicBezTo>
                      <a:pt x="196" y="1187"/>
                      <a:pt x="264" y="1427"/>
                      <a:pt x="489" y="1579"/>
                    </a:cubicBezTo>
                    <a:cubicBezTo>
                      <a:pt x="506" y="1591"/>
                      <a:pt x="526" y="1596"/>
                      <a:pt x="546" y="1596"/>
                    </a:cubicBezTo>
                    <a:cubicBezTo>
                      <a:pt x="589" y="1596"/>
                      <a:pt x="632" y="1573"/>
                      <a:pt x="652" y="1535"/>
                    </a:cubicBezTo>
                    <a:cubicBezTo>
                      <a:pt x="780" y="1308"/>
                      <a:pt x="735" y="1060"/>
                      <a:pt x="674" y="820"/>
                    </a:cubicBezTo>
                    <a:cubicBezTo>
                      <a:pt x="614" y="582"/>
                      <a:pt x="569" y="295"/>
                      <a:pt x="422" y="97"/>
                    </a:cubicBezTo>
                    <a:cubicBezTo>
                      <a:pt x="377" y="36"/>
                      <a:pt x="297" y="1"/>
                      <a:pt x="221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885" name="Google Shape;4885;p29"/>
              <p:cNvSpPr/>
              <p:nvPr/>
            </p:nvSpPr>
            <p:spPr>
              <a:xfrm>
                <a:off x="767617" y="4070529"/>
                <a:ext cx="33360" cy="132981"/>
              </a:xfrm>
              <a:custGeom>
                <a:avLst/>
                <a:gdLst/>
                <a:ahLst/>
                <a:cxnLst/>
                <a:rect l="l" t="t" r="r" b="b"/>
                <a:pathLst>
                  <a:path w="584" h="2328" extrusionOk="0">
                    <a:moveTo>
                      <a:pt x="295" y="1"/>
                    </a:moveTo>
                    <a:cubicBezTo>
                      <a:pt x="171" y="1"/>
                      <a:pt x="45" y="86"/>
                      <a:pt x="30" y="255"/>
                    </a:cubicBezTo>
                    <a:cubicBezTo>
                      <a:pt x="0" y="597"/>
                      <a:pt x="2" y="946"/>
                      <a:pt x="6" y="1290"/>
                    </a:cubicBezTo>
                    <a:cubicBezTo>
                      <a:pt x="9" y="1631"/>
                      <a:pt x="24" y="1959"/>
                      <a:pt x="178" y="2270"/>
                    </a:cubicBezTo>
                    <a:cubicBezTo>
                      <a:pt x="198" y="2309"/>
                      <a:pt x="239" y="2328"/>
                      <a:pt x="281" y="2328"/>
                    </a:cubicBezTo>
                    <a:cubicBezTo>
                      <a:pt x="323" y="2328"/>
                      <a:pt x="365" y="2309"/>
                      <a:pt x="385" y="2270"/>
                    </a:cubicBezTo>
                    <a:cubicBezTo>
                      <a:pt x="543" y="1960"/>
                      <a:pt x="560" y="1631"/>
                      <a:pt x="569" y="1290"/>
                    </a:cubicBezTo>
                    <a:cubicBezTo>
                      <a:pt x="576" y="946"/>
                      <a:pt x="583" y="597"/>
                      <a:pt x="557" y="255"/>
                    </a:cubicBezTo>
                    <a:cubicBezTo>
                      <a:pt x="544" y="85"/>
                      <a:pt x="420" y="1"/>
                      <a:pt x="295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4886" name="Google Shape;4886;p29"/>
            <p:cNvGrpSpPr/>
            <p:nvPr/>
          </p:nvGrpSpPr>
          <p:grpSpPr>
            <a:xfrm>
              <a:off x="432325" y="4835818"/>
              <a:ext cx="148749" cy="138123"/>
              <a:chOff x="417563" y="4145250"/>
              <a:chExt cx="148749" cy="138123"/>
            </a:xfrm>
          </p:grpSpPr>
          <p:sp>
            <p:nvSpPr>
              <p:cNvPr id="4887" name="Google Shape;4887;p29"/>
              <p:cNvSpPr/>
              <p:nvPr/>
            </p:nvSpPr>
            <p:spPr>
              <a:xfrm>
                <a:off x="417563" y="4179924"/>
                <a:ext cx="39186" cy="103449"/>
              </a:xfrm>
              <a:custGeom>
                <a:avLst/>
                <a:gdLst/>
                <a:ahLst/>
                <a:cxnLst/>
                <a:rect l="l" t="t" r="r" b="b"/>
                <a:pathLst>
                  <a:path w="686" h="1811" extrusionOk="0">
                    <a:moveTo>
                      <a:pt x="283" y="1"/>
                    </a:moveTo>
                    <a:cubicBezTo>
                      <a:pt x="215" y="1"/>
                      <a:pt x="148" y="32"/>
                      <a:pt x="118" y="96"/>
                    </a:cubicBezTo>
                    <a:cubicBezTo>
                      <a:pt x="0" y="348"/>
                      <a:pt x="83" y="703"/>
                      <a:pt x="102" y="970"/>
                    </a:cubicBezTo>
                    <a:cubicBezTo>
                      <a:pt x="112" y="1123"/>
                      <a:pt x="118" y="1280"/>
                      <a:pt x="141" y="1432"/>
                    </a:cubicBezTo>
                    <a:cubicBezTo>
                      <a:pt x="163" y="1569"/>
                      <a:pt x="227" y="1672"/>
                      <a:pt x="315" y="1777"/>
                    </a:cubicBezTo>
                    <a:cubicBezTo>
                      <a:pt x="333" y="1800"/>
                      <a:pt x="363" y="1811"/>
                      <a:pt x="394" y="1811"/>
                    </a:cubicBezTo>
                    <a:cubicBezTo>
                      <a:pt x="425" y="1811"/>
                      <a:pt x="456" y="1799"/>
                      <a:pt x="475" y="1777"/>
                    </a:cubicBezTo>
                    <a:cubicBezTo>
                      <a:pt x="685" y="1537"/>
                      <a:pt x="670" y="1245"/>
                      <a:pt x="647" y="944"/>
                    </a:cubicBezTo>
                    <a:cubicBezTo>
                      <a:pt x="625" y="670"/>
                      <a:pt x="621" y="266"/>
                      <a:pt x="421" y="56"/>
                    </a:cubicBezTo>
                    <a:cubicBezTo>
                      <a:pt x="386" y="19"/>
                      <a:pt x="334" y="1"/>
                      <a:pt x="283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888" name="Google Shape;4888;p29"/>
              <p:cNvSpPr/>
              <p:nvPr/>
            </p:nvSpPr>
            <p:spPr>
              <a:xfrm>
                <a:off x="469888" y="4145250"/>
                <a:ext cx="42556" cy="117101"/>
              </a:xfrm>
              <a:custGeom>
                <a:avLst/>
                <a:gdLst/>
                <a:ahLst/>
                <a:cxnLst/>
                <a:rect l="l" t="t" r="r" b="b"/>
                <a:pathLst>
                  <a:path w="745" h="2050" extrusionOk="0">
                    <a:moveTo>
                      <a:pt x="476" y="0"/>
                    </a:moveTo>
                    <a:cubicBezTo>
                      <a:pt x="449" y="0"/>
                      <a:pt x="419" y="8"/>
                      <a:pt x="384" y="23"/>
                    </a:cubicBezTo>
                    <a:cubicBezTo>
                      <a:pt x="243" y="88"/>
                      <a:pt x="219" y="278"/>
                      <a:pt x="192" y="415"/>
                    </a:cubicBezTo>
                    <a:cubicBezTo>
                      <a:pt x="158" y="589"/>
                      <a:pt x="132" y="764"/>
                      <a:pt x="104" y="936"/>
                    </a:cubicBezTo>
                    <a:cubicBezTo>
                      <a:pt x="47" y="1281"/>
                      <a:pt x="1" y="1611"/>
                      <a:pt x="84" y="1954"/>
                    </a:cubicBezTo>
                    <a:cubicBezTo>
                      <a:pt x="99" y="2020"/>
                      <a:pt x="150" y="2049"/>
                      <a:pt x="204" y="2049"/>
                    </a:cubicBezTo>
                    <a:cubicBezTo>
                      <a:pt x="250" y="2049"/>
                      <a:pt x="298" y="2027"/>
                      <a:pt x="327" y="1988"/>
                    </a:cubicBezTo>
                    <a:cubicBezTo>
                      <a:pt x="568" y="1660"/>
                      <a:pt x="617" y="1267"/>
                      <a:pt x="652" y="870"/>
                    </a:cubicBezTo>
                    <a:cubicBezTo>
                      <a:pt x="666" y="718"/>
                      <a:pt x="745" y="0"/>
                      <a:pt x="476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889" name="Google Shape;4889;p29"/>
              <p:cNvSpPr/>
              <p:nvPr/>
            </p:nvSpPr>
            <p:spPr>
              <a:xfrm>
                <a:off x="528840" y="4206144"/>
                <a:ext cx="37472" cy="75173"/>
              </a:xfrm>
              <a:custGeom>
                <a:avLst/>
                <a:gdLst/>
                <a:ahLst/>
                <a:cxnLst/>
                <a:rect l="l" t="t" r="r" b="b"/>
                <a:pathLst>
                  <a:path w="656" h="1316" extrusionOk="0">
                    <a:moveTo>
                      <a:pt x="371" y="0"/>
                    </a:moveTo>
                    <a:cubicBezTo>
                      <a:pt x="302" y="0"/>
                      <a:pt x="231" y="34"/>
                      <a:pt x="180" y="103"/>
                    </a:cubicBezTo>
                    <a:cubicBezTo>
                      <a:pt x="57" y="271"/>
                      <a:pt x="44" y="533"/>
                      <a:pt x="23" y="733"/>
                    </a:cubicBezTo>
                    <a:cubicBezTo>
                      <a:pt x="1" y="928"/>
                      <a:pt x="15" y="1125"/>
                      <a:pt x="152" y="1281"/>
                    </a:cubicBezTo>
                    <a:cubicBezTo>
                      <a:pt x="172" y="1303"/>
                      <a:pt x="205" y="1315"/>
                      <a:pt x="238" y="1315"/>
                    </a:cubicBezTo>
                    <a:cubicBezTo>
                      <a:pt x="259" y="1315"/>
                      <a:pt x="281" y="1310"/>
                      <a:pt x="298" y="1298"/>
                    </a:cubicBezTo>
                    <a:cubicBezTo>
                      <a:pt x="470" y="1186"/>
                      <a:pt x="536" y="999"/>
                      <a:pt x="566" y="805"/>
                    </a:cubicBezTo>
                    <a:cubicBezTo>
                      <a:pt x="598" y="604"/>
                      <a:pt x="655" y="349"/>
                      <a:pt x="581" y="154"/>
                    </a:cubicBezTo>
                    <a:cubicBezTo>
                      <a:pt x="541" y="53"/>
                      <a:pt x="457" y="0"/>
                      <a:pt x="371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sp>
          <p:nvSpPr>
            <p:cNvPr id="4890" name="Google Shape;4890;p29"/>
            <p:cNvSpPr/>
            <p:nvPr/>
          </p:nvSpPr>
          <p:spPr>
            <a:xfrm>
              <a:off x="1206009" y="4964780"/>
              <a:ext cx="33188" cy="102763"/>
            </a:xfrm>
            <a:custGeom>
              <a:avLst/>
              <a:gdLst/>
              <a:ahLst/>
              <a:cxnLst/>
              <a:rect l="l" t="t" r="r" b="b"/>
              <a:pathLst>
                <a:path w="581" h="1799" extrusionOk="0">
                  <a:moveTo>
                    <a:pt x="300" y="0"/>
                  </a:moveTo>
                  <a:cubicBezTo>
                    <a:pt x="224" y="0"/>
                    <a:pt x="148" y="46"/>
                    <a:pt x="114" y="137"/>
                  </a:cubicBezTo>
                  <a:cubicBezTo>
                    <a:pt x="22" y="389"/>
                    <a:pt x="32" y="700"/>
                    <a:pt x="16" y="968"/>
                  </a:cubicBezTo>
                  <a:cubicBezTo>
                    <a:pt x="0" y="1232"/>
                    <a:pt x="5" y="1500"/>
                    <a:pt x="120" y="1743"/>
                  </a:cubicBezTo>
                  <a:cubicBezTo>
                    <a:pt x="136" y="1778"/>
                    <a:pt x="178" y="1799"/>
                    <a:pt x="219" y="1799"/>
                  </a:cubicBezTo>
                  <a:cubicBezTo>
                    <a:pt x="248" y="1799"/>
                    <a:pt x="276" y="1788"/>
                    <a:pt x="293" y="1765"/>
                  </a:cubicBezTo>
                  <a:cubicBezTo>
                    <a:pt x="467" y="1544"/>
                    <a:pt x="522" y="1270"/>
                    <a:pt x="540" y="994"/>
                  </a:cubicBezTo>
                  <a:cubicBezTo>
                    <a:pt x="554" y="722"/>
                    <a:pt x="580" y="397"/>
                    <a:pt x="484" y="137"/>
                  </a:cubicBezTo>
                  <a:cubicBezTo>
                    <a:pt x="451" y="46"/>
                    <a:pt x="375" y="0"/>
                    <a:pt x="300" y="0"/>
                  </a:cubicBezTo>
                  <a:close/>
                </a:path>
              </a:pathLst>
            </a:custGeom>
            <a:solidFill>
              <a:srgbClr val="191919">
                <a:alpha val="59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4891" name="Google Shape;4891;p29"/>
            <p:cNvGrpSpPr/>
            <p:nvPr/>
          </p:nvGrpSpPr>
          <p:grpSpPr>
            <a:xfrm>
              <a:off x="834763" y="4933213"/>
              <a:ext cx="142923" cy="130526"/>
              <a:chOff x="178100" y="3904645"/>
              <a:chExt cx="142923" cy="130526"/>
            </a:xfrm>
          </p:grpSpPr>
          <p:sp>
            <p:nvSpPr>
              <p:cNvPr id="4892" name="Google Shape;4892;p29"/>
              <p:cNvSpPr/>
              <p:nvPr/>
            </p:nvSpPr>
            <p:spPr>
              <a:xfrm>
                <a:off x="178100" y="3936863"/>
                <a:ext cx="40843" cy="98308"/>
              </a:xfrm>
              <a:custGeom>
                <a:avLst/>
                <a:gdLst/>
                <a:ahLst/>
                <a:cxnLst/>
                <a:rect l="l" t="t" r="r" b="b"/>
                <a:pathLst>
                  <a:path w="715" h="1721" extrusionOk="0">
                    <a:moveTo>
                      <a:pt x="237" y="1"/>
                    </a:moveTo>
                    <a:cubicBezTo>
                      <a:pt x="157" y="1"/>
                      <a:pt x="77" y="54"/>
                      <a:pt x="49" y="139"/>
                    </a:cubicBezTo>
                    <a:cubicBezTo>
                      <a:pt x="1" y="283"/>
                      <a:pt x="37" y="436"/>
                      <a:pt x="59" y="582"/>
                    </a:cubicBezTo>
                    <a:cubicBezTo>
                      <a:pt x="76" y="711"/>
                      <a:pt x="98" y="838"/>
                      <a:pt x="120" y="966"/>
                    </a:cubicBezTo>
                    <a:cubicBezTo>
                      <a:pt x="142" y="1093"/>
                      <a:pt x="158" y="1223"/>
                      <a:pt x="193" y="1347"/>
                    </a:cubicBezTo>
                    <a:cubicBezTo>
                      <a:pt x="234" y="1488"/>
                      <a:pt x="302" y="1592"/>
                      <a:pt x="413" y="1688"/>
                    </a:cubicBezTo>
                    <a:cubicBezTo>
                      <a:pt x="438" y="1709"/>
                      <a:pt x="467" y="1720"/>
                      <a:pt x="496" y="1720"/>
                    </a:cubicBezTo>
                    <a:cubicBezTo>
                      <a:pt x="533" y="1720"/>
                      <a:pt x="570" y="1702"/>
                      <a:pt x="594" y="1665"/>
                    </a:cubicBezTo>
                    <a:cubicBezTo>
                      <a:pt x="672" y="1542"/>
                      <a:pt x="715" y="1424"/>
                      <a:pt x="707" y="1275"/>
                    </a:cubicBezTo>
                    <a:cubicBezTo>
                      <a:pt x="700" y="1133"/>
                      <a:pt x="672" y="990"/>
                      <a:pt x="643" y="848"/>
                    </a:cubicBezTo>
                    <a:cubicBezTo>
                      <a:pt x="592" y="595"/>
                      <a:pt x="554" y="244"/>
                      <a:pt x="362" y="51"/>
                    </a:cubicBezTo>
                    <a:cubicBezTo>
                      <a:pt x="326" y="16"/>
                      <a:pt x="281" y="1"/>
                      <a:pt x="237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893" name="Google Shape;4893;p29"/>
              <p:cNvSpPr/>
              <p:nvPr/>
            </p:nvSpPr>
            <p:spPr>
              <a:xfrm>
                <a:off x="230654" y="3904645"/>
                <a:ext cx="37187" cy="110589"/>
              </a:xfrm>
              <a:custGeom>
                <a:avLst/>
                <a:gdLst/>
                <a:ahLst/>
                <a:cxnLst/>
                <a:rect l="l" t="t" r="r" b="b"/>
                <a:pathLst>
                  <a:path w="651" h="1936" extrusionOk="0">
                    <a:moveTo>
                      <a:pt x="399" y="0"/>
                    </a:moveTo>
                    <a:cubicBezTo>
                      <a:pt x="364" y="0"/>
                      <a:pt x="331" y="13"/>
                      <a:pt x="305" y="45"/>
                    </a:cubicBezTo>
                    <a:cubicBezTo>
                      <a:pt x="124" y="270"/>
                      <a:pt x="142" y="647"/>
                      <a:pt x="102" y="921"/>
                    </a:cubicBezTo>
                    <a:cubicBezTo>
                      <a:pt x="57" y="1239"/>
                      <a:pt x="0" y="1544"/>
                      <a:pt x="117" y="1853"/>
                    </a:cubicBezTo>
                    <a:cubicBezTo>
                      <a:pt x="136" y="1902"/>
                      <a:pt x="182" y="1936"/>
                      <a:pt x="229" y="1936"/>
                    </a:cubicBezTo>
                    <a:cubicBezTo>
                      <a:pt x="255" y="1936"/>
                      <a:pt x="282" y="1925"/>
                      <a:pt x="305" y="1902"/>
                    </a:cubicBezTo>
                    <a:cubicBezTo>
                      <a:pt x="542" y="1660"/>
                      <a:pt x="598" y="1348"/>
                      <a:pt x="625" y="1020"/>
                    </a:cubicBezTo>
                    <a:cubicBezTo>
                      <a:pt x="637" y="862"/>
                      <a:pt x="650" y="703"/>
                      <a:pt x="643" y="545"/>
                    </a:cubicBezTo>
                    <a:cubicBezTo>
                      <a:pt x="637" y="392"/>
                      <a:pt x="640" y="203"/>
                      <a:pt x="542" y="75"/>
                    </a:cubicBezTo>
                    <a:cubicBezTo>
                      <a:pt x="511" y="33"/>
                      <a:pt x="454" y="0"/>
                      <a:pt x="399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894" name="Google Shape;4894;p29"/>
              <p:cNvSpPr/>
              <p:nvPr/>
            </p:nvSpPr>
            <p:spPr>
              <a:xfrm>
                <a:off x="275667" y="3947545"/>
                <a:ext cx="45355" cy="85284"/>
              </a:xfrm>
              <a:custGeom>
                <a:avLst/>
                <a:gdLst/>
                <a:ahLst/>
                <a:cxnLst/>
                <a:rect l="l" t="t" r="r" b="b"/>
                <a:pathLst>
                  <a:path w="794" h="1493" extrusionOk="0">
                    <a:moveTo>
                      <a:pt x="528" y="0"/>
                    </a:moveTo>
                    <a:cubicBezTo>
                      <a:pt x="514" y="0"/>
                      <a:pt x="500" y="3"/>
                      <a:pt x="486" y="9"/>
                    </a:cubicBezTo>
                    <a:cubicBezTo>
                      <a:pt x="246" y="103"/>
                      <a:pt x="170" y="438"/>
                      <a:pt x="116" y="669"/>
                    </a:cubicBezTo>
                    <a:cubicBezTo>
                      <a:pt x="56" y="916"/>
                      <a:pt x="1" y="1211"/>
                      <a:pt x="155" y="1435"/>
                    </a:cubicBezTo>
                    <a:cubicBezTo>
                      <a:pt x="182" y="1473"/>
                      <a:pt x="219" y="1492"/>
                      <a:pt x="257" y="1492"/>
                    </a:cubicBezTo>
                    <a:cubicBezTo>
                      <a:pt x="286" y="1492"/>
                      <a:pt x="315" y="1481"/>
                      <a:pt x="342" y="1459"/>
                    </a:cubicBezTo>
                    <a:cubicBezTo>
                      <a:pt x="531" y="1295"/>
                      <a:pt x="571" y="1040"/>
                      <a:pt x="622" y="809"/>
                    </a:cubicBezTo>
                    <a:cubicBezTo>
                      <a:pt x="667" y="603"/>
                      <a:pt x="793" y="275"/>
                      <a:pt x="670" y="86"/>
                    </a:cubicBezTo>
                    <a:cubicBezTo>
                      <a:pt x="642" y="40"/>
                      <a:pt x="585" y="0"/>
                      <a:pt x="528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4895" name="Google Shape;4895;p29"/>
            <p:cNvGrpSpPr/>
            <p:nvPr/>
          </p:nvGrpSpPr>
          <p:grpSpPr>
            <a:xfrm>
              <a:off x="5901800" y="4851518"/>
              <a:ext cx="148749" cy="138123"/>
              <a:chOff x="417563" y="4145250"/>
              <a:chExt cx="148749" cy="138123"/>
            </a:xfrm>
          </p:grpSpPr>
          <p:sp>
            <p:nvSpPr>
              <p:cNvPr id="4896" name="Google Shape;4896;p29"/>
              <p:cNvSpPr/>
              <p:nvPr/>
            </p:nvSpPr>
            <p:spPr>
              <a:xfrm>
                <a:off x="417563" y="4179924"/>
                <a:ext cx="39186" cy="103449"/>
              </a:xfrm>
              <a:custGeom>
                <a:avLst/>
                <a:gdLst/>
                <a:ahLst/>
                <a:cxnLst/>
                <a:rect l="l" t="t" r="r" b="b"/>
                <a:pathLst>
                  <a:path w="686" h="1811" extrusionOk="0">
                    <a:moveTo>
                      <a:pt x="283" y="1"/>
                    </a:moveTo>
                    <a:cubicBezTo>
                      <a:pt x="215" y="1"/>
                      <a:pt x="148" y="32"/>
                      <a:pt x="118" y="96"/>
                    </a:cubicBezTo>
                    <a:cubicBezTo>
                      <a:pt x="0" y="348"/>
                      <a:pt x="83" y="703"/>
                      <a:pt x="102" y="970"/>
                    </a:cubicBezTo>
                    <a:cubicBezTo>
                      <a:pt x="112" y="1123"/>
                      <a:pt x="118" y="1280"/>
                      <a:pt x="141" y="1432"/>
                    </a:cubicBezTo>
                    <a:cubicBezTo>
                      <a:pt x="163" y="1569"/>
                      <a:pt x="227" y="1672"/>
                      <a:pt x="315" y="1777"/>
                    </a:cubicBezTo>
                    <a:cubicBezTo>
                      <a:pt x="333" y="1800"/>
                      <a:pt x="363" y="1811"/>
                      <a:pt x="394" y="1811"/>
                    </a:cubicBezTo>
                    <a:cubicBezTo>
                      <a:pt x="425" y="1811"/>
                      <a:pt x="456" y="1799"/>
                      <a:pt x="475" y="1777"/>
                    </a:cubicBezTo>
                    <a:cubicBezTo>
                      <a:pt x="685" y="1537"/>
                      <a:pt x="670" y="1245"/>
                      <a:pt x="647" y="944"/>
                    </a:cubicBezTo>
                    <a:cubicBezTo>
                      <a:pt x="625" y="670"/>
                      <a:pt x="621" y="266"/>
                      <a:pt x="421" y="56"/>
                    </a:cubicBezTo>
                    <a:cubicBezTo>
                      <a:pt x="386" y="19"/>
                      <a:pt x="334" y="1"/>
                      <a:pt x="283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897" name="Google Shape;4897;p29"/>
              <p:cNvSpPr/>
              <p:nvPr/>
            </p:nvSpPr>
            <p:spPr>
              <a:xfrm>
                <a:off x="469888" y="4145250"/>
                <a:ext cx="42556" cy="117101"/>
              </a:xfrm>
              <a:custGeom>
                <a:avLst/>
                <a:gdLst/>
                <a:ahLst/>
                <a:cxnLst/>
                <a:rect l="l" t="t" r="r" b="b"/>
                <a:pathLst>
                  <a:path w="745" h="2050" extrusionOk="0">
                    <a:moveTo>
                      <a:pt x="476" y="0"/>
                    </a:moveTo>
                    <a:cubicBezTo>
                      <a:pt x="449" y="0"/>
                      <a:pt x="419" y="8"/>
                      <a:pt x="384" y="23"/>
                    </a:cubicBezTo>
                    <a:cubicBezTo>
                      <a:pt x="243" y="88"/>
                      <a:pt x="219" y="278"/>
                      <a:pt x="192" y="415"/>
                    </a:cubicBezTo>
                    <a:cubicBezTo>
                      <a:pt x="158" y="589"/>
                      <a:pt x="132" y="764"/>
                      <a:pt x="104" y="936"/>
                    </a:cubicBezTo>
                    <a:cubicBezTo>
                      <a:pt x="47" y="1281"/>
                      <a:pt x="1" y="1611"/>
                      <a:pt x="84" y="1954"/>
                    </a:cubicBezTo>
                    <a:cubicBezTo>
                      <a:pt x="99" y="2020"/>
                      <a:pt x="150" y="2049"/>
                      <a:pt x="204" y="2049"/>
                    </a:cubicBezTo>
                    <a:cubicBezTo>
                      <a:pt x="250" y="2049"/>
                      <a:pt x="298" y="2027"/>
                      <a:pt x="327" y="1988"/>
                    </a:cubicBezTo>
                    <a:cubicBezTo>
                      <a:pt x="568" y="1660"/>
                      <a:pt x="617" y="1267"/>
                      <a:pt x="652" y="870"/>
                    </a:cubicBezTo>
                    <a:cubicBezTo>
                      <a:pt x="666" y="718"/>
                      <a:pt x="745" y="0"/>
                      <a:pt x="476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898" name="Google Shape;4898;p29"/>
              <p:cNvSpPr/>
              <p:nvPr/>
            </p:nvSpPr>
            <p:spPr>
              <a:xfrm>
                <a:off x="528840" y="4206144"/>
                <a:ext cx="37472" cy="75173"/>
              </a:xfrm>
              <a:custGeom>
                <a:avLst/>
                <a:gdLst/>
                <a:ahLst/>
                <a:cxnLst/>
                <a:rect l="l" t="t" r="r" b="b"/>
                <a:pathLst>
                  <a:path w="656" h="1316" extrusionOk="0">
                    <a:moveTo>
                      <a:pt x="371" y="0"/>
                    </a:moveTo>
                    <a:cubicBezTo>
                      <a:pt x="302" y="0"/>
                      <a:pt x="231" y="34"/>
                      <a:pt x="180" y="103"/>
                    </a:cubicBezTo>
                    <a:cubicBezTo>
                      <a:pt x="57" y="271"/>
                      <a:pt x="44" y="533"/>
                      <a:pt x="23" y="733"/>
                    </a:cubicBezTo>
                    <a:cubicBezTo>
                      <a:pt x="1" y="928"/>
                      <a:pt x="15" y="1125"/>
                      <a:pt x="152" y="1281"/>
                    </a:cubicBezTo>
                    <a:cubicBezTo>
                      <a:pt x="172" y="1303"/>
                      <a:pt x="205" y="1315"/>
                      <a:pt x="238" y="1315"/>
                    </a:cubicBezTo>
                    <a:cubicBezTo>
                      <a:pt x="259" y="1315"/>
                      <a:pt x="281" y="1310"/>
                      <a:pt x="298" y="1298"/>
                    </a:cubicBezTo>
                    <a:cubicBezTo>
                      <a:pt x="470" y="1186"/>
                      <a:pt x="536" y="999"/>
                      <a:pt x="566" y="805"/>
                    </a:cubicBezTo>
                    <a:cubicBezTo>
                      <a:pt x="598" y="604"/>
                      <a:pt x="655" y="349"/>
                      <a:pt x="581" y="154"/>
                    </a:cubicBezTo>
                    <a:cubicBezTo>
                      <a:pt x="541" y="53"/>
                      <a:pt x="457" y="0"/>
                      <a:pt x="371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sp>
          <p:nvSpPr>
            <p:cNvPr id="4899" name="Google Shape;4899;p29"/>
            <p:cNvSpPr/>
            <p:nvPr/>
          </p:nvSpPr>
          <p:spPr>
            <a:xfrm>
              <a:off x="3194946" y="4869205"/>
              <a:ext cx="33188" cy="102763"/>
            </a:xfrm>
            <a:custGeom>
              <a:avLst/>
              <a:gdLst/>
              <a:ahLst/>
              <a:cxnLst/>
              <a:rect l="l" t="t" r="r" b="b"/>
              <a:pathLst>
                <a:path w="581" h="1799" extrusionOk="0">
                  <a:moveTo>
                    <a:pt x="300" y="0"/>
                  </a:moveTo>
                  <a:cubicBezTo>
                    <a:pt x="224" y="0"/>
                    <a:pt x="148" y="46"/>
                    <a:pt x="114" y="137"/>
                  </a:cubicBezTo>
                  <a:cubicBezTo>
                    <a:pt x="22" y="389"/>
                    <a:pt x="32" y="700"/>
                    <a:pt x="16" y="968"/>
                  </a:cubicBezTo>
                  <a:cubicBezTo>
                    <a:pt x="0" y="1232"/>
                    <a:pt x="5" y="1500"/>
                    <a:pt x="120" y="1743"/>
                  </a:cubicBezTo>
                  <a:cubicBezTo>
                    <a:pt x="136" y="1778"/>
                    <a:pt x="178" y="1799"/>
                    <a:pt x="219" y="1799"/>
                  </a:cubicBezTo>
                  <a:cubicBezTo>
                    <a:pt x="248" y="1799"/>
                    <a:pt x="276" y="1788"/>
                    <a:pt x="293" y="1765"/>
                  </a:cubicBezTo>
                  <a:cubicBezTo>
                    <a:pt x="467" y="1544"/>
                    <a:pt x="522" y="1270"/>
                    <a:pt x="540" y="994"/>
                  </a:cubicBezTo>
                  <a:cubicBezTo>
                    <a:pt x="554" y="722"/>
                    <a:pt x="580" y="397"/>
                    <a:pt x="484" y="137"/>
                  </a:cubicBezTo>
                  <a:cubicBezTo>
                    <a:pt x="451" y="46"/>
                    <a:pt x="375" y="0"/>
                    <a:pt x="300" y="0"/>
                  </a:cubicBezTo>
                  <a:close/>
                </a:path>
              </a:pathLst>
            </a:custGeom>
            <a:solidFill>
              <a:srgbClr val="191919">
                <a:alpha val="59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4900" name="Google Shape;4900;p29"/>
            <p:cNvGrpSpPr/>
            <p:nvPr/>
          </p:nvGrpSpPr>
          <p:grpSpPr>
            <a:xfrm>
              <a:off x="1088463" y="4638600"/>
              <a:ext cx="142923" cy="130526"/>
              <a:chOff x="178100" y="3904645"/>
              <a:chExt cx="142923" cy="130526"/>
            </a:xfrm>
          </p:grpSpPr>
          <p:sp>
            <p:nvSpPr>
              <p:cNvPr id="4901" name="Google Shape;4901;p29"/>
              <p:cNvSpPr/>
              <p:nvPr/>
            </p:nvSpPr>
            <p:spPr>
              <a:xfrm>
                <a:off x="178100" y="3936863"/>
                <a:ext cx="40843" cy="98308"/>
              </a:xfrm>
              <a:custGeom>
                <a:avLst/>
                <a:gdLst/>
                <a:ahLst/>
                <a:cxnLst/>
                <a:rect l="l" t="t" r="r" b="b"/>
                <a:pathLst>
                  <a:path w="715" h="1721" extrusionOk="0">
                    <a:moveTo>
                      <a:pt x="237" y="1"/>
                    </a:moveTo>
                    <a:cubicBezTo>
                      <a:pt x="157" y="1"/>
                      <a:pt x="77" y="54"/>
                      <a:pt x="49" y="139"/>
                    </a:cubicBezTo>
                    <a:cubicBezTo>
                      <a:pt x="1" y="283"/>
                      <a:pt x="37" y="436"/>
                      <a:pt x="59" y="582"/>
                    </a:cubicBezTo>
                    <a:cubicBezTo>
                      <a:pt x="76" y="711"/>
                      <a:pt x="98" y="838"/>
                      <a:pt x="120" y="966"/>
                    </a:cubicBezTo>
                    <a:cubicBezTo>
                      <a:pt x="142" y="1093"/>
                      <a:pt x="158" y="1223"/>
                      <a:pt x="193" y="1347"/>
                    </a:cubicBezTo>
                    <a:cubicBezTo>
                      <a:pt x="234" y="1488"/>
                      <a:pt x="302" y="1592"/>
                      <a:pt x="413" y="1688"/>
                    </a:cubicBezTo>
                    <a:cubicBezTo>
                      <a:pt x="438" y="1709"/>
                      <a:pt x="467" y="1720"/>
                      <a:pt x="496" y="1720"/>
                    </a:cubicBezTo>
                    <a:cubicBezTo>
                      <a:pt x="533" y="1720"/>
                      <a:pt x="570" y="1702"/>
                      <a:pt x="594" y="1665"/>
                    </a:cubicBezTo>
                    <a:cubicBezTo>
                      <a:pt x="672" y="1542"/>
                      <a:pt x="715" y="1424"/>
                      <a:pt x="707" y="1275"/>
                    </a:cubicBezTo>
                    <a:cubicBezTo>
                      <a:pt x="700" y="1133"/>
                      <a:pt x="672" y="990"/>
                      <a:pt x="643" y="848"/>
                    </a:cubicBezTo>
                    <a:cubicBezTo>
                      <a:pt x="592" y="595"/>
                      <a:pt x="554" y="244"/>
                      <a:pt x="362" y="51"/>
                    </a:cubicBezTo>
                    <a:cubicBezTo>
                      <a:pt x="326" y="16"/>
                      <a:pt x="281" y="1"/>
                      <a:pt x="237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902" name="Google Shape;4902;p29"/>
              <p:cNvSpPr/>
              <p:nvPr/>
            </p:nvSpPr>
            <p:spPr>
              <a:xfrm>
                <a:off x="230654" y="3904645"/>
                <a:ext cx="37187" cy="110589"/>
              </a:xfrm>
              <a:custGeom>
                <a:avLst/>
                <a:gdLst/>
                <a:ahLst/>
                <a:cxnLst/>
                <a:rect l="l" t="t" r="r" b="b"/>
                <a:pathLst>
                  <a:path w="651" h="1936" extrusionOk="0">
                    <a:moveTo>
                      <a:pt x="399" y="0"/>
                    </a:moveTo>
                    <a:cubicBezTo>
                      <a:pt x="364" y="0"/>
                      <a:pt x="331" y="13"/>
                      <a:pt x="305" y="45"/>
                    </a:cubicBezTo>
                    <a:cubicBezTo>
                      <a:pt x="124" y="270"/>
                      <a:pt x="142" y="647"/>
                      <a:pt x="102" y="921"/>
                    </a:cubicBezTo>
                    <a:cubicBezTo>
                      <a:pt x="57" y="1239"/>
                      <a:pt x="0" y="1544"/>
                      <a:pt x="117" y="1853"/>
                    </a:cubicBezTo>
                    <a:cubicBezTo>
                      <a:pt x="136" y="1902"/>
                      <a:pt x="182" y="1936"/>
                      <a:pt x="229" y="1936"/>
                    </a:cubicBezTo>
                    <a:cubicBezTo>
                      <a:pt x="255" y="1936"/>
                      <a:pt x="282" y="1925"/>
                      <a:pt x="305" y="1902"/>
                    </a:cubicBezTo>
                    <a:cubicBezTo>
                      <a:pt x="542" y="1660"/>
                      <a:pt x="598" y="1348"/>
                      <a:pt x="625" y="1020"/>
                    </a:cubicBezTo>
                    <a:cubicBezTo>
                      <a:pt x="637" y="862"/>
                      <a:pt x="650" y="703"/>
                      <a:pt x="643" y="545"/>
                    </a:cubicBezTo>
                    <a:cubicBezTo>
                      <a:pt x="637" y="392"/>
                      <a:pt x="640" y="203"/>
                      <a:pt x="542" y="75"/>
                    </a:cubicBezTo>
                    <a:cubicBezTo>
                      <a:pt x="511" y="33"/>
                      <a:pt x="454" y="0"/>
                      <a:pt x="399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903" name="Google Shape;4903;p29"/>
              <p:cNvSpPr/>
              <p:nvPr/>
            </p:nvSpPr>
            <p:spPr>
              <a:xfrm>
                <a:off x="275667" y="3947545"/>
                <a:ext cx="45355" cy="85284"/>
              </a:xfrm>
              <a:custGeom>
                <a:avLst/>
                <a:gdLst/>
                <a:ahLst/>
                <a:cxnLst/>
                <a:rect l="l" t="t" r="r" b="b"/>
                <a:pathLst>
                  <a:path w="794" h="1493" extrusionOk="0">
                    <a:moveTo>
                      <a:pt x="528" y="0"/>
                    </a:moveTo>
                    <a:cubicBezTo>
                      <a:pt x="514" y="0"/>
                      <a:pt x="500" y="3"/>
                      <a:pt x="486" y="9"/>
                    </a:cubicBezTo>
                    <a:cubicBezTo>
                      <a:pt x="246" y="103"/>
                      <a:pt x="170" y="438"/>
                      <a:pt x="116" y="669"/>
                    </a:cubicBezTo>
                    <a:cubicBezTo>
                      <a:pt x="56" y="916"/>
                      <a:pt x="1" y="1211"/>
                      <a:pt x="155" y="1435"/>
                    </a:cubicBezTo>
                    <a:cubicBezTo>
                      <a:pt x="182" y="1473"/>
                      <a:pt x="219" y="1492"/>
                      <a:pt x="257" y="1492"/>
                    </a:cubicBezTo>
                    <a:cubicBezTo>
                      <a:pt x="286" y="1492"/>
                      <a:pt x="315" y="1481"/>
                      <a:pt x="342" y="1459"/>
                    </a:cubicBezTo>
                    <a:cubicBezTo>
                      <a:pt x="531" y="1295"/>
                      <a:pt x="571" y="1040"/>
                      <a:pt x="622" y="809"/>
                    </a:cubicBezTo>
                    <a:cubicBezTo>
                      <a:pt x="667" y="603"/>
                      <a:pt x="793" y="275"/>
                      <a:pt x="670" y="86"/>
                    </a:cubicBezTo>
                    <a:cubicBezTo>
                      <a:pt x="642" y="40"/>
                      <a:pt x="585" y="0"/>
                      <a:pt x="528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4904" name="Google Shape;4904;p29"/>
            <p:cNvGrpSpPr/>
            <p:nvPr/>
          </p:nvGrpSpPr>
          <p:grpSpPr>
            <a:xfrm>
              <a:off x="1631214" y="4654247"/>
              <a:ext cx="88313" cy="132981"/>
              <a:chOff x="712664" y="3994329"/>
              <a:chExt cx="88313" cy="132981"/>
            </a:xfrm>
          </p:grpSpPr>
          <p:sp>
            <p:nvSpPr>
              <p:cNvPr id="4905" name="Google Shape;4905;p29"/>
              <p:cNvSpPr/>
              <p:nvPr/>
            </p:nvSpPr>
            <p:spPr>
              <a:xfrm>
                <a:off x="712664" y="4006439"/>
                <a:ext cx="44613" cy="91225"/>
              </a:xfrm>
              <a:custGeom>
                <a:avLst/>
                <a:gdLst/>
                <a:ahLst/>
                <a:cxnLst/>
                <a:rect l="l" t="t" r="r" b="b"/>
                <a:pathLst>
                  <a:path w="781" h="1597" extrusionOk="0">
                    <a:moveTo>
                      <a:pt x="221" y="1"/>
                    </a:moveTo>
                    <a:cubicBezTo>
                      <a:pt x="138" y="1"/>
                      <a:pt x="60" y="44"/>
                      <a:pt x="44" y="145"/>
                    </a:cubicBezTo>
                    <a:cubicBezTo>
                      <a:pt x="1" y="407"/>
                      <a:pt x="81" y="683"/>
                      <a:pt x="139" y="938"/>
                    </a:cubicBezTo>
                    <a:cubicBezTo>
                      <a:pt x="196" y="1187"/>
                      <a:pt x="264" y="1427"/>
                      <a:pt x="489" y="1579"/>
                    </a:cubicBezTo>
                    <a:cubicBezTo>
                      <a:pt x="506" y="1591"/>
                      <a:pt x="526" y="1596"/>
                      <a:pt x="546" y="1596"/>
                    </a:cubicBezTo>
                    <a:cubicBezTo>
                      <a:pt x="589" y="1596"/>
                      <a:pt x="632" y="1573"/>
                      <a:pt x="652" y="1535"/>
                    </a:cubicBezTo>
                    <a:cubicBezTo>
                      <a:pt x="780" y="1308"/>
                      <a:pt x="735" y="1060"/>
                      <a:pt x="674" y="820"/>
                    </a:cubicBezTo>
                    <a:cubicBezTo>
                      <a:pt x="614" y="582"/>
                      <a:pt x="569" y="295"/>
                      <a:pt x="422" y="97"/>
                    </a:cubicBezTo>
                    <a:cubicBezTo>
                      <a:pt x="377" y="36"/>
                      <a:pt x="297" y="1"/>
                      <a:pt x="221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906" name="Google Shape;4906;p29"/>
              <p:cNvSpPr/>
              <p:nvPr/>
            </p:nvSpPr>
            <p:spPr>
              <a:xfrm>
                <a:off x="767617" y="3994329"/>
                <a:ext cx="33360" cy="132981"/>
              </a:xfrm>
              <a:custGeom>
                <a:avLst/>
                <a:gdLst/>
                <a:ahLst/>
                <a:cxnLst/>
                <a:rect l="l" t="t" r="r" b="b"/>
                <a:pathLst>
                  <a:path w="584" h="2328" extrusionOk="0">
                    <a:moveTo>
                      <a:pt x="295" y="1"/>
                    </a:moveTo>
                    <a:cubicBezTo>
                      <a:pt x="171" y="1"/>
                      <a:pt x="45" y="86"/>
                      <a:pt x="30" y="255"/>
                    </a:cubicBezTo>
                    <a:cubicBezTo>
                      <a:pt x="0" y="597"/>
                      <a:pt x="2" y="946"/>
                      <a:pt x="6" y="1290"/>
                    </a:cubicBezTo>
                    <a:cubicBezTo>
                      <a:pt x="9" y="1631"/>
                      <a:pt x="24" y="1959"/>
                      <a:pt x="178" y="2270"/>
                    </a:cubicBezTo>
                    <a:cubicBezTo>
                      <a:pt x="198" y="2309"/>
                      <a:pt x="239" y="2328"/>
                      <a:pt x="281" y="2328"/>
                    </a:cubicBezTo>
                    <a:cubicBezTo>
                      <a:pt x="323" y="2328"/>
                      <a:pt x="365" y="2309"/>
                      <a:pt x="385" y="2270"/>
                    </a:cubicBezTo>
                    <a:cubicBezTo>
                      <a:pt x="543" y="1960"/>
                      <a:pt x="560" y="1631"/>
                      <a:pt x="569" y="1290"/>
                    </a:cubicBezTo>
                    <a:cubicBezTo>
                      <a:pt x="576" y="946"/>
                      <a:pt x="583" y="597"/>
                      <a:pt x="557" y="255"/>
                    </a:cubicBezTo>
                    <a:cubicBezTo>
                      <a:pt x="544" y="85"/>
                      <a:pt x="420" y="1"/>
                      <a:pt x="295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4907" name="Google Shape;4907;p29"/>
            <p:cNvGrpSpPr/>
            <p:nvPr/>
          </p:nvGrpSpPr>
          <p:grpSpPr>
            <a:xfrm>
              <a:off x="1430650" y="4814993"/>
              <a:ext cx="148749" cy="138123"/>
              <a:chOff x="417563" y="4145250"/>
              <a:chExt cx="148749" cy="138123"/>
            </a:xfrm>
          </p:grpSpPr>
          <p:sp>
            <p:nvSpPr>
              <p:cNvPr id="4908" name="Google Shape;4908;p29"/>
              <p:cNvSpPr/>
              <p:nvPr/>
            </p:nvSpPr>
            <p:spPr>
              <a:xfrm>
                <a:off x="417563" y="4179924"/>
                <a:ext cx="39186" cy="103449"/>
              </a:xfrm>
              <a:custGeom>
                <a:avLst/>
                <a:gdLst/>
                <a:ahLst/>
                <a:cxnLst/>
                <a:rect l="l" t="t" r="r" b="b"/>
                <a:pathLst>
                  <a:path w="686" h="1811" extrusionOk="0">
                    <a:moveTo>
                      <a:pt x="283" y="1"/>
                    </a:moveTo>
                    <a:cubicBezTo>
                      <a:pt x="215" y="1"/>
                      <a:pt x="148" y="32"/>
                      <a:pt x="118" y="96"/>
                    </a:cubicBezTo>
                    <a:cubicBezTo>
                      <a:pt x="0" y="348"/>
                      <a:pt x="83" y="703"/>
                      <a:pt x="102" y="970"/>
                    </a:cubicBezTo>
                    <a:cubicBezTo>
                      <a:pt x="112" y="1123"/>
                      <a:pt x="118" y="1280"/>
                      <a:pt x="141" y="1432"/>
                    </a:cubicBezTo>
                    <a:cubicBezTo>
                      <a:pt x="163" y="1569"/>
                      <a:pt x="227" y="1672"/>
                      <a:pt x="315" y="1777"/>
                    </a:cubicBezTo>
                    <a:cubicBezTo>
                      <a:pt x="333" y="1800"/>
                      <a:pt x="363" y="1811"/>
                      <a:pt x="394" y="1811"/>
                    </a:cubicBezTo>
                    <a:cubicBezTo>
                      <a:pt x="425" y="1811"/>
                      <a:pt x="456" y="1799"/>
                      <a:pt x="475" y="1777"/>
                    </a:cubicBezTo>
                    <a:cubicBezTo>
                      <a:pt x="685" y="1537"/>
                      <a:pt x="670" y="1245"/>
                      <a:pt x="647" y="944"/>
                    </a:cubicBezTo>
                    <a:cubicBezTo>
                      <a:pt x="625" y="670"/>
                      <a:pt x="621" y="266"/>
                      <a:pt x="421" y="56"/>
                    </a:cubicBezTo>
                    <a:cubicBezTo>
                      <a:pt x="386" y="19"/>
                      <a:pt x="334" y="1"/>
                      <a:pt x="283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909" name="Google Shape;4909;p29"/>
              <p:cNvSpPr/>
              <p:nvPr/>
            </p:nvSpPr>
            <p:spPr>
              <a:xfrm>
                <a:off x="469888" y="4145250"/>
                <a:ext cx="42556" cy="117101"/>
              </a:xfrm>
              <a:custGeom>
                <a:avLst/>
                <a:gdLst/>
                <a:ahLst/>
                <a:cxnLst/>
                <a:rect l="l" t="t" r="r" b="b"/>
                <a:pathLst>
                  <a:path w="745" h="2050" extrusionOk="0">
                    <a:moveTo>
                      <a:pt x="476" y="0"/>
                    </a:moveTo>
                    <a:cubicBezTo>
                      <a:pt x="449" y="0"/>
                      <a:pt x="419" y="8"/>
                      <a:pt x="384" y="23"/>
                    </a:cubicBezTo>
                    <a:cubicBezTo>
                      <a:pt x="243" y="88"/>
                      <a:pt x="219" y="278"/>
                      <a:pt x="192" y="415"/>
                    </a:cubicBezTo>
                    <a:cubicBezTo>
                      <a:pt x="158" y="589"/>
                      <a:pt x="132" y="764"/>
                      <a:pt x="104" y="936"/>
                    </a:cubicBezTo>
                    <a:cubicBezTo>
                      <a:pt x="47" y="1281"/>
                      <a:pt x="1" y="1611"/>
                      <a:pt x="84" y="1954"/>
                    </a:cubicBezTo>
                    <a:cubicBezTo>
                      <a:pt x="99" y="2020"/>
                      <a:pt x="150" y="2049"/>
                      <a:pt x="204" y="2049"/>
                    </a:cubicBezTo>
                    <a:cubicBezTo>
                      <a:pt x="250" y="2049"/>
                      <a:pt x="298" y="2027"/>
                      <a:pt x="327" y="1988"/>
                    </a:cubicBezTo>
                    <a:cubicBezTo>
                      <a:pt x="568" y="1660"/>
                      <a:pt x="617" y="1267"/>
                      <a:pt x="652" y="870"/>
                    </a:cubicBezTo>
                    <a:cubicBezTo>
                      <a:pt x="666" y="718"/>
                      <a:pt x="745" y="0"/>
                      <a:pt x="476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910" name="Google Shape;4910;p29"/>
              <p:cNvSpPr/>
              <p:nvPr/>
            </p:nvSpPr>
            <p:spPr>
              <a:xfrm>
                <a:off x="528840" y="4206144"/>
                <a:ext cx="37472" cy="75173"/>
              </a:xfrm>
              <a:custGeom>
                <a:avLst/>
                <a:gdLst/>
                <a:ahLst/>
                <a:cxnLst/>
                <a:rect l="l" t="t" r="r" b="b"/>
                <a:pathLst>
                  <a:path w="656" h="1316" extrusionOk="0">
                    <a:moveTo>
                      <a:pt x="371" y="0"/>
                    </a:moveTo>
                    <a:cubicBezTo>
                      <a:pt x="302" y="0"/>
                      <a:pt x="231" y="34"/>
                      <a:pt x="180" y="103"/>
                    </a:cubicBezTo>
                    <a:cubicBezTo>
                      <a:pt x="57" y="271"/>
                      <a:pt x="44" y="533"/>
                      <a:pt x="23" y="733"/>
                    </a:cubicBezTo>
                    <a:cubicBezTo>
                      <a:pt x="1" y="928"/>
                      <a:pt x="15" y="1125"/>
                      <a:pt x="152" y="1281"/>
                    </a:cubicBezTo>
                    <a:cubicBezTo>
                      <a:pt x="172" y="1303"/>
                      <a:pt x="205" y="1315"/>
                      <a:pt x="238" y="1315"/>
                    </a:cubicBezTo>
                    <a:cubicBezTo>
                      <a:pt x="259" y="1315"/>
                      <a:pt x="281" y="1310"/>
                      <a:pt x="298" y="1298"/>
                    </a:cubicBezTo>
                    <a:cubicBezTo>
                      <a:pt x="470" y="1186"/>
                      <a:pt x="536" y="999"/>
                      <a:pt x="566" y="805"/>
                    </a:cubicBezTo>
                    <a:cubicBezTo>
                      <a:pt x="598" y="604"/>
                      <a:pt x="655" y="349"/>
                      <a:pt x="581" y="154"/>
                    </a:cubicBezTo>
                    <a:cubicBezTo>
                      <a:pt x="541" y="53"/>
                      <a:pt x="457" y="0"/>
                      <a:pt x="371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4911" name="Google Shape;4911;p29"/>
            <p:cNvGrpSpPr/>
            <p:nvPr/>
          </p:nvGrpSpPr>
          <p:grpSpPr>
            <a:xfrm>
              <a:off x="2621688" y="4908138"/>
              <a:ext cx="142923" cy="130526"/>
              <a:chOff x="178100" y="3904645"/>
              <a:chExt cx="142923" cy="130526"/>
            </a:xfrm>
          </p:grpSpPr>
          <p:sp>
            <p:nvSpPr>
              <p:cNvPr id="4912" name="Google Shape;4912;p29"/>
              <p:cNvSpPr/>
              <p:nvPr/>
            </p:nvSpPr>
            <p:spPr>
              <a:xfrm>
                <a:off x="178100" y="3936863"/>
                <a:ext cx="40843" cy="98308"/>
              </a:xfrm>
              <a:custGeom>
                <a:avLst/>
                <a:gdLst/>
                <a:ahLst/>
                <a:cxnLst/>
                <a:rect l="l" t="t" r="r" b="b"/>
                <a:pathLst>
                  <a:path w="715" h="1721" extrusionOk="0">
                    <a:moveTo>
                      <a:pt x="237" y="1"/>
                    </a:moveTo>
                    <a:cubicBezTo>
                      <a:pt x="157" y="1"/>
                      <a:pt x="77" y="54"/>
                      <a:pt x="49" y="139"/>
                    </a:cubicBezTo>
                    <a:cubicBezTo>
                      <a:pt x="1" y="283"/>
                      <a:pt x="37" y="436"/>
                      <a:pt x="59" y="582"/>
                    </a:cubicBezTo>
                    <a:cubicBezTo>
                      <a:pt x="76" y="711"/>
                      <a:pt x="98" y="838"/>
                      <a:pt x="120" y="966"/>
                    </a:cubicBezTo>
                    <a:cubicBezTo>
                      <a:pt x="142" y="1093"/>
                      <a:pt x="158" y="1223"/>
                      <a:pt x="193" y="1347"/>
                    </a:cubicBezTo>
                    <a:cubicBezTo>
                      <a:pt x="234" y="1488"/>
                      <a:pt x="302" y="1592"/>
                      <a:pt x="413" y="1688"/>
                    </a:cubicBezTo>
                    <a:cubicBezTo>
                      <a:pt x="438" y="1709"/>
                      <a:pt x="467" y="1720"/>
                      <a:pt x="496" y="1720"/>
                    </a:cubicBezTo>
                    <a:cubicBezTo>
                      <a:pt x="533" y="1720"/>
                      <a:pt x="570" y="1702"/>
                      <a:pt x="594" y="1665"/>
                    </a:cubicBezTo>
                    <a:cubicBezTo>
                      <a:pt x="672" y="1542"/>
                      <a:pt x="715" y="1424"/>
                      <a:pt x="707" y="1275"/>
                    </a:cubicBezTo>
                    <a:cubicBezTo>
                      <a:pt x="700" y="1133"/>
                      <a:pt x="672" y="990"/>
                      <a:pt x="643" y="848"/>
                    </a:cubicBezTo>
                    <a:cubicBezTo>
                      <a:pt x="592" y="595"/>
                      <a:pt x="554" y="244"/>
                      <a:pt x="362" y="51"/>
                    </a:cubicBezTo>
                    <a:cubicBezTo>
                      <a:pt x="326" y="16"/>
                      <a:pt x="281" y="1"/>
                      <a:pt x="237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913" name="Google Shape;4913;p29"/>
              <p:cNvSpPr/>
              <p:nvPr/>
            </p:nvSpPr>
            <p:spPr>
              <a:xfrm>
                <a:off x="230654" y="3904645"/>
                <a:ext cx="37187" cy="110589"/>
              </a:xfrm>
              <a:custGeom>
                <a:avLst/>
                <a:gdLst/>
                <a:ahLst/>
                <a:cxnLst/>
                <a:rect l="l" t="t" r="r" b="b"/>
                <a:pathLst>
                  <a:path w="651" h="1936" extrusionOk="0">
                    <a:moveTo>
                      <a:pt x="399" y="0"/>
                    </a:moveTo>
                    <a:cubicBezTo>
                      <a:pt x="364" y="0"/>
                      <a:pt x="331" y="13"/>
                      <a:pt x="305" y="45"/>
                    </a:cubicBezTo>
                    <a:cubicBezTo>
                      <a:pt x="124" y="270"/>
                      <a:pt x="142" y="647"/>
                      <a:pt x="102" y="921"/>
                    </a:cubicBezTo>
                    <a:cubicBezTo>
                      <a:pt x="57" y="1239"/>
                      <a:pt x="0" y="1544"/>
                      <a:pt x="117" y="1853"/>
                    </a:cubicBezTo>
                    <a:cubicBezTo>
                      <a:pt x="136" y="1902"/>
                      <a:pt x="182" y="1936"/>
                      <a:pt x="229" y="1936"/>
                    </a:cubicBezTo>
                    <a:cubicBezTo>
                      <a:pt x="255" y="1936"/>
                      <a:pt x="282" y="1925"/>
                      <a:pt x="305" y="1902"/>
                    </a:cubicBezTo>
                    <a:cubicBezTo>
                      <a:pt x="542" y="1660"/>
                      <a:pt x="598" y="1348"/>
                      <a:pt x="625" y="1020"/>
                    </a:cubicBezTo>
                    <a:cubicBezTo>
                      <a:pt x="637" y="862"/>
                      <a:pt x="650" y="703"/>
                      <a:pt x="643" y="545"/>
                    </a:cubicBezTo>
                    <a:cubicBezTo>
                      <a:pt x="637" y="392"/>
                      <a:pt x="640" y="203"/>
                      <a:pt x="542" y="75"/>
                    </a:cubicBezTo>
                    <a:cubicBezTo>
                      <a:pt x="511" y="33"/>
                      <a:pt x="454" y="0"/>
                      <a:pt x="399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914" name="Google Shape;4914;p29"/>
              <p:cNvSpPr/>
              <p:nvPr/>
            </p:nvSpPr>
            <p:spPr>
              <a:xfrm>
                <a:off x="275667" y="3947545"/>
                <a:ext cx="45355" cy="85284"/>
              </a:xfrm>
              <a:custGeom>
                <a:avLst/>
                <a:gdLst/>
                <a:ahLst/>
                <a:cxnLst/>
                <a:rect l="l" t="t" r="r" b="b"/>
                <a:pathLst>
                  <a:path w="794" h="1493" extrusionOk="0">
                    <a:moveTo>
                      <a:pt x="528" y="0"/>
                    </a:moveTo>
                    <a:cubicBezTo>
                      <a:pt x="514" y="0"/>
                      <a:pt x="500" y="3"/>
                      <a:pt x="486" y="9"/>
                    </a:cubicBezTo>
                    <a:cubicBezTo>
                      <a:pt x="246" y="103"/>
                      <a:pt x="170" y="438"/>
                      <a:pt x="116" y="669"/>
                    </a:cubicBezTo>
                    <a:cubicBezTo>
                      <a:pt x="56" y="916"/>
                      <a:pt x="1" y="1211"/>
                      <a:pt x="155" y="1435"/>
                    </a:cubicBezTo>
                    <a:cubicBezTo>
                      <a:pt x="182" y="1473"/>
                      <a:pt x="219" y="1492"/>
                      <a:pt x="257" y="1492"/>
                    </a:cubicBezTo>
                    <a:cubicBezTo>
                      <a:pt x="286" y="1492"/>
                      <a:pt x="315" y="1481"/>
                      <a:pt x="342" y="1459"/>
                    </a:cubicBezTo>
                    <a:cubicBezTo>
                      <a:pt x="531" y="1295"/>
                      <a:pt x="571" y="1040"/>
                      <a:pt x="622" y="809"/>
                    </a:cubicBezTo>
                    <a:cubicBezTo>
                      <a:pt x="667" y="603"/>
                      <a:pt x="793" y="275"/>
                      <a:pt x="670" y="86"/>
                    </a:cubicBezTo>
                    <a:cubicBezTo>
                      <a:pt x="642" y="40"/>
                      <a:pt x="585" y="0"/>
                      <a:pt x="528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4915" name="Google Shape;4915;p29"/>
            <p:cNvGrpSpPr/>
            <p:nvPr/>
          </p:nvGrpSpPr>
          <p:grpSpPr>
            <a:xfrm>
              <a:off x="4349951" y="4706647"/>
              <a:ext cx="88313" cy="132981"/>
              <a:chOff x="712664" y="3994329"/>
              <a:chExt cx="88313" cy="132981"/>
            </a:xfrm>
          </p:grpSpPr>
          <p:sp>
            <p:nvSpPr>
              <p:cNvPr id="4916" name="Google Shape;4916;p29"/>
              <p:cNvSpPr/>
              <p:nvPr/>
            </p:nvSpPr>
            <p:spPr>
              <a:xfrm>
                <a:off x="712664" y="4006439"/>
                <a:ext cx="44613" cy="91225"/>
              </a:xfrm>
              <a:custGeom>
                <a:avLst/>
                <a:gdLst/>
                <a:ahLst/>
                <a:cxnLst/>
                <a:rect l="l" t="t" r="r" b="b"/>
                <a:pathLst>
                  <a:path w="781" h="1597" extrusionOk="0">
                    <a:moveTo>
                      <a:pt x="221" y="1"/>
                    </a:moveTo>
                    <a:cubicBezTo>
                      <a:pt x="138" y="1"/>
                      <a:pt x="60" y="44"/>
                      <a:pt x="44" y="145"/>
                    </a:cubicBezTo>
                    <a:cubicBezTo>
                      <a:pt x="1" y="407"/>
                      <a:pt x="81" y="683"/>
                      <a:pt x="139" y="938"/>
                    </a:cubicBezTo>
                    <a:cubicBezTo>
                      <a:pt x="196" y="1187"/>
                      <a:pt x="264" y="1427"/>
                      <a:pt x="489" y="1579"/>
                    </a:cubicBezTo>
                    <a:cubicBezTo>
                      <a:pt x="506" y="1591"/>
                      <a:pt x="526" y="1596"/>
                      <a:pt x="546" y="1596"/>
                    </a:cubicBezTo>
                    <a:cubicBezTo>
                      <a:pt x="589" y="1596"/>
                      <a:pt x="632" y="1573"/>
                      <a:pt x="652" y="1535"/>
                    </a:cubicBezTo>
                    <a:cubicBezTo>
                      <a:pt x="780" y="1308"/>
                      <a:pt x="735" y="1060"/>
                      <a:pt x="674" y="820"/>
                    </a:cubicBezTo>
                    <a:cubicBezTo>
                      <a:pt x="614" y="582"/>
                      <a:pt x="569" y="295"/>
                      <a:pt x="422" y="97"/>
                    </a:cubicBezTo>
                    <a:cubicBezTo>
                      <a:pt x="377" y="36"/>
                      <a:pt x="297" y="1"/>
                      <a:pt x="221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917" name="Google Shape;4917;p29"/>
              <p:cNvSpPr/>
              <p:nvPr/>
            </p:nvSpPr>
            <p:spPr>
              <a:xfrm>
                <a:off x="767617" y="3994329"/>
                <a:ext cx="33360" cy="132981"/>
              </a:xfrm>
              <a:custGeom>
                <a:avLst/>
                <a:gdLst/>
                <a:ahLst/>
                <a:cxnLst/>
                <a:rect l="l" t="t" r="r" b="b"/>
                <a:pathLst>
                  <a:path w="584" h="2328" extrusionOk="0">
                    <a:moveTo>
                      <a:pt x="295" y="1"/>
                    </a:moveTo>
                    <a:cubicBezTo>
                      <a:pt x="171" y="1"/>
                      <a:pt x="45" y="86"/>
                      <a:pt x="30" y="255"/>
                    </a:cubicBezTo>
                    <a:cubicBezTo>
                      <a:pt x="0" y="597"/>
                      <a:pt x="2" y="946"/>
                      <a:pt x="6" y="1290"/>
                    </a:cubicBezTo>
                    <a:cubicBezTo>
                      <a:pt x="9" y="1631"/>
                      <a:pt x="24" y="1959"/>
                      <a:pt x="178" y="2270"/>
                    </a:cubicBezTo>
                    <a:cubicBezTo>
                      <a:pt x="198" y="2309"/>
                      <a:pt x="239" y="2328"/>
                      <a:pt x="281" y="2328"/>
                    </a:cubicBezTo>
                    <a:cubicBezTo>
                      <a:pt x="323" y="2328"/>
                      <a:pt x="365" y="2309"/>
                      <a:pt x="385" y="2270"/>
                    </a:cubicBezTo>
                    <a:cubicBezTo>
                      <a:pt x="543" y="1960"/>
                      <a:pt x="560" y="1631"/>
                      <a:pt x="569" y="1290"/>
                    </a:cubicBezTo>
                    <a:cubicBezTo>
                      <a:pt x="576" y="946"/>
                      <a:pt x="583" y="597"/>
                      <a:pt x="557" y="255"/>
                    </a:cubicBezTo>
                    <a:cubicBezTo>
                      <a:pt x="544" y="85"/>
                      <a:pt x="420" y="1"/>
                      <a:pt x="295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sp>
          <p:nvSpPr>
            <p:cNvPr id="4918" name="Google Shape;4918;p29"/>
            <p:cNvSpPr/>
            <p:nvPr/>
          </p:nvSpPr>
          <p:spPr>
            <a:xfrm>
              <a:off x="2301421" y="4697130"/>
              <a:ext cx="33188" cy="102763"/>
            </a:xfrm>
            <a:custGeom>
              <a:avLst/>
              <a:gdLst/>
              <a:ahLst/>
              <a:cxnLst/>
              <a:rect l="l" t="t" r="r" b="b"/>
              <a:pathLst>
                <a:path w="581" h="1799" extrusionOk="0">
                  <a:moveTo>
                    <a:pt x="300" y="0"/>
                  </a:moveTo>
                  <a:cubicBezTo>
                    <a:pt x="224" y="0"/>
                    <a:pt x="148" y="46"/>
                    <a:pt x="114" y="137"/>
                  </a:cubicBezTo>
                  <a:cubicBezTo>
                    <a:pt x="22" y="389"/>
                    <a:pt x="32" y="700"/>
                    <a:pt x="16" y="968"/>
                  </a:cubicBezTo>
                  <a:cubicBezTo>
                    <a:pt x="0" y="1232"/>
                    <a:pt x="5" y="1500"/>
                    <a:pt x="120" y="1743"/>
                  </a:cubicBezTo>
                  <a:cubicBezTo>
                    <a:pt x="136" y="1778"/>
                    <a:pt x="178" y="1799"/>
                    <a:pt x="219" y="1799"/>
                  </a:cubicBezTo>
                  <a:cubicBezTo>
                    <a:pt x="248" y="1799"/>
                    <a:pt x="276" y="1788"/>
                    <a:pt x="293" y="1765"/>
                  </a:cubicBezTo>
                  <a:cubicBezTo>
                    <a:pt x="467" y="1544"/>
                    <a:pt x="522" y="1270"/>
                    <a:pt x="540" y="994"/>
                  </a:cubicBezTo>
                  <a:cubicBezTo>
                    <a:pt x="554" y="722"/>
                    <a:pt x="580" y="397"/>
                    <a:pt x="484" y="137"/>
                  </a:cubicBezTo>
                  <a:cubicBezTo>
                    <a:pt x="451" y="46"/>
                    <a:pt x="375" y="0"/>
                    <a:pt x="300" y="0"/>
                  </a:cubicBezTo>
                  <a:close/>
                </a:path>
              </a:pathLst>
            </a:custGeom>
            <a:solidFill>
              <a:srgbClr val="191919">
                <a:alpha val="59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4919" name="Google Shape;4919;p29"/>
            <p:cNvGrpSpPr/>
            <p:nvPr/>
          </p:nvGrpSpPr>
          <p:grpSpPr>
            <a:xfrm>
              <a:off x="1927025" y="4603875"/>
              <a:ext cx="142923" cy="130526"/>
              <a:chOff x="178100" y="3904645"/>
              <a:chExt cx="142923" cy="130526"/>
            </a:xfrm>
          </p:grpSpPr>
          <p:sp>
            <p:nvSpPr>
              <p:cNvPr id="4920" name="Google Shape;4920;p29"/>
              <p:cNvSpPr/>
              <p:nvPr/>
            </p:nvSpPr>
            <p:spPr>
              <a:xfrm>
                <a:off x="178100" y="3936863"/>
                <a:ext cx="40843" cy="98308"/>
              </a:xfrm>
              <a:custGeom>
                <a:avLst/>
                <a:gdLst/>
                <a:ahLst/>
                <a:cxnLst/>
                <a:rect l="l" t="t" r="r" b="b"/>
                <a:pathLst>
                  <a:path w="715" h="1721" extrusionOk="0">
                    <a:moveTo>
                      <a:pt x="237" y="1"/>
                    </a:moveTo>
                    <a:cubicBezTo>
                      <a:pt x="157" y="1"/>
                      <a:pt x="77" y="54"/>
                      <a:pt x="49" y="139"/>
                    </a:cubicBezTo>
                    <a:cubicBezTo>
                      <a:pt x="1" y="283"/>
                      <a:pt x="37" y="436"/>
                      <a:pt x="59" y="582"/>
                    </a:cubicBezTo>
                    <a:cubicBezTo>
                      <a:pt x="76" y="711"/>
                      <a:pt x="98" y="838"/>
                      <a:pt x="120" y="966"/>
                    </a:cubicBezTo>
                    <a:cubicBezTo>
                      <a:pt x="142" y="1093"/>
                      <a:pt x="158" y="1223"/>
                      <a:pt x="193" y="1347"/>
                    </a:cubicBezTo>
                    <a:cubicBezTo>
                      <a:pt x="234" y="1488"/>
                      <a:pt x="302" y="1592"/>
                      <a:pt x="413" y="1688"/>
                    </a:cubicBezTo>
                    <a:cubicBezTo>
                      <a:pt x="438" y="1709"/>
                      <a:pt x="467" y="1720"/>
                      <a:pt x="496" y="1720"/>
                    </a:cubicBezTo>
                    <a:cubicBezTo>
                      <a:pt x="533" y="1720"/>
                      <a:pt x="570" y="1702"/>
                      <a:pt x="594" y="1665"/>
                    </a:cubicBezTo>
                    <a:cubicBezTo>
                      <a:pt x="672" y="1542"/>
                      <a:pt x="715" y="1424"/>
                      <a:pt x="707" y="1275"/>
                    </a:cubicBezTo>
                    <a:cubicBezTo>
                      <a:pt x="700" y="1133"/>
                      <a:pt x="672" y="990"/>
                      <a:pt x="643" y="848"/>
                    </a:cubicBezTo>
                    <a:cubicBezTo>
                      <a:pt x="592" y="595"/>
                      <a:pt x="554" y="244"/>
                      <a:pt x="362" y="51"/>
                    </a:cubicBezTo>
                    <a:cubicBezTo>
                      <a:pt x="326" y="16"/>
                      <a:pt x="281" y="1"/>
                      <a:pt x="237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921" name="Google Shape;4921;p29"/>
              <p:cNvSpPr/>
              <p:nvPr/>
            </p:nvSpPr>
            <p:spPr>
              <a:xfrm>
                <a:off x="230654" y="3904645"/>
                <a:ext cx="37187" cy="110589"/>
              </a:xfrm>
              <a:custGeom>
                <a:avLst/>
                <a:gdLst/>
                <a:ahLst/>
                <a:cxnLst/>
                <a:rect l="l" t="t" r="r" b="b"/>
                <a:pathLst>
                  <a:path w="651" h="1936" extrusionOk="0">
                    <a:moveTo>
                      <a:pt x="399" y="0"/>
                    </a:moveTo>
                    <a:cubicBezTo>
                      <a:pt x="364" y="0"/>
                      <a:pt x="331" y="13"/>
                      <a:pt x="305" y="45"/>
                    </a:cubicBezTo>
                    <a:cubicBezTo>
                      <a:pt x="124" y="270"/>
                      <a:pt x="142" y="647"/>
                      <a:pt x="102" y="921"/>
                    </a:cubicBezTo>
                    <a:cubicBezTo>
                      <a:pt x="57" y="1239"/>
                      <a:pt x="0" y="1544"/>
                      <a:pt x="117" y="1853"/>
                    </a:cubicBezTo>
                    <a:cubicBezTo>
                      <a:pt x="136" y="1902"/>
                      <a:pt x="182" y="1936"/>
                      <a:pt x="229" y="1936"/>
                    </a:cubicBezTo>
                    <a:cubicBezTo>
                      <a:pt x="255" y="1936"/>
                      <a:pt x="282" y="1925"/>
                      <a:pt x="305" y="1902"/>
                    </a:cubicBezTo>
                    <a:cubicBezTo>
                      <a:pt x="542" y="1660"/>
                      <a:pt x="598" y="1348"/>
                      <a:pt x="625" y="1020"/>
                    </a:cubicBezTo>
                    <a:cubicBezTo>
                      <a:pt x="637" y="862"/>
                      <a:pt x="650" y="703"/>
                      <a:pt x="643" y="545"/>
                    </a:cubicBezTo>
                    <a:cubicBezTo>
                      <a:pt x="637" y="392"/>
                      <a:pt x="640" y="203"/>
                      <a:pt x="542" y="75"/>
                    </a:cubicBezTo>
                    <a:cubicBezTo>
                      <a:pt x="511" y="33"/>
                      <a:pt x="454" y="0"/>
                      <a:pt x="399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922" name="Google Shape;4922;p29"/>
              <p:cNvSpPr/>
              <p:nvPr/>
            </p:nvSpPr>
            <p:spPr>
              <a:xfrm>
                <a:off x="275667" y="3947545"/>
                <a:ext cx="45355" cy="85284"/>
              </a:xfrm>
              <a:custGeom>
                <a:avLst/>
                <a:gdLst/>
                <a:ahLst/>
                <a:cxnLst/>
                <a:rect l="l" t="t" r="r" b="b"/>
                <a:pathLst>
                  <a:path w="794" h="1493" extrusionOk="0">
                    <a:moveTo>
                      <a:pt x="528" y="0"/>
                    </a:moveTo>
                    <a:cubicBezTo>
                      <a:pt x="514" y="0"/>
                      <a:pt x="500" y="3"/>
                      <a:pt x="486" y="9"/>
                    </a:cubicBezTo>
                    <a:cubicBezTo>
                      <a:pt x="246" y="103"/>
                      <a:pt x="170" y="438"/>
                      <a:pt x="116" y="669"/>
                    </a:cubicBezTo>
                    <a:cubicBezTo>
                      <a:pt x="56" y="916"/>
                      <a:pt x="1" y="1211"/>
                      <a:pt x="155" y="1435"/>
                    </a:cubicBezTo>
                    <a:cubicBezTo>
                      <a:pt x="182" y="1473"/>
                      <a:pt x="219" y="1492"/>
                      <a:pt x="257" y="1492"/>
                    </a:cubicBezTo>
                    <a:cubicBezTo>
                      <a:pt x="286" y="1492"/>
                      <a:pt x="315" y="1481"/>
                      <a:pt x="342" y="1459"/>
                    </a:cubicBezTo>
                    <a:cubicBezTo>
                      <a:pt x="531" y="1295"/>
                      <a:pt x="571" y="1040"/>
                      <a:pt x="622" y="809"/>
                    </a:cubicBezTo>
                    <a:cubicBezTo>
                      <a:pt x="667" y="603"/>
                      <a:pt x="793" y="275"/>
                      <a:pt x="670" y="86"/>
                    </a:cubicBezTo>
                    <a:cubicBezTo>
                      <a:pt x="642" y="40"/>
                      <a:pt x="585" y="0"/>
                      <a:pt x="528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4923" name="Google Shape;4923;p29"/>
            <p:cNvGrpSpPr/>
            <p:nvPr/>
          </p:nvGrpSpPr>
          <p:grpSpPr>
            <a:xfrm>
              <a:off x="2464539" y="4706647"/>
              <a:ext cx="88313" cy="132981"/>
              <a:chOff x="712664" y="3994329"/>
              <a:chExt cx="88313" cy="132981"/>
            </a:xfrm>
          </p:grpSpPr>
          <p:sp>
            <p:nvSpPr>
              <p:cNvPr id="4924" name="Google Shape;4924;p29"/>
              <p:cNvSpPr/>
              <p:nvPr/>
            </p:nvSpPr>
            <p:spPr>
              <a:xfrm>
                <a:off x="712664" y="4006439"/>
                <a:ext cx="44613" cy="91225"/>
              </a:xfrm>
              <a:custGeom>
                <a:avLst/>
                <a:gdLst/>
                <a:ahLst/>
                <a:cxnLst/>
                <a:rect l="l" t="t" r="r" b="b"/>
                <a:pathLst>
                  <a:path w="781" h="1597" extrusionOk="0">
                    <a:moveTo>
                      <a:pt x="221" y="1"/>
                    </a:moveTo>
                    <a:cubicBezTo>
                      <a:pt x="138" y="1"/>
                      <a:pt x="60" y="44"/>
                      <a:pt x="44" y="145"/>
                    </a:cubicBezTo>
                    <a:cubicBezTo>
                      <a:pt x="1" y="407"/>
                      <a:pt x="81" y="683"/>
                      <a:pt x="139" y="938"/>
                    </a:cubicBezTo>
                    <a:cubicBezTo>
                      <a:pt x="196" y="1187"/>
                      <a:pt x="264" y="1427"/>
                      <a:pt x="489" y="1579"/>
                    </a:cubicBezTo>
                    <a:cubicBezTo>
                      <a:pt x="506" y="1591"/>
                      <a:pt x="526" y="1596"/>
                      <a:pt x="546" y="1596"/>
                    </a:cubicBezTo>
                    <a:cubicBezTo>
                      <a:pt x="589" y="1596"/>
                      <a:pt x="632" y="1573"/>
                      <a:pt x="652" y="1535"/>
                    </a:cubicBezTo>
                    <a:cubicBezTo>
                      <a:pt x="780" y="1308"/>
                      <a:pt x="735" y="1060"/>
                      <a:pt x="674" y="820"/>
                    </a:cubicBezTo>
                    <a:cubicBezTo>
                      <a:pt x="614" y="582"/>
                      <a:pt x="569" y="295"/>
                      <a:pt x="422" y="97"/>
                    </a:cubicBezTo>
                    <a:cubicBezTo>
                      <a:pt x="377" y="36"/>
                      <a:pt x="297" y="1"/>
                      <a:pt x="221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925" name="Google Shape;4925;p29"/>
              <p:cNvSpPr/>
              <p:nvPr/>
            </p:nvSpPr>
            <p:spPr>
              <a:xfrm>
                <a:off x="767617" y="3994329"/>
                <a:ext cx="33360" cy="132981"/>
              </a:xfrm>
              <a:custGeom>
                <a:avLst/>
                <a:gdLst/>
                <a:ahLst/>
                <a:cxnLst/>
                <a:rect l="l" t="t" r="r" b="b"/>
                <a:pathLst>
                  <a:path w="584" h="2328" extrusionOk="0">
                    <a:moveTo>
                      <a:pt x="295" y="1"/>
                    </a:moveTo>
                    <a:cubicBezTo>
                      <a:pt x="171" y="1"/>
                      <a:pt x="45" y="86"/>
                      <a:pt x="30" y="255"/>
                    </a:cubicBezTo>
                    <a:cubicBezTo>
                      <a:pt x="0" y="597"/>
                      <a:pt x="2" y="946"/>
                      <a:pt x="6" y="1290"/>
                    </a:cubicBezTo>
                    <a:cubicBezTo>
                      <a:pt x="9" y="1631"/>
                      <a:pt x="24" y="1959"/>
                      <a:pt x="178" y="2270"/>
                    </a:cubicBezTo>
                    <a:cubicBezTo>
                      <a:pt x="198" y="2309"/>
                      <a:pt x="239" y="2328"/>
                      <a:pt x="281" y="2328"/>
                    </a:cubicBezTo>
                    <a:cubicBezTo>
                      <a:pt x="323" y="2328"/>
                      <a:pt x="365" y="2309"/>
                      <a:pt x="385" y="2270"/>
                    </a:cubicBezTo>
                    <a:cubicBezTo>
                      <a:pt x="543" y="1960"/>
                      <a:pt x="560" y="1631"/>
                      <a:pt x="569" y="1290"/>
                    </a:cubicBezTo>
                    <a:cubicBezTo>
                      <a:pt x="576" y="946"/>
                      <a:pt x="583" y="597"/>
                      <a:pt x="557" y="255"/>
                    </a:cubicBezTo>
                    <a:cubicBezTo>
                      <a:pt x="544" y="85"/>
                      <a:pt x="420" y="1"/>
                      <a:pt x="295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4926" name="Google Shape;4926;p29"/>
            <p:cNvGrpSpPr/>
            <p:nvPr/>
          </p:nvGrpSpPr>
          <p:grpSpPr>
            <a:xfrm>
              <a:off x="1995663" y="4835818"/>
              <a:ext cx="148749" cy="138123"/>
              <a:chOff x="417563" y="4145250"/>
              <a:chExt cx="148749" cy="138123"/>
            </a:xfrm>
          </p:grpSpPr>
          <p:sp>
            <p:nvSpPr>
              <p:cNvPr id="4927" name="Google Shape;4927;p29"/>
              <p:cNvSpPr/>
              <p:nvPr/>
            </p:nvSpPr>
            <p:spPr>
              <a:xfrm>
                <a:off x="417563" y="4179924"/>
                <a:ext cx="39186" cy="103449"/>
              </a:xfrm>
              <a:custGeom>
                <a:avLst/>
                <a:gdLst/>
                <a:ahLst/>
                <a:cxnLst/>
                <a:rect l="l" t="t" r="r" b="b"/>
                <a:pathLst>
                  <a:path w="686" h="1811" extrusionOk="0">
                    <a:moveTo>
                      <a:pt x="283" y="1"/>
                    </a:moveTo>
                    <a:cubicBezTo>
                      <a:pt x="215" y="1"/>
                      <a:pt x="148" y="32"/>
                      <a:pt x="118" y="96"/>
                    </a:cubicBezTo>
                    <a:cubicBezTo>
                      <a:pt x="0" y="348"/>
                      <a:pt x="83" y="703"/>
                      <a:pt x="102" y="970"/>
                    </a:cubicBezTo>
                    <a:cubicBezTo>
                      <a:pt x="112" y="1123"/>
                      <a:pt x="118" y="1280"/>
                      <a:pt x="141" y="1432"/>
                    </a:cubicBezTo>
                    <a:cubicBezTo>
                      <a:pt x="163" y="1569"/>
                      <a:pt x="227" y="1672"/>
                      <a:pt x="315" y="1777"/>
                    </a:cubicBezTo>
                    <a:cubicBezTo>
                      <a:pt x="333" y="1800"/>
                      <a:pt x="363" y="1811"/>
                      <a:pt x="394" y="1811"/>
                    </a:cubicBezTo>
                    <a:cubicBezTo>
                      <a:pt x="425" y="1811"/>
                      <a:pt x="456" y="1799"/>
                      <a:pt x="475" y="1777"/>
                    </a:cubicBezTo>
                    <a:cubicBezTo>
                      <a:pt x="685" y="1537"/>
                      <a:pt x="670" y="1245"/>
                      <a:pt x="647" y="944"/>
                    </a:cubicBezTo>
                    <a:cubicBezTo>
                      <a:pt x="625" y="670"/>
                      <a:pt x="621" y="266"/>
                      <a:pt x="421" y="56"/>
                    </a:cubicBezTo>
                    <a:cubicBezTo>
                      <a:pt x="386" y="19"/>
                      <a:pt x="334" y="1"/>
                      <a:pt x="283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928" name="Google Shape;4928;p29"/>
              <p:cNvSpPr/>
              <p:nvPr/>
            </p:nvSpPr>
            <p:spPr>
              <a:xfrm>
                <a:off x="469888" y="4145250"/>
                <a:ext cx="42556" cy="117101"/>
              </a:xfrm>
              <a:custGeom>
                <a:avLst/>
                <a:gdLst/>
                <a:ahLst/>
                <a:cxnLst/>
                <a:rect l="l" t="t" r="r" b="b"/>
                <a:pathLst>
                  <a:path w="745" h="2050" extrusionOk="0">
                    <a:moveTo>
                      <a:pt x="476" y="0"/>
                    </a:moveTo>
                    <a:cubicBezTo>
                      <a:pt x="449" y="0"/>
                      <a:pt x="419" y="8"/>
                      <a:pt x="384" y="23"/>
                    </a:cubicBezTo>
                    <a:cubicBezTo>
                      <a:pt x="243" y="88"/>
                      <a:pt x="219" y="278"/>
                      <a:pt x="192" y="415"/>
                    </a:cubicBezTo>
                    <a:cubicBezTo>
                      <a:pt x="158" y="589"/>
                      <a:pt x="132" y="764"/>
                      <a:pt x="104" y="936"/>
                    </a:cubicBezTo>
                    <a:cubicBezTo>
                      <a:pt x="47" y="1281"/>
                      <a:pt x="1" y="1611"/>
                      <a:pt x="84" y="1954"/>
                    </a:cubicBezTo>
                    <a:cubicBezTo>
                      <a:pt x="99" y="2020"/>
                      <a:pt x="150" y="2049"/>
                      <a:pt x="204" y="2049"/>
                    </a:cubicBezTo>
                    <a:cubicBezTo>
                      <a:pt x="250" y="2049"/>
                      <a:pt x="298" y="2027"/>
                      <a:pt x="327" y="1988"/>
                    </a:cubicBezTo>
                    <a:cubicBezTo>
                      <a:pt x="568" y="1660"/>
                      <a:pt x="617" y="1267"/>
                      <a:pt x="652" y="870"/>
                    </a:cubicBezTo>
                    <a:cubicBezTo>
                      <a:pt x="666" y="718"/>
                      <a:pt x="745" y="0"/>
                      <a:pt x="476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929" name="Google Shape;4929;p29"/>
              <p:cNvSpPr/>
              <p:nvPr/>
            </p:nvSpPr>
            <p:spPr>
              <a:xfrm>
                <a:off x="528840" y="4206144"/>
                <a:ext cx="37472" cy="75173"/>
              </a:xfrm>
              <a:custGeom>
                <a:avLst/>
                <a:gdLst/>
                <a:ahLst/>
                <a:cxnLst/>
                <a:rect l="l" t="t" r="r" b="b"/>
                <a:pathLst>
                  <a:path w="656" h="1316" extrusionOk="0">
                    <a:moveTo>
                      <a:pt x="371" y="0"/>
                    </a:moveTo>
                    <a:cubicBezTo>
                      <a:pt x="302" y="0"/>
                      <a:pt x="231" y="34"/>
                      <a:pt x="180" y="103"/>
                    </a:cubicBezTo>
                    <a:cubicBezTo>
                      <a:pt x="57" y="271"/>
                      <a:pt x="44" y="533"/>
                      <a:pt x="23" y="733"/>
                    </a:cubicBezTo>
                    <a:cubicBezTo>
                      <a:pt x="1" y="928"/>
                      <a:pt x="15" y="1125"/>
                      <a:pt x="152" y="1281"/>
                    </a:cubicBezTo>
                    <a:cubicBezTo>
                      <a:pt x="172" y="1303"/>
                      <a:pt x="205" y="1315"/>
                      <a:pt x="238" y="1315"/>
                    </a:cubicBezTo>
                    <a:cubicBezTo>
                      <a:pt x="259" y="1315"/>
                      <a:pt x="281" y="1310"/>
                      <a:pt x="298" y="1298"/>
                    </a:cubicBezTo>
                    <a:cubicBezTo>
                      <a:pt x="470" y="1186"/>
                      <a:pt x="536" y="999"/>
                      <a:pt x="566" y="805"/>
                    </a:cubicBezTo>
                    <a:cubicBezTo>
                      <a:pt x="598" y="604"/>
                      <a:pt x="655" y="349"/>
                      <a:pt x="581" y="154"/>
                    </a:cubicBezTo>
                    <a:cubicBezTo>
                      <a:pt x="541" y="53"/>
                      <a:pt x="457" y="0"/>
                      <a:pt x="371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4930" name="Google Shape;4930;p29"/>
            <p:cNvGrpSpPr/>
            <p:nvPr/>
          </p:nvGrpSpPr>
          <p:grpSpPr>
            <a:xfrm>
              <a:off x="1735864" y="4896184"/>
              <a:ext cx="88313" cy="132981"/>
              <a:chOff x="712664" y="3994329"/>
              <a:chExt cx="88313" cy="132981"/>
            </a:xfrm>
          </p:grpSpPr>
          <p:sp>
            <p:nvSpPr>
              <p:cNvPr id="4931" name="Google Shape;4931;p29"/>
              <p:cNvSpPr/>
              <p:nvPr/>
            </p:nvSpPr>
            <p:spPr>
              <a:xfrm>
                <a:off x="712664" y="4006439"/>
                <a:ext cx="44613" cy="91225"/>
              </a:xfrm>
              <a:custGeom>
                <a:avLst/>
                <a:gdLst/>
                <a:ahLst/>
                <a:cxnLst/>
                <a:rect l="l" t="t" r="r" b="b"/>
                <a:pathLst>
                  <a:path w="781" h="1597" extrusionOk="0">
                    <a:moveTo>
                      <a:pt x="221" y="1"/>
                    </a:moveTo>
                    <a:cubicBezTo>
                      <a:pt x="138" y="1"/>
                      <a:pt x="60" y="44"/>
                      <a:pt x="44" y="145"/>
                    </a:cubicBezTo>
                    <a:cubicBezTo>
                      <a:pt x="1" y="407"/>
                      <a:pt x="81" y="683"/>
                      <a:pt x="139" y="938"/>
                    </a:cubicBezTo>
                    <a:cubicBezTo>
                      <a:pt x="196" y="1187"/>
                      <a:pt x="264" y="1427"/>
                      <a:pt x="489" y="1579"/>
                    </a:cubicBezTo>
                    <a:cubicBezTo>
                      <a:pt x="506" y="1591"/>
                      <a:pt x="526" y="1596"/>
                      <a:pt x="546" y="1596"/>
                    </a:cubicBezTo>
                    <a:cubicBezTo>
                      <a:pt x="589" y="1596"/>
                      <a:pt x="632" y="1573"/>
                      <a:pt x="652" y="1535"/>
                    </a:cubicBezTo>
                    <a:cubicBezTo>
                      <a:pt x="780" y="1308"/>
                      <a:pt x="735" y="1060"/>
                      <a:pt x="674" y="820"/>
                    </a:cubicBezTo>
                    <a:cubicBezTo>
                      <a:pt x="614" y="582"/>
                      <a:pt x="569" y="295"/>
                      <a:pt x="422" y="97"/>
                    </a:cubicBezTo>
                    <a:cubicBezTo>
                      <a:pt x="377" y="36"/>
                      <a:pt x="297" y="1"/>
                      <a:pt x="221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932" name="Google Shape;4932;p29"/>
              <p:cNvSpPr/>
              <p:nvPr/>
            </p:nvSpPr>
            <p:spPr>
              <a:xfrm>
                <a:off x="767617" y="3994329"/>
                <a:ext cx="33360" cy="132981"/>
              </a:xfrm>
              <a:custGeom>
                <a:avLst/>
                <a:gdLst/>
                <a:ahLst/>
                <a:cxnLst/>
                <a:rect l="l" t="t" r="r" b="b"/>
                <a:pathLst>
                  <a:path w="584" h="2328" extrusionOk="0">
                    <a:moveTo>
                      <a:pt x="295" y="1"/>
                    </a:moveTo>
                    <a:cubicBezTo>
                      <a:pt x="171" y="1"/>
                      <a:pt x="45" y="86"/>
                      <a:pt x="30" y="255"/>
                    </a:cubicBezTo>
                    <a:cubicBezTo>
                      <a:pt x="0" y="597"/>
                      <a:pt x="2" y="946"/>
                      <a:pt x="6" y="1290"/>
                    </a:cubicBezTo>
                    <a:cubicBezTo>
                      <a:pt x="9" y="1631"/>
                      <a:pt x="24" y="1959"/>
                      <a:pt x="178" y="2270"/>
                    </a:cubicBezTo>
                    <a:cubicBezTo>
                      <a:pt x="198" y="2309"/>
                      <a:pt x="239" y="2328"/>
                      <a:pt x="281" y="2328"/>
                    </a:cubicBezTo>
                    <a:cubicBezTo>
                      <a:pt x="323" y="2328"/>
                      <a:pt x="365" y="2309"/>
                      <a:pt x="385" y="2270"/>
                    </a:cubicBezTo>
                    <a:cubicBezTo>
                      <a:pt x="543" y="1960"/>
                      <a:pt x="560" y="1631"/>
                      <a:pt x="569" y="1290"/>
                    </a:cubicBezTo>
                    <a:cubicBezTo>
                      <a:pt x="576" y="946"/>
                      <a:pt x="583" y="597"/>
                      <a:pt x="557" y="255"/>
                    </a:cubicBezTo>
                    <a:cubicBezTo>
                      <a:pt x="544" y="85"/>
                      <a:pt x="420" y="1"/>
                      <a:pt x="295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4933" name="Google Shape;4933;p29"/>
            <p:cNvGrpSpPr/>
            <p:nvPr/>
          </p:nvGrpSpPr>
          <p:grpSpPr>
            <a:xfrm>
              <a:off x="140200" y="4947093"/>
              <a:ext cx="148749" cy="138123"/>
              <a:chOff x="417563" y="4145250"/>
              <a:chExt cx="148749" cy="138123"/>
            </a:xfrm>
          </p:grpSpPr>
          <p:sp>
            <p:nvSpPr>
              <p:cNvPr id="4934" name="Google Shape;4934;p29"/>
              <p:cNvSpPr/>
              <p:nvPr/>
            </p:nvSpPr>
            <p:spPr>
              <a:xfrm>
                <a:off x="417563" y="4179924"/>
                <a:ext cx="39186" cy="103449"/>
              </a:xfrm>
              <a:custGeom>
                <a:avLst/>
                <a:gdLst/>
                <a:ahLst/>
                <a:cxnLst/>
                <a:rect l="l" t="t" r="r" b="b"/>
                <a:pathLst>
                  <a:path w="686" h="1811" extrusionOk="0">
                    <a:moveTo>
                      <a:pt x="283" y="1"/>
                    </a:moveTo>
                    <a:cubicBezTo>
                      <a:pt x="215" y="1"/>
                      <a:pt x="148" y="32"/>
                      <a:pt x="118" y="96"/>
                    </a:cubicBezTo>
                    <a:cubicBezTo>
                      <a:pt x="0" y="348"/>
                      <a:pt x="83" y="703"/>
                      <a:pt x="102" y="970"/>
                    </a:cubicBezTo>
                    <a:cubicBezTo>
                      <a:pt x="112" y="1123"/>
                      <a:pt x="118" y="1280"/>
                      <a:pt x="141" y="1432"/>
                    </a:cubicBezTo>
                    <a:cubicBezTo>
                      <a:pt x="163" y="1569"/>
                      <a:pt x="227" y="1672"/>
                      <a:pt x="315" y="1777"/>
                    </a:cubicBezTo>
                    <a:cubicBezTo>
                      <a:pt x="333" y="1800"/>
                      <a:pt x="363" y="1811"/>
                      <a:pt x="394" y="1811"/>
                    </a:cubicBezTo>
                    <a:cubicBezTo>
                      <a:pt x="425" y="1811"/>
                      <a:pt x="456" y="1799"/>
                      <a:pt x="475" y="1777"/>
                    </a:cubicBezTo>
                    <a:cubicBezTo>
                      <a:pt x="685" y="1537"/>
                      <a:pt x="670" y="1245"/>
                      <a:pt x="647" y="944"/>
                    </a:cubicBezTo>
                    <a:cubicBezTo>
                      <a:pt x="625" y="670"/>
                      <a:pt x="621" y="266"/>
                      <a:pt x="421" y="56"/>
                    </a:cubicBezTo>
                    <a:cubicBezTo>
                      <a:pt x="386" y="19"/>
                      <a:pt x="334" y="1"/>
                      <a:pt x="283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935" name="Google Shape;4935;p29"/>
              <p:cNvSpPr/>
              <p:nvPr/>
            </p:nvSpPr>
            <p:spPr>
              <a:xfrm>
                <a:off x="469888" y="4145250"/>
                <a:ext cx="42556" cy="117101"/>
              </a:xfrm>
              <a:custGeom>
                <a:avLst/>
                <a:gdLst/>
                <a:ahLst/>
                <a:cxnLst/>
                <a:rect l="l" t="t" r="r" b="b"/>
                <a:pathLst>
                  <a:path w="745" h="2050" extrusionOk="0">
                    <a:moveTo>
                      <a:pt x="476" y="0"/>
                    </a:moveTo>
                    <a:cubicBezTo>
                      <a:pt x="449" y="0"/>
                      <a:pt x="419" y="8"/>
                      <a:pt x="384" y="23"/>
                    </a:cubicBezTo>
                    <a:cubicBezTo>
                      <a:pt x="243" y="88"/>
                      <a:pt x="219" y="278"/>
                      <a:pt x="192" y="415"/>
                    </a:cubicBezTo>
                    <a:cubicBezTo>
                      <a:pt x="158" y="589"/>
                      <a:pt x="132" y="764"/>
                      <a:pt x="104" y="936"/>
                    </a:cubicBezTo>
                    <a:cubicBezTo>
                      <a:pt x="47" y="1281"/>
                      <a:pt x="1" y="1611"/>
                      <a:pt x="84" y="1954"/>
                    </a:cubicBezTo>
                    <a:cubicBezTo>
                      <a:pt x="99" y="2020"/>
                      <a:pt x="150" y="2049"/>
                      <a:pt x="204" y="2049"/>
                    </a:cubicBezTo>
                    <a:cubicBezTo>
                      <a:pt x="250" y="2049"/>
                      <a:pt x="298" y="2027"/>
                      <a:pt x="327" y="1988"/>
                    </a:cubicBezTo>
                    <a:cubicBezTo>
                      <a:pt x="568" y="1660"/>
                      <a:pt x="617" y="1267"/>
                      <a:pt x="652" y="870"/>
                    </a:cubicBezTo>
                    <a:cubicBezTo>
                      <a:pt x="666" y="718"/>
                      <a:pt x="745" y="0"/>
                      <a:pt x="476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936" name="Google Shape;4936;p29"/>
              <p:cNvSpPr/>
              <p:nvPr/>
            </p:nvSpPr>
            <p:spPr>
              <a:xfrm>
                <a:off x="528840" y="4206144"/>
                <a:ext cx="37472" cy="75173"/>
              </a:xfrm>
              <a:custGeom>
                <a:avLst/>
                <a:gdLst/>
                <a:ahLst/>
                <a:cxnLst/>
                <a:rect l="l" t="t" r="r" b="b"/>
                <a:pathLst>
                  <a:path w="656" h="1316" extrusionOk="0">
                    <a:moveTo>
                      <a:pt x="371" y="0"/>
                    </a:moveTo>
                    <a:cubicBezTo>
                      <a:pt x="302" y="0"/>
                      <a:pt x="231" y="34"/>
                      <a:pt x="180" y="103"/>
                    </a:cubicBezTo>
                    <a:cubicBezTo>
                      <a:pt x="57" y="271"/>
                      <a:pt x="44" y="533"/>
                      <a:pt x="23" y="733"/>
                    </a:cubicBezTo>
                    <a:cubicBezTo>
                      <a:pt x="1" y="928"/>
                      <a:pt x="15" y="1125"/>
                      <a:pt x="152" y="1281"/>
                    </a:cubicBezTo>
                    <a:cubicBezTo>
                      <a:pt x="172" y="1303"/>
                      <a:pt x="205" y="1315"/>
                      <a:pt x="238" y="1315"/>
                    </a:cubicBezTo>
                    <a:cubicBezTo>
                      <a:pt x="259" y="1315"/>
                      <a:pt x="281" y="1310"/>
                      <a:pt x="298" y="1298"/>
                    </a:cubicBezTo>
                    <a:cubicBezTo>
                      <a:pt x="470" y="1186"/>
                      <a:pt x="536" y="999"/>
                      <a:pt x="566" y="805"/>
                    </a:cubicBezTo>
                    <a:cubicBezTo>
                      <a:pt x="598" y="604"/>
                      <a:pt x="655" y="349"/>
                      <a:pt x="581" y="154"/>
                    </a:cubicBezTo>
                    <a:cubicBezTo>
                      <a:pt x="541" y="53"/>
                      <a:pt x="457" y="0"/>
                      <a:pt x="371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sp>
          <p:nvSpPr>
            <p:cNvPr id="4937" name="Google Shape;4937;p29"/>
            <p:cNvSpPr/>
            <p:nvPr/>
          </p:nvSpPr>
          <p:spPr>
            <a:xfrm flipH="1">
              <a:off x="8573276" y="4655480"/>
              <a:ext cx="33188" cy="102763"/>
            </a:xfrm>
            <a:custGeom>
              <a:avLst/>
              <a:gdLst/>
              <a:ahLst/>
              <a:cxnLst/>
              <a:rect l="l" t="t" r="r" b="b"/>
              <a:pathLst>
                <a:path w="581" h="1799" extrusionOk="0">
                  <a:moveTo>
                    <a:pt x="300" y="0"/>
                  </a:moveTo>
                  <a:cubicBezTo>
                    <a:pt x="224" y="0"/>
                    <a:pt x="148" y="46"/>
                    <a:pt x="114" y="137"/>
                  </a:cubicBezTo>
                  <a:cubicBezTo>
                    <a:pt x="22" y="389"/>
                    <a:pt x="32" y="700"/>
                    <a:pt x="16" y="968"/>
                  </a:cubicBezTo>
                  <a:cubicBezTo>
                    <a:pt x="0" y="1232"/>
                    <a:pt x="5" y="1500"/>
                    <a:pt x="120" y="1743"/>
                  </a:cubicBezTo>
                  <a:cubicBezTo>
                    <a:pt x="136" y="1778"/>
                    <a:pt x="178" y="1799"/>
                    <a:pt x="219" y="1799"/>
                  </a:cubicBezTo>
                  <a:cubicBezTo>
                    <a:pt x="248" y="1799"/>
                    <a:pt x="276" y="1788"/>
                    <a:pt x="293" y="1765"/>
                  </a:cubicBezTo>
                  <a:cubicBezTo>
                    <a:pt x="467" y="1544"/>
                    <a:pt x="522" y="1270"/>
                    <a:pt x="540" y="994"/>
                  </a:cubicBezTo>
                  <a:cubicBezTo>
                    <a:pt x="554" y="722"/>
                    <a:pt x="580" y="397"/>
                    <a:pt x="484" y="137"/>
                  </a:cubicBezTo>
                  <a:cubicBezTo>
                    <a:pt x="451" y="46"/>
                    <a:pt x="375" y="0"/>
                    <a:pt x="300" y="0"/>
                  </a:cubicBezTo>
                  <a:close/>
                </a:path>
              </a:pathLst>
            </a:custGeom>
            <a:solidFill>
              <a:srgbClr val="191919">
                <a:alpha val="59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4938" name="Google Shape;4938;p29"/>
            <p:cNvGrpSpPr/>
            <p:nvPr/>
          </p:nvGrpSpPr>
          <p:grpSpPr>
            <a:xfrm flipH="1">
              <a:off x="8761575" y="4655463"/>
              <a:ext cx="142923" cy="130526"/>
              <a:chOff x="178100" y="3904645"/>
              <a:chExt cx="142923" cy="130526"/>
            </a:xfrm>
          </p:grpSpPr>
          <p:sp>
            <p:nvSpPr>
              <p:cNvPr id="4939" name="Google Shape;4939;p29"/>
              <p:cNvSpPr/>
              <p:nvPr/>
            </p:nvSpPr>
            <p:spPr>
              <a:xfrm>
                <a:off x="178100" y="3936863"/>
                <a:ext cx="40843" cy="98308"/>
              </a:xfrm>
              <a:custGeom>
                <a:avLst/>
                <a:gdLst/>
                <a:ahLst/>
                <a:cxnLst/>
                <a:rect l="l" t="t" r="r" b="b"/>
                <a:pathLst>
                  <a:path w="715" h="1721" extrusionOk="0">
                    <a:moveTo>
                      <a:pt x="237" y="1"/>
                    </a:moveTo>
                    <a:cubicBezTo>
                      <a:pt x="157" y="1"/>
                      <a:pt x="77" y="54"/>
                      <a:pt x="49" y="139"/>
                    </a:cubicBezTo>
                    <a:cubicBezTo>
                      <a:pt x="1" y="283"/>
                      <a:pt x="37" y="436"/>
                      <a:pt x="59" y="582"/>
                    </a:cubicBezTo>
                    <a:cubicBezTo>
                      <a:pt x="76" y="711"/>
                      <a:pt x="98" y="838"/>
                      <a:pt x="120" y="966"/>
                    </a:cubicBezTo>
                    <a:cubicBezTo>
                      <a:pt x="142" y="1093"/>
                      <a:pt x="158" y="1223"/>
                      <a:pt x="193" y="1347"/>
                    </a:cubicBezTo>
                    <a:cubicBezTo>
                      <a:pt x="234" y="1488"/>
                      <a:pt x="302" y="1592"/>
                      <a:pt x="413" y="1688"/>
                    </a:cubicBezTo>
                    <a:cubicBezTo>
                      <a:pt x="438" y="1709"/>
                      <a:pt x="467" y="1720"/>
                      <a:pt x="496" y="1720"/>
                    </a:cubicBezTo>
                    <a:cubicBezTo>
                      <a:pt x="533" y="1720"/>
                      <a:pt x="570" y="1702"/>
                      <a:pt x="594" y="1665"/>
                    </a:cubicBezTo>
                    <a:cubicBezTo>
                      <a:pt x="672" y="1542"/>
                      <a:pt x="715" y="1424"/>
                      <a:pt x="707" y="1275"/>
                    </a:cubicBezTo>
                    <a:cubicBezTo>
                      <a:pt x="700" y="1133"/>
                      <a:pt x="672" y="990"/>
                      <a:pt x="643" y="848"/>
                    </a:cubicBezTo>
                    <a:cubicBezTo>
                      <a:pt x="592" y="595"/>
                      <a:pt x="554" y="244"/>
                      <a:pt x="362" y="51"/>
                    </a:cubicBezTo>
                    <a:cubicBezTo>
                      <a:pt x="326" y="16"/>
                      <a:pt x="281" y="1"/>
                      <a:pt x="237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940" name="Google Shape;4940;p29"/>
              <p:cNvSpPr/>
              <p:nvPr/>
            </p:nvSpPr>
            <p:spPr>
              <a:xfrm>
                <a:off x="230654" y="3904645"/>
                <a:ext cx="37187" cy="110589"/>
              </a:xfrm>
              <a:custGeom>
                <a:avLst/>
                <a:gdLst/>
                <a:ahLst/>
                <a:cxnLst/>
                <a:rect l="l" t="t" r="r" b="b"/>
                <a:pathLst>
                  <a:path w="651" h="1936" extrusionOk="0">
                    <a:moveTo>
                      <a:pt x="399" y="0"/>
                    </a:moveTo>
                    <a:cubicBezTo>
                      <a:pt x="364" y="0"/>
                      <a:pt x="331" y="13"/>
                      <a:pt x="305" y="45"/>
                    </a:cubicBezTo>
                    <a:cubicBezTo>
                      <a:pt x="124" y="270"/>
                      <a:pt x="142" y="647"/>
                      <a:pt x="102" y="921"/>
                    </a:cubicBezTo>
                    <a:cubicBezTo>
                      <a:pt x="57" y="1239"/>
                      <a:pt x="0" y="1544"/>
                      <a:pt x="117" y="1853"/>
                    </a:cubicBezTo>
                    <a:cubicBezTo>
                      <a:pt x="136" y="1902"/>
                      <a:pt x="182" y="1936"/>
                      <a:pt x="229" y="1936"/>
                    </a:cubicBezTo>
                    <a:cubicBezTo>
                      <a:pt x="255" y="1936"/>
                      <a:pt x="282" y="1925"/>
                      <a:pt x="305" y="1902"/>
                    </a:cubicBezTo>
                    <a:cubicBezTo>
                      <a:pt x="542" y="1660"/>
                      <a:pt x="598" y="1348"/>
                      <a:pt x="625" y="1020"/>
                    </a:cubicBezTo>
                    <a:cubicBezTo>
                      <a:pt x="637" y="862"/>
                      <a:pt x="650" y="703"/>
                      <a:pt x="643" y="545"/>
                    </a:cubicBezTo>
                    <a:cubicBezTo>
                      <a:pt x="637" y="392"/>
                      <a:pt x="640" y="203"/>
                      <a:pt x="542" y="75"/>
                    </a:cubicBezTo>
                    <a:cubicBezTo>
                      <a:pt x="511" y="33"/>
                      <a:pt x="454" y="0"/>
                      <a:pt x="399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941" name="Google Shape;4941;p29"/>
              <p:cNvSpPr/>
              <p:nvPr/>
            </p:nvSpPr>
            <p:spPr>
              <a:xfrm>
                <a:off x="275667" y="3947545"/>
                <a:ext cx="45355" cy="85284"/>
              </a:xfrm>
              <a:custGeom>
                <a:avLst/>
                <a:gdLst/>
                <a:ahLst/>
                <a:cxnLst/>
                <a:rect l="l" t="t" r="r" b="b"/>
                <a:pathLst>
                  <a:path w="794" h="1493" extrusionOk="0">
                    <a:moveTo>
                      <a:pt x="528" y="0"/>
                    </a:moveTo>
                    <a:cubicBezTo>
                      <a:pt x="514" y="0"/>
                      <a:pt x="500" y="3"/>
                      <a:pt x="486" y="9"/>
                    </a:cubicBezTo>
                    <a:cubicBezTo>
                      <a:pt x="246" y="103"/>
                      <a:pt x="170" y="438"/>
                      <a:pt x="116" y="669"/>
                    </a:cubicBezTo>
                    <a:cubicBezTo>
                      <a:pt x="56" y="916"/>
                      <a:pt x="1" y="1211"/>
                      <a:pt x="155" y="1435"/>
                    </a:cubicBezTo>
                    <a:cubicBezTo>
                      <a:pt x="182" y="1473"/>
                      <a:pt x="219" y="1492"/>
                      <a:pt x="257" y="1492"/>
                    </a:cubicBezTo>
                    <a:cubicBezTo>
                      <a:pt x="286" y="1492"/>
                      <a:pt x="315" y="1481"/>
                      <a:pt x="342" y="1459"/>
                    </a:cubicBezTo>
                    <a:cubicBezTo>
                      <a:pt x="531" y="1295"/>
                      <a:pt x="571" y="1040"/>
                      <a:pt x="622" y="809"/>
                    </a:cubicBezTo>
                    <a:cubicBezTo>
                      <a:pt x="667" y="603"/>
                      <a:pt x="793" y="275"/>
                      <a:pt x="670" y="86"/>
                    </a:cubicBezTo>
                    <a:cubicBezTo>
                      <a:pt x="642" y="40"/>
                      <a:pt x="585" y="0"/>
                      <a:pt x="528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4942" name="Google Shape;4942;p29"/>
            <p:cNvGrpSpPr/>
            <p:nvPr/>
          </p:nvGrpSpPr>
          <p:grpSpPr>
            <a:xfrm flipH="1">
              <a:off x="8309559" y="4588759"/>
              <a:ext cx="88313" cy="132981"/>
              <a:chOff x="712664" y="3994329"/>
              <a:chExt cx="88313" cy="132981"/>
            </a:xfrm>
          </p:grpSpPr>
          <p:sp>
            <p:nvSpPr>
              <p:cNvPr id="4943" name="Google Shape;4943;p29"/>
              <p:cNvSpPr/>
              <p:nvPr/>
            </p:nvSpPr>
            <p:spPr>
              <a:xfrm>
                <a:off x="712664" y="4006439"/>
                <a:ext cx="44613" cy="91225"/>
              </a:xfrm>
              <a:custGeom>
                <a:avLst/>
                <a:gdLst/>
                <a:ahLst/>
                <a:cxnLst/>
                <a:rect l="l" t="t" r="r" b="b"/>
                <a:pathLst>
                  <a:path w="781" h="1597" extrusionOk="0">
                    <a:moveTo>
                      <a:pt x="221" y="1"/>
                    </a:moveTo>
                    <a:cubicBezTo>
                      <a:pt x="138" y="1"/>
                      <a:pt x="60" y="44"/>
                      <a:pt x="44" y="145"/>
                    </a:cubicBezTo>
                    <a:cubicBezTo>
                      <a:pt x="1" y="407"/>
                      <a:pt x="81" y="683"/>
                      <a:pt x="139" y="938"/>
                    </a:cubicBezTo>
                    <a:cubicBezTo>
                      <a:pt x="196" y="1187"/>
                      <a:pt x="264" y="1427"/>
                      <a:pt x="489" y="1579"/>
                    </a:cubicBezTo>
                    <a:cubicBezTo>
                      <a:pt x="506" y="1591"/>
                      <a:pt x="526" y="1596"/>
                      <a:pt x="546" y="1596"/>
                    </a:cubicBezTo>
                    <a:cubicBezTo>
                      <a:pt x="589" y="1596"/>
                      <a:pt x="632" y="1573"/>
                      <a:pt x="652" y="1535"/>
                    </a:cubicBezTo>
                    <a:cubicBezTo>
                      <a:pt x="780" y="1308"/>
                      <a:pt x="735" y="1060"/>
                      <a:pt x="674" y="820"/>
                    </a:cubicBezTo>
                    <a:cubicBezTo>
                      <a:pt x="614" y="582"/>
                      <a:pt x="569" y="295"/>
                      <a:pt x="422" y="97"/>
                    </a:cubicBezTo>
                    <a:cubicBezTo>
                      <a:pt x="377" y="36"/>
                      <a:pt x="297" y="1"/>
                      <a:pt x="221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944" name="Google Shape;4944;p29"/>
              <p:cNvSpPr/>
              <p:nvPr/>
            </p:nvSpPr>
            <p:spPr>
              <a:xfrm>
                <a:off x="767617" y="3994329"/>
                <a:ext cx="33360" cy="132981"/>
              </a:xfrm>
              <a:custGeom>
                <a:avLst/>
                <a:gdLst/>
                <a:ahLst/>
                <a:cxnLst/>
                <a:rect l="l" t="t" r="r" b="b"/>
                <a:pathLst>
                  <a:path w="584" h="2328" extrusionOk="0">
                    <a:moveTo>
                      <a:pt x="295" y="1"/>
                    </a:moveTo>
                    <a:cubicBezTo>
                      <a:pt x="171" y="1"/>
                      <a:pt x="45" y="86"/>
                      <a:pt x="30" y="255"/>
                    </a:cubicBezTo>
                    <a:cubicBezTo>
                      <a:pt x="0" y="597"/>
                      <a:pt x="2" y="946"/>
                      <a:pt x="6" y="1290"/>
                    </a:cubicBezTo>
                    <a:cubicBezTo>
                      <a:pt x="9" y="1631"/>
                      <a:pt x="24" y="1959"/>
                      <a:pt x="178" y="2270"/>
                    </a:cubicBezTo>
                    <a:cubicBezTo>
                      <a:pt x="198" y="2309"/>
                      <a:pt x="239" y="2328"/>
                      <a:pt x="281" y="2328"/>
                    </a:cubicBezTo>
                    <a:cubicBezTo>
                      <a:pt x="323" y="2328"/>
                      <a:pt x="365" y="2309"/>
                      <a:pt x="385" y="2270"/>
                    </a:cubicBezTo>
                    <a:cubicBezTo>
                      <a:pt x="543" y="1960"/>
                      <a:pt x="560" y="1631"/>
                      <a:pt x="569" y="1290"/>
                    </a:cubicBezTo>
                    <a:cubicBezTo>
                      <a:pt x="576" y="946"/>
                      <a:pt x="583" y="597"/>
                      <a:pt x="557" y="255"/>
                    </a:cubicBezTo>
                    <a:cubicBezTo>
                      <a:pt x="544" y="85"/>
                      <a:pt x="420" y="1"/>
                      <a:pt x="295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4945" name="Google Shape;4945;p29"/>
            <p:cNvGrpSpPr/>
            <p:nvPr/>
          </p:nvGrpSpPr>
          <p:grpSpPr>
            <a:xfrm flipH="1">
              <a:off x="8475836" y="4893605"/>
              <a:ext cx="148749" cy="138123"/>
              <a:chOff x="417563" y="4145250"/>
              <a:chExt cx="148749" cy="138123"/>
            </a:xfrm>
          </p:grpSpPr>
          <p:sp>
            <p:nvSpPr>
              <p:cNvPr id="4946" name="Google Shape;4946;p29"/>
              <p:cNvSpPr/>
              <p:nvPr/>
            </p:nvSpPr>
            <p:spPr>
              <a:xfrm>
                <a:off x="417563" y="4179924"/>
                <a:ext cx="39186" cy="103449"/>
              </a:xfrm>
              <a:custGeom>
                <a:avLst/>
                <a:gdLst/>
                <a:ahLst/>
                <a:cxnLst/>
                <a:rect l="l" t="t" r="r" b="b"/>
                <a:pathLst>
                  <a:path w="686" h="1811" extrusionOk="0">
                    <a:moveTo>
                      <a:pt x="283" y="1"/>
                    </a:moveTo>
                    <a:cubicBezTo>
                      <a:pt x="215" y="1"/>
                      <a:pt x="148" y="32"/>
                      <a:pt x="118" y="96"/>
                    </a:cubicBezTo>
                    <a:cubicBezTo>
                      <a:pt x="0" y="348"/>
                      <a:pt x="83" y="703"/>
                      <a:pt x="102" y="970"/>
                    </a:cubicBezTo>
                    <a:cubicBezTo>
                      <a:pt x="112" y="1123"/>
                      <a:pt x="118" y="1280"/>
                      <a:pt x="141" y="1432"/>
                    </a:cubicBezTo>
                    <a:cubicBezTo>
                      <a:pt x="163" y="1569"/>
                      <a:pt x="227" y="1672"/>
                      <a:pt x="315" y="1777"/>
                    </a:cubicBezTo>
                    <a:cubicBezTo>
                      <a:pt x="333" y="1800"/>
                      <a:pt x="363" y="1811"/>
                      <a:pt x="394" y="1811"/>
                    </a:cubicBezTo>
                    <a:cubicBezTo>
                      <a:pt x="425" y="1811"/>
                      <a:pt x="456" y="1799"/>
                      <a:pt x="475" y="1777"/>
                    </a:cubicBezTo>
                    <a:cubicBezTo>
                      <a:pt x="685" y="1537"/>
                      <a:pt x="670" y="1245"/>
                      <a:pt x="647" y="944"/>
                    </a:cubicBezTo>
                    <a:cubicBezTo>
                      <a:pt x="625" y="670"/>
                      <a:pt x="621" y="266"/>
                      <a:pt x="421" y="56"/>
                    </a:cubicBezTo>
                    <a:cubicBezTo>
                      <a:pt x="386" y="19"/>
                      <a:pt x="334" y="1"/>
                      <a:pt x="283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947" name="Google Shape;4947;p29"/>
              <p:cNvSpPr/>
              <p:nvPr/>
            </p:nvSpPr>
            <p:spPr>
              <a:xfrm>
                <a:off x="469888" y="4145250"/>
                <a:ext cx="42556" cy="117101"/>
              </a:xfrm>
              <a:custGeom>
                <a:avLst/>
                <a:gdLst/>
                <a:ahLst/>
                <a:cxnLst/>
                <a:rect l="l" t="t" r="r" b="b"/>
                <a:pathLst>
                  <a:path w="745" h="2050" extrusionOk="0">
                    <a:moveTo>
                      <a:pt x="476" y="0"/>
                    </a:moveTo>
                    <a:cubicBezTo>
                      <a:pt x="449" y="0"/>
                      <a:pt x="419" y="8"/>
                      <a:pt x="384" y="23"/>
                    </a:cubicBezTo>
                    <a:cubicBezTo>
                      <a:pt x="243" y="88"/>
                      <a:pt x="219" y="278"/>
                      <a:pt x="192" y="415"/>
                    </a:cubicBezTo>
                    <a:cubicBezTo>
                      <a:pt x="158" y="589"/>
                      <a:pt x="132" y="764"/>
                      <a:pt x="104" y="936"/>
                    </a:cubicBezTo>
                    <a:cubicBezTo>
                      <a:pt x="47" y="1281"/>
                      <a:pt x="1" y="1611"/>
                      <a:pt x="84" y="1954"/>
                    </a:cubicBezTo>
                    <a:cubicBezTo>
                      <a:pt x="99" y="2020"/>
                      <a:pt x="150" y="2049"/>
                      <a:pt x="204" y="2049"/>
                    </a:cubicBezTo>
                    <a:cubicBezTo>
                      <a:pt x="250" y="2049"/>
                      <a:pt x="298" y="2027"/>
                      <a:pt x="327" y="1988"/>
                    </a:cubicBezTo>
                    <a:cubicBezTo>
                      <a:pt x="568" y="1660"/>
                      <a:pt x="617" y="1267"/>
                      <a:pt x="652" y="870"/>
                    </a:cubicBezTo>
                    <a:cubicBezTo>
                      <a:pt x="666" y="718"/>
                      <a:pt x="745" y="0"/>
                      <a:pt x="476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948" name="Google Shape;4948;p29"/>
              <p:cNvSpPr/>
              <p:nvPr/>
            </p:nvSpPr>
            <p:spPr>
              <a:xfrm>
                <a:off x="528840" y="4206144"/>
                <a:ext cx="37472" cy="75173"/>
              </a:xfrm>
              <a:custGeom>
                <a:avLst/>
                <a:gdLst/>
                <a:ahLst/>
                <a:cxnLst/>
                <a:rect l="l" t="t" r="r" b="b"/>
                <a:pathLst>
                  <a:path w="656" h="1316" extrusionOk="0">
                    <a:moveTo>
                      <a:pt x="371" y="0"/>
                    </a:moveTo>
                    <a:cubicBezTo>
                      <a:pt x="302" y="0"/>
                      <a:pt x="231" y="34"/>
                      <a:pt x="180" y="103"/>
                    </a:cubicBezTo>
                    <a:cubicBezTo>
                      <a:pt x="57" y="271"/>
                      <a:pt x="44" y="533"/>
                      <a:pt x="23" y="733"/>
                    </a:cubicBezTo>
                    <a:cubicBezTo>
                      <a:pt x="1" y="928"/>
                      <a:pt x="15" y="1125"/>
                      <a:pt x="152" y="1281"/>
                    </a:cubicBezTo>
                    <a:cubicBezTo>
                      <a:pt x="172" y="1303"/>
                      <a:pt x="205" y="1315"/>
                      <a:pt x="238" y="1315"/>
                    </a:cubicBezTo>
                    <a:cubicBezTo>
                      <a:pt x="259" y="1315"/>
                      <a:pt x="281" y="1310"/>
                      <a:pt x="298" y="1298"/>
                    </a:cubicBezTo>
                    <a:cubicBezTo>
                      <a:pt x="470" y="1186"/>
                      <a:pt x="536" y="999"/>
                      <a:pt x="566" y="805"/>
                    </a:cubicBezTo>
                    <a:cubicBezTo>
                      <a:pt x="598" y="604"/>
                      <a:pt x="655" y="349"/>
                      <a:pt x="581" y="154"/>
                    </a:cubicBezTo>
                    <a:cubicBezTo>
                      <a:pt x="541" y="53"/>
                      <a:pt x="457" y="0"/>
                      <a:pt x="371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sp>
          <p:nvSpPr>
            <p:cNvPr id="4949" name="Google Shape;4949;p29"/>
            <p:cNvSpPr/>
            <p:nvPr/>
          </p:nvSpPr>
          <p:spPr>
            <a:xfrm flipH="1">
              <a:off x="7858763" y="4947105"/>
              <a:ext cx="33188" cy="102763"/>
            </a:xfrm>
            <a:custGeom>
              <a:avLst/>
              <a:gdLst/>
              <a:ahLst/>
              <a:cxnLst/>
              <a:rect l="l" t="t" r="r" b="b"/>
              <a:pathLst>
                <a:path w="581" h="1799" extrusionOk="0">
                  <a:moveTo>
                    <a:pt x="300" y="0"/>
                  </a:moveTo>
                  <a:cubicBezTo>
                    <a:pt x="224" y="0"/>
                    <a:pt x="148" y="46"/>
                    <a:pt x="114" y="137"/>
                  </a:cubicBezTo>
                  <a:cubicBezTo>
                    <a:pt x="22" y="389"/>
                    <a:pt x="32" y="700"/>
                    <a:pt x="16" y="968"/>
                  </a:cubicBezTo>
                  <a:cubicBezTo>
                    <a:pt x="0" y="1232"/>
                    <a:pt x="5" y="1500"/>
                    <a:pt x="120" y="1743"/>
                  </a:cubicBezTo>
                  <a:cubicBezTo>
                    <a:pt x="136" y="1778"/>
                    <a:pt x="178" y="1799"/>
                    <a:pt x="219" y="1799"/>
                  </a:cubicBezTo>
                  <a:cubicBezTo>
                    <a:pt x="248" y="1799"/>
                    <a:pt x="276" y="1788"/>
                    <a:pt x="293" y="1765"/>
                  </a:cubicBezTo>
                  <a:cubicBezTo>
                    <a:pt x="467" y="1544"/>
                    <a:pt x="522" y="1270"/>
                    <a:pt x="540" y="994"/>
                  </a:cubicBezTo>
                  <a:cubicBezTo>
                    <a:pt x="554" y="722"/>
                    <a:pt x="580" y="397"/>
                    <a:pt x="484" y="137"/>
                  </a:cubicBezTo>
                  <a:cubicBezTo>
                    <a:pt x="451" y="46"/>
                    <a:pt x="375" y="0"/>
                    <a:pt x="300" y="0"/>
                  </a:cubicBezTo>
                  <a:close/>
                </a:path>
              </a:pathLst>
            </a:custGeom>
            <a:solidFill>
              <a:srgbClr val="191919">
                <a:alpha val="59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50" name="Google Shape;4950;p29"/>
            <p:cNvSpPr/>
            <p:nvPr/>
          </p:nvSpPr>
          <p:spPr>
            <a:xfrm flipH="1">
              <a:off x="7690888" y="4652480"/>
              <a:ext cx="33188" cy="102763"/>
            </a:xfrm>
            <a:custGeom>
              <a:avLst/>
              <a:gdLst/>
              <a:ahLst/>
              <a:cxnLst/>
              <a:rect l="l" t="t" r="r" b="b"/>
              <a:pathLst>
                <a:path w="581" h="1799" extrusionOk="0">
                  <a:moveTo>
                    <a:pt x="300" y="0"/>
                  </a:moveTo>
                  <a:cubicBezTo>
                    <a:pt x="224" y="0"/>
                    <a:pt x="148" y="46"/>
                    <a:pt x="114" y="137"/>
                  </a:cubicBezTo>
                  <a:cubicBezTo>
                    <a:pt x="22" y="389"/>
                    <a:pt x="32" y="700"/>
                    <a:pt x="16" y="968"/>
                  </a:cubicBezTo>
                  <a:cubicBezTo>
                    <a:pt x="0" y="1232"/>
                    <a:pt x="5" y="1500"/>
                    <a:pt x="120" y="1743"/>
                  </a:cubicBezTo>
                  <a:cubicBezTo>
                    <a:pt x="136" y="1778"/>
                    <a:pt x="178" y="1799"/>
                    <a:pt x="219" y="1799"/>
                  </a:cubicBezTo>
                  <a:cubicBezTo>
                    <a:pt x="248" y="1799"/>
                    <a:pt x="276" y="1788"/>
                    <a:pt x="293" y="1765"/>
                  </a:cubicBezTo>
                  <a:cubicBezTo>
                    <a:pt x="467" y="1544"/>
                    <a:pt x="522" y="1270"/>
                    <a:pt x="540" y="994"/>
                  </a:cubicBezTo>
                  <a:cubicBezTo>
                    <a:pt x="554" y="722"/>
                    <a:pt x="580" y="397"/>
                    <a:pt x="484" y="137"/>
                  </a:cubicBezTo>
                  <a:cubicBezTo>
                    <a:pt x="451" y="46"/>
                    <a:pt x="375" y="0"/>
                    <a:pt x="300" y="0"/>
                  </a:cubicBezTo>
                  <a:close/>
                </a:path>
              </a:pathLst>
            </a:custGeom>
            <a:solidFill>
              <a:srgbClr val="191919">
                <a:alpha val="59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4951" name="Google Shape;4951;p29"/>
            <p:cNvGrpSpPr/>
            <p:nvPr/>
          </p:nvGrpSpPr>
          <p:grpSpPr>
            <a:xfrm flipH="1">
              <a:off x="8078788" y="4799888"/>
              <a:ext cx="142923" cy="130526"/>
              <a:chOff x="178100" y="3904645"/>
              <a:chExt cx="142923" cy="130526"/>
            </a:xfrm>
          </p:grpSpPr>
          <p:sp>
            <p:nvSpPr>
              <p:cNvPr id="4952" name="Google Shape;4952;p29"/>
              <p:cNvSpPr/>
              <p:nvPr/>
            </p:nvSpPr>
            <p:spPr>
              <a:xfrm>
                <a:off x="178100" y="3936863"/>
                <a:ext cx="40843" cy="98308"/>
              </a:xfrm>
              <a:custGeom>
                <a:avLst/>
                <a:gdLst/>
                <a:ahLst/>
                <a:cxnLst/>
                <a:rect l="l" t="t" r="r" b="b"/>
                <a:pathLst>
                  <a:path w="715" h="1721" extrusionOk="0">
                    <a:moveTo>
                      <a:pt x="237" y="1"/>
                    </a:moveTo>
                    <a:cubicBezTo>
                      <a:pt x="157" y="1"/>
                      <a:pt x="77" y="54"/>
                      <a:pt x="49" y="139"/>
                    </a:cubicBezTo>
                    <a:cubicBezTo>
                      <a:pt x="1" y="283"/>
                      <a:pt x="37" y="436"/>
                      <a:pt x="59" y="582"/>
                    </a:cubicBezTo>
                    <a:cubicBezTo>
                      <a:pt x="76" y="711"/>
                      <a:pt x="98" y="838"/>
                      <a:pt x="120" y="966"/>
                    </a:cubicBezTo>
                    <a:cubicBezTo>
                      <a:pt x="142" y="1093"/>
                      <a:pt x="158" y="1223"/>
                      <a:pt x="193" y="1347"/>
                    </a:cubicBezTo>
                    <a:cubicBezTo>
                      <a:pt x="234" y="1488"/>
                      <a:pt x="302" y="1592"/>
                      <a:pt x="413" y="1688"/>
                    </a:cubicBezTo>
                    <a:cubicBezTo>
                      <a:pt x="438" y="1709"/>
                      <a:pt x="467" y="1720"/>
                      <a:pt x="496" y="1720"/>
                    </a:cubicBezTo>
                    <a:cubicBezTo>
                      <a:pt x="533" y="1720"/>
                      <a:pt x="570" y="1702"/>
                      <a:pt x="594" y="1665"/>
                    </a:cubicBezTo>
                    <a:cubicBezTo>
                      <a:pt x="672" y="1542"/>
                      <a:pt x="715" y="1424"/>
                      <a:pt x="707" y="1275"/>
                    </a:cubicBezTo>
                    <a:cubicBezTo>
                      <a:pt x="700" y="1133"/>
                      <a:pt x="672" y="990"/>
                      <a:pt x="643" y="848"/>
                    </a:cubicBezTo>
                    <a:cubicBezTo>
                      <a:pt x="592" y="595"/>
                      <a:pt x="554" y="244"/>
                      <a:pt x="362" y="51"/>
                    </a:cubicBezTo>
                    <a:cubicBezTo>
                      <a:pt x="326" y="16"/>
                      <a:pt x="281" y="1"/>
                      <a:pt x="237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953" name="Google Shape;4953;p29"/>
              <p:cNvSpPr/>
              <p:nvPr/>
            </p:nvSpPr>
            <p:spPr>
              <a:xfrm>
                <a:off x="230654" y="3904645"/>
                <a:ext cx="37187" cy="110589"/>
              </a:xfrm>
              <a:custGeom>
                <a:avLst/>
                <a:gdLst/>
                <a:ahLst/>
                <a:cxnLst/>
                <a:rect l="l" t="t" r="r" b="b"/>
                <a:pathLst>
                  <a:path w="651" h="1936" extrusionOk="0">
                    <a:moveTo>
                      <a:pt x="399" y="0"/>
                    </a:moveTo>
                    <a:cubicBezTo>
                      <a:pt x="364" y="0"/>
                      <a:pt x="331" y="13"/>
                      <a:pt x="305" y="45"/>
                    </a:cubicBezTo>
                    <a:cubicBezTo>
                      <a:pt x="124" y="270"/>
                      <a:pt x="142" y="647"/>
                      <a:pt x="102" y="921"/>
                    </a:cubicBezTo>
                    <a:cubicBezTo>
                      <a:pt x="57" y="1239"/>
                      <a:pt x="0" y="1544"/>
                      <a:pt x="117" y="1853"/>
                    </a:cubicBezTo>
                    <a:cubicBezTo>
                      <a:pt x="136" y="1902"/>
                      <a:pt x="182" y="1936"/>
                      <a:pt x="229" y="1936"/>
                    </a:cubicBezTo>
                    <a:cubicBezTo>
                      <a:pt x="255" y="1936"/>
                      <a:pt x="282" y="1925"/>
                      <a:pt x="305" y="1902"/>
                    </a:cubicBezTo>
                    <a:cubicBezTo>
                      <a:pt x="542" y="1660"/>
                      <a:pt x="598" y="1348"/>
                      <a:pt x="625" y="1020"/>
                    </a:cubicBezTo>
                    <a:cubicBezTo>
                      <a:pt x="637" y="862"/>
                      <a:pt x="650" y="703"/>
                      <a:pt x="643" y="545"/>
                    </a:cubicBezTo>
                    <a:cubicBezTo>
                      <a:pt x="637" y="392"/>
                      <a:pt x="640" y="203"/>
                      <a:pt x="542" y="75"/>
                    </a:cubicBezTo>
                    <a:cubicBezTo>
                      <a:pt x="511" y="33"/>
                      <a:pt x="454" y="0"/>
                      <a:pt x="399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954" name="Google Shape;4954;p29"/>
              <p:cNvSpPr/>
              <p:nvPr/>
            </p:nvSpPr>
            <p:spPr>
              <a:xfrm>
                <a:off x="275667" y="3947545"/>
                <a:ext cx="45355" cy="85284"/>
              </a:xfrm>
              <a:custGeom>
                <a:avLst/>
                <a:gdLst/>
                <a:ahLst/>
                <a:cxnLst/>
                <a:rect l="l" t="t" r="r" b="b"/>
                <a:pathLst>
                  <a:path w="794" h="1493" extrusionOk="0">
                    <a:moveTo>
                      <a:pt x="528" y="0"/>
                    </a:moveTo>
                    <a:cubicBezTo>
                      <a:pt x="514" y="0"/>
                      <a:pt x="500" y="3"/>
                      <a:pt x="486" y="9"/>
                    </a:cubicBezTo>
                    <a:cubicBezTo>
                      <a:pt x="246" y="103"/>
                      <a:pt x="170" y="438"/>
                      <a:pt x="116" y="669"/>
                    </a:cubicBezTo>
                    <a:cubicBezTo>
                      <a:pt x="56" y="916"/>
                      <a:pt x="1" y="1211"/>
                      <a:pt x="155" y="1435"/>
                    </a:cubicBezTo>
                    <a:cubicBezTo>
                      <a:pt x="182" y="1473"/>
                      <a:pt x="219" y="1492"/>
                      <a:pt x="257" y="1492"/>
                    </a:cubicBezTo>
                    <a:cubicBezTo>
                      <a:pt x="286" y="1492"/>
                      <a:pt x="315" y="1481"/>
                      <a:pt x="342" y="1459"/>
                    </a:cubicBezTo>
                    <a:cubicBezTo>
                      <a:pt x="531" y="1295"/>
                      <a:pt x="571" y="1040"/>
                      <a:pt x="622" y="809"/>
                    </a:cubicBezTo>
                    <a:cubicBezTo>
                      <a:pt x="667" y="603"/>
                      <a:pt x="793" y="275"/>
                      <a:pt x="670" y="86"/>
                    </a:cubicBezTo>
                    <a:cubicBezTo>
                      <a:pt x="642" y="40"/>
                      <a:pt x="585" y="0"/>
                      <a:pt x="528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4955" name="Google Shape;4955;p29"/>
            <p:cNvGrpSpPr/>
            <p:nvPr/>
          </p:nvGrpSpPr>
          <p:grpSpPr>
            <a:xfrm flipH="1">
              <a:off x="7317309" y="4602647"/>
              <a:ext cx="88313" cy="132981"/>
              <a:chOff x="712664" y="3994329"/>
              <a:chExt cx="88313" cy="132981"/>
            </a:xfrm>
          </p:grpSpPr>
          <p:sp>
            <p:nvSpPr>
              <p:cNvPr id="4956" name="Google Shape;4956;p29"/>
              <p:cNvSpPr/>
              <p:nvPr/>
            </p:nvSpPr>
            <p:spPr>
              <a:xfrm>
                <a:off x="712664" y="4006439"/>
                <a:ext cx="44613" cy="91225"/>
              </a:xfrm>
              <a:custGeom>
                <a:avLst/>
                <a:gdLst/>
                <a:ahLst/>
                <a:cxnLst/>
                <a:rect l="l" t="t" r="r" b="b"/>
                <a:pathLst>
                  <a:path w="781" h="1597" extrusionOk="0">
                    <a:moveTo>
                      <a:pt x="221" y="1"/>
                    </a:moveTo>
                    <a:cubicBezTo>
                      <a:pt x="138" y="1"/>
                      <a:pt x="60" y="44"/>
                      <a:pt x="44" y="145"/>
                    </a:cubicBezTo>
                    <a:cubicBezTo>
                      <a:pt x="1" y="407"/>
                      <a:pt x="81" y="683"/>
                      <a:pt x="139" y="938"/>
                    </a:cubicBezTo>
                    <a:cubicBezTo>
                      <a:pt x="196" y="1187"/>
                      <a:pt x="264" y="1427"/>
                      <a:pt x="489" y="1579"/>
                    </a:cubicBezTo>
                    <a:cubicBezTo>
                      <a:pt x="506" y="1591"/>
                      <a:pt x="526" y="1596"/>
                      <a:pt x="546" y="1596"/>
                    </a:cubicBezTo>
                    <a:cubicBezTo>
                      <a:pt x="589" y="1596"/>
                      <a:pt x="632" y="1573"/>
                      <a:pt x="652" y="1535"/>
                    </a:cubicBezTo>
                    <a:cubicBezTo>
                      <a:pt x="780" y="1308"/>
                      <a:pt x="735" y="1060"/>
                      <a:pt x="674" y="820"/>
                    </a:cubicBezTo>
                    <a:cubicBezTo>
                      <a:pt x="614" y="582"/>
                      <a:pt x="569" y="295"/>
                      <a:pt x="422" y="97"/>
                    </a:cubicBezTo>
                    <a:cubicBezTo>
                      <a:pt x="377" y="36"/>
                      <a:pt x="297" y="1"/>
                      <a:pt x="221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957" name="Google Shape;4957;p29"/>
              <p:cNvSpPr/>
              <p:nvPr/>
            </p:nvSpPr>
            <p:spPr>
              <a:xfrm>
                <a:off x="767617" y="3994329"/>
                <a:ext cx="33360" cy="132981"/>
              </a:xfrm>
              <a:custGeom>
                <a:avLst/>
                <a:gdLst/>
                <a:ahLst/>
                <a:cxnLst/>
                <a:rect l="l" t="t" r="r" b="b"/>
                <a:pathLst>
                  <a:path w="584" h="2328" extrusionOk="0">
                    <a:moveTo>
                      <a:pt x="295" y="1"/>
                    </a:moveTo>
                    <a:cubicBezTo>
                      <a:pt x="171" y="1"/>
                      <a:pt x="45" y="86"/>
                      <a:pt x="30" y="255"/>
                    </a:cubicBezTo>
                    <a:cubicBezTo>
                      <a:pt x="0" y="597"/>
                      <a:pt x="2" y="946"/>
                      <a:pt x="6" y="1290"/>
                    </a:cubicBezTo>
                    <a:cubicBezTo>
                      <a:pt x="9" y="1631"/>
                      <a:pt x="24" y="1959"/>
                      <a:pt x="178" y="2270"/>
                    </a:cubicBezTo>
                    <a:cubicBezTo>
                      <a:pt x="198" y="2309"/>
                      <a:pt x="239" y="2328"/>
                      <a:pt x="281" y="2328"/>
                    </a:cubicBezTo>
                    <a:cubicBezTo>
                      <a:pt x="323" y="2328"/>
                      <a:pt x="365" y="2309"/>
                      <a:pt x="385" y="2270"/>
                    </a:cubicBezTo>
                    <a:cubicBezTo>
                      <a:pt x="543" y="1960"/>
                      <a:pt x="560" y="1631"/>
                      <a:pt x="569" y="1290"/>
                    </a:cubicBezTo>
                    <a:cubicBezTo>
                      <a:pt x="576" y="946"/>
                      <a:pt x="583" y="597"/>
                      <a:pt x="557" y="255"/>
                    </a:cubicBezTo>
                    <a:cubicBezTo>
                      <a:pt x="544" y="85"/>
                      <a:pt x="420" y="1"/>
                      <a:pt x="295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4958" name="Google Shape;4958;p29"/>
            <p:cNvGrpSpPr/>
            <p:nvPr/>
          </p:nvGrpSpPr>
          <p:grpSpPr>
            <a:xfrm flipH="1">
              <a:off x="7434236" y="4851518"/>
              <a:ext cx="148749" cy="138123"/>
              <a:chOff x="417563" y="4145250"/>
              <a:chExt cx="148749" cy="138123"/>
            </a:xfrm>
          </p:grpSpPr>
          <p:sp>
            <p:nvSpPr>
              <p:cNvPr id="4959" name="Google Shape;4959;p29"/>
              <p:cNvSpPr/>
              <p:nvPr/>
            </p:nvSpPr>
            <p:spPr>
              <a:xfrm>
                <a:off x="417563" y="4179924"/>
                <a:ext cx="39186" cy="103449"/>
              </a:xfrm>
              <a:custGeom>
                <a:avLst/>
                <a:gdLst/>
                <a:ahLst/>
                <a:cxnLst/>
                <a:rect l="l" t="t" r="r" b="b"/>
                <a:pathLst>
                  <a:path w="686" h="1811" extrusionOk="0">
                    <a:moveTo>
                      <a:pt x="283" y="1"/>
                    </a:moveTo>
                    <a:cubicBezTo>
                      <a:pt x="215" y="1"/>
                      <a:pt x="148" y="32"/>
                      <a:pt x="118" y="96"/>
                    </a:cubicBezTo>
                    <a:cubicBezTo>
                      <a:pt x="0" y="348"/>
                      <a:pt x="83" y="703"/>
                      <a:pt x="102" y="970"/>
                    </a:cubicBezTo>
                    <a:cubicBezTo>
                      <a:pt x="112" y="1123"/>
                      <a:pt x="118" y="1280"/>
                      <a:pt x="141" y="1432"/>
                    </a:cubicBezTo>
                    <a:cubicBezTo>
                      <a:pt x="163" y="1569"/>
                      <a:pt x="227" y="1672"/>
                      <a:pt x="315" y="1777"/>
                    </a:cubicBezTo>
                    <a:cubicBezTo>
                      <a:pt x="333" y="1800"/>
                      <a:pt x="363" y="1811"/>
                      <a:pt x="394" y="1811"/>
                    </a:cubicBezTo>
                    <a:cubicBezTo>
                      <a:pt x="425" y="1811"/>
                      <a:pt x="456" y="1799"/>
                      <a:pt x="475" y="1777"/>
                    </a:cubicBezTo>
                    <a:cubicBezTo>
                      <a:pt x="685" y="1537"/>
                      <a:pt x="670" y="1245"/>
                      <a:pt x="647" y="944"/>
                    </a:cubicBezTo>
                    <a:cubicBezTo>
                      <a:pt x="625" y="670"/>
                      <a:pt x="621" y="266"/>
                      <a:pt x="421" y="56"/>
                    </a:cubicBezTo>
                    <a:cubicBezTo>
                      <a:pt x="386" y="19"/>
                      <a:pt x="334" y="1"/>
                      <a:pt x="283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960" name="Google Shape;4960;p29"/>
              <p:cNvSpPr/>
              <p:nvPr/>
            </p:nvSpPr>
            <p:spPr>
              <a:xfrm>
                <a:off x="469888" y="4145250"/>
                <a:ext cx="42556" cy="117101"/>
              </a:xfrm>
              <a:custGeom>
                <a:avLst/>
                <a:gdLst/>
                <a:ahLst/>
                <a:cxnLst/>
                <a:rect l="l" t="t" r="r" b="b"/>
                <a:pathLst>
                  <a:path w="745" h="2050" extrusionOk="0">
                    <a:moveTo>
                      <a:pt x="476" y="0"/>
                    </a:moveTo>
                    <a:cubicBezTo>
                      <a:pt x="449" y="0"/>
                      <a:pt x="419" y="8"/>
                      <a:pt x="384" y="23"/>
                    </a:cubicBezTo>
                    <a:cubicBezTo>
                      <a:pt x="243" y="88"/>
                      <a:pt x="219" y="278"/>
                      <a:pt x="192" y="415"/>
                    </a:cubicBezTo>
                    <a:cubicBezTo>
                      <a:pt x="158" y="589"/>
                      <a:pt x="132" y="764"/>
                      <a:pt x="104" y="936"/>
                    </a:cubicBezTo>
                    <a:cubicBezTo>
                      <a:pt x="47" y="1281"/>
                      <a:pt x="1" y="1611"/>
                      <a:pt x="84" y="1954"/>
                    </a:cubicBezTo>
                    <a:cubicBezTo>
                      <a:pt x="99" y="2020"/>
                      <a:pt x="150" y="2049"/>
                      <a:pt x="204" y="2049"/>
                    </a:cubicBezTo>
                    <a:cubicBezTo>
                      <a:pt x="250" y="2049"/>
                      <a:pt x="298" y="2027"/>
                      <a:pt x="327" y="1988"/>
                    </a:cubicBezTo>
                    <a:cubicBezTo>
                      <a:pt x="568" y="1660"/>
                      <a:pt x="617" y="1267"/>
                      <a:pt x="652" y="870"/>
                    </a:cubicBezTo>
                    <a:cubicBezTo>
                      <a:pt x="666" y="718"/>
                      <a:pt x="745" y="0"/>
                      <a:pt x="476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961" name="Google Shape;4961;p29"/>
              <p:cNvSpPr/>
              <p:nvPr/>
            </p:nvSpPr>
            <p:spPr>
              <a:xfrm>
                <a:off x="528840" y="4206144"/>
                <a:ext cx="37472" cy="75173"/>
              </a:xfrm>
              <a:custGeom>
                <a:avLst/>
                <a:gdLst/>
                <a:ahLst/>
                <a:cxnLst/>
                <a:rect l="l" t="t" r="r" b="b"/>
                <a:pathLst>
                  <a:path w="656" h="1316" extrusionOk="0">
                    <a:moveTo>
                      <a:pt x="371" y="0"/>
                    </a:moveTo>
                    <a:cubicBezTo>
                      <a:pt x="302" y="0"/>
                      <a:pt x="231" y="34"/>
                      <a:pt x="180" y="103"/>
                    </a:cubicBezTo>
                    <a:cubicBezTo>
                      <a:pt x="57" y="271"/>
                      <a:pt x="44" y="533"/>
                      <a:pt x="23" y="733"/>
                    </a:cubicBezTo>
                    <a:cubicBezTo>
                      <a:pt x="1" y="928"/>
                      <a:pt x="15" y="1125"/>
                      <a:pt x="152" y="1281"/>
                    </a:cubicBezTo>
                    <a:cubicBezTo>
                      <a:pt x="172" y="1303"/>
                      <a:pt x="205" y="1315"/>
                      <a:pt x="238" y="1315"/>
                    </a:cubicBezTo>
                    <a:cubicBezTo>
                      <a:pt x="259" y="1315"/>
                      <a:pt x="281" y="1310"/>
                      <a:pt x="298" y="1298"/>
                    </a:cubicBezTo>
                    <a:cubicBezTo>
                      <a:pt x="470" y="1186"/>
                      <a:pt x="536" y="999"/>
                      <a:pt x="566" y="805"/>
                    </a:cubicBezTo>
                    <a:cubicBezTo>
                      <a:pt x="598" y="604"/>
                      <a:pt x="655" y="349"/>
                      <a:pt x="581" y="154"/>
                    </a:cubicBezTo>
                    <a:cubicBezTo>
                      <a:pt x="541" y="53"/>
                      <a:pt x="457" y="0"/>
                      <a:pt x="371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sp>
          <p:nvSpPr>
            <p:cNvPr id="4962" name="Google Shape;4962;p29"/>
            <p:cNvSpPr/>
            <p:nvPr/>
          </p:nvSpPr>
          <p:spPr>
            <a:xfrm flipH="1">
              <a:off x="6268101" y="4911293"/>
              <a:ext cx="33188" cy="102763"/>
            </a:xfrm>
            <a:custGeom>
              <a:avLst/>
              <a:gdLst/>
              <a:ahLst/>
              <a:cxnLst/>
              <a:rect l="l" t="t" r="r" b="b"/>
              <a:pathLst>
                <a:path w="581" h="1799" extrusionOk="0">
                  <a:moveTo>
                    <a:pt x="300" y="0"/>
                  </a:moveTo>
                  <a:cubicBezTo>
                    <a:pt x="224" y="0"/>
                    <a:pt x="148" y="46"/>
                    <a:pt x="114" y="137"/>
                  </a:cubicBezTo>
                  <a:cubicBezTo>
                    <a:pt x="22" y="389"/>
                    <a:pt x="32" y="700"/>
                    <a:pt x="16" y="968"/>
                  </a:cubicBezTo>
                  <a:cubicBezTo>
                    <a:pt x="0" y="1232"/>
                    <a:pt x="5" y="1500"/>
                    <a:pt x="120" y="1743"/>
                  </a:cubicBezTo>
                  <a:cubicBezTo>
                    <a:pt x="136" y="1778"/>
                    <a:pt x="178" y="1799"/>
                    <a:pt x="219" y="1799"/>
                  </a:cubicBezTo>
                  <a:cubicBezTo>
                    <a:pt x="248" y="1799"/>
                    <a:pt x="276" y="1788"/>
                    <a:pt x="293" y="1765"/>
                  </a:cubicBezTo>
                  <a:cubicBezTo>
                    <a:pt x="467" y="1544"/>
                    <a:pt x="522" y="1270"/>
                    <a:pt x="540" y="994"/>
                  </a:cubicBezTo>
                  <a:cubicBezTo>
                    <a:pt x="554" y="722"/>
                    <a:pt x="580" y="397"/>
                    <a:pt x="484" y="137"/>
                  </a:cubicBezTo>
                  <a:cubicBezTo>
                    <a:pt x="451" y="46"/>
                    <a:pt x="375" y="0"/>
                    <a:pt x="300" y="0"/>
                  </a:cubicBezTo>
                  <a:close/>
                </a:path>
              </a:pathLst>
            </a:custGeom>
            <a:solidFill>
              <a:srgbClr val="191919">
                <a:alpha val="59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4963" name="Google Shape;4963;p29"/>
            <p:cNvGrpSpPr/>
            <p:nvPr/>
          </p:nvGrpSpPr>
          <p:grpSpPr>
            <a:xfrm flipH="1">
              <a:off x="5467046" y="4869472"/>
              <a:ext cx="88313" cy="132981"/>
              <a:chOff x="712664" y="3994329"/>
              <a:chExt cx="88313" cy="132981"/>
            </a:xfrm>
          </p:grpSpPr>
          <p:sp>
            <p:nvSpPr>
              <p:cNvPr id="4964" name="Google Shape;4964;p29"/>
              <p:cNvSpPr/>
              <p:nvPr/>
            </p:nvSpPr>
            <p:spPr>
              <a:xfrm>
                <a:off x="712664" y="4006439"/>
                <a:ext cx="44613" cy="91225"/>
              </a:xfrm>
              <a:custGeom>
                <a:avLst/>
                <a:gdLst/>
                <a:ahLst/>
                <a:cxnLst/>
                <a:rect l="l" t="t" r="r" b="b"/>
                <a:pathLst>
                  <a:path w="781" h="1597" extrusionOk="0">
                    <a:moveTo>
                      <a:pt x="221" y="1"/>
                    </a:moveTo>
                    <a:cubicBezTo>
                      <a:pt x="138" y="1"/>
                      <a:pt x="60" y="44"/>
                      <a:pt x="44" y="145"/>
                    </a:cubicBezTo>
                    <a:cubicBezTo>
                      <a:pt x="1" y="407"/>
                      <a:pt x="81" y="683"/>
                      <a:pt x="139" y="938"/>
                    </a:cubicBezTo>
                    <a:cubicBezTo>
                      <a:pt x="196" y="1187"/>
                      <a:pt x="264" y="1427"/>
                      <a:pt x="489" y="1579"/>
                    </a:cubicBezTo>
                    <a:cubicBezTo>
                      <a:pt x="506" y="1591"/>
                      <a:pt x="526" y="1596"/>
                      <a:pt x="546" y="1596"/>
                    </a:cubicBezTo>
                    <a:cubicBezTo>
                      <a:pt x="589" y="1596"/>
                      <a:pt x="632" y="1573"/>
                      <a:pt x="652" y="1535"/>
                    </a:cubicBezTo>
                    <a:cubicBezTo>
                      <a:pt x="780" y="1308"/>
                      <a:pt x="735" y="1060"/>
                      <a:pt x="674" y="820"/>
                    </a:cubicBezTo>
                    <a:cubicBezTo>
                      <a:pt x="614" y="582"/>
                      <a:pt x="569" y="295"/>
                      <a:pt x="422" y="97"/>
                    </a:cubicBezTo>
                    <a:cubicBezTo>
                      <a:pt x="377" y="36"/>
                      <a:pt x="297" y="1"/>
                      <a:pt x="221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965" name="Google Shape;4965;p29"/>
              <p:cNvSpPr/>
              <p:nvPr/>
            </p:nvSpPr>
            <p:spPr>
              <a:xfrm>
                <a:off x="767617" y="3994329"/>
                <a:ext cx="33360" cy="132981"/>
              </a:xfrm>
              <a:custGeom>
                <a:avLst/>
                <a:gdLst/>
                <a:ahLst/>
                <a:cxnLst/>
                <a:rect l="l" t="t" r="r" b="b"/>
                <a:pathLst>
                  <a:path w="584" h="2328" extrusionOk="0">
                    <a:moveTo>
                      <a:pt x="295" y="1"/>
                    </a:moveTo>
                    <a:cubicBezTo>
                      <a:pt x="171" y="1"/>
                      <a:pt x="45" y="86"/>
                      <a:pt x="30" y="255"/>
                    </a:cubicBezTo>
                    <a:cubicBezTo>
                      <a:pt x="0" y="597"/>
                      <a:pt x="2" y="946"/>
                      <a:pt x="6" y="1290"/>
                    </a:cubicBezTo>
                    <a:cubicBezTo>
                      <a:pt x="9" y="1631"/>
                      <a:pt x="24" y="1959"/>
                      <a:pt x="178" y="2270"/>
                    </a:cubicBezTo>
                    <a:cubicBezTo>
                      <a:pt x="198" y="2309"/>
                      <a:pt x="239" y="2328"/>
                      <a:pt x="281" y="2328"/>
                    </a:cubicBezTo>
                    <a:cubicBezTo>
                      <a:pt x="323" y="2328"/>
                      <a:pt x="365" y="2309"/>
                      <a:pt x="385" y="2270"/>
                    </a:cubicBezTo>
                    <a:cubicBezTo>
                      <a:pt x="543" y="1960"/>
                      <a:pt x="560" y="1631"/>
                      <a:pt x="569" y="1290"/>
                    </a:cubicBezTo>
                    <a:cubicBezTo>
                      <a:pt x="576" y="946"/>
                      <a:pt x="583" y="597"/>
                      <a:pt x="557" y="255"/>
                    </a:cubicBezTo>
                    <a:cubicBezTo>
                      <a:pt x="544" y="85"/>
                      <a:pt x="420" y="1"/>
                      <a:pt x="295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sp>
          <p:nvSpPr>
            <p:cNvPr id="4966" name="Google Shape;4966;p29"/>
            <p:cNvSpPr/>
            <p:nvPr/>
          </p:nvSpPr>
          <p:spPr>
            <a:xfrm flipH="1">
              <a:off x="6834713" y="4617755"/>
              <a:ext cx="33188" cy="102763"/>
            </a:xfrm>
            <a:custGeom>
              <a:avLst/>
              <a:gdLst/>
              <a:ahLst/>
              <a:cxnLst/>
              <a:rect l="l" t="t" r="r" b="b"/>
              <a:pathLst>
                <a:path w="581" h="1799" extrusionOk="0">
                  <a:moveTo>
                    <a:pt x="300" y="0"/>
                  </a:moveTo>
                  <a:cubicBezTo>
                    <a:pt x="224" y="0"/>
                    <a:pt x="148" y="46"/>
                    <a:pt x="114" y="137"/>
                  </a:cubicBezTo>
                  <a:cubicBezTo>
                    <a:pt x="22" y="389"/>
                    <a:pt x="32" y="700"/>
                    <a:pt x="16" y="968"/>
                  </a:cubicBezTo>
                  <a:cubicBezTo>
                    <a:pt x="0" y="1232"/>
                    <a:pt x="5" y="1500"/>
                    <a:pt x="120" y="1743"/>
                  </a:cubicBezTo>
                  <a:cubicBezTo>
                    <a:pt x="136" y="1778"/>
                    <a:pt x="178" y="1799"/>
                    <a:pt x="219" y="1799"/>
                  </a:cubicBezTo>
                  <a:cubicBezTo>
                    <a:pt x="248" y="1799"/>
                    <a:pt x="276" y="1788"/>
                    <a:pt x="293" y="1765"/>
                  </a:cubicBezTo>
                  <a:cubicBezTo>
                    <a:pt x="467" y="1544"/>
                    <a:pt x="522" y="1270"/>
                    <a:pt x="540" y="994"/>
                  </a:cubicBezTo>
                  <a:cubicBezTo>
                    <a:pt x="554" y="722"/>
                    <a:pt x="580" y="397"/>
                    <a:pt x="484" y="137"/>
                  </a:cubicBezTo>
                  <a:cubicBezTo>
                    <a:pt x="451" y="46"/>
                    <a:pt x="375" y="0"/>
                    <a:pt x="300" y="0"/>
                  </a:cubicBezTo>
                  <a:close/>
                </a:path>
              </a:pathLst>
            </a:custGeom>
            <a:solidFill>
              <a:srgbClr val="191919">
                <a:alpha val="59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4967" name="Google Shape;4967;p29"/>
            <p:cNvGrpSpPr/>
            <p:nvPr/>
          </p:nvGrpSpPr>
          <p:grpSpPr>
            <a:xfrm flipH="1">
              <a:off x="7047313" y="4735613"/>
              <a:ext cx="142923" cy="130526"/>
              <a:chOff x="178100" y="3904645"/>
              <a:chExt cx="142923" cy="130526"/>
            </a:xfrm>
          </p:grpSpPr>
          <p:sp>
            <p:nvSpPr>
              <p:cNvPr id="4968" name="Google Shape;4968;p29"/>
              <p:cNvSpPr/>
              <p:nvPr/>
            </p:nvSpPr>
            <p:spPr>
              <a:xfrm>
                <a:off x="178100" y="3936863"/>
                <a:ext cx="40843" cy="98308"/>
              </a:xfrm>
              <a:custGeom>
                <a:avLst/>
                <a:gdLst/>
                <a:ahLst/>
                <a:cxnLst/>
                <a:rect l="l" t="t" r="r" b="b"/>
                <a:pathLst>
                  <a:path w="715" h="1721" extrusionOk="0">
                    <a:moveTo>
                      <a:pt x="237" y="1"/>
                    </a:moveTo>
                    <a:cubicBezTo>
                      <a:pt x="157" y="1"/>
                      <a:pt x="77" y="54"/>
                      <a:pt x="49" y="139"/>
                    </a:cubicBezTo>
                    <a:cubicBezTo>
                      <a:pt x="1" y="283"/>
                      <a:pt x="37" y="436"/>
                      <a:pt x="59" y="582"/>
                    </a:cubicBezTo>
                    <a:cubicBezTo>
                      <a:pt x="76" y="711"/>
                      <a:pt x="98" y="838"/>
                      <a:pt x="120" y="966"/>
                    </a:cubicBezTo>
                    <a:cubicBezTo>
                      <a:pt x="142" y="1093"/>
                      <a:pt x="158" y="1223"/>
                      <a:pt x="193" y="1347"/>
                    </a:cubicBezTo>
                    <a:cubicBezTo>
                      <a:pt x="234" y="1488"/>
                      <a:pt x="302" y="1592"/>
                      <a:pt x="413" y="1688"/>
                    </a:cubicBezTo>
                    <a:cubicBezTo>
                      <a:pt x="438" y="1709"/>
                      <a:pt x="467" y="1720"/>
                      <a:pt x="496" y="1720"/>
                    </a:cubicBezTo>
                    <a:cubicBezTo>
                      <a:pt x="533" y="1720"/>
                      <a:pt x="570" y="1702"/>
                      <a:pt x="594" y="1665"/>
                    </a:cubicBezTo>
                    <a:cubicBezTo>
                      <a:pt x="672" y="1542"/>
                      <a:pt x="715" y="1424"/>
                      <a:pt x="707" y="1275"/>
                    </a:cubicBezTo>
                    <a:cubicBezTo>
                      <a:pt x="700" y="1133"/>
                      <a:pt x="672" y="990"/>
                      <a:pt x="643" y="848"/>
                    </a:cubicBezTo>
                    <a:cubicBezTo>
                      <a:pt x="592" y="595"/>
                      <a:pt x="554" y="244"/>
                      <a:pt x="362" y="51"/>
                    </a:cubicBezTo>
                    <a:cubicBezTo>
                      <a:pt x="326" y="16"/>
                      <a:pt x="281" y="1"/>
                      <a:pt x="237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969" name="Google Shape;4969;p29"/>
              <p:cNvSpPr/>
              <p:nvPr/>
            </p:nvSpPr>
            <p:spPr>
              <a:xfrm>
                <a:off x="230654" y="3904645"/>
                <a:ext cx="37187" cy="110589"/>
              </a:xfrm>
              <a:custGeom>
                <a:avLst/>
                <a:gdLst/>
                <a:ahLst/>
                <a:cxnLst/>
                <a:rect l="l" t="t" r="r" b="b"/>
                <a:pathLst>
                  <a:path w="651" h="1936" extrusionOk="0">
                    <a:moveTo>
                      <a:pt x="399" y="0"/>
                    </a:moveTo>
                    <a:cubicBezTo>
                      <a:pt x="364" y="0"/>
                      <a:pt x="331" y="13"/>
                      <a:pt x="305" y="45"/>
                    </a:cubicBezTo>
                    <a:cubicBezTo>
                      <a:pt x="124" y="270"/>
                      <a:pt x="142" y="647"/>
                      <a:pt x="102" y="921"/>
                    </a:cubicBezTo>
                    <a:cubicBezTo>
                      <a:pt x="57" y="1239"/>
                      <a:pt x="0" y="1544"/>
                      <a:pt x="117" y="1853"/>
                    </a:cubicBezTo>
                    <a:cubicBezTo>
                      <a:pt x="136" y="1902"/>
                      <a:pt x="182" y="1936"/>
                      <a:pt x="229" y="1936"/>
                    </a:cubicBezTo>
                    <a:cubicBezTo>
                      <a:pt x="255" y="1936"/>
                      <a:pt x="282" y="1925"/>
                      <a:pt x="305" y="1902"/>
                    </a:cubicBezTo>
                    <a:cubicBezTo>
                      <a:pt x="542" y="1660"/>
                      <a:pt x="598" y="1348"/>
                      <a:pt x="625" y="1020"/>
                    </a:cubicBezTo>
                    <a:cubicBezTo>
                      <a:pt x="637" y="862"/>
                      <a:pt x="650" y="703"/>
                      <a:pt x="643" y="545"/>
                    </a:cubicBezTo>
                    <a:cubicBezTo>
                      <a:pt x="637" y="392"/>
                      <a:pt x="640" y="203"/>
                      <a:pt x="542" y="75"/>
                    </a:cubicBezTo>
                    <a:cubicBezTo>
                      <a:pt x="511" y="33"/>
                      <a:pt x="454" y="0"/>
                      <a:pt x="399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970" name="Google Shape;4970;p29"/>
              <p:cNvSpPr/>
              <p:nvPr/>
            </p:nvSpPr>
            <p:spPr>
              <a:xfrm>
                <a:off x="275667" y="3947545"/>
                <a:ext cx="45355" cy="85284"/>
              </a:xfrm>
              <a:custGeom>
                <a:avLst/>
                <a:gdLst/>
                <a:ahLst/>
                <a:cxnLst/>
                <a:rect l="l" t="t" r="r" b="b"/>
                <a:pathLst>
                  <a:path w="794" h="1493" extrusionOk="0">
                    <a:moveTo>
                      <a:pt x="528" y="0"/>
                    </a:moveTo>
                    <a:cubicBezTo>
                      <a:pt x="514" y="0"/>
                      <a:pt x="500" y="3"/>
                      <a:pt x="486" y="9"/>
                    </a:cubicBezTo>
                    <a:cubicBezTo>
                      <a:pt x="246" y="103"/>
                      <a:pt x="170" y="438"/>
                      <a:pt x="116" y="669"/>
                    </a:cubicBezTo>
                    <a:cubicBezTo>
                      <a:pt x="56" y="916"/>
                      <a:pt x="1" y="1211"/>
                      <a:pt x="155" y="1435"/>
                    </a:cubicBezTo>
                    <a:cubicBezTo>
                      <a:pt x="182" y="1473"/>
                      <a:pt x="219" y="1492"/>
                      <a:pt x="257" y="1492"/>
                    </a:cubicBezTo>
                    <a:cubicBezTo>
                      <a:pt x="286" y="1492"/>
                      <a:pt x="315" y="1481"/>
                      <a:pt x="342" y="1459"/>
                    </a:cubicBezTo>
                    <a:cubicBezTo>
                      <a:pt x="531" y="1295"/>
                      <a:pt x="571" y="1040"/>
                      <a:pt x="622" y="809"/>
                    </a:cubicBezTo>
                    <a:cubicBezTo>
                      <a:pt x="667" y="603"/>
                      <a:pt x="793" y="275"/>
                      <a:pt x="670" y="86"/>
                    </a:cubicBezTo>
                    <a:cubicBezTo>
                      <a:pt x="642" y="40"/>
                      <a:pt x="585" y="0"/>
                      <a:pt x="528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4971" name="Google Shape;4971;p29"/>
            <p:cNvGrpSpPr/>
            <p:nvPr/>
          </p:nvGrpSpPr>
          <p:grpSpPr>
            <a:xfrm flipH="1">
              <a:off x="6533859" y="4689922"/>
              <a:ext cx="88313" cy="132981"/>
              <a:chOff x="712664" y="3994329"/>
              <a:chExt cx="88313" cy="132981"/>
            </a:xfrm>
          </p:grpSpPr>
          <p:sp>
            <p:nvSpPr>
              <p:cNvPr id="4972" name="Google Shape;4972;p29"/>
              <p:cNvSpPr/>
              <p:nvPr/>
            </p:nvSpPr>
            <p:spPr>
              <a:xfrm>
                <a:off x="712664" y="4006439"/>
                <a:ext cx="44613" cy="91225"/>
              </a:xfrm>
              <a:custGeom>
                <a:avLst/>
                <a:gdLst/>
                <a:ahLst/>
                <a:cxnLst/>
                <a:rect l="l" t="t" r="r" b="b"/>
                <a:pathLst>
                  <a:path w="781" h="1597" extrusionOk="0">
                    <a:moveTo>
                      <a:pt x="221" y="1"/>
                    </a:moveTo>
                    <a:cubicBezTo>
                      <a:pt x="138" y="1"/>
                      <a:pt x="60" y="44"/>
                      <a:pt x="44" y="145"/>
                    </a:cubicBezTo>
                    <a:cubicBezTo>
                      <a:pt x="1" y="407"/>
                      <a:pt x="81" y="683"/>
                      <a:pt x="139" y="938"/>
                    </a:cubicBezTo>
                    <a:cubicBezTo>
                      <a:pt x="196" y="1187"/>
                      <a:pt x="264" y="1427"/>
                      <a:pt x="489" y="1579"/>
                    </a:cubicBezTo>
                    <a:cubicBezTo>
                      <a:pt x="506" y="1591"/>
                      <a:pt x="526" y="1596"/>
                      <a:pt x="546" y="1596"/>
                    </a:cubicBezTo>
                    <a:cubicBezTo>
                      <a:pt x="589" y="1596"/>
                      <a:pt x="632" y="1573"/>
                      <a:pt x="652" y="1535"/>
                    </a:cubicBezTo>
                    <a:cubicBezTo>
                      <a:pt x="780" y="1308"/>
                      <a:pt x="735" y="1060"/>
                      <a:pt x="674" y="820"/>
                    </a:cubicBezTo>
                    <a:cubicBezTo>
                      <a:pt x="614" y="582"/>
                      <a:pt x="569" y="295"/>
                      <a:pt x="422" y="97"/>
                    </a:cubicBezTo>
                    <a:cubicBezTo>
                      <a:pt x="377" y="36"/>
                      <a:pt x="297" y="1"/>
                      <a:pt x="221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973" name="Google Shape;4973;p29"/>
              <p:cNvSpPr/>
              <p:nvPr/>
            </p:nvSpPr>
            <p:spPr>
              <a:xfrm>
                <a:off x="767617" y="3994329"/>
                <a:ext cx="33360" cy="132981"/>
              </a:xfrm>
              <a:custGeom>
                <a:avLst/>
                <a:gdLst/>
                <a:ahLst/>
                <a:cxnLst/>
                <a:rect l="l" t="t" r="r" b="b"/>
                <a:pathLst>
                  <a:path w="584" h="2328" extrusionOk="0">
                    <a:moveTo>
                      <a:pt x="295" y="1"/>
                    </a:moveTo>
                    <a:cubicBezTo>
                      <a:pt x="171" y="1"/>
                      <a:pt x="45" y="86"/>
                      <a:pt x="30" y="255"/>
                    </a:cubicBezTo>
                    <a:cubicBezTo>
                      <a:pt x="0" y="597"/>
                      <a:pt x="2" y="946"/>
                      <a:pt x="6" y="1290"/>
                    </a:cubicBezTo>
                    <a:cubicBezTo>
                      <a:pt x="9" y="1631"/>
                      <a:pt x="24" y="1959"/>
                      <a:pt x="178" y="2270"/>
                    </a:cubicBezTo>
                    <a:cubicBezTo>
                      <a:pt x="198" y="2309"/>
                      <a:pt x="239" y="2328"/>
                      <a:pt x="281" y="2328"/>
                    </a:cubicBezTo>
                    <a:cubicBezTo>
                      <a:pt x="323" y="2328"/>
                      <a:pt x="365" y="2309"/>
                      <a:pt x="385" y="2270"/>
                    </a:cubicBezTo>
                    <a:cubicBezTo>
                      <a:pt x="543" y="1960"/>
                      <a:pt x="560" y="1631"/>
                      <a:pt x="569" y="1290"/>
                    </a:cubicBezTo>
                    <a:cubicBezTo>
                      <a:pt x="576" y="946"/>
                      <a:pt x="583" y="597"/>
                      <a:pt x="557" y="255"/>
                    </a:cubicBezTo>
                    <a:cubicBezTo>
                      <a:pt x="544" y="85"/>
                      <a:pt x="420" y="1"/>
                      <a:pt x="295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4974" name="Google Shape;4974;p29"/>
            <p:cNvGrpSpPr/>
            <p:nvPr/>
          </p:nvGrpSpPr>
          <p:grpSpPr>
            <a:xfrm flipH="1">
              <a:off x="6789661" y="4866893"/>
              <a:ext cx="148749" cy="138123"/>
              <a:chOff x="417563" y="4145250"/>
              <a:chExt cx="148749" cy="138123"/>
            </a:xfrm>
          </p:grpSpPr>
          <p:sp>
            <p:nvSpPr>
              <p:cNvPr id="4975" name="Google Shape;4975;p29"/>
              <p:cNvSpPr/>
              <p:nvPr/>
            </p:nvSpPr>
            <p:spPr>
              <a:xfrm>
                <a:off x="417563" y="4179924"/>
                <a:ext cx="39186" cy="103449"/>
              </a:xfrm>
              <a:custGeom>
                <a:avLst/>
                <a:gdLst/>
                <a:ahLst/>
                <a:cxnLst/>
                <a:rect l="l" t="t" r="r" b="b"/>
                <a:pathLst>
                  <a:path w="686" h="1811" extrusionOk="0">
                    <a:moveTo>
                      <a:pt x="283" y="1"/>
                    </a:moveTo>
                    <a:cubicBezTo>
                      <a:pt x="215" y="1"/>
                      <a:pt x="148" y="32"/>
                      <a:pt x="118" y="96"/>
                    </a:cubicBezTo>
                    <a:cubicBezTo>
                      <a:pt x="0" y="348"/>
                      <a:pt x="83" y="703"/>
                      <a:pt x="102" y="970"/>
                    </a:cubicBezTo>
                    <a:cubicBezTo>
                      <a:pt x="112" y="1123"/>
                      <a:pt x="118" y="1280"/>
                      <a:pt x="141" y="1432"/>
                    </a:cubicBezTo>
                    <a:cubicBezTo>
                      <a:pt x="163" y="1569"/>
                      <a:pt x="227" y="1672"/>
                      <a:pt x="315" y="1777"/>
                    </a:cubicBezTo>
                    <a:cubicBezTo>
                      <a:pt x="333" y="1800"/>
                      <a:pt x="363" y="1811"/>
                      <a:pt x="394" y="1811"/>
                    </a:cubicBezTo>
                    <a:cubicBezTo>
                      <a:pt x="425" y="1811"/>
                      <a:pt x="456" y="1799"/>
                      <a:pt x="475" y="1777"/>
                    </a:cubicBezTo>
                    <a:cubicBezTo>
                      <a:pt x="685" y="1537"/>
                      <a:pt x="670" y="1245"/>
                      <a:pt x="647" y="944"/>
                    </a:cubicBezTo>
                    <a:cubicBezTo>
                      <a:pt x="625" y="670"/>
                      <a:pt x="621" y="266"/>
                      <a:pt x="421" y="56"/>
                    </a:cubicBezTo>
                    <a:cubicBezTo>
                      <a:pt x="386" y="19"/>
                      <a:pt x="334" y="1"/>
                      <a:pt x="283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976" name="Google Shape;4976;p29"/>
              <p:cNvSpPr/>
              <p:nvPr/>
            </p:nvSpPr>
            <p:spPr>
              <a:xfrm>
                <a:off x="469888" y="4145250"/>
                <a:ext cx="42556" cy="117101"/>
              </a:xfrm>
              <a:custGeom>
                <a:avLst/>
                <a:gdLst/>
                <a:ahLst/>
                <a:cxnLst/>
                <a:rect l="l" t="t" r="r" b="b"/>
                <a:pathLst>
                  <a:path w="745" h="2050" extrusionOk="0">
                    <a:moveTo>
                      <a:pt x="476" y="0"/>
                    </a:moveTo>
                    <a:cubicBezTo>
                      <a:pt x="449" y="0"/>
                      <a:pt x="419" y="8"/>
                      <a:pt x="384" y="23"/>
                    </a:cubicBezTo>
                    <a:cubicBezTo>
                      <a:pt x="243" y="88"/>
                      <a:pt x="219" y="278"/>
                      <a:pt x="192" y="415"/>
                    </a:cubicBezTo>
                    <a:cubicBezTo>
                      <a:pt x="158" y="589"/>
                      <a:pt x="132" y="764"/>
                      <a:pt x="104" y="936"/>
                    </a:cubicBezTo>
                    <a:cubicBezTo>
                      <a:pt x="47" y="1281"/>
                      <a:pt x="1" y="1611"/>
                      <a:pt x="84" y="1954"/>
                    </a:cubicBezTo>
                    <a:cubicBezTo>
                      <a:pt x="99" y="2020"/>
                      <a:pt x="150" y="2049"/>
                      <a:pt x="204" y="2049"/>
                    </a:cubicBezTo>
                    <a:cubicBezTo>
                      <a:pt x="250" y="2049"/>
                      <a:pt x="298" y="2027"/>
                      <a:pt x="327" y="1988"/>
                    </a:cubicBezTo>
                    <a:cubicBezTo>
                      <a:pt x="568" y="1660"/>
                      <a:pt x="617" y="1267"/>
                      <a:pt x="652" y="870"/>
                    </a:cubicBezTo>
                    <a:cubicBezTo>
                      <a:pt x="666" y="718"/>
                      <a:pt x="745" y="0"/>
                      <a:pt x="476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977" name="Google Shape;4977;p29"/>
              <p:cNvSpPr/>
              <p:nvPr/>
            </p:nvSpPr>
            <p:spPr>
              <a:xfrm>
                <a:off x="528840" y="4206144"/>
                <a:ext cx="37472" cy="75173"/>
              </a:xfrm>
              <a:custGeom>
                <a:avLst/>
                <a:gdLst/>
                <a:ahLst/>
                <a:cxnLst/>
                <a:rect l="l" t="t" r="r" b="b"/>
                <a:pathLst>
                  <a:path w="656" h="1316" extrusionOk="0">
                    <a:moveTo>
                      <a:pt x="371" y="0"/>
                    </a:moveTo>
                    <a:cubicBezTo>
                      <a:pt x="302" y="0"/>
                      <a:pt x="231" y="34"/>
                      <a:pt x="180" y="103"/>
                    </a:cubicBezTo>
                    <a:cubicBezTo>
                      <a:pt x="57" y="271"/>
                      <a:pt x="44" y="533"/>
                      <a:pt x="23" y="733"/>
                    </a:cubicBezTo>
                    <a:cubicBezTo>
                      <a:pt x="1" y="928"/>
                      <a:pt x="15" y="1125"/>
                      <a:pt x="152" y="1281"/>
                    </a:cubicBezTo>
                    <a:cubicBezTo>
                      <a:pt x="172" y="1303"/>
                      <a:pt x="205" y="1315"/>
                      <a:pt x="238" y="1315"/>
                    </a:cubicBezTo>
                    <a:cubicBezTo>
                      <a:pt x="259" y="1315"/>
                      <a:pt x="281" y="1310"/>
                      <a:pt x="298" y="1298"/>
                    </a:cubicBezTo>
                    <a:cubicBezTo>
                      <a:pt x="470" y="1186"/>
                      <a:pt x="536" y="999"/>
                      <a:pt x="566" y="805"/>
                    </a:cubicBezTo>
                    <a:cubicBezTo>
                      <a:pt x="598" y="604"/>
                      <a:pt x="655" y="349"/>
                      <a:pt x="581" y="154"/>
                    </a:cubicBezTo>
                    <a:cubicBezTo>
                      <a:pt x="541" y="53"/>
                      <a:pt x="457" y="0"/>
                      <a:pt x="371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sp>
          <p:nvSpPr>
            <p:cNvPr id="4978" name="Google Shape;4978;p29"/>
            <p:cNvSpPr/>
            <p:nvPr/>
          </p:nvSpPr>
          <p:spPr>
            <a:xfrm flipH="1">
              <a:off x="4278663" y="4922030"/>
              <a:ext cx="33188" cy="102763"/>
            </a:xfrm>
            <a:custGeom>
              <a:avLst/>
              <a:gdLst/>
              <a:ahLst/>
              <a:cxnLst/>
              <a:rect l="l" t="t" r="r" b="b"/>
              <a:pathLst>
                <a:path w="581" h="1799" extrusionOk="0">
                  <a:moveTo>
                    <a:pt x="300" y="0"/>
                  </a:moveTo>
                  <a:cubicBezTo>
                    <a:pt x="224" y="0"/>
                    <a:pt x="148" y="46"/>
                    <a:pt x="114" y="137"/>
                  </a:cubicBezTo>
                  <a:cubicBezTo>
                    <a:pt x="22" y="389"/>
                    <a:pt x="32" y="700"/>
                    <a:pt x="16" y="968"/>
                  </a:cubicBezTo>
                  <a:cubicBezTo>
                    <a:pt x="0" y="1232"/>
                    <a:pt x="5" y="1500"/>
                    <a:pt x="120" y="1743"/>
                  </a:cubicBezTo>
                  <a:cubicBezTo>
                    <a:pt x="136" y="1778"/>
                    <a:pt x="178" y="1799"/>
                    <a:pt x="219" y="1799"/>
                  </a:cubicBezTo>
                  <a:cubicBezTo>
                    <a:pt x="248" y="1799"/>
                    <a:pt x="276" y="1788"/>
                    <a:pt x="293" y="1765"/>
                  </a:cubicBezTo>
                  <a:cubicBezTo>
                    <a:pt x="467" y="1544"/>
                    <a:pt x="522" y="1270"/>
                    <a:pt x="540" y="994"/>
                  </a:cubicBezTo>
                  <a:cubicBezTo>
                    <a:pt x="554" y="722"/>
                    <a:pt x="580" y="397"/>
                    <a:pt x="484" y="137"/>
                  </a:cubicBezTo>
                  <a:cubicBezTo>
                    <a:pt x="451" y="46"/>
                    <a:pt x="375" y="0"/>
                    <a:pt x="300" y="0"/>
                  </a:cubicBezTo>
                  <a:close/>
                </a:path>
              </a:pathLst>
            </a:custGeom>
            <a:solidFill>
              <a:srgbClr val="191919">
                <a:alpha val="59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4979" name="Google Shape;4979;p29"/>
            <p:cNvGrpSpPr/>
            <p:nvPr/>
          </p:nvGrpSpPr>
          <p:grpSpPr>
            <a:xfrm flipH="1">
              <a:off x="8932036" y="4851518"/>
              <a:ext cx="148749" cy="138123"/>
              <a:chOff x="417563" y="4145250"/>
              <a:chExt cx="148749" cy="138123"/>
            </a:xfrm>
          </p:grpSpPr>
          <p:sp>
            <p:nvSpPr>
              <p:cNvPr id="4980" name="Google Shape;4980;p29"/>
              <p:cNvSpPr/>
              <p:nvPr/>
            </p:nvSpPr>
            <p:spPr>
              <a:xfrm>
                <a:off x="417563" y="4179924"/>
                <a:ext cx="39186" cy="103449"/>
              </a:xfrm>
              <a:custGeom>
                <a:avLst/>
                <a:gdLst/>
                <a:ahLst/>
                <a:cxnLst/>
                <a:rect l="l" t="t" r="r" b="b"/>
                <a:pathLst>
                  <a:path w="686" h="1811" extrusionOk="0">
                    <a:moveTo>
                      <a:pt x="283" y="1"/>
                    </a:moveTo>
                    <a:cubicBezTo>
                      <a:pt x="215" y="1"/>
                      <a:pt x="148" y="32"/>
                      <a:pt x="118" y="96"/>
                    </a:cubicBezTo>
                    <a:cubicBezTo>
                      <a:pt x="0" y="348"/>
                      <a:pt x="83" y="703"/>
                      <a:pt x="102" y="970"/>
                    </a:cubicBezTo>
                    <a:cubicBezTo>
                      <a:pt x="112" y="1123"/>
                      <a:pt x="118" y="1280"/>
                      <a:pt x="141" y="1432"/>
                    </a:cubicBezTo>
                    <a:cubicBezTo>
                      <a:pt x="163" y="1569"/>
                      <a:pt x="227" y="1672"/>
                      <a:pt x="315" y="1777"/>
                    </a:cubicBezTo>
                    <a:cubicBezTo>
                      <a:pt x="333" y="1800"/>
                      <a:pt x="363" y="1811"/>
                      <a:pt x="394" y="1811"/>
                    </a:cubicBezTo>
                    <a:cubicBezTo>
                      <a:pt x="425" y="1811"/>
                      <a:pt x="456" y="1799"/>
                      <a:pt x="475" y="1777"/>
                    </a:cubicBezTo>
                    <a:cubicBezTo>
                      <a:pt x="685" y="1537"/>
                      <a:pt x="670" y="1245"/>
                      <a:pt x="647" y="944"/>
                    </a:cubicBezTo>
                    <a:cubicBezTo>
                      <a:pt x="625" y="670"/>
                      <a:pt x="621" y="266"/>
                      <a:pt x="421" y="56"/>
                    </a:cubicBezTo>
                    <a:cubicBezTo>
                      <a:pt x="386" y="19"/>
                      <a:pt x="334" y="1"/>
                      <a:pt x="283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981" name="Google Shape;4981;p29"/>
              <p:cNvSpPr/>
              <p:nvPr/>
            </p:nvSpPr>
            <p:spPr>
              <a:xfrm>
                <a:off x="469888" y="4145250"/>
                <a:ext cx="42556" cy="117101"/>
              </a:xfrm>
              <a:custGeom>
                <a:avLst/>
                <a:gdLst/>
                <a:ahLst/>
                <a:cxnLst/>
                <a:rect l="l" t="t" r="r" b="b"/>
                <a:pathLst>
                  <a:path w="745" h="2050" extrusionOk="0">
                    <a:moveTo>
                      <a:pt x="476" y="0"/>
                    </a:moveTo>
                    <a:cubicBezTo>
                      <a:pt x="449" y="0"/>
                      <a:pt x="419" y="8"/>
                      <a:pt x="384" y="23"/>
                    </a:cubicBezTo>
                    <a:cubicBezTo>
                      <a:pt x="243" y="88"/>
                      <a:pt x="219" y="278"/>
                      <a:pt x="192" y="415"/>
                    </a:cubicBezTo>
                    <a:cubicBezTo>
                      <a:pt x="158" y="589"/>
                      <a:pt x="132" y="764"/>
                      <a:pt x="104" y="936"/>
                    </a:cubicBezTo>
                    <a:cubicBezTo>
                      <a:pt x="47" y="1281"/>
                      <a:pt x="1" y="1611"/>
                      <a:pt x="84" y="1954"/>
                    </a:cubicBezTo>
                    <a:cubicBezTo>
                      <a:pt x="99" y="2020"/>
                      <a:pt x="150" y="2049"/>
                      <a:pt x="204" y="2049"/>
                    </a:cubicBezTo>
                    <a:cubicBezTo>
                      <a:pt x="250" y="2049"/>
                      <a:pt x="298" y="2027"/>
                      <a:pt x="327" y="1988"/>
                    </a:cubicBezTo>
                    <a:cubicBezTo>
                      <a:pt x="568" y="1660"/>
                      <a:pt x="617" y="1267"/>
                      <a:pt x="652" y="870"/>
                    </a:cubicBezTo>
                    <a:cubicBezTo>
                      <a:pt x="666" y="718"/>
                      <a:pt x="745" y="0"/>
                      <a:pt x="476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982" name="Google Shape;4982;p29"/>
              <p:cNvSpPr/>
              <p:nvPr/>
            </p:nvSpPr>
            <p:spPr>
              <a:xfrm>
                <a:off x="528840" y="4206144"/>
                <a:ext cx="37472" cy="75173"/>
              </a:xfrm>
              <a:custGeom>
                <a:avLst/>
                <a:gdLst/>
                <a:ahLst/>
                <a:cxnLst/>
                <a:rect l="l" t="t" r="r" b="b"/>
                <a:pathLst>
                  <a:path w="656" h="1316" extrusionOk="0">
                    <a:moveTo>
                      <a:pt x="371" y="0"/>
                    </a:moveTo>
                    <a:cubicBezTo>
                      <a:pt x="302" y="0"/>
                      <a:pt x="231" y="34"/>
                      <a:pt x="180" y="103"/>
                    </a:cubicBezTo>
                    <a:cubicBezTo>
                      <a:pt x="57" y="271"/>
                      <a:pt x="44" y="533"/>
                      <a:pt x="23" y="733"/>
                    </a:cubicBezTo>
                    <a:cubicBezTo>
                      <a:pt x="1" y="928"/>
                      <a:pt x="15" y="1125"/>
                      <a:pt x="152" y="1281"/>
                    </a:cubicBezTo>
                    <a:cubicBezTo>
                      <a:pt x="172" y="1303"/>
                      <a:pt x="205" y="1315"/>
                      <a:pt x="238" y="1315"/>
                    </a:cubicBezTo>
                    <a:cubicBezTo>
                      <a:pt x="259" y="1315"/>
                      <a:pt x="281" y="1310"/>
                      <a:pt x="298" y="1298"/>
                    </a:cubicBezTo>
                    <a:cubicBezTo>
                      <a:pt x="470" y="1186"/>
                      <a:pt x="536" y="999"/>
                      <a:pt x="566" y="805"/>
                    </a:cubicBezTo>
                    <a:cubicBezTo>
                      <a:pt x="598" y="604"/>
                      <a:pt x="655" y="349"/>
                      <a:pt x="581" y="154"/>
                    </a:cubicBezTo>
                    <a:cubicBezTo>
                      <a:pt x="541" y="53"/>
                      <a:pt x="457" y="0"/>
                      <a:pt x="371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4983" name="Google Shape;4983;p29"/>
            <p:cNvGrpSpPr/>
            <p:nvPr/>
          </p:nvGrpSpPr>
          <p:grpSpPr>
            <a:xfrm flipH="1">
              <a:off x="3504875" y="4870688"/>
              <a:ext cx="142923" cy="130526"/>
              <a:chOff x="178100" y="3904645"/>
              <a:chExt cx="142923" cy="130526"/>
            </a:xfrm>
          </p:grpSpPr>
          <p:sp>
            <p:nvSpPr>
              <p:cNvPr id="4984" name="Google Shape;4984;p29"/>
              <p:cNvSpPr/>
              <p:nvPr/>
            </p:nvSpPr>
            <p:spPr>
              <a:xfrm>
                <a:off x="178100" y="3936863"/>
                <a:ext cx="40843" cy="98308"/>
              </a:xfrm>
              <a:custGeom>
                <a:avLst/>
                <a:gdLst/>
                <a:ahLst/>
                <a:cxnLst/>
                <a:rect l="l" t="t" r="r" b="b"/>
                <a:pathLst>
                  <a:path w="715" h="1721" extrusionOk="0">
                    <a:moveTo>
                      <a:pt x="237" y="1"/>
                    </a:moveTo>
                    <a:cubicBezTo>
                      <a:pt x="157" y="1"/>
                      <a:pt x="77" y="54"/>
                      <a:pt x="49" y="139"/>
                    </a:cubicBezTo>
                    <a:cubicBezTo>
                      <a:pt x="1" y="283"/>
                      <a:pt x="37" y="436"/>
                      <a:pt x="59" y="582"/>
                    </a:cubicBezTo>
                    <a:cubicBezTo>
                      <a:pt x="76" y="711"/>
                      <a:pt x="98" y="838"/>
                      <a:pt x="120" y="966"/>
                    </a:cubicBezTo>
                    <a:cubicBezTo>
                      <a:pt x="142" y="1093"/>
                      <a:pt x="158" y="1223"/>
                      <a:pt x="193" y="1347"/>
                    </a:cubicBezTo>
                    <a:cubicBezTo>
                      <a:pt x="234" y="1488"/>
                      <a:pt x="302" y="1592"/>
                      <a:pt x="413" y="1688"/>
                    </a:cubicBezTo>
                    <a:cubicBezTo>
                      <a:pt x="438" y="1709"/>
                      <a:pt x="467" y="1720"/>
                      <a:pt x="496" y="1720"/>
                    </a:cubicBezTo>
                    <a:cubicBezTo>
                      <a:pt x="533" y="1720"/>
                      <a:pt x="570" y="1702"/>
                      <a:pt x="594" y="1665"/>
                    </a:cubicBezTo>
                    <a:cubicBezTo>
                      <a:pt x="672" y="1542"/>
                      <a:pt x="715" y="1424"/>
                      <a:pt x="707" y="1275"/>
                    </a:cubicBezTo>
                    <a:cubicBezTo>
                      <a:pt x="700" y="1133"/>
                      <a:pt x="672" y="990"/>
                      <a:pt x="643" y="848"/>
                    </a:cubicBezTo>
                    <a:cubicBezTo>
                      <a:pt x="592" y="595"/>
                      <a:pt x="554" y="244"/>
                      <a:pt x="362" y="51"/>
                    </a:cubicBezTo>
                    <a:cubicBezTo>
                      <a:pt x="326" y="16"/>
                      <a:pt x="281" y="1"/>
                      <a:pt x="237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985" name="Google Shape;4985;p29"/>
              <p:cNvSpPr/>
              <p:nvPr/>
            </p:nvSpPr>
            <p:spPr>
              <a:xfrm>
                <a:off x="230654" y="3904645"/>
                <a:ext cx="37187" cy="110589"/>
              </a:xfrm>
              <a:custGeom>
                <a:avLst/>
                <a:gdLst/>
                <a:ahLst/>
                <a:cxnLst/>
                <a:rect l="l" t="t" r="r" b="b"/>
                <a:pathLst>
                  <a:path w="651" h="1936" extrusionOk="0">
                    <a:moveTo>
                      <a:pt x="399" y="0"/>
                    </a:moveTo>
                    <a:cubicBezTo>
                      <a:pt x="364" y="0"/>
                      <a:pt x="331" y="13"/>
                      <a:pt x="305" y="45"/>
                    </a:cubicBezTo>
                    <a:cubicBezTo>
                      <a:pt x="124" y="270"/>
                      <a:pt x="142" y="647"/>
                      <a:pt x="102" y="921"/>
                    </a:cubicBezTo>
                    <a:cubicBezTo>
                      <a:pt x="57" y="1239"/>
                      <a:pt x="0" y="1544"/>
                      <a:pt x="117" y="1853"/>
                    </a:cubicBezTo>
                    <a:cubicBezTo>
                      <a:pt x="136" y="1902"/>
                      <a:pt x="182" y="1936"/>
                      <a:pt x="229" y="1936"/>
                    </a:cubicBezTo>
                    <a:cubicBezTo>
                      <a:pt x="255" y="1936"/>
                      <a:pt x="282" y="1925"/>
                      <a:pt x="305" y="1902"/>
                    </a:cubicBezTo>
                    <a:cubicBezTo>
                      <a:pt x="542" y="1660"/>
                      <a:pt x="598" y="1348"/>
                      <a:pt x="625" y="1020"/>
                    </a:cubicBezTo>
                    <a:cubicBezTo>
                      <a:pt x="637" y="862"/>
                      <a:pt x="650" y="703"/>
                      <a:pt x="643" y="545"/>
                    </a:cubicBezTo>
                    <a:cubicBezTo>
                      <a:pt x="637" y="392"/>
                      <a:pt x="640" y="203"/>
                      <a:pt x="542" y="75"/>
                    </a:cubicBezTo>
                    <a:cubicBezTo>
                      <a:pt x="511" y="33"/>
                      <a:pt x="454" y="0"/>
                      <a:pt x="399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986" name="Google Shape;4986;p29"/>
              <p:cNvSpPr/>
              <p:nvPr/>
            </p:nvSpPr>
            <p:spPr>
              <a:xfrm>
                <a:off x="275667" y="3947545"/>
                <a:ext cx="45355" cy="85284"/>
              </a:xfrm>
              <a:custGeom>
                <a:avLst/>
                <a:gdLst/>
                <a:ahLst/>
                <a:cxnLst/>
                <a:rect l="l" t="t" r="r" b="b"/>
                <a:pathLst>
                  <a:path w="794" h="1493" extrusionOk="0">
                    <a:moveTo>
                      <a:pt x="528" y="0"/>
                    </a:moveTo>
                    <a:cubicBezTo>
                      <a:pt x="514" y="0"/>
                      <a:pt x="500" y="3"/>
                      <a:pt x="486" y="9"/>
                    </a:cubicBezTo>
                    <a:cubicBezTo>
                      <a:pt x="246" y="103"/>
                      <a:pt x="170" y="438"/>
                      <a:pt x="116" y="669"/>
                    </a:cubicBezTo>
                    <a:cubicBezTo>
                      <a:pt x="56" y="916"/>
                      <a:pt x="1" y="1211"/>
                      <a:pt x="155" y="1435"/>
                    </a:cubicBezTo>
                    <a:cubicBezTo>
                      <a:pt x="182" y="1473"/>
                      <a:pt x="219" y="1492"/>
                      <a:pt x="257" y="1492"/>
                    </a:cubicBezTo>
                    <a:cubicBezTo>
                      <a:pt x="286" y="1492"/>
                      <a:pt x="315" y="1481"/>
                      <a:pt x="342" y="1459"/>
                    </a:cubicBezTo>
                    <a:cubicBezTo>
                      <a:pt x="531" y="1295"/>
                      <a:pt x="571" y="1040"/>
                      <a:pt x="622" y="809"/>
                    </a:cubicBezTo>
                    <a:cubicBezTo>
                      <a:pt x="667" y="603"/>
                      <a:pt x="793" y="275"/>
                      <a:pt x="670" y="86"/>
                    </a:cubicBezTo>
                    <a:cubicBezTo>
                      <a:pt x="642" y="40"/>
                      <a:pt x="585" y="0"/>
                      <a:pt x="528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4987" name="Google Shape;4987;p29"/>
            <p:cNvGrpSpPr/>
            <p:nvPr/>
          </p:nvGrpSpPr>
          <p:grpSpPr>
            <a:xfrm flipH="1">
              <a:off x="4736159" y="4869472"/>
              <a:ext cx="88313" cy="132981"/>
              <a:chOff x="712664" y="3994329"/>
              <a:chExt cx="88313" cy="132981"/>
            </a:xfrm>
          </p:grpSpPr>
          <p:sp>
            <p:nvSpPr>
              <p:cNvPr id="4988" name="Google Shape;4988;p29"/>
              <p:cNvSpPr/>
              <p:nvPr/>
            </p:nvSpPr>
            <p:spPr>
              <a:xfrm>
                <a:off x="712664" y="4006439"/>
                <a:ext cx="44613" cy="91225"/>
              </a:xfrm>
              <a:custGeom>
                <a:avLst/>
                <a:gdLst/>
                <a:ahLst/>
                <a:cxnLst/>
                <a:rect l="l" t="t" r="r" b="b"/>
                <a:pathLst>
                  <a:path w="781" h="1597" extrusionOk="0">
                    <a:moveTo>
                      <a:pt x="221" y="1"/>
                    </a:moveTo>
                    <a:cubicBezTo>
                      <a:pt x="138" y="1"/>
                      <a:pt x="60" y="44"/>
                      <a:pt x="44" y="145"/>
                    </a:cubicBezTo>
                    <a:cubicBezTo>
                      <a:pt x="1" y="407"/>
                      <a:pt x="81" y="683"/>
                      <a:pt x="139" y="938"/>
                    </a:cubicBezTo>
                    <a:cubicBezTo>
                      <a:pt x="196" y="1187"/>
                      <a:pt x="264" y="1427"/>
                      <a:pt x="489" y="1579"/>
                    </a:cubicBezTo>
                    <a:cubicBezTo>
                      <a:pt x="506" y="1591"/>
                      <a:pt x="526" y="1596"/>
                      <a:pt x="546" y="1596"/>
                    </a:cubicBezTo>
                    <a:cubicBezTo>
                      <a:pt x="589" y="1596"/>
                      <a:pt x="632" y="1573"/>
                      <a:pt x="652" y="1535"/>
                    </a:cubicBezTo>
                    <a:cubicBezTo>
                      <a:pt x="780" y="1308"/>
                      <a:pt x="735" y="1060"/>
                      <a:pt x="674" y="820"/>
                    </a:cubicBezTo>
                    <a:cubicBezTo>
                      <a:pt x="614" y="582"/>
                      <a:pt x="569" y="295"/>
                      <a:pt x="422" y="97"/>
                    </a:cubicBezTo>
                    <a:cubicBezTo>
                      <a:pt x="377" y="36"/>
                      <a:pt x="297" y="1"/>
                      <a:pt x="221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989" name="Google Shape;4989;p29"/>
              <p:cNvSpPr/>
              <p:nvPr/>
            </p:nvSpPr>
            <p:spPr>
              <a:xfrm>
                <a:off x="767617" y="3994329"/>
                <a:ext cx="33360" cy="132981"/>
              </a:xfrm>
              <a:custGeom>
                <a:avLst/>
                <a:gdLst/>
                <a:ahLst/>
                <a:cxnLst/>
                <a:rect l="l" t="t" r="r" b="b"/>
                <a:pathLst>
                  <a:path w="584" h="2328" extrusionOk="0">
                    <a:moveTo>
                      <a:pt x="295" y="1"/>
                    </a:moveTo>
                    <a:cubicBezTo>
                      <a:pt x="171" y="1"/>
                      <a:pt x="45" y="86"/>
                      <a:pt x="30" y="255"/>
                    </a:cubicBezTo>
                    <a:cubicBezTo>
                      <a:pt x="0" y="597"/>
                      <a:pt x="2" y="946"/>
                      <a:pt x="6" y="1290"/>
                    </a:cubicBezTo>
                    <a:cubicBezTo>
                      <a:pt x="9" y="1631"/>
                      <a:pt x="24" y="1959"/>
                      <a:pt x="178" y="2270"/>
                    </a:cubicBezTo>
                    <a:cubicBezTo>
                      <a:pt x="198" y="2309"/>
                      <a:pt x="239" y="2328"/>
                      <a:pt x="281" y="2328"/>
                    </a:cubicBezTo>
                    <a:cubicBezTo>
                      <a:pt x="323" y="2328"/>
                      <a:pt x="365" y="2309"/>
                      <a:pt x="385" y="2270"/>
                    </a:cubicBezTo>
                    <a:cubicBezTo>
                      <a:pt x="543" y="1960"/>
                      <a:pt x="560" y="1631"/>
                      <a:pt x="569" y="1290"/>
                    </a:cubicBezTo>
                    <a:cubicBezTo>
                      <a:pt x="576" y="946"/>
                      <a:pt x="583" y="597"/>
                      <a:pt x="557" y="255"/>
                    </a:cubicBezTo>
                    <a:cubicBezTo>
                      <a:pt x="544" y="85"/>
                      <a:pt x="420" y="1"/>
                      <a:pt x="295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4990" name="Google Shape;4990;p29"/>
            <p:cNvGrpSpPr/>
            <p:nvPr/>
          </p:nvGrpSpPr>
          <p:grpSpPr>
            <a:xfrm flipH="1">
              <a:off x="3950663" y="4855325"/>
              <a:ext cx="142923" cy="130526"/>
              <a:chOff x="178100" y="3904645"/>
              <a:chExt cx="142923" cy="130526"/>
            </a:xfrm>
          </p:grpSpPr>
          <p:sp>
            <p:nvSpPr>
              <p:cNvPr id="4991" name="Google Shape;4991;p29"/>
              <p:cNvSpPr/>
              <p:nvPr/>
            </p:nvSpPr>
            <p:spPr>
              <a:xfrm>
                <a:off x="178100" y="3936863"/>
                <a:ext cx="40843" cy="98308"/>
              </a:xfrm>
              <a:custGeom>
                <a:avLst/>
                <a:gdLst/>
                <a:ahLst/>
                <a:cxnLst/>
                <a:rect l="l" t="t" r="r" b="b"/>
                <a:pathLst>
                  <a:path w="715" h="1721" extrusionOk="0">
                    <a:moveTo>
                      <a:pt x="237" y="1"/>
                    </a:moveTo>
                    <a:cubicBezTo>
                      <a:pt x="157" y="1"/>
                      <a:pt x="77" y="54"/>
                      <a:pt x="49" y="139"/>
                    </a:cubicBezTo>
                    <a:cubicBezTo>
                      <a:pt x="1" y="283"/>
                      <a:pt x="37" y="436"/>
                      <a:pt x="59" y="582"/>
                    </a:cubicBezTo>
                    <a:cubicBezTo>
                      <a:pt x="76" y="711"/>
                      <a:pt x="98" y="838"/>
                      <a:pt x="120" y="966"/>
                    </a:cubicBezTo>
                    <a:cubicBezTo>
                      <a:pt x="142" y="1093"/>
                      <a:pt x="158" y="1223"/>
                      <a:pt x="193" y="1347"/>
                    </a:cubicBezTo>
                    <a:cubicBezTo>
                      <a:pt x="234" y="1488"/>
                      <a:pt x="302" y="1592"/>
                      <a:pt x="413" y="1688"/>
                    </a:cubicBezTo>
                    <a:cubicBezTo>
                      <a:pt x="438" y="1709"/>
                      <a:pt x="467" y="1720"/>
                      <a:pt x="496" y="1720"/>
                    </a:cubicBezTo>
                    <a:cubicBezTo>
                      <a:pt x="533" y="1720"/>
                      <a:pt x="570" y="1702"/>
                      <a:pt x="594" y="1665"/>
                    </a:cubicBezTo>
                    <a:cubicBezTo>
                      <a:pt x="672" y="1542"/>
                      <a:pt x="715" y="1424"/>
                      <a:pt x="707" y="1275"/>
                    </a:cubicBezTo>
                    <a:cubicBezTo>
                      <a:pt x="700" y="1133"/>
                      <a:pt x="672" y="990"/>
                      <a:pt x="643" y="848"/>
                    </a:cubicBezTo>
                    <a:cubicBezTo>
                      <a:pt x="592" y="595"/>
                      <a:pt x="554" y="244"/>
                      <a:pt x="362" y="51"/>
                    </a:cubicBezTo>
                    <a:cubicBezTo>
                      <a:pt x="326" y="16"/>
                      <a:pt x="281" y="1"/>
                      <a:pt x="237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992" name="Google Shape;4992;p29"/>
              <p:cNvSpPr/>
              <p:nvPr/>
            </p:nvSpPr>
            <p:spPr>
              <a:xfrm>
                <a:off x="230654" y="3904645"/>
                <a:ext cx="37187" cy="110589"/>
              </a:xfrm>
              <a:custGeom>
                <a:avLst/>
                <a:gdLst/>
                <a:ahLst/>
                <a:cxnLst/>
                <a:rect l="l" t="t" r="r" b="b"/>
                <a:pathLst>
                  <a:path w="651" h="1936" extrusionOk="0">
                    <a:moveTo>
                      <a:pt x="399" y="0"/>
                    </a:moveTo>
                    <a:cubicBezTo>
                      <a:pt x="364" y="0"/>
                      <a:pt x="331" y="13"/>
                      <a:pt x="305" y="45"/>
                    </a:cubicBezTo>
                    <a:cubicBezTo>
                      <a:pt x="124" y="270"/>
                      <a:pt x="142" y="647"/>
                      <a:pt x="102" y="921"/>
                    </a:cubicBezTo>
                    <a:cubicBezTo>
                      <a:pt x="57" y="1239"/>
                      <a:pt x="0" y="1544"/>
                      <a:pt x="117" y="1853"/>
                    </a:cubicBezTo>
                    <a:cubicBezTo>
                      <a:pt x="136" y="1902"/>
                      <a:pt x="182" y="1936"/>
                      <a:pt x="229" y="1936"/>
                    </a:cubicBezTo>
                    <a:cubicBezTo>
                      <a:pt x="255" y="1936"/>
                      <a:pt x="282" y="1925"/>
                      <a:pt x="305" y="1902"/>
                    </a:cubicBezTo>
                    <a:cubicBezTo>
                      <a:pt x="542" y="1660"/>
                      <a:pt x="598" y="1348"/>
                      <a:pt x="625" y="1020"/>
                    </a:cubicBezTo>
                    <a:cubicBezTo>
                      <a:pt x="637" y="862"/>
                      <a:pt x="650" y="703"/>
                      <a:pt x="643" y="545"/>
                    </a:cubicBezTo>
                    <a:cubicBezTo>
                      <a:pt x="637" y="392"/>
                      <a:pt x="640" y="203"/>
                      <a:pt x="542" y="75"/>
                    </a:cubicBezTo>
                    <a:cubicBezTo>
                      <a:pt x="511" y="33"/>
                      <a:pt x="454" y="0"/>
                      <a:pt x="399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993" name="Google Shape;4993;p29"/>
              <p:cNvSpPr/>
              <p:nvPr/>
            </p:nvSpPr>
            <p:spPr>
              <a:xfrm>
                <a:off x="275667" y="3947545"/>
                <a:ext cx="45355" cy="85284"/>
              </a:xfrm>
              <a:custGeom>
                <a:avLst/>
                <a:gdLst/>
                <a:ahLst/>
                <a:cxnLst/>
                <a:rect l="l" t="t" r="r" b="b"/>
                <a:pathLst>
                  <a:path w="794" h="1493" extrusionOk="0">
                    <a:moveTo>
                      <a:pt x="528" y="0"/>
                    </a:moveTo>
                    <a:cubicBezTo>
                      <a:pt x="514" y="0"/>
                      <a:pt x="500" y="3"/>
                      <a:pt x="486" y="9"/>
                    </a:cubicBezTo>
                    <a:cubicBezTo>
                      <a:pt x="246" y="103"/>
                      <a:pt x="170" y="438"/>
                      <a:pt x="116" y="669"/>
                    </a:cubicBezTo>
                    <a:cubicBezTo>
                      <a:pt x="56" y="916"/>
                      <a:pt x="1" y="1211"/>
                      <a:pt x="155" y="1435"/>
                    </a:cubicBezTo>
                    <a:cubicBezTo>
                      <a:pt x="182" y="1473"/>
                      <a:pt x="219" y="1492"/>
                      <a:pt x="257" y="1492"/>
                    </a:cubicBezTo>
                    <a:cubicBezTo>
                      <a:pt x="286" y="1492"/>
                      <a:pt x="315" y="1481"/>
                      <a:pt x="342" y="1459"/>
                    </a:cubicBezTo>
                    <a:cubicBezTo>
                      <a:pt x="531" y="1295"/>
                      <a:pt x="571" y="1040"/>
                      <a:pt x="622" y="809"/>
                    </a:cubicBezTo>
                    <a:cubicBezTo>
                      <a:pt x="667" y="603"/>
                      <a:pt x="793" y="275"/>
                      <a:pt x="670" y="86"/>
                    </a:cubicBezTo>
                    <a:cubicBezTo>
                      <a:pt x="642" y="40"/>
                      <a:pt x="585" y="0"/>
                      <a:pt x="528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4994" name="Google Shape;4994;p29"/>
            <p:cNvGrpSpPr/>
            <p:nvPr/>
          </p:nvGrpSpPr>
          <p:grpSpPr>
            <a:xfrm flipH="1">
              <a:off x="2932009" y="4854097"/>
              <a:ext cx="88313" cy="132981"/>
              <a:chOff x="712664" y="3994329"/>
              <a:chExt cx="88313" cy="132981"/>
            </a:xfrm>
          </p:grpSpPr>
          <p:sp>
            <p:nvSpPr>
              <p:cNvPr id="4995" name="Google Shape;4995;p29"/>
              <p:cNvSpPr/>
              <p:nvPr/>
            </p:nvSpPr>
            <p:spPr>
              <a:xfrm>
                <a:off x="712664" y="4006439"/>
                <a:ext cx="44613" cy="91225"/>
              </a:xfrm>
              <a:custGeom>
                <a:avLst/>
                <a:gdLst/>
                <a:ahLst/>
                <a:cxnLst/>
                <a:rect l="l" t="t" r="r" b="b"/>
                <a:pathLst>
                  <a:path w="781" h="1597" extrusionOk="0">
                    <a:moveTo>
                      <a:pt x="221" y="1"/>
                    </a:moveTo>
                    <a:cubicBezTo>
                      <a:pt x="138" y="1"/>
                      <a:pt x="60" y="44"/>
                      <a:pt x="44" y="145"/>
                    </a:cubicBezTo>
                    <a:cubicBezTo>
                      <a:pt x="1" y="407"/>
                      <a:pt x="81" y="683"/>
                      <a:pt x="139" y="938"/>
                    </a:cubicBezTo>
                    <a:cubicBezTo>
                      <a:pt x="196" y="1187"/>
                      <a:pt x="264" y="1427"/>
                      <a:pt x="489" y="1579"/>
                    </a:cubicBezTo>
                    <a:cubicBezTo>
                      <a:pt x="506" y="1591"/>
                      <a:pt x="526" y="1596"/>
                      <a:pt x="546" y="1596"/>
                    </a:cubicBezTo>
                    <a:cubicBezTo>
                      <a:pt x="589" y="1596"/>
                      <a:pt x="632" y="1573"/>
                      <a:pt x="652" y="1535"/>
                    </a:cubicBezTo>
                    <a:cubicBezTo>
                      <a:pt x="780" y="1308"/>
                      <a:pt x="735" y="1060"/>
                      <a:pt x="674" y="820"/>
                    </a:cubicBezTo>
                    <a:cubicBezTo>
                      <a:pt x="614" y="582"/>
                      <a:pt x="569" y="295"/>
                      <a:pt x="422" y="97"/>
                    </a:cubicBezTo>
                    <a:cubicBezTo>
                      <a:pt x="377" y="36"/>
                      <a:pt x="297" y="1"/>
                      <a:pt x="221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996" name="Google Shape;4996;p29"/>
              <p:cNvSpPr/>
              <p:nvPr/>
            </p:nvSpPr>
            <p:spPr>
              <a:xfrm>
                <a:off x="767617" y="3994329"/>
                <a:ext cx="33360" cy="132981"/>
              </a:xfrm>
              <a:custGeom>
                <a:avLst/>
                <a:gdLst/>
                <a:ahLst/>
                <a:cxnLst/>
                <a:rect l="l" t="t" r="r" b="b"/>
                <a:pathLst>
                  <a:path w="584" h="2328" extrusionOk="0">
                    <a:moveTo>
                      <a:pt x="295" y="1"/>
                    </a:moveTo>
                    <a:cubicBezTo>
                      <a:pt x="171" y="1"/>
                      <a:pt x="45" y="86"/>
                      <a:pt x="30" y="255"/>
                    </a:cubicBezTo>
                    <a:cubicBezTo>
                      <a:pt x="0" y="597"/>
                      <a:pt x="2" y="946"/>
                      <a:pt x="6" y="1290"/>
                    </a:cubicBezTo>
                    <a:cubicBezTo>
                      <a:pt x="9" y="1631"/>
                      <a:pt x="24" y="1959"/>
                      <a:pt x="178" y="2270"/>
                    </a:cubicBezTo>
                    <a:cubicBezTo>
                      <a:pt x="198" y="2309"/>
                      <a:pt x="239" y="2328"/>
                      <a:pt x="281" y="2328"/>
                    </a:cubicBezTo>
                    <a:cubicBezTo>
                      <a:pt x="323" y="2328"/>
                      <a:pt x="365" y="2309"/>
                      <a:pt x="385" y="2270"/>
                    </a:cubicBezTo>
                    <a:cubicBezTo>
                      <a:pt x="543" y="1960"/>
                      <a:pt x="560" y="1631"/>
                      <a:pt x="569" y="1290"/>
                    </a:cubicBezTo>
                    <a:cubicBezTo>
                      <a:pt x="576" y="946"/>
                      <a:pt x="583" y="597"/>
                      <a:pt x="557" y="255"/>
                    </a:cubicBezTo>
                    <a:cubicBezTo>
                      <a:pt x="544" y="85"/>
                      <a:pt x="420" y="1"/>
                      <a:pt x="295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4997" name="Google Shape;4997;p29"/>
            <p:cNvGrpSpPr/>
            <p:nvPr/>
          </p:nvGrpSpPr>
          <p:grpSpPr>
            <a:xfrm flipH="1">
              <a:off x="5023923" y="4866905"/>
              <a:ext cx="148749" cy="138123"/>
              <a:chOff x="417563" y="4145250"/>
              <a:chExt cx="148749" cy="138123"/>
            </a:xfrm>
          </p:grpSpPr>
          <p:sp>
            <p:nvSpPr>
              <p:cNvPr id="4998" name="Google Shape;4998;p29"/>
              <p:cNvSpPr/>
              <p:nvPr/>
            </p:nvSpPr>
            <p:spPr>
              <a:xfrm>
                <a:off x="417563" y="4179924"/>
                <a:ext cx="39186" cy="103449"/>
              </a:xfrm>
              <a:custGeom>
                <a:avLst/>
                <a:gdLst/>
                <a:ahLst/>
                <a:cxnLst/>
                <a:rect l="l" t="t" r="r" b="b"/>
                <a:pathLst>
                  <a:path w="686" h="1811" extrusionOk="0">
                    <a:moveTo>
                      <a:pt x="283" y="1"/>
                    </a:moveTo>
                    <a:cubicBezTo>
                      <a:pt x="215" y="1"/>
                      <a:pt x="148" y="32"/>
                      <a:pt x="118" y="96"/>
                    </a:cubicBezTo>
                    <a:cubicBezTo>
                      <a:pt x="0" y="348"/>
                      <a:pt x="83" y="703"/>
                      <a:pt x="102" y="970"/>
                    </a:cubicBezTo>
                    <a:cubicBezTo>
                      <a:pt x="112" y="1123"/>
                      <a:pt x="118" y="1280"/>
                      <a:pt x="141" y="1432"/>
                    </a:cubicBezTo>
                    <a:cubicBezTo>
                      <a:pt x="163" y="1569"/>
                      <a:pt x="227" y="1672"/>
                      <a:pt x="315" y="1777"/>
                    </a:cubicBezTo>
                    <a:cubicBezTo>
                      <a:pt x="333" y="1800"/>
                      <a:pt x="363" y="1811"/>
                      <a:pt x="394" y="1811"/>
                    </a:cubicBezTo>
                    <a:cubicBezTo>
                      <a:pt x="425" y="1811"/>
                      <a:pt x="456" y="1799"/>
                      <a:pt x="475" y="1777"/>
                    </a:cubicBezTo>
                    <a:cubicBezTo>
                      <a:pt x="685" y="1537"/>
                      <a:pt x="670" y="1245"/>
                      <a:pt x="647" y="944"/>
                    </a:cubicBezTo>
                    <a:cubicBezTo>
                      <a:pt x="625" y="670"/>
                      <a:pt x="621" y="266"/>
                      <a:pt x="421" y="56"/>
                    </a:cubicBezTo>
                    <a:cubicBezTo>
                      <a:pt x="386" y="19"/>
                      <a:pt x="334" y="1"/>
                      <a:pt x="283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999" name="Google Shape;4999;p29"/>
              <p:cNvSpPr/>
              <p:nvPr/>
            </p:nvSpPr>
            <p:spPr>
              <a:xfrm>
                <a:off x="469888" y="4145250"/>
                <a:ext cx="42556" cy="117101"/>
              </a:xfrm>
              <a:custGeom>
                <a:avLst/>
                <a:gdLst/>
                <a:ahLst/>
                <a:cxnLst/>
                <a:rect l="l" t="t" r="r" b="b"/>
                <a:pathLst>
                  <a:path w="745" h="2050" extrusionOk="0">
                    <a:moveTo>
                      <a:pt x="476" y="0"/>
                    </a:moveTo>
                    <a:cubicBezTo>
                      <a:pt x="449" y="0"/>
                      <a:pt x="419" y="8"/>
                      <a:pt x="384" y="23"/>
                    </a:cubicBezTo>
                    <a:cubicBezTo>
                      <a:pt x="243" y="88"/>
                      <a:pt x="219" y="278"/>
                      <a:pt x="192" y="415"/>
                    </a:cubicBezTo>
                    <a:cubicBezTo>
                      <a:pt x="158" y="589"/>
                      <a:pt x="132" y="764"/>
                      <a:pt x="104" y="936"/>
                    </a:cubicBezTo>
                    <a:cubicBezTo>
                      <a:pt x="47" y="1281"/>
                      <a:pt x="1" y="1611"/>
                      <a:pt x="84" y="1954"/>
                    </a:cubicBezTo>
                    <a:cubicBezTo>
                      <a:pt x="99" y="2020"/>
                      <a:pt x="150" y="2049"/>
                      <a:pt x="204" y="2049"/>
                    </a:cubicBezTo>
                    <a:cubicBezTo>
                      <a:pt x="250" y="2049"/>
                      <a:pt x="298" y="2027"/>
                      <a:pt x="327" y="1988"/>
                    </a:cubicBezTo>
                    <a:cubicBezTo>
                      <a:pt x="568" y="1660"/>
                      <a:pt x="617" y="1267"/>
                      <a:pt x="652" y="870"/>
                    </a:cubicBezTo>
                    <a:cubicBezTo>
                      <a:pt x="666" y="718"/>
                      <a:pt x="745" y="0"/>
                      <a:pt x="476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000" name="Google Shape;5000;p29"/>
              <p:cNvSpPr/>
              <p:nvPr/>
            </p:nvSpPr>
            <p:spPr>
              <a:xfrm>
                <a:off x="528840" y="4206144"/>
                <a:ext cx="37472" cy="75173"/>
              </a:xfrm>
              <a:custGeom>
                <a:avLst/>
                <a:gdLst/>
                <a:ahLst/>
                <a:cxnLst/>
                <a:rect l="l" t="t" r="r" b="b"/>
                <a:pathLst>
                  <a:path w="656" h="1316" extrusionOk="0">
                    <a:moveTo>
                      <a:pt x="371" y="0"/>
                    </a:moveTo>
                    <a:cubicBezTo>
                      <a:pt x="302" y="0"/>
                      <a:pt x="231" y="34"/>
                      <a:pt x="180" y="103"/>
                    </a:cubicBezTo>
                    <a:cubicBezTo>
                      <a:pt x="57" y="271"/>
                      <a:pt x="44" y="533"/>
                      <a:pt x="23" y="733"/>
                    </a:cubicBezTo>
                    <a:cubicBezTo>
                      <a:pt x="1" y="928"/>
                      <a:pt x="15" y="1125"/>
                      <a:pt x="152" y="1281"/>
                    </a:cubicBezTo>
                    <a:cubicBezTo>
                      <a:pt x="172" y="1303"/>
                      <a:pt x="205" y="1315"/>
                      <a:pt x="238" y="1315"/>
                    </a:cubicBezTo>
                    <a:cubicBezTo>
                      <a:pt x="259" y="1315"/>
                      <a:pt x="281" y="1310"/>
                      <a:pt x="298" y="1298"/>
                    </a:cubicBezTo>
                    <a:cubicBezTo>
                      <a:pt x="470" y="1186"/>
                      <a:pt x="536" y="999"/>
                      <a:pt x="566" y="805"/>
                    </a:cubicBezTo>
                    <a:cubicBezTo>
                      <a:pt x="598" y="604"/>
                      <a:pt x="655" y="349"/>
                      <a:pt x="581" y="154"/>
                    </a:cubicBezTo>
                    <a:cubicBezTo>
                      <a:pt x="541" y="53"/>
                      <a:pt x="457" y="0"/>
                      <a:pt x="371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5001" name="Google Shape;5001;p29"/>
            <p:cNvGrpSpPr/>
            <p:nvPr/>
          </p:nvGrpSpPr>
          <p:grpSpPr>
            <a:xfrm flipH="1">
              <a:off x="7857534" y="4654247"/>
              <a:ext cx="88313" cy="132981"/>
              <a:chOff x="712664" y="3994329"/>
              <a:chExt cx="88313" cy="132981"/>
            </a:xfrm>
          </p:grpSpPr>
          <p:sp>
            <p:nvSpPr>
              <p:cNvPr id="5002" name="Google Shape;5002;p29"/>
              <p:cNvSpPr/>
              <p:nvPr/>
            </p:nvSpPr>
            <p:spPr>
              <a:xfrm>
                <a:off x="712664" y="4006439"/>
                <a:ext cx="44613" cy="91225"/>
              </a:xfrm>
              <a:custGeom>
                <a:avLst/>
                <a:gdLst/>
                <a:ahLst/>
                <a:cxnLst/>
                <a:rect l="l" t="t" r="r" b="b"/>
                <a:pathLst>
                  <a:path w="781" h="1597" extrusionOk="0">
                    <a:moveTo>
                      <a:pt x="221" y="1"/>
                    </a:moveTo>
                    <a:cubicBezTo>
                      <a:pt x="138" y="1"/>
                      <a:pt x="60" y="44"/>
                      <a:pt x="44" y="145"/>
                    </a:cubicBezTo>
                    <a:cubicBezTo>
                      <a:pt x="1" y="407"/>
                      <a:pt x="81" y="683"/>
                      <a:pt x="139" y="938"/>
                    </a:cubicBezTo>
                    <a:cubicBezTo>
                      <a:pt x="196" y="1187"/>
                      <a:pt x="264" y="1427"/>
                      <a:pt x="489" y="1579"/>
                    </a:cubicBezTo>
                    <a:cubicBezTo>
                      <a:pt x="506" y="1591"/>
                      <a:pt x="526" y="1596"/>
                      <a:pt x="546" y="1596"/>
                    </a:cubicBezTo>
                    <a:cubicBezTo>
                      <a:pt x="589" y="1596"/>
                      <a:pt x="632" y="1573"/>
                      <a:pt x="652" y="1535"/>
                    </a:cubicBezTo>
                    <a:cubicBezTo>
                      <a:pt x="780" y="1308"/>
                      <a:pt x="735" y="1060"/>
                      <a:pt x="674" y="820"/>
                    </a:cubicBezTo>
                    <a:cubicBezTo>
                      <a:pt x="614" y="582"/>
                      <a:pt x="569" y="295"/>
                      <a:pt x="422" y="97"/>
                    </a:cubicBezTo>
                    <a:cubicBezTo>
                      <a:pt x="377" y="36"/>
                      <a:pt x="297" y="1"/>
                      <a:pt x="221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003" name="Google Shape;5003;p29"/>
              <p:cNvSpPr/>
              <p:nvPr/>
            </p:nvSpPr>
            <p:spPr>
              <a:xfrm>
                <a:off x="767617" y="3994329"/>
                <a:ext cx="33360" cy="132981"/>
              </a:xfrm>
              <a:custGeom>
                <a:avLst/>
                <a:gdLst/>
                <a:ahLst/>
                <a:cxnLst/>
                <a:rect l="l" t="t" r="r" b="b"/>
                <a:pathLst>
                  <a:path w="584" h="2328" extrusionOk="0">
                    <a:moveTo>
                      <a:pt x="295" y="1"/>
                    </a:moveTo>
                    <a:cubicBezTo>
                      <a:pt x="171" y="1"/>
                      <a:pt x="45" y="86"/>
                      <a:pt x="30" y="255"/>
                    </a:cubicBezTo>
                    <a:cubicBezTo>
                      <a:pt x="0" y="597"/>
                      <a:pt x="2" y="946"/>
                      <a:pt x="6" y="1290"/>
                    </a:cubicBezTo>
                    <a:cubicBezTo>
                      <a:pt x="9" y="1631"/>
                      <a:pt x="24" y="1959"/>
                      <a:pt x="178" y="2270"/>
                    </a:cubicBezTo>
                    <a:cubicBezTo>
                      <a:pt x="198" y="2309"/>
                      <a:pt x="239" y="2328"/>
                      <a:pt x="281" y="2328"/>
                    </a:cubicBezTo>
                    <a:cubicBezTo>
                      <a:pt x="323" y="2328"/>
                      <a:pt x="365" y="2309"/>
                      <a:pt x="385" y="2270"/>
                    </a:cubicBezTo>
                    <a:cubicBezTo>
                      <a:pt x="543" y="1960"/>
                      <a:pt x="560" y="1631"/>
                      <a:pt x="569" y="1290"/>
                    </a:cubicBezTo>
                    <a:cubicBezTo>
                      <a:pt x="576" y="946"/>
                      <a:pt x="583" y="597"/>
                      <a:pt x="557" y="255"/>
                    </a:cubicBezTo>
                    <a:cubicBezTo>
                      <a:pt x="544" y="85"/>
                      <a:pt x="420" y="1"/>
                      <a:pt x="295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5004" name="Google Shape;5004;p29"/>
            <p:cNvGrpSpPr/>
            <p:nvPr/>
          </p:nvGrpSpPr>
          <p:grpSpPr>
            <a:xfrm>
              <a:off x="2916488" y="4589988"/>
              <a:ext cx="142923" cy="130526"/>
              <a:chOff x="178100" y="3904645"/>
              <a:chExt cx="142923" cy="130526"/>
            </a:xfrm>
          </p:grpSpPr>
          <p:sp>
            <p:nvSpPr>
              <p:cNvPr id="5005" name="Google Shape;5005;p29"/>
              <p:cNvSpPr/>
              <p:nvPr/>
            </p:nvSpPr>
            <p:spPr>
              <a:xfrm>
                <a:off x="178100" y="3936863"/>
                <a:ext cx="40843" cy="98308"/>
              </a:xfrm>
              <a:custGeom>
                <a:avLst/>
                <a:gdLst/>
                <a:ahLst/>
                <a:cxnLst/>
                <a:rect l="l" t="t" r="r" b="b"/>
                <a:pathLst>
                  <a:path w="715" h="1721" extrusionOk="0">
                    <a:moveTo>
                      <a:pt x="237" y="1"/>
                    </a:moveTo>
                    <a:cubicBezTo>
                      <a:pt x="157" y="1"/>
                      <a:pt x="77" y="54"/>
                      <a:pt x="49" y="139"/>
                    </a:cubicBezTo>
                    <a:cubicBezTo>
                      <a:pt x="1" y="283"/>
                      <a:pt x="37" y="436"/>
                      <a:pt x="59" y="582"/>
                    </a:cubicBezTo>
                    <a:cubicBezTo>
                      <a:pt x="76" y="711"/>
                      <a:pt x="98" y="838"/>
                      <a:pt x="120" y="966"/>
                    </a:cubicBezTo>
                    <a:cubicBezTo>
                      <a:pt x="142" y="1093"/>
                      <a:pt x="158" y="1223"/>
                      <a:pt x="193" y="1347"/>
                    </a:cubicBezTo>
                    <a:cubicBezTo>
                      <a:pt x="234" y="1488"/>
                      <a:pt x="302" y="1592"/>
                      <a:pt x="413" y="1688"/>
                    </a:cubicBezTo>
                    <a:cubicBezTo>
                      <a:pt x="438" y="1709"/>
                      <a:pt x="467" y="1720"/>
                      <a:pt x="496" y="1720"/>
                    </a:cubicBezTo>
                    <a:cubicBezTo>
                      <a:pt x="533" y="1720"/>
                      <a:pt x="570" y="1702"/>
                      <a:pt x="594" y="1665"/>
                    </a:cubicBezTo>
                    <a:cubicBezTo>
                      <a:pt x="672" y="1542"/>
                      <a:pt x="715" y="1424"/>
                      <a:pt x="707" y="1275"/>
                    </a:cubicBezTo>
                    <a:cubicBezTo>
                      <a:pt x="700" y="1133"/>
                      <a:pt x="672" y="990"/>
                      <a:pt x="643" y="848"/>
                    </a:cubicBezTo>
                    <a:cubicBezTo>
                      <a:pt x="592" y="595"/>
                      <a:pt x="554" y="244"/>
                      <a:pt x="362" y="51"/>
                    </a:cubicBezTo>
                    <a:cubicBezTo>
                      <a:pt x="326" y="16"/>
                      <a:pt x="281" y="1"/>
                      <a:pt x="237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006" name="Google Shape;5006;p29"/>
              <p:cNvSpPr/>
              <p:nvPr/>
            </p:nvSpPr>
            <p:spPr>
              <a:xfrm>
                <a:off x="230654" y="3904645"/>
                <a:ext cx="37187" cy="110589"/>
              </a:xfrm>
              <a:custGeom>
                <a:avLst/>
                <a:gdLst/>
                <a:ahLst/>
                <a:cxnLst/>
                <a:rect l="l" t="t" r="r" b="b"/>
                <a:pathLst>
                  <a:path w="651" h="1936" extrusionOk="0">
                    <a:moveTo>
                      <a:pt x="399" y="0"/>
                    </a:moveTo>
                    <a:cubicBezTo>
                      <a:pt x="364" y="0"/>
                      <a:pt x="331" y="13"/>
                      <a:pt x="305" y="45"/>
                    </a:cubicBezTo>
                    <a:cubicBezTo>
                      <a:pt x="124" y="270"/>
                      <a:pt x="142" y="647"/>
                      <a:pt x="102" y="921"/>
                    </a:cubicBezTo>
                    <a:cubicBezTo>
                      <a:pt x="57" y="1239"/>
                      <a:pt x="0" y="1544"/>
                      <a:pt x="117" y="1853"/>
                    </a:cubicBezTo>
                    <a:cubicBezTo>
                      <a:pt x="136" y="1902"/>
                      <a:pt x="182" y="1936"/>
                      <a:pt x="229" y="1936"/>
                    </a:cubicBezTo>
                    <a:cubicBezTo>
                      <a:pt x="255" y="1936"/>
                      <a:pt x="282" y="1925"/>
                      <a:pt x="305" y="1902"/>
                    </a:cubicBezTo>
                    <a:cubicBezTo>
                      <a:pt x="542" y="1660"/>
                      <a:pt x="598" y="1348"/>
                      <a:pt x="625" y="1020"/>
                    </a:cubicBezTo>
                    <a:cubicBezTo>
                      <a:pt x="637" y="862"/>
                      <a:pt x="650" y="703"/>
                      <a:pt x="643" y="545"/>
                    </a:cubicBezTo>
                    <a:cubicBezTo>
                      <a:pt x="637" y="392"/>
                      <a:pt x="640" y="203"/>
                      <a:pt x="542" y="75"/>
                    </a:cubicBezTo>
                    <a:cubicBezTo>
                      <a:pt x="511" y="33"/>
                      <a:pt x="454" y="0"/>
                      <a:pt x="399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007" name="Google Shape;5007;p29"/>
              <p:cNvSpPr/>
              <p:nvPr/>
            </p:nvSpPr>
            <p:spPr>
              <a:xfrm>
                <a:off x="275667" y="3947545"/>
                <a:ext cx="45355" cy="85284"/>
              </a:xfrm>
              <a:custGeom>
                <a:avLst/>
                <a:gdLst/>
                <a:ahLst/>
                <a:cxnLst/>
                <a:rect l="l" t="t" r="r" b="b"/>
                <a:pathLst>
                  <a:path w="794" h="1493" extrusionOk="0">
                    <a:moveTo>
                      <a:pt x="528" y="0"/>
                    </a:moveTo>
                    <a:cubicBezTo>
                      <a:pt x="514" y="0"/>
                      <a:pt x="500" y="3"/>
                      <a:pt x="486" y="9"/>
                    </a:cubicBezTo>
                    <a:cubicBezTo>
                      <a:pt x="246" y="103"/>
                      <a:pt x="170" y="438"/>
                      <a:pt x="116" y="669"/>
                    </a:cubicBezTo>
                    <a:cubicBezTo>
                      <a:pt x="56" y="916"/>
                      <a:pt x="1" y="1211"/>
                      <a:pt x="155" y="1435"/>
                    </a:cubicBezTo>
                    <a:cubicBezTo>
                      <a:pt x="182" y="1473"/>
                      <a:pt x="219" y="1492"/>
                      <a:pt x="257" y="1492"/>
                    </a:cubicBezTo>
                    <a:cubicBezTo>
                      <a:pt x="286" y="1492"/>
                      <a:pt x="315" y="1481"/>
                      <a:pt x="342" y="1459"/>
                    </a:cubicBezTo>
                    <a:cubicBezTo>
                      <a:pt x="531" y="1295"/>
                      <a:pt x="571" y="1040"/>
                      <a:pt x="622" y="809"/>
                    </a:cubicBezTo>
                    <a:cubicBezTo>
                      <a:pt x="667" y="603"/>
                      <a:pt x="793" y="275"/>
                      <a:pt x="670" y="86"/>
                    </a:cubicBezTo>
                    <a:cubicBezTo>
                      <a:pt x="642" y="40"/>
                      <a:pt x="585" y="0"/>
                      <a:pt x="528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5008" name="Google Shape;5008;p29"/>
            <p:cNvGrpSpPr/>
            <p:nvPr/>
          </p:nvGrpSpPr>
          <p:grpSpPr>
            <a:xfrm flipH="1">
              <a:off x="3339346" y="4654247"/>
              <a:ext cx="88313" cy="132981"/>
              <a:chOff x="712664" y="3994329"/>
              <a:chExt cx="88313" cy="132981"/>
            </a:xfrm>
          </p:grpSpPr>
          <p:sp>
            <p:nvSpPr>
              <p:cNvPr id="5009" name="Google Shape;5009;p29"/>
              <p:cNvSpPr/>
              <p:nvPr/>
            </p:nvSpPr>
            <p:spPr>
              <a:xfrm>
                <a:off x="712664" y="4006439"/>
                <a:ext cx="44613" cy="91225"/>
              </a:xfrm>
              <a:custGeom>
                <a:avLst/>
                <a:gdLst/>
                <a:ahLst/>
                <a:cxnLst/>
                <a:rect l="l" t="t" r="r" b="b"/>
                <a:pathLst>
                  <a:path w="781" h="1597" extrusionOk="0">
                    <a:moveTo>
                      <a:pt x="221" y="1"/>
                    </a:moveTo>
                    <a:cubicBezTo>
                      <a:pt x="138" y="1"/>
                      <a:pt x="60" y="44"/>
                      <a:pt x="44" y="145"/>
                    </a:cubicBezTo>
                    <a:cubicBezTo>
                      <a:pt x="1" y="407"/>
                      <a:pt x="81" y="683"/>
                      <a:pt x="139" y="938"/>
                    </a:cubicBezTo>
                    <a:cubicBezTo>
                      <a:pt x="196" y="1187"/>
                      <a:pt x="264" y="1427"/>
                      <a:pt x="489" y="1579"/>
                    </a:cubicBezTo>
                    <a:cubicBezTo>
                      <a:pt x="506" y="1591"/>
                      <a:pt x="526" y="1596"/>
                      <a:pt x="546" y="1596"/>
                    </a:cubicBezTo>
                    <a:cubicBezTo>
                      <a:pt x="589" y="1596"/>
                      <a:pt x="632" y="1573"/>
                      <a:pt x="652" y="1535"/>
                    </a:cubicBezTo>
                    <a:cubicBezTo>
                      <a:pt x="780" y="1308"/>
                      <a:pt x="735" y="1060"/>
                      <a:pt x="674" y="820"/>
                    </a:cubicBezTo>
                    <a:cubicBezTo>
                      <a:pt x="614" y="582"/>
                      <a:pt x="569" y="295"/>
                      <a:pt x="422" y="97"/>
                    </a:cubicBezTo>
                    <a:cubicBezTo>
                      <a:pt x="377" y="36"/>
                      <a:pt x="297" y="1"/>
                      <a:pt x="221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010" name="Google Shape;5010;p29"/>
              <p:cNvSpPr/>
              <p:nvPr/>
            </p:nvSpPr>
            <p:spPr>
              <a:xfrm>
                <a:off x="767617" y="3994329"/>
                <a:ext cx="33360" cy="132981"/>
              </a:xfrm>
              <a:custGeom>
                <a:avLst/>
                <a:gdLst/>
                <a:ahLst/>
                <a:cxnLst/>
                <a:rect l="l" t="t" r="r" b="b"/>
                <a:pathLst>
                  <a:path w="584" h="2328" extrusionOk="0">
                    <a:moveTo>
                      <a:pt x="295" y="1"/>
                    </a:moveTo>
                    <a:cubicBezTo>
                      <a:pt x="171" y="1"/>
                      <a:pt x="45" y="86"/>
                      <a:pt x="30" y="255"/>
                    </a:cubicBezTo>
                    <a:cubicBezTo>
                      <a:pt x="0" y="597"/>
                      <a:pt x="2" y="946"/>
                      <a:pt x="6" y="1290"/>
                    </a:cubicBezTo>
                    <a:cubicBezTo>
                      <a:pt x="9" y="1631"/>
                      <a:pt x="24" y="1959"/>
                      <a:pt x="178" y="2270"/>
                    </a:cubicBezTo>
                    <a:cubicBezTo>
                      <a:pt x="198" y="2309"/>
                      <a:pt x="239" y="2328"/>
                      <a:pt x="281" y="2328"/>
                    </a:cubicBezTo>
                    <a:cubicBezTo>
                      <a:pt x="323" y="2328"/>
                      <a:pt x="365" y="2309"/>
                      <a:pt x="385" y="2270"/>
                    </a:cubicBezTo>
                    <a:cubicBezTo>
                      <a:pt x="543" y="1960"/>
                      <a:pt x="560" y="1631"/>
                      <a:pt x="569" y="1290"/>
                    </a:cubicBezTo>
                    <a:cubicBezTo>
                      <a:pt x="576" y="946"/>
                      <a:pt x="583" y="597"/>
                      <a:pt x="557" y="255"/>
                    </a:cubicBezTo>
                    <a:cubicBezTo>
                      <a:pt x="544" y="85"/>
                      <a:pt x="420" y="1"/>
                      <a:pt x="295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sp>
          <p:nvSpPr>
            <p:cNvPr id="5011" name="Google Shape;5011;p29"/>
            <p:cNvSpPr/>
            <p:nvPr/>
          </p:nvSpPr>
          <p:spPr>
            <a:xfrm>
              <a:off x="3576059" y="4617755"/>
              <a:ext cx="33188" cy="102763"/>
            </a:xfrm>
            <a:custGeom>
              <a:avLst/>
              <a:gdLst/>
              <a:ahLst/>
              <a:cxnLst/>
              <a:rect l="l" t="t" r="r" b="b"/>
              <a:pathLst>
                <a:path w="581" h="1799" extrusionOk="0">
                  <a:moveTo>
                    <a:pt x="300" y="0"/>
                  </a:moveTo>
                  <a:cubicBezTo>
                    <a:pt x="224" y="0"/>
                    <a:pt x="148" y="46"/>
                    <a:pt x="114" y="137"/>
                  </a:cubicBezTo>
                  <a:cubicBezTo>
                    <a:pt x="22" y="389"/>
                    <a:pt x="32" y="700"/>
                    <a:pt x="16" y="968"/>
                  </a:cubicBezTo>
                  <a:cubicBezTo>
                    <a:pt x="0" y="1232"/>
                    <a:pt x="5" y="1500"/>
                    <a:pt x="120" y="1743"/>
                  </a:cubicBezTo>
                  <a:cubicBezTo>
                    <a:pt x="136" y="1778"/>
                    <a:pt x="178" y="1799"/>
                    <a:pt x="219" y="1799"/>
                  </a:cubicBezTo>
                  <a:cubicBezTo>
                    <a:pt x="248" y="1799"/>
                    <a:pt x="276" y="1788"/>
                    <a:pt x="293" y="1765"/>
                  </a:cubicBezTo>
                  <a:cubicBezTo>
                    <a:pt x="467" y="1544"/>
                    <a:pt x="522" y="1270"/>
                    <a:pt x="540" y="994"/>
                  </a:cubicBezTo>
                  <a:cubicBezTo>
                    <a:pt x="554" y="722"/>
                    <a:pt x="580" y="397"/>
                    <a:pt x="484" y="137"/>
                  </a:cubicBezTo>
                  <a:cubicBezTo>
                    <a:pt x="451" y="46"/>
                    <a:pt x="375" y="0"/>
                    <a:pt x="300" y="0"/>
                  </a:cubicBezTo>
                  <a:close/>
                </a:path>
              </a:pathLst>
            </a:custGeom>
            <a:solidFill>
              <a:srgbClr val="191919">
                <a:alpha val="59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5012" name="Google Shape;5012;p29"/>
            <p:cNvGrpSpPr/>
            <p:nvPr/>
          </p:nvGrpSpPr>
          <p:grpSpPr>
            <a:xfrm>
              <a:off x="4632438" y="4603875"/>
              <a:ext cx="142923" cy="130526"/>
              <a:chOff x="178100" y="3904645"/>
              <a:chExt cx="142923" cy="130526"/>
            </a:xfrm>
          </p:grpSpPr>
          <p:sp>
            <p:nvSpPr>
              <p:cNvPr id="5013" name="Google Shape;5013;p29"/>
              <p:cNvSpPr/>
              <p:nvPr/>
            </p:nvSpPr>
            <p:spPr>
              <a:xfrm>
                <a:off x="178100" y="3936863"/>
                <a:ext cx="40843" cy="98308"/>
              </a:xfrm>
              <a:custGeom>
                <a:avLst/>
                <a:gdLst/>
                <a:ahLst/>
                <a:cxnLst/>
                <a:rect l="l" t="t" r="r" b="b"/>
                <a:pathLst>
                  <a:path w="715" h="1721" extrusionOk="0">
                    <a:moveTo>
                      <a:pt x="237" y="1"/>
                    </a:moveTo>
                    <a:cubicBezTo>
                      <a:pt x="157" y="1"/>
                      <a:pt x="77" y="54"/>
                      <a:pt x="49" y="139"/>
                    </a:cubicBezTo>
                    <a:cubicBezTo>
                      <a:pt x="1" y="283"/>
                      <a:pt x="37" y="436"/>
                      <a:pt x="59" y="582"/>
                    </a:cubicBezTo>
                    <a:cubicBezTo>
                      <a:pt x="76" y="711"/>
                      <a:pt x="98" y="838"/>
                      <a:pt x="120" y="966"/>
                    </a:cubicBezTo>
                    <a:cubicBezTo>
                      <a:pt x="142" y="1093"/>
                      <a:pt x="158" y="1223"/>
                      <a:pt x="193" y="1347"/>
                    </a:cubicBezTo>
                    <a:cubicBezTo>
                      <a:pt x="234" y="1488"/>
                      <a:pt x="302" y="1592"/>
                      <a:pt x="413" y="1688"/>
                    </a:cubicBezTo>
                    <a:cubicBezTo>
                      <a:pt x="438" y="1709"/>
                      <a:pt x="467" y="1720"/>
                      <a:pt x="496" y="1720"/>
                    </a:cubicBezTo>
                    <a:cubicBezTo>
                      <a:pt x="533" y="1720"/>
                      <a:pt x="570" y="1702"/>
                      <a:pt x="594" y="1665"/>
                    </a:cubicBezTo>
                    <a:cubicBezTo>
                      <a:pt x="672" y="1542"/>
                      <a:pt x="715" y="1424"/>
                      <a:pt x="707" y="1275"/>
                    </a:cubicBezTo>
                    <a:cubicBezTo>
                      <a:pt x="700" y="1133"/>
                      <a:pt x="672" y="990"/>
                      <a:pt x="643" y="848"/>
                    </a:cubicBezTo>
                    <a:cubicBezTo>
                      <a:pt x="592" y="595"/>
                      <a:pt x="554" y="244"/>
                      <a:pt x="362" y="51"/>
                    </a:cubicBezTo>
                    <a:cubicBezTo>
                      <a:pt x="326" y="16"/>
                      <a:pt x="281" y="1"/>
                      <a:pt x="237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014" name="Google Shape;5014;p29"/>
              <p:cNvSpPr/>
              <p:nvPr/>
            </p:nvSpPr>
            <p:spPr>
              <a:xfrm>
                <a:off x="230654" y="3904645"/>
                <a:ext cx="37187" cy="110589"/>
              </a:xfrm>
              <a:custGeom>
                <a:avLst/>
                <a:gdLst/>
                <a:ahLst/>
                <a:cxnLst/>
                <a:rect l="l" t="t" r="r" b="b"/>
                <a:pathLst>
                  <a:path w="651" h="1936" extrusionOk="0">
                    <a:moveTo>
                      <a:pt x="399" y="0"/>
                    </a:moveTo>
                    <a:cubicBezTo>
                      <a:pt x="364" y="0"/>
                      <a:pt x="331" y="13"/>
                      <a:pt x="305" y="45"/>
                    </a:cubicBezTo>
                    <a:cubicBezTo>
                      <a:pt x="124" y="270"/>
                      <a:pt x="142" y="647"/>
                      <a:pt x="102" y="921"/>
                    </a:cubicBezTo>
                    <a:cubicBezTo>
                      <a:pt x="57" y="1239"/>
                      <a:pt x="0" y="1544"/>
                      <a:pt x="117" y="1853"/>
                    </a:cubicBezTo>
                    <a:cubicBezTo>
                      <a:pt x="136" y="1902"/>
                      <a:pt x="182" y="1936"/>
                      <a:pt x="229" y="1936"/>
                    </a:cubicBezTo>
                    <a:cubicBezTo>
                      <a:pt x="255" y="1936"/>
                      <a:pt x="282" y="1925"/>
                      <a:pt x="305" y="1902"/>
                    </a:cubicBezTo>
                    <a:cubicBezTo>
                      <a:pt x="542" y="1660"/>
                      <a:pt x="598" y="1348"/>
                      <a:pt x="625" y="1020"/>
                    </a:cubicBezTo>
                    <a:cubicBezTo>
                      <a:pt x="637" y="862"/>
                      <a:pt x="650" y="703"/>
                      <a:pt x="643" y="545"/>
                    </a:cubicBezTo>
                    <a:cubicBezTo>
                      <a:pt x="637" y="392"/>
                      <a:pt x="640" y="203"/>
                      <a:pt x="542" y="75"/>
                    </a:cubicBezTo>
                    <a:cubicBezTo>
                      <a:pt x="511" y="33"/>
                      <a:pt x="454" y="0"/>
                      <a:pt x="399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015" name="Google Shape;5015;p29"/>
              <p:cNvSpPr/>
              <p:nvPr/>
            </p:nvSpPr>
            <p:spPr>
              <a:xfrm>
                <a:off x="275667" y="3947545"/>
                <a:ext cx="45355" cy="85284"/>
              </a:xfrm>
              <a:custGeom>
                <a:avLst/>
                <a:gdLst/>
                <a:ahLst/>
                <a:cxnLst/>
                <a:rect l="l" t="t" r="r" b="b"/>
                <a:pathLst>
                  <a:path w="794" h="1493" extrusionOk="0">
                    <a:moveTo>
                      <a:pt x="528" y="0"/>
                    </a:moveTo>
                    <a:cubicBezTo>
                      <a:pt x="514" y="0"/>
                      <a:pt x="500" y="3"/>
                      <a:pt x="486" y="9"/>
                    </a:cubicBezTo>
                    <a:cubicBezTo>
                      <a:pt x="246" y="103"/>
                      <a:pt x="170" y="438"/>
                      <a:pt x="116" y="669"/>
                    </a:cubicBezTo>
                    <a:cubicBezTo>
                      <a:pt x="56" y="916"/>
                      <a:pt x="1" y="1211"/>
                      <a:pt x="155" y="1435"/>
                    </a:cubicBezTo>
                    <a:cubicBezTo>
                      <a:pt x="182" y="1473"/>
                      <a:pt x="219" y="1492"/>
                      <a:pt x="257" y="1492"/>
                    </a:cubicBezTo>
                    <a:cubicBezTo>
                      <a:pt x="286" y="1492"/>
                      <a:pt x="315" y="1481"/>
                      <a:pt x="342" y="1459"/>
                    </a:cubicBezTo>
                    <a:cubicBezTo>
                      <a:pt x="531" y="1295"/>
                      <a:pt x="571" y="1040"/>
                      <a:pt x="622" y="809"/>
                    </a:cubicBezTo>
                    <a:cubicBezTo>
                      <a:pt x="667" y="603"/>
                      <a:pt x="793" y="275"/>
                      <a:pt x="670" y="86"/>
                    </a:cubicBezTo>
                    <a:cubicBezTo>
                      <a:pt x="642" y="40"/>
                      <a:pt x="585" y="0"/>
                      <a:pt x="528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5016" name="Google Shape;5016;p29"/>
            <p:cNvGrpSpPr/>
            <p:nvPr/>
          </p:nvGrpSpPr>
          <p:grpSpPr>
            <a:xfrm>
              <a:off x="6178388" y="4603875"/>
              <a:ext cx="142923" cy="130526"/>
              <a:chOff x="178100" y="3904645"/>
              <a:chExt cx="142923" cy="130526"/>
            </a:xfrm>
          </p:grpSpPr>
          <p:sp>
            <p:nvSpPr>
              <p:cNvPr id="5017" name="Google Shape;5017;p29"/>
              <p:cNvSpPr/>
              <p:nvPr/>
            </p:nvSpPr>
            <p:spPr>
              <a:xfrm>
                <a:off x="178100" y="3936863"/>
                <a:ext cx="40843" cy="98308"/>
              </a:xfrm>
              <a:custGeom>
                <a:avLst/>
                <a:gdLst/>
                <a:ahLst/>
                <a:cxnLst/>
                <a:rect l="l" t="t" r="r" b="b"/>
                <a:pathLst>
                  <a:path w="715" h="1721" extrusionOk="0">
                    <a:moveTo>
                      <a:pt x="237" y="1"/>
                    </a:moveTo>
                    <a:cubicBezTo>
                      <a:pt x="157" y="1"/>
                      <a:pt x="77" y="54"/>
                      <a:pt x="49" y="139"/>
                    </a:cubicBezTo>
                    <a:cubicBezTo>
                      <a:pt x="1" y="283"/>
                      <a:pt x="37" y="436"/>
                      <a:pt x="59" y="582"/>
                    </a:cubicBezTo>
                    <a:cubicBezTo>
                      <a:pt x="76" y="711"/>
                      <a:pt x="98" y="838"/>
                      <a:pt x="120" y="966"/>
                    </a:cubicBezTo>
                    <a:cubicBezTo>
                      <a:pt x="142" y="1093"/>
                      <a:pt x="158" y="1223"/>
                      <a:pt x="193" y="1347"/>
                    </a:cubicBezTo>
                    <a:cubicBezTo>
                      <a:pt x="234" y="1488"/>
                      <a:pt x="302" y="1592"/>
                      <a:pt x="413" y="1688"/>
                    </a:cubicBezTo>
                    <a:cubicBezTo>
                      <a:pt x="438" y="1709"/>
                      <a:pt x="467" y="1720"/>
                      <a:pt x="496" y="1720"/>
                    </a:cubicBezTo>
                    <a:cubicBezTo>
                      <a:pt x="533" y="1720"/>
                      <a:pt x="570" y="1702"/>
                      <a:pt x="594" y="1665"/>
                    </a:cubicBezTo>
                    <a:cubicBezTo>
                      <a:pt x="672" y="1542"/>
                      <a:pt x="715" y="1424"/>
                      <a:pt x="707" y="1275"/>
                    </a:cubicBezTo>
                    <a:cubicBezTo>
                      <a:pt x="700" y="1133"/>
                      <a:pt x="672" y="990"/>
                      <a:pt x="643" y="848"/>
                    </a:cubicBezTo>
                    <a:cubicBezTo>
                      <a:pt x="592" y="595"/>
                      <a:pt x="554" y="244"/>
                      <a:pt x="362" y="51"/>
                    </a:cubicBezTo>
                    <a:cubicBezTo>
                      <a:pt x="326" y="16"/>
                      <a:pt x="281" y="1"/>
                      <a:pt x="237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018" name="Google Shape;5018;p29"/>
              <p:cNvSpPr/>
              <p:nvPr/>
            </p:nvSpPr>
            <p:spPr>
              <a:xfrm>
                <a:off x="230654" y="3904645"/>
                <a:ext cx="37187" cy="110589"/>
              </a:xfrm>
              <a:custGeom>
                <a:avLst/>
                <a:gdLst/>
                <a:ahLst/>
                <a:cxnLst/>
                <a:rect l="l" t="t" r="r" b="b"/>
                <a:pathLst>
                  <a:path w="651" h="1936" extrusionOk="0">
                    <a:moveTo>
                      <a:pt x="399" y="0"/>
                    </a:moveTo>
                    <a:cubicBezTo>
                      <a:pt x="364" y="0"/>
                      <a:pt x="331" y="13"/>
                      <a:pt x="305" y="45"/>
                    </a:cubicBezTo>
                    <a:cubicBezTo>
                      <a:pt x="124" y="270"/>
                      <a:pt x="142" y="647"/>
                      <a:pt x="102" y="921"/>
                    </a:cubicBezTo>
                    <a:cubicBezTo>
                      <a:pt x="57" y="1239"/>
                      <a:pt x="0" y="1544"/>
                      <a:pt x="117" y="1853"/>
                    </a:cubicBezTo>
                    <a:cubicBezTo>
                      <a:pt x="136" y="1902"/>
                      <a:pt x="182" y="1936"/>
                      <a:pt x="229" y="1936"/>
                    </a:cubicBezTo>
                    <a:cubicBezTo>
                      <a:pt x="255" y="1936"/>
                      <a:pt x="282" y="1925"/>
                      <a:pt x="305" y="1902"/>
                    </a:cubicBezTo>
                    <a:cubicBezTo>
                      <a:pt x="542" y="1660"/>
                      <a:pt x="598" y="1348"/>
                      <a:pt x="625" y="1020"/>
                    </a:cubicBezTo>
                    <a:cubicBezTo>
                      <a:pt x="637" y="862"/>
                      <a:pt x="650" y="703"/>
                      <a:pt x="643" y="545"/>
                    </a:cubicBezTo>
                    <a:cubicBezTo>
                      <a:pt x="637" y="392"/>
                      <a:pt x="640" y="203"/>
                      <a:pt x="542" y="75"/>
                    </a:cubicBezTo>
                    <a:cubicBezTo>
                      <a:pt x="511" y="33"/>
                      <a:pt x="454" y="0"/>
                      <a:pt x="399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019" name="Google Shape;5019;p29"/>
              <p:cNvSpPr/>
              <p:nvPr/>
            </p:nvSpPr>
            <p:spPr>
              <a:xfrm>
                <a:off x="275667" y="3947545"/>
                <a:ext cx="45355" cy="85284"/>
              </a:xfrm>
              <a:custGeom>
                <a:avLst/>
                <a:gdLst/>
                <a:ahLst/>
                <a:cxnLst/>
                <a:rect l="l" t="t" r="r" b="b"/>
                <a:pathLst>
                  <a:path w="794" h="1493" extrusionOk="0">
                    <a:moveTo>
                      <a:pt x="528" y="0"/>
                    </a:moveTo>
                    <a:cubicBezTo>
                      <a:pt x="514" y="0"/>
                      <a:pt x="500" y="3"/>
                      <a:pt x="486" y="9"/>
                    </a:cubicBezTo>
                    <a:cubicBezTo>
                      <a:pt x="246" y="103"/>
                      <a:pt x="170" y="438"/>
                      <a:pt x="116" y="669"/>
                    </a:cubicBezTo>
                    <a:cubicBezTo>
                      <a:pt x="56" y="916"/>
                      <a:pt x="1" y="1211"/>
                      <a:pt x="155" y="1435"/>
                    </a:cubicBezTo>
                    <a:cubicBezTo>
                      <a:pt x="182" y="1473"/>
                      <a:pt x="219" y="1492"/>
                      <a:pt x="257" y="1492"/>
                    </a:cubicBezTo>
                    <a:cubicBezTo>
                      <a:pt x="286" y="1492"/>
                      <a:pt x="315" y="1481"/>
                      <a:pt x="342" y="1459"/>
                    </a:cubicBezTo>
                    <a:cubicBezTo>
                      <a:pt x="531" y="1295"/>
                      <a:pt x="571" y="1040"/>
                      <a:pt x="622" y="809"/>
                    </a:cubicBezTo>
                    <a:cubicBezTo>
                      <a:pt x="667" y="603"/>
                      <a:pt x="793" y="275"/>
                      <a:pt x="670" y="86"/>
                    </a:cubicBezTo>
                    <a:cubicBezTo>
                      <a:pt x="642" y="40"/>
                      <a:pt x="585" y="0"/>
                      <a:pt x="528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5020" name="Google Shape;5020;p29"/>
            <p:cNvGrpSpPr/>
            <p:nvPr/>
          </p:nvGrpSpPr>
          <p:grpSpPr>
            <a:xfrm>
              <a:off x="5250150" y="4638600"/>
              <a:ext cx="142923" cy="130526"/>
              <a:chOff x="178100" y="3904645"/>
              <a:chExt cx="142923" cy="130526"/>
            </a:xfrm>
          </p:grpSpPr>
          <p:sp>
            <p:nvSpPr>
              <p:cNvPr id="5021" name="Google Shape;5021;p29"/>
              <p:cNvSpPr/>
              <p:nvPr/>
            </p:nvSpPr>
            <p:spPr>
              <a:xfrm>
                <a:off x="178100" y="3936863"/>
                <a:ext cx="40843" cy="98308"/>
              </a:xfrm>
              <a:custGeom>
                <a:avLst/>
                <a:gdLst/>
                <a:ahLst/>
                <a:cxnLst/>
                <a:rect l="l" t="t" r="r" b="b"/>
                <a:pathLst>
                  <a:path w="715" h="1721" extrusionOk="0">
                    <a:moveTo>
                      <a:pt x="237" y="1"/>
                    </a:moveTo>
                    <a:cubicBezTo>
                      <a:pt x="157" y="1"/>
                      <a:pt x="77" y="54"/>
                      <a:pt x="49" y="139"/>
                    </a:cubicBezTo>
                    <a:cubicBezTo>
                      <a:pt x="1" y="283"/>
                      <a:pt x="37" y="436"/>
                      <a:pt x="59" y="582"/>
                    </a:cubicBezTo>
                    <a:cubicBezTo>
                      <a:pt x="76" y="711"/>
                      <a:pt x="98" y="838"/>
                      <a:pt x="120" y="966"/>
                    </a:cubicBezTo>
                    <a:cubicBezTo>
                      <a:pt x="142" y="1093"/>
                      <a:pt x="158" y="1223"/>
                      <a:pt x="193" y="1347"/>
                    </a:cubicBezTo>
                    <a:cubicBezTo>
                      <a:pt x="234" y="1488"/>
                      <a:pt x="302" y="1592"/>
                      <a:pt x="413" y="1688"/>
                    </a:cubicBezTo>
                    <a:cubicBezTo>
                      <a:pt x="438" y="1709"/>
                      <a:pt x="467" y="1720"/>
                      <a:pt x="496" y="1720"/>
                    </a:cubicBezTo>
                    <a:cubicBezTo>
                      <a:pt x="533" y="1720"/>
                      <a:pt x="570" y="1702"/>
                      <a:pt x="594" y="1665"/>
                    </a:cubicBezTo>
                    <a:cubicBezTo>
                      <a:pt x="672" y="1542"/>
                      <a:pt x="715" y="1424"/>
                      <a:pt x="707" y="1275"/>
                    </a:cubicBezTo>
                    <a:cubicBezTo>
                      <a:pt x="700" y="1133"/>
                      <a:pt x="672" y="990"/>
                      <a:pt x="643" y="848"/>
                    </a:cubicBezTo>
                    <a:cubicBezTo>
                      <a:pt x="592" y="595"/>
                      <a:pt x="554" y="244"/>
                      <a:pt x="362" y="51"/>
                    </a:cubicBezTo>
                    <a:cubicBezTo>
                      <a:pt x="326" y="16"/>
                      <a:pt x="281" y="1"/>
                      <a:pt x="237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022" name="Google Shape;5022;p29"/>
              <p:cNvSpPr/>
              <p:nvPr/>
            </p:nvSpPr>
            <p:spPr>
              <a:xfrm>
                <a:off x="230654" y="3904645"/>
                <a:ext cx="37187" cy="110589"/>
              </a:xfrm>
              <a:custGeom>
                <a:avLst/>
                <a:gdLst/>
                <a:ahLst/>
                <a:cxnLst/>
                <a:rect l="l" t="t" r="r" b="b"/>
                <a:pathLst>
                  <a:path w="651" h="1936" extrusionOk="0">
                    <a:moveTo>
                      <a:pt x="399" y="0"/>
                    </a:moveTo>
                    <a:cubicBezTo>
                      <a:pt x="364" y="0"/>
                      <a:pt x="331" y="13"/>
                      <a:pt x="305" y="45"/>
                    </a:cubicBezTo>
                    <a:cubicBezTo>
                      <a:pt x="124" y="270"/>
                      <a:pt x="142" y="647"/>
                      <a:pt x="102" y="921"/>
                    </a:cubicBezTo>
                    <a:cubicBezTo>
                      <a:pt x="57" y="1239"/>
                      <a:pt x="0" y="1544"/>
                      <a:pt x="117" y="1853"/>
                    </a:cubicBezTo>
                    <a:cubicBezTo>
                      <a:pt x="136" y="1902"/>
                      <a:pt x="182" y="1936"/>
                      <a:pt x="229" y="1936"/>
                    </a:cubicBezTo>
                    <a:cubicBezTo>
                      <a:pt x="255" y="1936"/>
                      <a:pt x="282" y="1925"/>
                      <a:pt x="305" y="1902"/>
                    </a:cubicBezTo>
                    <a:cubicBezTo>
                      <a:pt x="542" y="1660"/>
                      <a:pt x="598" y="1348"/>
                      <a:pt x="625" y="1020"/>
                    </a:cubicBezTo>
                    <a:cubicBezTo>
                      <a:pt x="637" y="862"/>
                      <a:pt x="650" y="703"/>
                      <a:pt x="643" y="545"/>
                    </a:cubicBezTo>
                    <a:cubicBezTo>
                      <a:pt x="637" y="392"/>
                      <a:pt x="640" y="203"/>
                      <a:pt x="542" y="75"/>
                    </a:cubicBezTo>
                    <a:cubicBezTo>
                      <a:pt x="511" y="33"/>
                      <a:pt x="454" y="0"/>
                      <a:pt x="399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023" name="Google Shape;5023;p29"/>
              <p:cNvSpPr/>
              <p:nvPr/>
            </p:nvSpPr>
            <p:spPr>
              <a:xfrm>
                <a:off x="275667" y="3947545"/>
                <a:ext cx="45355" cy="85284"/>
              </a:xfrm>
              <a:custGeom>
                <a:avLst/>
                <a:gdLst/>
                <a:ahLst/>
                <a:cxnLst/>
                <a:rect l="l" t="t" r="r" b="b"/>
                <a:pathLst>
                  <a:path w="794" h="1493" extrusionOk="0">
                    <a:moveTo>
                      <a:pt x="528" y="0"/>
                    </a:moveTo>
                    <a:cubicBezTo>
                      <a:pt x="514" y="0"/>
                      <a:pt x="500" y="3"/>
                      <a:pt x="486" y="9"/>
                    </a:cubicBezTo>
                    <a:cubicBezTo>
                      <a:pt x="246" y="103"/>
                      <a:pt x="170" y="438"/>
                      <a:pt x="116" y="669"/>
                    </a:cubicBezTo>
                    <a:cubicBezTo>
                      <a:pt x="56" y="916"/>
                      <a:pt x="1" y="1211"/>
                      <a:pt x="155" y="1435"/>
                    </a:cubicBezTo>
                    <a:cubicBezTo>
                      <a:pt x="182" y="1473"/>
                      <a:pt x="219" y="1492"/>
                      <a:pt x="257" y="1492"/>
                    </a:cubicBezTo>
                    <a:cubicBezTo>
                      <a:pt x="286" y="1492"/>
                      <a:pt x="315" y="1481"/>
                      <a:pt x="342" y="1459"/>
                    </a:cubicBezTo>
                    <a:cubicBezTo>
                      <a:pt x="531" y="1295"/>
                      <a:pt x="571" y="1040"/>
                      <a:pt x="622" y="809"/>
                    </a:cubicBezTo>
                    <a:cubicBezTo>
                      <a:pt x="667" y="603"/>
                      <a:pt x="793" y="275"/>
                      <a:pt x="670" y="86"/>
                    </a:cubicBezTo>
                    <a:cubicBezTo>
                      <a:pt x="642" y="40"/>
                      <a:pt x="585" y="0"/>
                      <a:pt x="528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5024" name="Google Shape;5024;p29"/>
            <p:cNvGrpSpPr/>
            <p:nvPr/>
          </p:nvGrpSpPr>
          <p:grpSpPr>
            <a:xfrm flipH="1">
              <a:off x="3748221" y="4689922"/>
              <a:ext cx="88313" cy="132981"/>
              <a:chOff x="712664" y="3994329"/>
              <a:chExt cx="88313" cy="132981"/>
            </a:xfrm>
          </p:grpSpPr>
          <p:sp>
            <p:nvSpPr>
              <p:cNvPr id="5025" name="Google Shape;5025;p29"/>
              <p:cNvSpPr/>
              <p:nvPr/>
            </p:nvSpPr>
            <p:spPr>
              <a:xfrm>
                <a:off x="712664" y="4006439"/>
                <a:ext cx="44613" cy="91225"/>
              </a:xfrm>
              <a:custGeom>
                <a:avLst/>
                <a:gdLst/>
                <a:ahLst/>
                <a:cxnLst/>
                <a:rect l="l" t="t" r="r" b="b"/>
                <a:pathLst>
                  <a:path w="781" h="1597" extrusionOk="0">
                    <a:moveTo>
                      <a:pt x="221" y="1"/>
                    </a:moveTo>
                    <a:cubicBezTo>
                      <a:pt x="138" y="1"/>
                      <a:pt x="60" y="44"/>
                      <a:pt x="44" y="145"/>
                    </a:cubicBezTo>
                    <a:cubicBezTo>
                      <a:pt x="1" y="407"/>
                      <a:pt x="81" y="683"/>
                      <a:pt x="139" y="938"/>
                    </a:cubicBezTo>
                    <a:cubicBezTo>
                      <a:pt x="196" y="1187"/>
                      <a:pt x="264" y="1427"/>
                      <a:pt x="489" y="1579"/>
                    </a:cubicBezTo>
                    <a:cubicBezTo>
                      <a:pt x="506" y="1591"/>
                      <a:pt x="526" y="1596"/>
                      <a:pt x="546" y="1596"/>
                    </a:cubicBezTo>
                    <a:cubicBezTo>
                      <a:pt x="589" y="1596"/>
                      <a:pt x="632" y="1573"/>
                      <a:pt x="652" y="1535"/>
                    </a:cubicBezTo>
                    <a:cubicBezTo>
                      <a:pt x="780" y="1308"/>
                      <a:pt x="735" y="1060"/>
                      <a:pt x="674" y="820"/>
                    </a:cubicBezTo>
                    <a:cubicBezTo>
                      <a:pt x="614" y="582"/>
                      <a:pt x="569" y="295"/>
                      <a:pt x="422" y="97"/>
                    </a:cubicBezTo>
                    <a:cubicBezTo>
                      <a:pt x="377" y="36"/>
                      <a:pt x="297" y="1"/>
                      <a:pt x="221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026" name="Google Shape;5026;p29"/>
              <p:cNvSpPr/>
              <p:nvPr/>
            </p:nvSpPr>
            <p:spPr>
              <a:xfrm>
                <a:off x="767617" y="3994329"/>
                <a:ext cx="33360" cy="132981"/>
              </a:xfrm>
              <a:custGeom>
                <a:avLst/>
                <a:gdLst/>
                <a:ahLst/>
                <a:cxnLst/>
                <a:rect l="l" t="t" r="r" b="b"/>
                <a:pathLst>
                  <a:path w="584" h="2328" extrusionOk="0">
                    <a:moveTo>
                      <a:pt x="295" y="1"/>
                    </a:moveTo>
                    <a:cubicBezTo>
                      <a:pt x="171" y="1"/>
                      <a:pt x="45" y="86"/>
                      <a:pt x="30" y="255"/>
                    </a:cubicBezTo>
                    <a:cubicBezTo>
                      <a:pt x="0" y="597"/>
                      <a:pt x="2" y="946"/>
                      <a:pt x="6" y="1290"/>
                    </a:cubicBezTo>
                    <a:cubicBezTo>
                      <a:pt x="9" y="1631"/>
                      <a:pt x="24" y="1959"/>
                      <a:pt x="178" y="2270"/>
                    </a:cubicBezTo>
                    <a:cubicBezTo>
                      <a:pt x="198" y="2309"/>
                      <a:pt x="239" y="2328"/>
                      <a:pt x="281" y="2328"/>
                    </a:cubicBezTo>
                    <a:cubicBezTo>
                      <a:pt x="323" y="2328"/>
                      <a:pt x="365" y="2309"/>
                      <a:pt x="385" y="2270"/>
                    </a:cubicBezTo>
                    <a:cubicBezTo>
                      <a:pt x="543" y="1960"/>
                      <a:pt x="560" y="1631"/>
                      <a:pt x="569" y="1290"/>
                    </a:cubicBezTo>
                    <a:cubicBezTo>
                      <a:pt x="576" y="946"/>
                      <a:pt x="583" y="597"/>
                      <a:pt x="557" y="255"/>
                    </a:cubicBezTo>
                    <a:cubicBezTo>
                      <a:pt x="544" y="85"/>
                      <a:pt x="420" y="1"/>
                      <a:pt x="295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5027" name="Google Shape;5027;p29"/>
            <p:cNvGrpSpPr/>
            <p:nvPr/>
          </p:nvGrpSpPr>
          <p:grpSpPr>
            <a:xfrm flipH="1">
              <a:off x="5698684" y="4628872"/>
              <a:ext cx="88313" cy="132981"/>
              <a:chOff x="712664" y="3994329"/>
              <a:chExt cx="88313" cy="132981"/>
            </a:xfrm>
          </p:grpSpPr>
          <p:sp>
            <p:nvSpPr>
              <p:cNvPr id="5028" name="Google Shape;5028;p29"/>
              <p:cNvSpPr/>
              <p:nvPr/>
            </p:nvSpPr>
            <p:spPr>
              <a:xfrm>
                <a:off x="712664" y="4006439"/>
                <a:ext cx="44613" cy="91225"/>
              </a:xfrm>
              <a:custGeom>
                <a:avLst/>
                <a:gdLst/>
                <a:ahLst/>
                <a:cxnLst/>
                <a:rect l="l" t="t" r="r" b="b"/>
                <a:pathLst>
                  <a:path w="781" h="1597" extrusionOk="0">
                    <a:moveTo>
                      <a:pt x="221" y="1"/>
                    </a:moveTo>
                    <a:cubicBezTo>
                      <a:pt x="138" y="1"/>
                      <a:pt x="60" y="44"/>
                      <a:pt x="44" y="145"/>
                    </a:cubicBezTo>
                    <a:cubicBezTo>
                      <a:pt x="1" y="407"/>
                      <a:pt x="81" y="683"/>
                      <a:pt x="139" y="938"/>
                    </a:cubicBezTo>
                    <a:cubicBezTo>
                      <a:pt x="196" y="1187"/>
                      <a:pt x="264" y="1427"/>
                      <a:pt x="489" y="1579"/>
                    </a:cubicBezTo>
                    <a:cubicBezTo>
                      <a:pt x="506" y="1591"/>
                      <a:pt x="526" y="1596"/>
                      <a:pt x="546" y="1596"/>
                    </a:cubicBezTo>
                    <a:cubicBezTo>
                      <a:pt x="589" y="1596"/>
                      <a:pt x="632" y="1573"/>
                      <a:pt x="652" y="1535"/>
                    </a:cubicBezTo>
                    <a:cubicBezTo>
                      <a:pt x="780" y="1308"/>
                      <a:pt x="735" y="1060"/>
                      <a:pt x="674" y="820"/>
                    </a:cubicBezTo>
                    <a:cubicBezTo>
                      <a:pt x="614" y="582"/>
                      <a:pt x="569" y="295"/>
                      <a:pt x="422" y="97"/>
                    </a:cubicBezTo>
                    <a:cubicBezTo>
                      <a:pt x="377" y="36"/>
                      <a:pt x="297" y="1"/>
                      <a:pt x="221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029" name="Google Shape;5029;p29"/>
              <p:cNvSpPr/>
              <p:nvPr/>
            </p:nvSpPr>
            <p:spPr>
              <a:xfrm>
                <a:off x="767617" y="3994329"/>
                <a:ext cx="33360" cy="132981"/>
              </a:xfrm>
              <a:custGeom>
                <a:avLst/>
                <a:gdLst/>
                <a:ahLst/>
                <a:cxnLst/>
                <a:rect l="l" t="t" r="r" b="b"/>
                <a:pathLst>
                  <a:path w="584" h="2328" extrusionOk="0">
                    <a:moveTo>
                      <a:pt x="295" y="1"/>
                    </a:moveTo>
                    <a:cubicBezTo>
                      <a:pt x="171" y="1"/>
                      <a:pt x="45" y="86"/>
                      <a:pt x="30" y="255"/>
                    </a:cubicBezTo>
                    <a:cubicBezTo>
                      <a:pt x="0" y="597"/>
                      <a:pt x="2" y="946"/>
                      <a:pt x="6" y="1290"/>
                    </a:cubicBezTo>
                    <a:cubicBezTo>
                      <a:pt x="9" y="1631"/>
                      <a:pt x="24" y="1959"/>
                      <a:pt x="178" y="2270"/>
                    </a:cubicBezTo>
                    <a:cubicBezTo>
                      <a:pt x="198" y="2309"/>
                      <a:pt x="239" y="2328"/>
                      <a:pt x="281" y="2328"/>
                    </a:cubicBezTo>
                    <a:cubicBezTo>
                      <a:pt x="323" y="2328"/>
                      <a:pt x="365" y="2309"/>
                      <a:pt x="385" y="2270"/>
                    </a:cubicBezTo>
                    <a:cubicBezTo>
                      <a:pt x="543" y="1960"/>
                      <a:pt x="560" y="1631"/>
                      <a:pt x="569" y="1290"/>
                    </a:cubicBezTo>
                    <a:cubicBezTo>
                      <a:pt x="576" y="946"/>
                      <a:pt x="583" y="597"/>
                      <a:pt x="557" y="255"/>
                    </a:cubicBezTo>
                    <a:cubicBezTo>
                      <a:pt x="544" y="85"/>
                      <a:pt x="420" y="1"/>
                      <a:pt x="295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sp>
          <p:nvSpPr>
            <p:cNvPr id="5030" name="Google Shape;5030;p29"/>
            <p:cNvSpPr/>
            <p:nvPr/>
          </p:nvSpPr>
          <p:spPr>
            <a:xfrm flipH="1">
              <a:off x="4996151" y="4643980"/>
              <a:ext cx="33188" cy="102763"/>
            </a:xfrm>
            <a:custGeom>
              <a:avLst/>
              <a:gdLst/>
              <a:ahLst/>
              <a:cxnLst/>
              <a:rect l="l" t="t" r="r" b="b"/>
              <a:pathLst>
                <a:path w="581" h="1799" extrusionOk="0">
                  <a:moveTo>
                    <a:pt x="300" y="0"/>
                  </a:moveTo>
                  <a:cubicBezTo>
                    <a:pt x="224" y="0"/>
                    <a:pt x="148" y="46"/>
                    <a:pt x="114" y="137"/>
                  </a:cubicBezTo>
                  <a:cubicBezTo>
                    <a:pt x="22" y="389"/>
                    <a:pt x="32" y="700"/>
                    <a:pt x="16" y="968"/>
                  </a:cubicBezTo>
                  <a:cubicBezTo>
                    <a:pt x="0" y="1232"/>
                    <a:pt x="5" y="1500"/>
                    <a:pt x="120" y="1743"/>
                  </a:cubicBezTo>
                  <a:cubicBezTo>
                    <a:pt x="136" y="1778"/>
                    <a:pt x="178" y="1799"/>
                    <a:pt x="219" y="1799"/>
                  </a:cubicBezTo>
                  <a:cubicBezTo>
                    <a:pt x="248" y="1799"/>
                    <a:pt x="276" y="1788"/>
                    <a:pt x="293" y="1765"/>
                  </a:cubicBezTo>
                  <a:cubicBezTo>
                    <a:pt x="467" y="1544"/>
                    <a:pt x="522" y="1270"/>
                    <a:pt x="540" y="994"/>
                  </a:cubicBezTo>
                  <a:cubicBezTo>
                    <a:pt x="554" y="722"/>
                    <a:pt x="580" y="397"/>
                    <a:pt x="484" y="137"/>
                  </a:cubicBezTo>
                  <a:cubicBezTo>
                    <a:pt x="451" y="46"/>
                    <a:pt x="375" y="0"/>
                    <a:pt x="300" y="0"/>
                  </a:cubicBezTo>
                  <a:close/>
                </a:path>
              </a:pathLst>
            </a:custGeom>
            <a:solidFill>
              <a:srgbClr val="191919">
                <a:alpha val="59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31" name="Google Shape;5031;p29"/>
            <p:cNvSpPr/>
            <p:nvPr/>
          </p:nvSpPr>
          <p:spPr>
            <a:xfrm flipH="1">
              <a:off x="4154313" y="4643980"/>
              <a:ext cx="33188" cy="102763"/>
            </a:xfrm>
            <a:custGeom>
              <a:avLst/>
              <a:gdLst/>
              <a:ahLst/>
              <a:cxnLst/>
              <a:rect l="l" t="t" r="r" b="b"/>
              <a:pathLst>
                <a:path w="581" h="1799" extrusionOk="0">
                  <a:moveTo>
                    <a:pt x="300" y="0"/>
                  </a:moveTo>
                  <a:cubicBezTo>
                    <a:pt x="224" y="0"/>
                    <a:pt x="148" y="46"/>
                    <a:pt x="114" y="137"/>
                  </a:cubicBezTo>
                  <a:cubicBezTo>
                    <a:pt x="22" y="389"/>
                    <a:pt x="32" y="700"/>
                    <a:pt x="16" y="968"/>
                  </a:cubicBezTo>
                  <a:cubicBezTo>
                    <a:pt x="0" y="1232"/>
                    <a:pt x="5" y="1500"/>
                    <a:pt x="120" y="1743"/>
                  </a:cubicBezTo>
                  <a:cubicBezTo>
                    <a:pt x="136" y="1778"/>
                    <a:pt x="178" y="1799"/>
                    <a:pt x="219" y="1799"/>
                  </a:cubicBezTo>
                  <a:cubicBezTo>
                    <a:pt x="248" y="1799"/>
                    <a:pt x="276" y="1788"/>
                    <a:pt x="293" y="1765"/>
                  </a:cubicBezTo>
                  <a:cubicBezTo>
                    <a:pt x="467" y="1544"/>
                    <a:pt x="522" y="1270"/>
                    <a:pt x="540" y="994"/>
                  </a:cubicBezTo>
                  <a:cubicBezTo>
                    <a:pt x="554" y="722"/>
                    <a:pt x="580" y="397"/>
                    <a:pt x="484" y="137"/>
                  </a:cubicBezTo>
                  <a:cubicBezTo>
                    <a:pt x="451" y="46"/>
                    <a:pt x="375" y="0"/>
                    <a:pt x="300" y="0"/>
                  </a:cubicBezTo>
                  <a:close/>
                </a:path>
              </a:pathLst>
            </a:custGeom>
            <a:solidFill>
              <a:srgbClr val="191919">
                <a:alpha val="59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5032" name="Google Shape;5032;p29"/>
          <p:cNvSpPr txBox="1">
            <a:spLocks noGrp="1"/>
          </p:cNvSpPr>
          <p:nvPr>
            <p:ph type="ctrTitle"/>
          </p:nvPr>
        </p:nvSpPr>
        <p:spPr>
          <a:xfrm>
            <a:off x="3239933" y="720000"/>
            <a:ext cx="5712000" cy="1950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12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9pPr>
          </a:lstStyle>
          <a:p>
            <a:endParaRPr/>
          </a:p>
        </p:txBody>
      </p:sp>
      <p:sp>
        <p:nvSpPr>
          <p:cNvPr id="5033" name="Google Shape;5033;p29"/>
          <p:cNvSpPr txBox="1">
            <a:spLocks noGrp="1"/>
          </p:cNvSpPr>
          <p:nvPr>
            <p:ph type="subTitle" idx="1"/>
          </p:nvPr>
        </p:nvSpPr>
        <p:spPr>
          <a:xfrm>
            <a:off x="2173233" y="2863200"/>
            <a:ext cx="7845600" cy="85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9pPr>
          </a:lstStyle>
          <a:p>
            <a:endParaRPr/>
          </a:p>
        </p:txBody>
      </p:sp>
      <p:sp>
        <p:nvSpPr>
          <p:cNvPr id="5034" name="Google Shape;5034;p29"/>
          <p:cNvSpPr txBox="1"/>
          <p:nvPr/>
        </p:nvSpPr>
        <p:spPr>
          <a:xfrm>
            <a:off x="3328467" y="4959600"/>
            <a:ext cx="5534800" cy="4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rPr>
              <a:t>CREDITS: This presentation template was created by </a:t>
            </a:r>
            <a:r>
              <a:rPr lang="en" sz="1600" b="1">
                <a:solidFill>
                  <a:schemeClr val="dk1"/>
                </a:solidFill>
                <a:uFill>
                  <a:noFill/>
                </a:uFill>
                <a:latin typeface="Baloo 2"/>
                <a:ea typeface="Baloo 2"/>
                <a:cs typeface="Baloo 2"/>
                <a:sym typeface="Baloo 2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Slidesgo</a:t>
            </a:r>
            <a:r>
              <a:rPr lang="en" sz="1600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rPr>
              <a:t>, including icons by </a:t>
            </a:r>
            <a:r>
              <a:rPr lang="en" sz="1600" b="1">
                <a:solidFill>
                  <a:schemeClr val="dk1"/>
                </a:solidFill>
                <a:uFill>
                  <a:noFill/>
                </a:uFill>
                <a:latin typeface="Baloo 2"/>
                <a:ea typeface="Baloo 2"/>
                <a:cs typeface="Baloo 2"/>
                <a:sym typeface="Baloo 2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Flaticon</a:t>
            </a:r>
            <a:r>
              <a:rPr lang="en" sz="1600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rPr>
              <a:t>, infographics &amp; images by </a:t>
            </a:r>
            <a:r>
              <a:rPr lang="en" sz="1600" b="1">
                <a:solidFill>
                  <a:schemeClr val="dk1"/>
                </a:solidFill>
                <a:uFill>
                  <a:noFill/>
                </a:uFill>
                <a:latin typeface="Baloo 2"/>
                <a:ea typeface="Baloo 2"/>
                <a:cs typeface="Baloo 2"/>
                <a:sym typeface="Baloo 2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Freepik</a:t>
            </a:r>
            <a:endParaRPr sz="1600" b="1">
              <a:solidFill>
                <a:schemeClr val="dk1"/>
              </a:solidFill>
              <a:latin typeface="Baloo 2"/>
              <a:ea typeface="Baloo 2"/>
              <a:cs typeface="Baloo 2"/>
              <a:sym typeface="Baloo 2"/>
            </a:endParaRPr>
          </a:p>
        </p:txBody>
      </p:sp>
    </p:spTree>
    <p:extLst>
      <p:ext uri="{BB962C8B-B14F-4D97-AF65-F5344CB8AC3E}">
        <p14:creationId xmlns:p14="http://schemas.microsoft.com/office/powerpoint/2010/main" val="12925633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ndAc>
          <p:stSnd>
            <p:snd r:embed="rId1" name="chimes.wav"/>
          </p:stSnd>
        </p:sndAc>
      </p:transition>
    </mc:Choice>
    <mc:Fallback xmlns="">
      <p:transition spd="slow">
        <p:sndAc>
          <p:stSnd>
            <p:snd r:embed="rId6" name="chimes.wav"/>
          </p:stSnd>
        </p:sndAc>
      </p:transition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Background 1">
    <p:spTree>
      <p:nvGrpSpPr>
        <p:cNvPr id="1" name="Shape 5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14" name="Google Shape;5214;p31"/>
          <p:cNvSpPr/>
          <p:nvPr/>
        </p:nvSpPr>
        <p:spPr>
          <a:xfrm>
            <a:off x="0" y="377135"/>
            <a:ext cx="12192032" cy="1778056"/>
          </a:xfrm>
          <a:custGeom>
            <a:avLst/>
            <a:gdLst/>
            <a:ahLst/>
            <a:cxnLst/>
            <a:rect l="l" t="t" r="r" b="b"/>
            <a:pathLst>
              <a:path w="108932" h="14048" extrusionOk="0">
                <a:moveTo>
                  <a:pt x="80728" y="1"/>
                </a:moveTo>
                <a:cubicBezTo>
                  <a:pt x="80331" y="1"/>
                  <a:pt x="79935" y="4"/>
                  <a:pt x="79537" y="10"/>
                </a:cubicBezTo>
                <a:cubicBezTo>
                  <a:pt x="75180" y="77"/>
                  <a:pt x="70825" y="482"/>
                  <a:pt x="66618" y="1109"/>
                </a:cubicBezTo>
                <a:cubicBezTo>
                  <a:pt x="59747" y="2130"/>
                  <a:pt x="52880" y="3876"/>
                  <a:pt x="45692" y="3876"/>
                </a:cubicBezTo>
                <a:cubicBezTo>
                  <a:pt x="44695" y="3876"/>
                  <a:pt x="43691" y="3842"/>
                  <a:pt x="42680" y="3768"/>
                </a:cubicBezTo>
                <a:cubicBezTo>
                  <a:pt x="34944" y="3203"/>
                  <a:pt x="27985" y="934"/>
                  <a:pt x="20231" y="409"/>
                </a:cubicBezTo>
                <a:cubicBezTo>
                  <a:pt x="17945" y="255"/>
                  <a:pt x="15639" y="183"/>
                  <a:pt x="13328" y="183"/>
                </a:cubicBezTo>
                <a:cubicBezTo>
                  <a:pt x="8868" y="183"/>
                  <a:pt x="4389" y="451"/>
                  <a:pt x="1" y="911"/>
                </a:cubicBezTo>
                <a:lnTo>
                  <a:pt x="1" y="11965"/>
                </a:lnTo>
                <a:cubicBezTo>
                  <a:pt x="693" y="12163"/>
                  <a:pt x="1356" y="12396"/>
                  <a:pt x="2035" y="12608"/>
                </a:cubicBezTo>
                <a:cubicBezTo>
                  <a:pt x="3039" y="12921"/>
                  <a:pt x="4108" y="13106"/>
                  <a:pt x="5223" y="13255"/>
                </a:cubicBezTo>
                <a:cubicBezTo>
                  <a:pt x="7490" y="13555"/>
                  <a:pt x="9843" y="13699"/>
                  <a:pt x="12156" y="13848"/>
                </a:cubicBezTo>
                <a:cubicBezTo>
                  <a:pt x="14148" y="13976"/>
                  <a:pt x="16147" y="14047"/>
                  <a:pt x="18145" y="14047"/>
                </a:cubicBezTo>
                <a:cubicBezTo>
                  <a:pt x="20586" y="14047"/>
                  <a:pt x="23025" y="13941"/>
                  <a:pt x="25446" y="13707"/>
                </a:cubicBezTo>
                <a:cubicBezTo>
                  <a:pt x="29573" y="13306"/>
                  <a:pt x="33545" y="12458"/>
                  <a:pt x="37522" y="11746"/>
                </a:cubicBezTo>
                <a:cubicBezTo>
                  <a:pt x="41371" y="11057"/>
                  <a:pt x="45309" y="10436"/>
                  <a:pt x="49363" y="10306"/>
                </a:cubicBezTo>
                <a:cubicBezTo>
                  <a:pt x="49833" y="10291"/>
                  <a:pt x="50301" y="10284"/>
                  <a:pt x="50769" y="10284"/>
                </a:cubicBezTo>
                <a:cubicBezTo>
                  <a:pt x="54590" y="10284"/>
                  <a:pt x="58329" y="10766"/>
                  <a:pt x="61990" y="11370"/>
                </a:cubicBezTo>
                <a:cubicBezTo>
                  <a:pt x="64106" y="11720"/>
                  <a:pt x="66202" y="12105"/>
                  <a:pt x="68318" y="12455"/>
                </a:cubicBezTo>
                <a:cubicBezTo>
                  <a:pt x="70446" y="12804"/>
                  <a:pt x="72542" y="13102"/>
                  <a:pt x="74773" y="13131"/>
                </a:cubicBezTo>
                <a:cubicBezTo>
                  <a:pt x="74938" y="13133"/>
                  <a:pt x="75102" y="13134"/>
                  <a:pt x="75266" y="13134"/>
                </a:cubicBezTo>
                <a:cubicBezTo>
                  <a:pt x="79336" y="13134"/>
                  <a:pt x="83318" y="12504"/>
                  <a:pt x="87187" y="11856"/>
                </a:cubicBezTo>
                <a:cubicBezTo>
                  <a:pt x="89161" y="11523"/>
                  <a:pt x="91131" y="11175"/>
                  <a:pt x="93128" y="10884"/>
                </a:cubicBezTo>
                <a:cubicBezTo>
                  <a:pt x="94703" y="10655"/>
                  <a:pt x="96304" y="10493"/>
                  <a:pt x="97895" y="10303"/>
                </a:cubicBezTo>
                <a:cubicBezTo>
                  <a:pt x="100734" y="9967"/>
                  <a:pt x="103595" y="9619"/>
                  <a:pt x="106505" y="9556"/>
                </a:cubicBezTo>
                <a:cubicBezTo>
                  <a:pt x="106791" y="9550"/>
                  <a:pt x="107084" y="9546"/>
                  <a:pt x="107382" y="9546"/>
                </a:cubicBezTo>
                <a:cubicBezTo>
                  <a:pt x="107891" y="9546"/>
                  <a:pt x="108413" y="9557"/>
                  <a:pt x="108932" y="9586"/>
                </a:cubicBezTo>
                <a:lnTo>
                  <a:pt x="108932" y="2594"/>
                </a:lnTo>
                <a:cubicBezTo>
                  <a:pt x="103344" y="2458"/>
                  <a:pt x="97739" y="1482"/>
                  <a:pt x="92390" y="788"/>
                </a:cubicBezTo>
                <a:cubicBezTo>
                  <a:pt x="88561" y="292"/>
                  <a:pt x="84658" y="1"/>
                  <a:pt x="80728" y="1"/>
                </a:cubicBezTo>
                <a:close/>
              </a:path>
            </a:pathLst>
          </a:custGeom>
          <a:solidFill>
            <a:srgbClr val="FFFFFF">
              <a:alpha val="1183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215" name="Google Shape;5215;p31"/>
          <p:cNvSpPr/>
          <p:nvPr/>
        </p:nvSpPr>
        <p:spPr>
          <a:xfrm>
            <a:off x="0" y="2952383"/>
            <a:ext cx="12191920" cy="3905571"/>
          </a:xfrm>
          <a:custGeom>
            <a:avLst/>
            <a:gdLst/>
            <a:ahLst/>
            <a:cxnLst/>
            <a:rect l="l" t="t" r="r" b="b"/>
            <a:pathLst>
              <a:path w="108931" h="30857" extrusionOk="0">
                <a:moveTo>
                  <a:pt x="82499" y="1"/>
                </a:moveTo>
                <a:cubicBezTo>
                  <a:pt x="81172" y="1"/>
                  <a:pt x="79839" y="32"/>
                  <a:pt x="78497" y="104"/>
                </a:cubicBezTo>
                <a:cubicBezTo>
                  <a:pt x="74034" y="343"/>
                  <a:pt x="69646" y="895"/>
                  <a:pt x="65316" y="1531"/>
                </a:cubicBezTo>
                <a:cubicBezTo>
                  <a:pt x="56889" y="2768"/>
                  <a:pt x="48502" y="4367"/>
                  <a:pt x="39737" y="4645"/>
                </a:cubicBezTo>
                <a:cubicBezTo>
                  <a:pt x="38892" y="4672"/>
                  <a:pt x="38045" y="4687"/>
                  <a:pt x="37198" y="4687"/>
                </a:cubicBezTo>
                <a:cubicBezTo>
                  <a:pt x="35874" y="4687"/>
                  <a:pt x="34549" y="4652"/>
                  <a:pt x="33230" y="4578"/>
                </a:cubicBezTo>
                <a:cubicBezTo>
                  <a:pt x="30848" y="4446"/>
                  <a:pt x="28505" y="4157"/>
                  <a:pt x="26160" y="3899"/>
                </a:cubicBezTo>
                <a:cubicBezTo>
                  <a:pt x="21022" y="3331"/>
                  <a:pt x="15854" y="2758"/>
                  <a:pt x="10608" y="2649"/>
                </a:cubicBezTo>
                <a:cubicBezTo>
                  <a:pt x="10143" y="2639"/>
                  <a:pt x="9680" y="2634"/>
                  <a:pt x="9220" y="2634"/>
                </a:cubicBezTo>
                <a:cubicBezTo>
                  <a:pt x="6066" y="2634"/>
                  <a:pt x="3022" y="2868"/>
                  <a:pt x="1" y="3431"/>
                </a:cubicBezTo>
                <a:lnTo>
                  <a:pt x="1" y="30857"/>
                </a:lnTo>
                <a:lnTo>
                  <a:pt x="108931" y="30857"/>
                </a:lnTo>
                <a:lnTo>
                  <a:pt x="108931" y="1818"/>
                </a:lnTo>
                <a:cubicBezTo>
                  <a:pt x="103411" y="1531"/>
                  <a:pt x="97911" y="936"/>
                  <a:pt x="92446" y="480"/>
                </a:cubicBezTo>
                <a:cubicBezTo>
                  <a:pt x="89116" y="201"/>
                  <a:pt x="85824" y="1"/>
                  <a:pt x="82499" y="1"/>
                </a:cubicBezTo>
                <a:close/>
              </a:path>
            </a:pathLst>
          </a:custGeom>
          <a:solidFill>
            <a:srgbClr val="FFFFFF">
              <a:alpha val="1183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216" name="Google Shape;5216;p31"/>
          <p:cNvSpPr/>
          <p:nvPr/>
        </p:nvSpPr>
        <p:spPr>
          <a:xfrm>
            <a:off x="0" y="6007234"/>
            <a:ext cx="12191920" cy="850789"/>
          </a:xfrm>
          <a:custGeom>
            <a:avLst/>
            <a:gdLst/>
            <a:ahLst/>
            <a:cxnLst/>
            <a:rect l="l" t="t" r="r" b="b"/>
            <a:pathLst>
              <a:path w="108931" h="26651" extrusionOk="0">
                <a:moveTo>
                  <a:pt x="40719" y="0"/>
                </a:moveTo>
                <a:cubicBezTo>
                  <a:pt x="33414" y="0"/>
                  <a:pt x="26245" y="987"/>
                  <a:pt x="18963" y="1234"/>
                </a:cubicBezTo>
                <a:cubicBezTo>
                  <a:pt x="18864" y="1237"/>
                  <a:pt x="18725" y="1239"/>
                  <a:pt x="18553" y="1239"/>
                </a:cubicBezTo>
                <a:cubicBezTo>
                  <a:pt x="16979" y="1239"/>
                  <a:pt x="12628" y="1111"/>
                  <a:pt x="10787" y="1056"/>
                </a:cubicBezTo>
                <a:cubicBezTo>
                  <a:pt x="9808" y="1028"/>
                  <a:pt x="8585" y="1006"/>
                  <a:pt x="7253" y="1006"/>
                </a:cubicBezTo>
                <a:cubicBezTo>
                  <a:pt x="4920" y="1006"/>
                  <a:pt x="2256" y="1073"/>
                  <a:pt x="1" y="1289"/>
                </a:cubicBezTo>
                <a:lnTo>
                  <a:pt x="1" y="26651"/>
                </a:lnTo>
                <a:lnTo>
                  <a:pt x="108931" y="26651"/>
                </a:lnTo>
                <a:lnTo>
                  <a:pt x="108931" y="695"/>
                </a:lnTo>
                <a:cubicBezTo>
                  <a:pt x="107402" y="594"/>
                  <a:pt x="105851" y="561"/>
                  <a:pt x="104306" y="559"/>
                </a:cubicBezTo>
                <a:cubicBezTo>
                  <a:pt x="104260" y="559"/>
                  <a:pt x="104215" y="559"/>
                  <a:pt x="104169" y="559"/>
                </a:cubicBezTo>
                <a:cubicBezTo>
                  <a:pt x="102593" y="559"/>
                  <a:pt x="101017" y="580"/>
                  <a:pt x="99441" y="580"/>
                </a:cubicBezTo>
                <a:cubicBezTo>
                  <a:pt x="99197" y="580"/>
                  <a:pt x="98952" y="579"/>
                  <a:pt x="98708" y="578"/>
                </a:cubicBezTo>
                <a:cubicBezTo>
                  <a:pt x="96715" y="566"/>
                  <a:pt x="94741" y="470"/>
                  <a:pt x="92753" y="400"/>
                </a:cubicBezTo>
                <a:cubicBezTo>
                  <a:pt x="90733" y="330"/>
                  <a:pt x="88712" y="301"/>
                  <a:pt x="86691" y="301"/>
                </a:cubicBezTo>
                <a:cubicBezTo>
                  <a:pt x="80241" y="301"/>
                  <a:pt x="73791" y="592"/>
                  <a:pt x="67351" y="743"/>
                </a:cubicBezTo>
                <a:cubicBezTo>
                  <a:pt x="64953" y="800"/>
                  <a:pt x="62552" y="841"/>
                  <a:pt x="60151" y="841"/>
                </a:cubicBezTo>
                <a:cubicBezTo>
                  <a:pt x="58367" y="841"/>
                  <a:pt x="56584" y="818"/>
                  <a:pt x="54802" y="762"/>
                </a:cubicBezTo>
                <a:cubicBezTo>
                  <a:pt x="52809" y="698"/>
                  <a:pt x="50819" y="588"/>
                  <a:pt x="48844" y="425"/>
                </a:cubicBezTo>
                <a:cubicBezTo>
                  <a:pt x="46717" y="247"/>
                  <a:pt x="44612" y="69"/>
                  <a:pt x="42461" y="20"/>
                </a:cubicBezTo>
                <a:cubicBezTo>
                  <a:pt x="41879" y="7"/>
                  <a:pt x="41299" y="0"/>
                  <a:pt x="40719" y="0"/>
                </a:cubicBezTo>
                <a:close/>
              </a:path>
            </a:pathLst>
          </a:custGeom>
          <a:solidFill>
            <a:srgbClr val="99D46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5217" name="Google Shape;5217;p31"/>
          <p:cNvGrpSpPr/>
          <p:nvPr/>
        </p:nvGrpSpPr>
        <p:grpSpPr>
          <a:xfrm>
            <a:off x="137451" y="6118346"/>
            <a:ext cx="11970264" cy="661941"/>
            <a:chOff x="103088" y="4588759"/>
            <a:chExt cx="8977698" cy="496456"/>
          </a:xfrm>
        </p:grpSpPr>
        <p:sp>
          <p:nvSpPr>
            <p:cNvPr id="5218" name="Google Shape;5218;p31"/>
            <p:cNvSpPr/>
            <p:nvPr/>
          </p:nvSpPr>
          <p:spPr>
            <a:xfrm>
              <a:off x="555409" y="4603868"/>
              <a:ext cx="33188" cy="102763"/>
            </a:xfrm>
            <a:custGeom>
              <a:avLst/>
              <a:gdLst/>
              <a:ahLst/>
              <a:cxnLst/>
              <a:rect l="l" t="t" r="r" b="b"/>
              <a:pathLst>
                <a:path w="581" h="1799" extrusionOk="0">
                  <a:moveTo>
                    <a:pt x="300" y="0"/>
                  </a:moveTo>
                  <a:cubicBezTo>
                    <a:pt x="224" y="0"/>
                    <a:pt x="148" y="46"/>
                    <a:pt x="114" y="137"/>
                  </a:cubicBezTo>
                  <a:cubicBezTo>
                    <a:pt x="22" y="389"/>
                    <a:pt x="32" y="700"/>
                    <a:pt x="16" y="968"/>
                  </a:cubicBezTo>
                  <a:cubicBezTo>
                    <a:pt x="0" y="1232"/>
                    <a:pt x="5" y="1500"/>
                    <a:pt x="120" y="1743"/>
                  </a:cubicBezTo>
                  <a:cubicBezTo>
                    <a:pt x="136" y="1778"/>
                    <a:pt x="178" y="1799"/>
                    <a:pt x="219" y="1799"/>
                  </a:cubicBezTo>
                  <a:cubicBezTo>
                    <a:pt x="248" y="1799"/>
                    <a:pt x="276" y="1788"/>
                    <a:pt x="293" y="1765"/>
                  </a:cubicBezTo>
                  <a:cubicBezTo>
                    <a:pt x="467" y="1544"/>
                    <a:pt x="522" y="1270"/>
                    <a:pt x="540" y="994"/>
                  </a:cubicBezTo>
                  <a:cubicBezTo>
                    <a:pt x="554" y="722"/>
                    <a:pt x="580" y="397"/>
                    <a:pt x="484" y="137"/>
                  </a:cubicBezTo>
                  <a:cubicBezTo>
                    <a:pt x="451" y="46"/>
                    <a:pt x="375" y="0"/>
                    <a:pt x="300" y="0"/>
                  </a:cubicBezTo>
                  <a:close/>
                </a:path>
              </a:pathLst>
            </a:custGeom>
            <a:solidFill>
              <a:srgbClr val="191919">
                <a:alpha val="59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5219" name="Google Shape;5219;p31"/>
            <p:cNvGrpSpPr/>
            <p:nvPr/>
          </p:nvGrpSpPr>
          <p:grpSpPr>
            <a:xfrm>
              <a:off x="103087" y="4641588"/>
              <a:ext cx="142923" cy="130526"/>
              <a:chOff x="178100" y="3904645"/>
              <a:chExt cx="142923" cy="130526"/>
            </a:xfrm>
          </p:grpSpPr>
          <p:sp>
            <p:nvSpPr>
              <p:cNvPr id="5220" name="Google Shape;5220;p31"/>
              <p:cNvSpPr/>
              <p:nvPr/>
            </p:nvSpPr>
            <p:spPr>
              <a:xfrm>
                <a:off x="178100" y="3936863"/>
                <a:ext cx="40843" cy="98308"/>
              </a:xfrm>
              <a:custGeom>
                <a:avLst/>
                <a:gdLst/>
                <a:ahLst/>
                <a:cxnLst/>
                <a:rect l="l" t="t" r="r" b="b"/>
                <a:pathLst>
                  <a:path w="715" h="1721" extrusionOk="0">
                    <a:moveTo>
                      <a:pt x="237" y="1"/>
                    </a:moveTo>
                    <a:cubicBezTo>
                      <a:pt x="157" y="1"/>
                      <a:pt x="77" y="54"/>
                      <a:pt x="49" y="139"/>
                    </a:cubicBezTo>
                    <a:cubicBezTo>
                      <a:pt x="1" y="283"/>
                      <a:pt x="37" y="436"/>
                      <a:pt x="59" y="582"/>
                    </a:cubicBezTo>
                    <a:cubicBezTo>
                      <a:pt x="76" y="711"/>
                      <a:pt x="98" y="838"/>
                      <a:pt x="120" y="966"/>
                    </a:cubicBezTo>
                    <a:cubicBezTo>
                      <a:pt x="142" y="1093"/>
                      <a:pt x="158" y="1223"/>
                      <a:pt x="193" y="1347"/>
                    </a:cubicBezTo>
                    <a:cubicBezTo>
                      <a:pt x="234" y="1488"/>
                      <a:pt x="302" y="1592"/>
                      <a:pt x="413" y="1688"/>
                    </a:cubicBezTo>
                    <a:cubicBezTo>
                      <a:pt x="438" y="1709"/>
                      <a:pt x="467" y="1720"/>
                      <a:pt x="496" y="1720"/>
                    </a:cubicBezTo>
                    <a:cubicBezTo>
                      <a:pt x="533" y="1720"/>
                      <a:pt x="570" y="1702"/>
                      <a:pt x="594" y="1665"/>
                    </a:cubicBezTo>
                    <a:cubicBezTo>
                      <a:pt x="672" y="1542"/>
                      <a:pt x="715" y="1424"/>
                      <a:pt x="707" y="1275"/>
                    </a:cubicBezTo>
                    <a:cubicBezTo>
                      <a:pt x="700" y="1133"/>
                      <a:pt x="672" y="990"/>
                      <a:pt x="643" y="848"/>
                    </a:cubicBezTo>
                    <a:cubicBezTo>
                      <a:pt x="592" y="595"/>
                      <a:pt x="554" y="244"/>
                      <a:pt x="362" y="51"/>
                    </a:cubicBezTo>
                    <a:cubicBezTo>
                      <a:pt x="326" y="16"/>
                      <a:pt x="281" y="1"/>
                      <a:pt x="237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221" name="Google Shape;5221;p31"/>
              <p:cNvSpPr/>
              <p:nvPr/>
            </p:nvSpPr>
            <p:spPr>
              <a:xfrm>
                <a:off x="230654" y="3904645"/>
                <a:ext cx="37187" cy="110589"/>
              </a:xfrm>
              <a:custGeom>
                <a:avLst/>
                <a:gdLst/>
                <a:ahLst/>
                <a:cxnLst/>
                <a:rect l="l" t="t" r="r" b="b"/>
                <a:pathLst>
                  <a:path w="651" h="1936" extrusionOk="0">
                    <a:moveTo>
                      <a:pt x="399" y="0"/>
                    </a:moveTo>
                    <a:cubicBezTo>
                      <a:pt x="364" y="0"/>
                      <a:pt x="331" y="13"/>
                      <a:pt x="305" y="45"/>
                    </a:cubicBezTo>
                    <a:cubicBezTo>
                      <a:pt x="124" y="270"/>
                      <a:pt x="142" y="647"/>
                      <a:pt x="102" y="921"/>
                    </a:cubicBezTo>
                    <a:cubicBezTo>
                      <a:pt x="57" y="1239"/>
                      <a:pt x="0" y="1544"/>
                      <a:pt x="117" y="1853"/>
                    </a:cubicBezTo>
                    <a:cubicBezTo>
                      <a:pt x="136" y="1902"/>
                      <a:pt x="182" y="1936"/>
                      <a:pt x="229" y="1936"/>
                    </a:cubicBezTo>
                    <a:cubicBezTo>
                      <a:pt x="255" y="1936"/>
                      <a:pt x="282" y="1925"/>
                      <a:pt x="305" y="1902"/>
                    </a:cubicBezTo>
                    <a:cubicBezTo>
                      <a:pt x="542" y="1660"/>
                      <a:pt x="598" y="1348"/>
                      <a:pt x="625" y="1020"/>
                    </a:cubicBezTo>
                    <a:cubicBezTo>
                      <a:pt x="637" y="862"/>
                      <a:pt x="650" y="703"/>
                      <a:pt x="643" y="545"/>
                    </a:cubicBezTo>
                    <a:cubicBezTo>
                      <a:pt x="637" y="392"/>
                      <a:pt x="640" y="203"/>
                      <a:pt x="542" y="75"/>
                    </a:cubicBezTo>
                    <a:cubicBezTo>
                      <a:pt x="511" y="33"/>
                      <a:pt x="454" y="0"/>
                      <a:pt x="399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222" name="Google Shape;5222;p31"/>
              <p:cNvSpPr/>
              <p:nvPr/>
            </p:nvSpPr>
            <p:spPr>
              <a:xfrm>
                <a:off x="275667" y="3947545"/>
                <a:ext cx="45355" cy="85284"/>
              </a:xfrm>
              <a:custGeom>
                <a:avLst/>
                <a:gdLst/>
                <a:ahLst/>
                <a:cxnLst/>
                <a:rect l="l" t="t" r="r" b="b"/>
                <a:pathLst>
                  <a:path w="794" h="1493" extrusionOk="0">
                    <a:moveTo>
                      <a:pt x="528" y="0"/>
                    </a:moveTo>
                    <a:cubicBezTo>
                      <a:pt x="514" y="0"/>
                      <a:pt x="500" y="3"/>
                      <a:pt x="486" y="9"/>
                    </a:cubicBezTo>
                    <a:cubicBezTo>
                      <a:pt x="246" y="103"/>
                      <a:pt x="170" y="438"/>
                      <a:pt x="116" y="669"/>
                    </a:cubicBezTo>
                    <a:cubicBezTo>
                      <a:pt x="56" y="916"/>
                      <a:pt x="1" y="1211"/>
                      <a:pt x="155" y="1435"/>
                    </a:cubicBezTo>
                    <a:cubicBezTo>
                      <a:pt x="182" y="1473"/>
                      <a:pt x="219" y="1492"/>
                      <a:pt x="257" y="1492"/>
                    </a:cubicBezTo>
                    <a:cubicBezTo>
                      <a:pt x="286" y="1492"/>
                      <a:pt x="315" y="1481"/>
                      <a:pt x="342" y="1459"/>
                    </a:cubicBezTo>
                    <a:cubicBezTo>
                      <a:pt x="531" y="1295"/>
                      <a:pt x="571" y="1040"/>
                      <a:pt x="622" y="809"/>
                    </a:cubicBezTo>
                    <a:cubicBezTo>
                      <a:pt x="667" y="603"/>
                      <a:pt x="793" y="275"/>
                      <a:pt x="670" y="86"/>
                    </a:cubicBezTo>
                    <a:cubicBezTo>
                      <a:pt x="642" y="40"/>
                      <a:pt x="585" y="0"/>
                      <a:pt x="528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5223" name="Google Shape;5223;p31"/>
            <p:cNvGrpSpPr/>
            <p:nvPr/>
          </p:nvGrpSpPr>
          <p:grpSpPr>
            <a:xfrm>
              <a:off x="779951" y="4682022"/>
              <a:ext cx="88313" cy="132981"/>
              <a:chOff x="712664" y="4070529"/>
              <a:chExt cx="88313" cy="132981"/>
            </a:xfrm>
          </p:grpSpPr>
          <p:sp>
            <p:nvSpPr>
              <p:cNvPr id="5224" name="Google Shape;5224;p31"/>
              <p:cNvSpPr/>
              <p:nvPr/>
            </p:nvSpPr>
            <p:spPr>
              <a:xfrm>
                <a:off x="712664" y="4082639"/>
                <a:ext cx="44613" cy="91225"/>
              </a:xfrm>
              <a:custGeom>
                <a:avLst/>
                <a:gdLst/>
                <a:ahLst/>
                <a:cxnLst/>
                <a:rect l="l" t="t" r="r" b="b"/>
                <a:pathLst>
                  <a:path w="781" h="1597" extrusionOk="0">
                    <a:moveTo>
                      <a:pt x="221" y="1"/>
                    </a:moveTo>
                    <a:cubicBezTo>
                      <a:pt x="138" y="1"/>
                      <a:pt x="60" y="44"/>
                      <a:pt x="44" y="145"/>
                    </a:cubicBezTo>
                    <a:cubicBezTo>
                      <a:pt x="1" y="407"/>
                      <a:pt x="81" y="683"/>
                      <a:pt x="139" y="938"/>
                    </a:cubicBezTo>
                    <a:cubicBezTo>
                      <a:pt x="196" y="1187"/>
                      <a:pt x="264" y="1427"/>
                      <a:pt x="489" y="1579"/>
                    </a:cubicBezTo>
                    <a:cubicBezTo>
                      <a:pt x="506" y="1591"/>
                      <a:pt x="526" y="1596"/>
                      <a:pt x="546" y="1596"/>
                    </a:cubicBezTo>
                    <a:cubicBezTo>
                      <a:pt x="589" y="1596"/>
                      <a:pt x="632" y="1573"/>
                      <a:pt x="652" y="1535"/>
                    </a:cubicBezTo>
                    <a:cubicBezTo>
                      <a:pt x="780" y="1308"/>
                      <a:pt x="735" y="1060"/>
                      <a:pt x="674" y="820"/>
                    </a:cubicBezTo>
                    <a:cubicBezTo>
                      <a:pt x="614" y="582"/>
                      <a:pt x="569" y="295"/>
                      <a:pt x="422" y="97"/>
                    </a:cubicBezTo>
                    <a:cubicBezTo>
                      <a:pt x="377" y="36"/>
                      <a:pt x="297" y="1"/>
                      <a:pt x="221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225" name="Google Shape;5225;p31"/>
              <p:cNvSpPr/>
              <p:nvPr/>
            </p:nvSpPr>
            <p:spPr>
              <a:xfrm>
                <a:off x="767617" y="4070529"/>
                <a:ext cx="33360" cy="132981"/>
              </a:xfrm>
              <a:custGeom>
                <a:avLst/>
                <a:gdLst/>
                <a:ahLst/>
                <a:cxnLst/>
                <a:rect l="l" t="t" r="r" b="b"/>
                <a:pathLst>
                  <a:path w="584" h="2328" extrusionOk="0">
                    <a:moveTo>
                      <a:pt x="295" y="1"/>
                    </a:moveTo>
                    <a:cubicBezTo>
                      <a:pt x="171" y="1"/>
                      <a:pt x="45" y="86"/>
                      <a:pt x="30" y="255"/>
                    </a:cubicBezTo>
                    <a:cubicBezTo>
                      <a:pt x="0" y="597"/>
                      <a:pt x="2" y="946"/>
                      <a:pt x="6" y="1290"/>
                    </a:cubicBezTo>
                    <a:cubicBezTo>
                      <a:pt x="9" y="1631"/>
                      <a:pt x="24" y="1959"/>
                      <a:pt x="178" y="2270"/>
                    </a:cubicBezTo>
                    <a:cubicBezTo>
                      <a:pt x="198" y="2309"/>
                      <a:pt x="239" y="2328"/>
                      <a:pt x="281" y="2328"/>
                    </a:cubicBezTo>
                    <a:cubicBezTo>
                      <a:pt x="323" y="2328"/>
                      <a:pt x="365" y="2309"/>
                      <a:pt x="385" y="2270"/>
                    </a:cubicBezTo>
                    <a:cubicBezTo>
                      <a:pt x="543" y="1960"/>
                      <a:pt x="560" y="1631"/>
                      <a:pt x="569" y="1290"/>
                    </a:cubicBezTo>
                    <a:cubicBezTo>
                      <a:pt x="576" y="946"/>
                      <a:pt x="583" y="597"/>
                      <a:pt x="557" y="255"/>
                    </a:cubicBezTo>
                    <a:cubicBezTo>
                      <a:pt x="544" y="85"/>
                      <a:pt x="420" y="1"/>
                      <a:pt x="295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5226" name="Google Shape;5226;p31"/>
            <p:cNvGrpSpPr/>
            <p:nvPr/>
          </p:nvGrpSpPr>
          <p:grpSpPr>
            <a:xfrm>
              <a:off x="432325" y="4835818"/>
              <a:ext cx="148749" cy="138123"/>
              <a:chOff x="417563" y="4145250"/>
              <a:chExt cx="148749" cy="138123"/>
            </a:xfrm>
          </p:grpSpPr>
          <p:sp>
            <p:nvSpPr>
              <p:cNvPr id="5227" name="Google Shape;5227;p31"/>
              <p:cNvSpPr/>
              <p:nvPr/>
            </p:nvSpPr>
            <p:spPr>
              <a:xfrm>
                <a:off x="417563" y="4179924"/>
                <a:ext cx="39186" cy="103449"/>
              </a:xfrm>
              <a:custGeom>
                <a:avLst/>
                <a:gdLst/>
                <a:ahLst/>
                <a:cxnLst/>
                <a:rect l="l" t="t" r="r" b="b"/>
                <a:pathLst>
                  <a:path w="686" h="1811" extrusionOk="0">
                    <a:moveTo>
                      <a:pt x="283" y="1"/>
                    </a:moveTo>
                    <a:cubicBezTo>
                      <a:pt x="215" y="1"/>
                      <a:pt x="148" y="32"/>
                      <a:pt x="118" y="96"/>
                    </a:cubicBezTo>
                    <a:cubicBezTo>
                      <a:pt x="0" y="348"/>
                      <a:pt x="83" y="703"/>
                      <a:pt x="102" y="970"/>
                    </a:cubicBezTo>
                    <a:cubicBezTo>
                      <a:pt x="112" y="1123"/>
                      <a:pt x="118" y="1280"/>
                      <a:pt x="141" y="1432"/>
                    </a:cubicBezTo>
                    <a:cubicBezTo>
                      <a:pt x="163" y="1569"/>
                      <a:pt x="227" y="1672"/>
                      <a:pt x="315" y="1777"/>
                    </a:cubicBezTo>
                    <a:cubicBezTo>
                      <a:pt x="333" y="1800"/>
                      <a:pt x="363" y="1811"/>
                      <a:pt x="394" y="1811"/>
                    </a:cubicBezTo>
                    <a:cubicBezTo>
                      <a:pt x="425" y="1811"/>
                      <a:pt x="456" y="1799"/>
                      <a:pt x="475" y="1777"/>
                    </a:cubicBezTo>
                    <a:cubicBezTo>
                      <a:pt x="685" y="1537"/>
                      <a:pt x="670" y="1245"/>
                      <a:pt x="647" y="944"/>
                    </a:cubicBezTo>
                    <a:cubicBezTo>
                      <a:pt x="625" y="670"/>
                      <a:pt x="621" y="266"/>
                      <a:pt x="421" y="56"/>
                    </a:cubicBezTo>
                    <a:cubicBezTo>
                      <a:pt x="386" y="19"/>
                      <a:pt x="334" y="1"/>
                      <a:pt x="283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228" name="Google Shape;5228;p31"/>
              <p:cNvSpPr/>
              <p:nvPr/>
            </p:nvSpPr>
            <p:spPr>
              <a:xfrm>
                <a:off x="469888" y="4145250"/>
                <a:ext cx="42556" cy="117101"/>
              </a:xfrm>
              <a:custGeom>
                <a:avLst/>
                <a:gdLst/>
                <a:ahLst/>
                <a:cxnLst/>
                <a:rect l="l" t="t" r="r" b="b"/>
                <a:pathLst>
                  <a:path w="745" h="2050" extrusionOk="0">
                    <a:moveTo>
                      <a:pt x="476" y="0"/>
                    </a:moveTo>
                    <a:cubicBezTo>
                      <a:pt x="449" y="0"/>
                      <a:pt x="419" y="8"/>
                      <a:pt x="384" y="23"/>
                    </a:cubicBezTo>
                    <a:cubicBezTo>
                      <a:pt x="243" y="88"/>
                      <a:pt x="219" y="278"/>
                      <a:pt x="192" y="415"/>
                    </a:cubicBezTo>
                    <a:cubicBezTo>
                      <a:pt x="158" y="589"/>
                      <a:pt x="132" y="764"/>
                      <a:pt x="104" y="936"/>
                    </a:cubicBezTo>
                    <a:cubicBezTo>
                      <a:pt x="47" y="1281"/>
                      <a:pt x="1" y="1611"/>
                      <a:pt x="84" y="1954"/>
                    </a:cubicBezTo>
                    <a:cubicBezTo>
                      <a:pt x="99" y="2020"/>
                      <a:pt x="150" y="2049"/>
                      <a:pt x="204" y="2049"/>
                    </a:cubicBezTo>
                    <a:cubicBezTo>
                      <a:pt x="250" y="2049"/>
                      <a:pt x="298" y="2027"/>
                      <a:pt x="327" y="1988"/>
                    </a:cubicBezTo>
                    <a:cubicBezTo>
                      <a:pt x="568" y="1660"/>
                      <a:pt x="617" y="1267"/>
                      <a:pt x="652" y="870"/>
                    </a:cubicBezTo>
                    <a:cubicBezTo>
                      <a:pt x="666" y="718"/>
                      <a:pt x="745" y="0"/>
                      <a:pt x="476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229" name="Google Shape;5229;p31"/>
              <p:cNvSpPr/>
              <p:nvPr/>
            </p:nvSpPr>
            <p:spPr>
              <a:xfrm>
                <a:off x="528840" y="4206144"/>
                <a:ext cx="37472" cy="75173"/>
              </a:xfrm>
              <a:custGeom>
                <a:avLst/>
                <a:gdLst/>
                <a:ahLst/>
                <a:cxnLst/>
                <a:rect l="l" t="t" r="r" b="b"/>
                <a:pathLst>
                  <a:path w="656" h="1316" extrusionOk="0">
                    <a:moveTo>
                      <a:pt x="371" y="0"/>
                    </a:moveTo>
                    <a:cubicBezTo>
                      <a:pt x="302" y="0"/>
                      <a:pt x="231" y="34"/>
                      <a:pt x="180" y="103"/>
                    </a:cubicBezTo>
                    <a:cubicBezTo>
                      <a:pt x="57" y="271"/>
                      <a:pt x="44" y="533"/>
                      <a:pt x="23" y="733"/>
                    </a:cubicBezTo>
                    <a:cubicBezTo>
                      <a:pt x="1" y="928"/>
                      <a:pt x="15" y="1125"/>
                      <a:pt x="152" y="1281"/>
                    </a:cubicBezTo>
                    <a:cubicBezTo>
                      <a:pt x="172" y="1303"/>
                      <a:pt x="205" y="1315"/>
                      <a:pt x="238" y="1315"/>
                    </a:cubicBezTo>
                    <a:cubicBezTo>
                      <a:pt x="259" y="1315"/>
                      <a:pt x="281" y="1310"/>
                      <a:pt x="298" y="1298"/>
                    </a:cubicBezTo>
                    <a:cubicBezTo>
                      <a:pt x="470" y="1186"/>
                      <a:pt x="536" y="999"/>
                      <a:pt x="566" y="805"/>
                    </a:cubicBezTo>
                    <a:cubicBezTo>
                      <a:pt x="598" y="604"/>
                      <a:pt x="655" y="349"/>
                      <a:pt x="581" y="154"/>
                    </a:cubicBezTo>
                    <a:cubicBezTo>
                      <a:pt x="541" y="53"/>
                      <a:pt x="457" y="0"/>
                      <a:pt x="371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sp>
          <p:nvSpPr>
            <p:cNvPr id="5230" name="Google Shape;5230;p31"/>
            <p:cNvSpPr/>
            <p:nvPr/>
          </p:nvSpPr>
          <p:spPr>
            <a:xfrm>
              <a:off x="1206009" y="4964780"/>
              <a:ext cx="33188" cy="102763"/>
            </a:xfrm>
            <a:custGeom>
              <a:avLst/>
              <a:gdLst/>
              <a:ahLst/>
              <a:cxnLst/>
              <a:rect l="l" t="t" r="r" b="b"/>
              <a:pathLst>
                <a:path w="581" h="1799" extrusionOk="0">
                  <a:moveTo>
                    <a:pt x="300" y="0"/>
                  </a:moveTo>
                  <a:cubicBezTo>
                    <a:pt x="224" y="0"/>
                    <a:pt x="148" y="46"/>
                    <a:pt x="114" y="137"/>
                  </a:cubicBezTo>
                  <a:cubicBezTo>
                    <a:pt x="22" y="389"/>
                    <a:pt x="32" y="700"/>
                    <a:pt x="16" y="968"/>
                  </a:cubicBezTo>
                  <a:cubicBezTo>
                    <a:pt x="0" y="1232"/>
                    <a:pt x="5" y="1500"/>
                    <a:pt x="120" y="1743"/>
                  </a:cubicBezTo>
                  <a:cubicBezTo>
                    <a:pt x="136" y="1778"/>
                    <a:pt x="178" y="1799"/>
                    <a:pt x="219" y="1799"/>
                  </a:cubicBezTo>
                  <a:cubicBezTo>
                    <a:pt x="248" y="1799"/>
                    <a:pt x="276" y="1788"/>
                    <a:pt x="293" y="1765"/>
                  </a:cubicBezTo>
                  <a:cubicBezTo>
                    <a:pt x="467" y="1544"/>
                    <a:pt x="522" y="1270"/>
                    <a:pt x="540" y="994"/>
                  </a:cubicBezTo>
                  <a:cubicBezTo>
                    <a:pt x="554" y="722"/>
                    <a:pt x="580" y="397"/>
                    <a:pt x="484" y="137"/>
                  </a:cubicBezTo>
                  <a:cubicBezTo>
                    <a:pt x="451" y="46"/>
                    <a:pt x="375" y="0"/>
                    <a:pt x="300" y="0"/>
                  </a:cubicBezTo>
                  <a:close/>
                </a:path>
              </a:pathLst>
            </a:custGeom>
            <a:solidFill>
              <a:srgbClr val="191919">
                <a:alpha val="59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5231" name="Google Shape;5231;p31"/>
            <p:cNvGrpSpPr/>
            <p:nvPr/>
          </p:nvGrpSpPr>
          <p:grpSpPr>
            <a:xfrm>
              <a:off x="834763" y="4933213"/>
              <a:ext cx="142923" cy="130526"/>
              <a:chOff x="178100" y="3904645"/>
              <a:chExt cx="142923" cy="130526"/>
            </a:xfrm>
          </p:grpSpPr>
          <p:sp>
            <p:nvSpPr>
              <p:cNvPr id="5232" name="Google Shape;5232;p31"/>
              <p:cNvSpPr/>
              <p:nvPr/>
            </p:nvSpPr>
            <p:spPr>
              <a:xfrm>
                <a:off x="178100" y="3936863"/>
                <a:ext cx="40843" cy="98308"/>
              </a:xfrm>
              <a:custGeom>
                <a:avLst/>
                <a:gdLst/>
                <a:ahLst/>
                <a:cxnLst/>
                <a:rect l="l" t="t" r="r" b="b"/>
                <a:pathLst>
                  <a:path w="715" h="1721" extrusionOk="0">
                    <a:moveTo>
                      <a:pt x="237" y="1"/>
                    </a:moveTo>
                    <a:cubicBezTo>
                      <a:pt x="157" y="1"/>
                      <a:pt x="77" y="54"/>
                      <a:pt x="49" y="139"/>
                    </a:cubicBezTo>
                    <a:cubicBezTo>
                      <a:pt x="1" y="283"/>
                      <a:pt x="37" y="436"/>
                      <a:pt x="59" y="582"/>
                    </a:cubicBezTo>
                    <a:cubicBezTo>
                      <a:pt x="76" y="711"/>
                      <a:pt x="98" y="838"/>
                      <a:pt x="120" y="966"/>
                    </a:cubicBezTo>
                    <a:cubicBezTo>
                      <a:pt x="142" y="1093"/>
                      <a:pt x="158" y="1223"/>
                      <a:pt x="193" y="1347"/>
                    </a:cubicBezTo>
                    <a:cubicBezTo>
                      <a:pt x="234" y="1488"/>
                      <a:pt x="302" y="1592"/>
                      <a:pt x="413" y="1688"/>
                    </a:cubicBezTo>
                    <a:cubicBezTo>
                      <a:pt x="438" y="1709"/>
                      <a:pt x="467" y="1720"/>
                      <a:pt x="496" y="1720"/>
                    </a:cubicBezTo>
                    <a:cubicBezTo>
                      <a:pt x="533" y="1720"/>
                      <a:pt x="570" y="1702"/>
                      <a:pt x="594" y="1665"/>
                    </a:cubicBezTo>
                    <a:cubicBezTo>
                      <a:pt x="672" y="1542"/>
                      <a:pt x="715" y="1424"/>
                      <a:pt x="707" y="1275"/>
                    </a:cubicBezTo>
                    <a:cubicBezTo>
                      <a:pt x="700" y="1133"/>
                      <a:pt x="672" y="990"/>
                      <a:pt x="643" y="848"/>
                    </a:cubicBezTo>
                    <a:cubicBezTo>
                      <a:pt x="592" y="595"/>
                      <a:pt x="554" y="244"/>
                      <a:pt x="362" y="51"/>
                    </a:cubicBezTo>
                    <a:cubicBezTo>
                      <a:pt x="326" y="16"/>
                      <a:pt x="281" y="1"/>
                      <a:pt x="237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233" name="Google Shape;5233;p31"/>
              <p:cNvSpPr/>
              <p:nvPr/>
            </p:nvSpPr>
            <p:spPr>
              <a:xfrm>
                <a:off x="230654" y="3904645"/>
                <a:ext cx="37187" cy="110589"/>
              </a:xfrm>
              <a:custGeom>
                <a:avLst/>
                <a:gdLst/>
                <a:ahLst/>
                <a:cxnLst/>
                <a:rect l="l" t="t" r="r" b="b"/>
                <a:pathLst>
                  <a:path w="651" h="1936" extrusionOk="0">
                    <a:moveTo>
                      <a:pt x="399" y="0"/>
                    </a:moveTo>
                    <a:cubicBezTo>
                      <a:pt x="364" y="0"/>
                      <a:pt x="331" y="13"/>
                      <a:pt x="305" y="45"/>
                    </a:cubicBezTo>
                    <a:cubicBezTo>
                      <a:pt x="124" y="270"/>
                      <a:pt x="142" y="647"/>
                      <a:pt x="102" y="921"/>
                    </a:cubicBezTo>
                    <a:cubicBezTo>
                      <a:pt x="57" y="1239"/>
                      <a:pt x="0" y="1544"/>
                      <a:pt x="117" y="1853"/>
                    </a:cubicBezTo>
                    <a:cubicBezTo>
                      <a:pt x="136" y="1902"/>
                      <a:pt x="182" y="1936"/>
                      <a:pt x="229" y="1936"/>
                    </a:cubicBezTo>
                    <a:cubicBezTo>
                      <a:pt x="255" y="1936"/>
                      <a:pt x="282" y="1925"/>
                      <a:pt x="305" y="1902"/>
                    </a:cubicBezTo>
                    <a:cubicBezTo>
                      <a:pt x="542" y="1660"/>
                      <a:pt x="598" y="1348"/>
                      <a:pt x="625" y="1020"/>
                    </a:cubicBezTo>
                    <a:cubicBezTo>
                      <a:pt x="637" y="862"/>
                      <a:pt x="650" y="703"/>
                      <a:pt x="643" y="545"/>
                    </a:cubicBezTo>
                    <a:cubicBezTo>
                      <a:pt x="637" y="392"/>
                      <a:pt x="640" y="203"/>
                      <a:pt x="542" y="75"/>
                    </a:cubicBezTo>
                    <a:cubicBezTo>
                      <a:pt x="511" y="33"/>
                      <a:pt x="454" y="0"/>
                      <a:pt x="399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234" name="Google Shape;5234;p31"/>
              <p:cNvSpPr/>
              <p:nvPr/>
            </p:nvSpPr>
            <p:spPr>
              <a:xfrm>
                <a:off x="275667" y="3947545"/>
                <a:ext cx="45355" cy="85284"/>
              </a:xfrm>
              <a:custGeom>
                <a:avLst/>
                <a:gdLst/>
                <a:ahLst/>
                <a:cxnLst/>
                <a:rect l="l" t="t" r="r" b="b"/>
                <a:pathLst>
                  <a:path w="794" h="1493" extrusionOk="0">
                    <a:moveTo>
                      <a:pt x="528" y="0"/>
                    </a:moveTo>
                    <a:cubicBezTo>
                      <a:pt x="514" y="0"/>
                      <a:pt x="500" y="3"/>
                      <a:pt x="486" y="9"/>
                    </a:cubicBezTo>
                    <a:cubicBezTo>
                      <a:pt x="246" y="103"/>
                      <a:pt x="170" y="438"/>
                      <a:pt x="116" y="669"/>
                    </a:cubicBezTo>
                    <a:cubicBezTo>
                      <a:pt x="56" y="916"/>
                      <a:pt x="1" y="1211"/>
                      <a:pt x="155" y="1435"/>
                    </a:cubicBezTo>
                    <a:cubicBezTo>
                      <a:pt x="182" y="1473"/>
                      <a:pt x="219" y="1492"/>
                      <a:pt x="257" y="1492"/>
                    </a:cubicBezTo>
                    <a:cubicBezTo>
                      <a:pt x="286" y="1492"/>
                      <a:pt x="315" y="1481"/>
                      <a:pt x="342" y="1459"/>
                    </a:cubicBezTo>
                    <a:cubicBezTo>
                      <a:pt x="531" y="1295"/>
                      <a:pt x="571" y="1040"/>
                      <a:pt x="622" y="809"/>
                    </a:cubicBezTo>
                    <a:cubicBezTo>
                      <a:pt x="667" y="603"/>
                      <a:pt x="793" y="275"/>
                      <a:pt x="670" y="86"/>
                    </a:cubicBezTo>
                    <a:cubicBezTo>
                      <a:pt x="642" y="40"/>
                      <a:pt x="585" y="0"/>
                      <a:pt x="528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5235" name="Google Shape;5235;p31"/>
            <p:cNvGrpSpPr/>
            <p:nvPr/>
          </p:nvGrpSpPr>
          <p:grpSpPr>
            <a:xfrm>
              <a:off x="5901800" y="4851518"/>
              <a:ext cx="148749" cy="138123"/>
              <a:chOff x="417563" y="4145250"/>
              <a:chExt cx="148749" cy="138123"/>
            </a:xfrm>
          </p:grpSpPr>
          <p:sp>
            <p:nvSpPr>
              <p:cNvPr id="5236" name="Google Shape;5236;p31"/>
              <p:cNvSpPr/>
              <p:nvPr/>
            </p:nvSpPr>
            <p:spPr>
              <a:xfrm>
                <a:off x="417563" y="4179924"/>
                <a:ext cx="39186" cy="103449"/>
              </a:xfrm>
              <a:custGeom>
                <a:avLst/>
                <a:gdLst/>
                <a:ahLst/>
                <a:cxnLst/>
                <a:rect l="l" t="t" r="r" b="b"/>
                <a:pathLst>
                  <a:path w="686" h="1811" extrusionOk="0">
                    <a:moveTo>
                      <a:pt x="283" y="1"/>
                    </a:moveTo>
                    <a:cubicBezTo>
                      <a:pt x="215" y="1"/>
                      <a:pt x="148" y="32"/>
                      <a:pt x="118" y="96"/>
                    </a:cubicBezTo>
                    <a:cubicBezTo>
                      <a:pt x="0" y="348"/>
                      <a:pt x="83" y="703"/>
                      <a:pt x="102" y="970"/>
                    </a:cubicBezTo>
                    <a:cubicBezTo>
                      <a:pt x="112" y="1123"/>
                      <a:pt x="118" y="1280"/>
                      <a:pt x="141" y="1432"/>
                    </a:cubicBezTo>
                    <a:cubicBezTo>
                      <a:pt x="163" y="1569"/>
                      <a:pt x="227" y="1672"/>
                      <a:pt x="315" y="1777"/>
                    </a:cubicBezTo>
                    <a:cubicBezTo>
                      <a:pt x="333" y="1800"/>
                      <a:pt x="363" y="1811"/>
                      <a:pt x="394" y="1811"/>
                    </a:cubicBezTo>
                    <a:cubicBezTo>
                      <a:pt x="425" y="1811"/>
                      <a:pt x="456" y="1799"/>
                      <a:pt x="475" y="1777"/>
                    </a:cubicBezTo>
                    <a:cubicBezTo>
                      <a:pt x="685" y="1537"/>
                      <a:pt x="670" y="1245"/>
                      <a:pt x="647" y="944"/>
                    </a:cubicBezTo>
                    <a:cubicBezTo>
                      <a:pt x="625" y="670"/>
                      <a:pt x="621" y="266"/>
                      <a:pt x="421" y="56"/>
                    </a:cubicBezTo>
                    <a:cubicBezTo>
                      <a:pt x="386" y="19"/>
                      <a:pt x="334" y="1"/>
                      <a:pt x="283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237" name="Google Shape;5237;p31"/>
              <p:cNvSpPr/>
              <p:nvPr/>
            </p:nvSpPr>
            <p:spPr>
              <a:xfrm>
                <a:off x="469888" y="4145250"/>
                <a:ext cx="42556" cy="117101"/>
              </a:xfrm>
              <a:custGeom>
                <a:avLst/>
                <a:gdLst/>
                <a:ahLst/>
                <a:cxnLst/>
                <a:rect l="l" t="t" r="r" b="b"/>
                <a:pathLst>
                  <a:path w="745" h="2050" extrusionOk="0">
                    <a:moveTo>
                      <a:pt x="476" y="0"/>
                    </a:moveTo>
                    <a:cubicBezTo>
                      <a:pt x="449" y="0"/>
                      <a:pt x="419" y="8"/>
                      <a:pt x="384" y="23"/>
                    </a:cubicBezTo>
                    <a:cubicBezTo>
                      <a:pt x="243" y="88"/>
                      <a:pt x="219" y="278"/>
                      <a:pt x="192" y="415"/>
                    </a:cubicBezTo>
                    <a:cubicBezTo>
                      <a:pt x="158" y="589"/>
                      <a:pt x="132" y="764"/>
                      <a:pt x="104" y="936"/>
                    </a:cubicBezTo>
                    <a:cubicBezTo>
                      <a:pt x="47" y="1281"/>
                      <a:pt x="1" y="1611"/>
                      <a:pt x="84" y="1954"/>
                    </a:cubicBezTo>
                    <a:cubicBezTo>
                      <a:pt x="99" y="2020"/>
                      <a:pt x="150" y="2049"/>
                      <a:pt x="204" y="2049"/>
                    </a:cubicBezTo>
                    <a:cubicBezTo>
                      <a:pt x="250" y="2049"/>
                      <a:pt x="298" y="2027"/>
                      <a:pt x="327" y="1988"/>
                    </a:cubicBezTo>
                    <a:cubicBezTo>
                      <a:pt x="568" y="1660"/>
                      <a:pt x="617" y="1267"/>
                      <a:pt x="652" y="870"/>
                    </a:cubicBezTo>
                    <a:cubicBezTo>
                      <a:pt x="666" y="718"/>
                      <a:pt x="745" y="0"/>
                      <a:pt x="476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238" name="Google Shape;5238;p31"/>
              <p:cNvSpPr/>
              <p:nvPr/>
            </p:nvSpPr>
            <p:spPr>
              <a:xfrm>
                <a:off x="528840" y="4206144"/>
                <a:ext cx="37472" cy="75173"/>
              </a:xfrm>
              <a:custGeom>
                <a:avLst/>
                <a:gdLst/>
                <a:ahLst/>
                <a:cxnLst/>
                <a:rect l="l" t="t" r="r" b="b"/>
                <a:pathLst>
                  <a:path w="656" h="1316" extrusionOk="0">
                    <a:moveTo>
                      <a:pt x="371" y="0"/>
                    </a:moveTo>
                    <a:cubicBezTo>
                      <a:pt x="302" y="0"/>
                      <a:pt x="231" y="34"/>
                      <a:pt x="180" y="103"/>
                    </a:cubicBezTo>
                    <a:cubicBezTo>
                      <a:pt x="57" y="271"/>
                      <a:pt x="44" y="533"/>
                      <a:pt x="23" y="733"/>
                    </a:cubicBezTo>
                    <a:cubicBezTo>
                      <a:pt x="1" y="928"/>
                      <a:pt x="15" y="1125"/>
                      <a:pt x="152" y="1281"/>
                    </a:cubicBezTo>
                    <a:cubicBezTo>
                      <a:pt x="172" y="1303"/>
                      <a:pt x="205" y="1315"/>
                      <a:pt x="238" y="1315"/>
                    </a:cubicBezTo>
                    <a:cubicBezTo>
                      <a:pt x="259" y="1315"/>
                      <a:pt x="281" y="1310"/>
                      <a:pt x="298" y="1298"/>
                    </a:cubicBezTo>
                    <a:cubicBezTo>
                      <a:pt x="470" y="1186"/>
                      <a:pt x="536" y="999"/>
                      <a:pt x="566" y="805"/>
                    </a:cubicBezTo>
                    <a:cubicBezTo>
                      <a:pt x="598" y="604"/>
                      <a:pt x="655" y="349"/>
                      <a:pt x="581" y="154"/>
                    </a:cubicBezTo>
                    <a:cubicBezTo>
                      <a:pt x="541" y="53"/>
                      <a:pt x="457" y="0"/>
                      <a:pt x="371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sp>
          <p:nvSpPr>
            <p:cNvPr id="5239" name="Google Shape;5239;p31"/>
            <p:cNvSpPr/>
            <p:nvPr/>
          </p:nvSpPr>
          <p:spPr>
            <a:xfrm>
              <a:off x="3194946" y="4869205"/>
              <a:ext cx="33188" cy="102763"/>
            </a:xfrm>
            <a:custGeom>
              <a:avLst/>
              <a:gdLst/>
              <a:ahLst/>
              <a:cxnLst/>
              <a:rect l="l" t="t" r="r" b="b"/>
              <a:pathLst>
                <a:path w="581" h="1799" extrusionOk="0">
                  <a:moveTo>
                    <a:pt x="300" y="0"/>
                  </a:moveTo>
                  <a:cubicBezTo>
                    <a:pt x="224" y="0"/>
                    <a:pt x="148" y="46"/>
                    <a:pt x="114" y="137"/>
                  </a:cubicBezTo>
                  <a:cubicBezTo>
                    <a:pt x="22" y="389"/>
                    <a:pt x="32" y="700"/>
                    <a:pt x="16" y="968"/>
                  </a:cubicBezTo>
                  <a:cubicBezTo>
                    <a:pt x="0" y="1232"/>
                    <a:pt x="5" y="1500"/>
                    <a:pt x="120" y="1743"/>
                  </a:cubicBezTo>
                  <a:cubicBezTo>
                    <a:pt x="136" y="1778"/>
                    <a:pt x="178" y="1799"/>
                    <a:pt x="219" y="1799"/>
                  </a:cubicBezTo>
                  <a:cubicBezTo>
                    <a:pt x="248" y="1799"/>
                    <a:pt x="276" y="1788"/>
                    <a:pt x="293" y="1765"/>
                  </a:cubicBezTo>
                  <a:cubicBezTo>
                    <a:pt x="467" y="1544"/>
                    <a:pt x="522" y="1270"/>
                    <a:pt x="540" y="994"/>
                  </a:cubicBezTo>
                  <a:cubicBezTo>
                    <a:pt x="554" y="722"/>
                    <a:pt x="580" y="397"/>
                    <a:pt x="484" y="137"/>
                  </a:cubicBezTo>
                  <a:cubicBezTo>
                    <a:pt x="451" y="46"/>
                    <a:pt x="375" y="0"/>
                    <a:pt x="300" y="0"/>
                  </a:cubicBezTo>
                  <a:close/>
                </a:path>
              </a:pathLst>
            </a:custGeom>
            <a:solidFill>
              <a:srgbClr val="191919">
                <a:alpha val="59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5240" name="Google Shape;5240;p31"/>
            <p:cNvGrpSpPr/>
            <p:nvPr/>
          </p:nvGrpSpPr>
          <p:grpSpPr>
            <a:xfrm>
              <a:off x="1088463" y="4638600"/>
              <a:ext cx="142923" cy="130526"/>
              <a:chOff x="178100" y="3904645"/>
              <a:chExt cx="142923" cy="130526"/>
            </a:xfrm>
          </p:grpSpPr>
          <p:sp>
            <p:nvSpPr>
              <p:cNvPr id="5241" name="Google Shape;5241;p31"/>
              <p:cNvSpPr/>
              <p:nvPr/>
            </p:nvSpPr>
            <p:spPr>
              <a:xfrm>
                <a:off x="178100" y="3936863"/>
                <a:ext cx="40843" cy="98308"/>
              </a:xfrm>
              <a:custGeom>
                <a:avLst/>
                <a:gdLst/>
                <a:ahLst/>
                <a:cxnLst/>
                <a:rect l="l" t="t" r="r" b="b"/>
                <a:pathLst>
                  <a:path w="715" h="1721" extrusionOk="0">
                    <a:moveTo>
                      <a:pt x="237" y="1"/>
                    </a:moveTo>
                    <a:cubicBezTo>
                      <a:pt x="157" y="1"/>
                      <a:pt x="77" y="54"/>
                      <a:pt x="49" y="139"/>
                    </a:cubicBezTo>
                    <a:cubicBezTo>
                      <a:pt x="1" y="283"/>
                      <a:pt x="37" y="436"/>
                      <a:pt x="59" y="582"/>
                    </a:cubicBezTo>
                    <a:cubicBezTo>
                      <a:pt x="76" y="711"/>
                      <a:pt x="98" y="838"/>
                      <a:pt x="120" y="966"/>
                    </a:cubicBezTo>
                    <a:cubicBezTo>
                      <a:pt x="142" y="1093"/>
                      <a:pt x="158" y="1223"/>
                      <a:pt x="193" y="1347"/>
                    </a:cubicBezTo>
                    <a:cubicBezTo>
                      <a:pt x="234" y="1488"/>
                      <a:pt x="302" y="1592"/>
                      <a:pt x="413" y="1688"/>
                    </a:cubicBezTo>
                    <a:cubicBezTo>
                      <a:pt x="438" y="1709"/>
                      <a:pt x="467" y="1720"/>
                      <a:pt x="496" y="1720"/>
                    </a:cubicBezTo>
                    <a:cubicBezTo>
                      <a:pt x="533" y="1720"/>
                      <a:pt x="570" y="1702"/>
                      <a:pt x="594" y="1665"/>
                    </a:cubicBezTo>
                    <a:cubicBezTo>
                      <a:pt x="672" y="1542"/>
                      <a:pt x="715" y="1424"/>
                      <a:pt x="707" y="1275"/>
                    </a:cubicBezTo>
                    <a:cubicBezTo>
                      <a:pt x="700" y="1133"/>
                      <a:pt x="672" y="990"/>
                      <a:pt x="643" y="848"/>
                    </a:cubicBezTo>
                    <a:cubicBezTo>
                      <a:pt x="592" y="595"/>
                      <a:pt x="554" y="244"/>
                      <a:pt x="362" y="51"/>
                    </a:cubicBezTo>
                    <a:cubicBezTo>
                      <a:pt x="326" y="16"/>
                      <a:pt x="281" y="1"/>
                      <a:pt x="237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242" name="Google Shape;5242;p31"/>
              <p:cNvSpPr/>
              <p:nvPr/>
            </p:nvSpPr>
            <p:spPr>
              <a:xfrm>
                <a:off x="230654" y="3904645"/>
                <a:ext cx="37187" cy="110589"/>
              </a:xfrm>
              <a:custGeom>
                <a:avLst/>
                <a:gdLst/>
                <a:ahLst/>
                <a:cxnLst/>
                <a:rect l="l" t="t" r="r" b="b"/>
                <a:pathLst>
                  <a:path w="651" h="1936" extrusionOk="0">
                    <a:moveTo>
                      <a:pt x="399" y="0"/>
                    </a:moveTo>
                    <a:cubicBezTo>
                      <a:pt x="364" y="0"/>
                      <a:pt x="331" y="13"/>
                      <a:pt x="305" y="45"/>
                    </a:cubicBezTo>
                    <a:cubicBezTo>
                      <a:pt x="124" y="270"/>
                      <a:pt x="142" y="647"/>
                      <a:pt x="102" y="921"/>
                    </a:cubicBezTo>
                    <a:cubicBezTo>
                      <a:pt x="57" y="1239"/>
                      <a:pt x="0" y="1544"/>
                      <a:pt x="117" y="1853"/>
                    </a:cubicBezTo>
                    <a:cubicBezTo>
                      <a:pt x="136" y="1902"/>
                      <a:pt x="182" y="1936"/>
                      <a:pt x="229" y="1936"/>
                    </a:cubicBezTo>
                    <a:cubicBezTo>
                      <a:pt x="255" y="1936"/>
                      <a:pt x="282" y="1925"/>
                      <a:pt x="305" y="1902"/>
                    </a:cubicBezTo>
                    <a:cubicBezTo>
                      <a:pt x="542" y="1660"/>
                      <a:pt x="598" y="1348"/>
                      <a:pt x="625" y="1020"/>
                    </a:cubicBezTo>
                    <a:cubicBezTo>
                      <a:pt x="637" y="862"/>
                      <a:pt x="650" y="703"/>
                      <a:pt x="643" y="545"/>
                    </a:cubicBezTo>
                    <a:cubicBezTo>
                      <a:pt x="637" y="392"/>
                      <a:pt x="640" y="203"/>
                      <a:pt x="542" y="75"/>
                    </a:cubicBezTo>
                    <a:cubicBezTo>
                      <a:pt x="511" y="33"/>
                      <a:pt x="454" y="0"/>
                      <a:pt x="399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243" name="Google Shape;5243;p31"/>
              <p:cNvSpPr/>
              <p:nvPr/>
            </p:nvSpPr>
            <p:spPr>
              <a:xfrm>
                <a:off x="275667" y="3947545"/>
                <a:ext cx="45355" cy="85284"/>
              </a:xfrm>
              <a:custGeom>
                <a:avLst/>
                <a:gdLst/>
                <a:ahLst/>
                <a:cxnLst/>
                <a:rect l="l" t="t" r="r" b="b"/>
                <a:pathLst>
                  <a:path w="794" h="1493" extrusionOk="0">
                    <a:moveTo>
                      <a:pt x="528" y="0"/>
                    </a:moveTo>
                    <a:cubicBezTo>
                      <a:pt x="514" y="0"/>
                      <a:pt x="500" y="3"/>
                      <a:pt x="486" y="9"/>
                    </a:cubicBezTo>
                    <a:cubicBezTo>
                      <a:pt x="246" y="103"/>
                      <a:pt x="170" y="438"/>
                      <a:pt x="116" y="669"/>
                    </a:cubicBezTo>
                    <a:cubicBezTo>
                      <a:pt x="56" y="916"/>
                      <a:pt x="1" y="1211"/>
                      <a:pt x="155" y="1435"/>
                    </a:cubicBezTo>
                    <a:cubicBezTo>
                      <a:pt x="182" y="1473"/>
                      <a:pt x="219" y="1492"/>
                      <a:pt x="257" y="1492"/>
                    </a:cubicBezTo>
                    <a:cubicBezTo>
                      <a:pt x="286" y="1492"/>
                      <a:pt x="315" y="1481"/>
                      <a:pt x="342" y="1459"/>
                    </a:cubicBezTo>
                    <a:cubicBezTo>
                      <a:pt x="531" y="1295"/>
                      <a:pt x="571" y="1040"/>
                      <a:pt x="622" y="809"/>
                    </a:cubicBezTo>
                    <a:cubicBezTo>
                      <a:pt x="667" y="603"/>
                      <a:pt x="793" y="275"/>
                      <a:pt x="670" y="86"/>
                    </a:cubicBezTo>
                    <a:cubicBezTo>
                      <a:pt x="642" y="40"/>
                      <a:pt x="585" y="0"/>
                      <a:pt x="528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5244" name="Google Shape;5244;p31"/>
            <p:cNvGrpSpPr/>
            <p:nvPr/>
          </p:nvGrpSpPr>
          <p:grpSpPr>
            <a:xfrm>
              <a:off x="1631214" y="4654247"/>
              <a:ext cx="88313" cy="132981"/>
              <a:chOff x="712664" y="3994329"/>
              <a:chExt cx="88313" cy="132981"/>
            </a:xfrm>
          </p:grpSpPr>
          <p:sp>
            <p:nvSpPr>
              <p:cNvPr id="5245" name="Google Shape;5245;p31"/>
              <p:cNvSpPr/>
              <p:nvPr/>
            </p:nvSpPr>
            <p:spPr>
              <a:xfrm>
                <a:off x="712664" y="4006439"/>
                <a:ext cx="44613" cy="91225"/>
              </a:xfrm>
              <a:custGeom>
                <a:avLst/>
                <a:gdLst/>
                <a:ahLst/>
                <a:cxnLst/>
                <a:rect l="l" t="t" r="r" b="b"/>
                <a:pathLst>
                  <a:path w="781" h="1597" extrusionOk="0">
                    <a:moveTo>
                      <a:pt x="221" y="1"/>
                    </a:moveTo>
                    <a:cubicBezTo>
                      <a:pt x="138" y="1"/>
                      <a:pt x="60" y="44"/>
                      <a:pt x="44" y="145"/>
                    </a:cubicBezTo>
                    <a:cubicBezTo>
                      <a:pt x="1" y="407"/>
                      <a:pt x="81" y="683"/>
                      <a:pt x="139" y="938"/>
                    </a:cubicBezTo>
                    <a:cubicBezTo>
                      <a:pt x="196" y="1187"/>
                      <a:pt x="264" y="1427"/>
                      <a:pt x="489" y="1579"/>
                    </a:cubicBezTo>
                    <a:cubicBezTo>
                      <a:pt x="506" y="1591"/>
                      <a:pt x="526" y="1596"/>
                      <a:pt x="546" y="1596"/>
                    </a:cubicBezTo>
                    <a:cubicBezTo>
                      <a:pt x="589" y="1596"/>
                      <a:pt x="632" y="1573"/>
                      <a:pt x="652" y="1535"/>
                    </a:cubicBezTo>
                    <a:cubicBezTo>
                      <a:pt x="780" y="1308"/>
                      <a:pt x="735" y="1060"/>
                      <a:pt x="674" y="820"/>
                    </a:cubicBezTo>
                    <a:cubicBezTo>
                      <a:pt x="614" y="582"/>
                      <a:pt x="569" y="295"/>
                      <a:pt x="422" y="97"/>
                    </a:cubicBezTo>
                    <a:cubicBezTo>
                      <a:pt x="377" y="36"/>
                      <a:pt x="297" y="1"/>
                      <a:pt x="221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246" name="Google Shape;5246;p31"/>
              <p:cNvSpPr/>
              <p:nvPr/>
            </p:nvSpPr>
            <p:spPr>
              <a:xfrm>
                <a:off x="767617" y="3994329"/>
                <a:ext cx="33360" cy="132981"/>
              </a:xfrm>
              <a:custGeom>
                <a:avLst/>
                <a:gdLst/>
                <a:ahLst/>
                <a:cxnLst/>
                <a:rect l="l" t="t" r="r" b="b"/>
                <a:pathLst>
                  <a:path w="584" h="2328" extrusionOk="0">
                    <a:moveTo>
                      <a:pt x="295" y="1"/>
                    </a:moveTo>
                    <a:cubicBezTo>
                      <a:pt x="171" y="1"/>
                      <a:pt x="45" y="86"/>
                      <a:pt x="30" y="255"/>
                    </a:cubicBezTo>
                    <a:cubicBezTo>
                      <a:pt x="0" y="597"/>
                      <a:pt x="2" y="946"/>
                      <a:pt x="6" y="1290"/>
                    </a:cubicBezTo>
                    <a:cubicBezTo>
                      <a:pt x="9" y="1631"/>
                      <a:pt x="24" y="1959"/>
                      <a:pt x="178" y="2270"/>
                    </a:cubicBezTo>
                    <a:cubicBezTo>
                      <a:pt x="198" y="2309"/>
                      <a:pt x="239" y="2328"/>
                      <a:pt x="281" y="2328"/>
                    </a:cubicBezTo>
                    <a:cubicBezTo>
                      <a:pt x="323" y="2328"/>
                      <a:pt x="365" y="2309"/>
                      <a:pt x="385" y="2270"/>
                    </a:cubicBezTo>
                    <a:cubicBezTo>
                      <a:pt x="543" y="1960"/>
                      <a:pt x="560" y="1631"/>
                      <a:pt x="569" y="1290"/>
                    </a:cubicBezTo>
                    <a:cubicBezTo>
                      <a:pt x="576" y="946"/>
                      <a:pt x="583" y="597"/>
                      <a:pt x="557" y="255"/>
                    </a:cubicBezTo>
                    <a:cubicBezTo>
                      <a:pt x="544" y="85"/>
                      <a:pt x="420" y="1"/>
                      <a:pt x="295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5247" name="Google Shape;5247;p31"/>
            <p:cNvGrpSpPr/>
            <p:nvPr/>
          </p:nvGrpSpPr>
          <p:grpSpPr>
            <a:xfrm>
              <a:off x="1430650" y="4814993"/>
              <a:ext cx="148749" cy="138123"/>
              <a:chOff x="417563" y="4145250"/>
              <a:chExt cx="148749" cy="138123"/>
            </a:xfrm>
          </p:grpSpPr>
          <p:sp>
            <p:nvSpPr>
              <p:cNvPr id="5248" name="Google Shape;5248;p31"/>
              <p:cNvSpPr/>
              <p:nvPr/>
            </p:nvSpPr>
            <p:spPr>
              <a:xfrm>
                <a:off x="417563" y="4179924"/>
                <a:ext cx="39186" cy="103449"/>
              </a:xfrm>
              <a:custGeom>
                <a:avLst/>
                <a:gdLst/>
                <a:ahLst/>
                <a:cxnLst/>
                <a:rect l="l" t="t" r="r" b="b"/>
                <a:pathLst>
                  <a:path w="686" h="1811" extrusionOk="0">
                    <a:moveTo>
                      <a:pt x="283" y="1"/>
                    </a:moveTo>
                    <a:cubicBezTo>
                      <a:pt x="215" y="1"/>
                      <a:pt x="148" y="32"/>
                      <a:pt x="118" y="96"/>
                    </a:cubicBezTo>
                    <a:cubicBezTo>
                      <a:pt x="0" y="348"/>
                      <a:pt x="83" y="703"/>
                      <a:pt x="102" y="970"/>
                    </a:cubicBezTo>
                    <a:cubicBezTo>
                      <a:pt x="112" y="1123"/>
                      <a:pt x="118" y="1280"/>
                      <a:pt x="141" y="1432"/>
                    </a:cubicBezTo>
                    <a:cubicBezTo>
                      <a:pt x="163" y="1569"/>
                      <a:pt x="227" y="1672"/>
                      <a:pt x="315" y="1777"/>
                    </a:cubicBezTo>
                    <a:cubicBezTo>
                      <a:pt x="333" y="1800"/>
                      <a:pt x="363" y="1811"/>
                      <a:pt x="394" y="1811"/>
                    </a:cubicBezTo>
                    <a:cubicBezTo>
                      <a:pt x="425" y="1811"/>
                      <a:pt x="456" y="1799"/>
                      <a:pt x="475" y="1777"/>
                    </a:cubicBezTo>
                    <a:cubicBezTo>
                      <a:pt x="685" y="1537"/>
                      <a:pt x="670" y="1245"/>
                      <a:pt x="647" y="944"/>
                    </a:cubicBezTo>
                    <a:cubicBezTo>
                      <a:pt x="625" y="670"/>
                      <a:pt x="621" y="266"/>
                      <a:pt x="421" y="56"/>
                    </a:cubicBezTo>
                    <a:cubicBezTo>
                      <a:pt x="386" y="19"/>
                      <a:pt x="334" y="1"/>
                      <a:pt x="283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249" name="Google Shape;5249;p31"/>
              <p:cNvSpPr/>
              <p:nvPr/>
            </p:nvSpPr>
            <p:spPr>
              <a:xfrm>
                <a:off x="469888" y="4145250"/>
                <a:ext cx="42556" cy="117101"/>
              </a:xfrm>
              <a:custGeom>
                <a:avLst/>
                <a:gdLst/>
                <a:ahLst/>
                <a:cxnLst/>
                <a:rect l="l" t="t" r="r" b="b"/>
                <a:pathLst>
                  <a:path w="745" h="2050" extrusionOk="0">
                    <a:moveTo>
                      <a:pt x="476" y="0"/>
                    </a:moveTo>
                    <a:cubicBezTo>
                      <a:pt x="449" y="0"/>
                      <a:pt x="419" y="8"/>
                      <a:pt x="384" y="23"/>
                    </a:cubicBezTo>
                    <a:cubicBezTo>
                      <a:pt x="243" y="88"/>
                      <a:pt x="219" y="278"/>
                      <a:pt x="192" y="415"/>
                    </a:cubicBezTo>
                    <a:cubicBezTo>
                      <a:pt x="158" y="589"/>
                      <a:pt x="132" y="764"/>
                      <a:pt x="104" y="936"/>
                    </a:cubicBezTo>
                    <a:cubicBezTo>
                      <a:pt x="47" y="1281"/>
                      <a:pt x="1" y="1611"/>
                      <a:pt x="84" y="1954"/>
                    </a:cubicBezTo>
                    <a:cubicBezTo>
                      <a:pt x="99" y="2020"/>
                      <a:pt x="150" y="2049"/>
                      <a:pt x="204" y="2049"/>
                    </a:cubicBezTo>
                    <a:cubicBezTo>
                      <a:pt x="250" y="2049"/>
                      <a:pt x="298" y="2027"/>
                      <a:pt x="327" y="1988"/>
                    </a:cubicBezTo>
                    <a:cubicBezTo>
                      <a:pt x="568" y="1660"/>
                      <a:pt x="617" y="1267"/>
                      <a:pt x="652" y="870"/>
                    </a:cubicBezTo>
                    <a:cubicBezTo>
                      <a:pt x="666" y="718"/>
                      <a:pt x="745" y="0"/>
                      <a:pt x="476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250" name="Google Shape;5250;p31"/>
              <p:cNvSpPr/>
              <p:nvPr/>
            </p:nvSpPr>
            <p:spPr>
              <a:xfrm>
                <a:off x="528840" y="4206144"/>
                <a:ext cx="37472" cy="75173"/>
              </a:xfrm>
              <a:custGeom>
                <a:avLst/>
                <a:gdLst/>
                <a:ahLst/>
                <a:cxnLst/>
                <a:rect l="l" t="t" r="r" b="b"/>
                <a:pathLst>
                  <a:path w="656" h="1316" extrusionOk="0">
                    <a:moveTo>
                      <a:pt x="371" y="0"/>
                    </a:moveTo>
                    <a:cubicBezTo>
                      <a:pt x="302" y="0"/>
                      <a:pt x="231" y="34"/>
                      <a:pt x="180" y="103"/>
                    </a:cubicBezTo>
                    <a:cubicBezTo>
                      <a:pt x="57" y="271"/>
                      <a:pt x="44" y="533"/>
                      <a:pt x="23" y="733"/>
                    </a:cubicBezTo>
                    <a:cubicBezTo>
                      <a:pt x="1" y="928"/>
                      <a:pt x="15" y="1125"/>
                      <a:pt x="152" y="1281"/>
                    </a:cubicBezTo>
                    <a:cubicBezTo>
                      <a:pt x="172" y="1303"/>
                      <a:pt x="205" y="1315"/>
                      <a:pt x="238" y="1315"/>
                    </a:cubicBezTo>
                    <a:cubicBezTo>
                      <a:pt x="259" y="1315"/>
                      <a:pt x="281" y="1310"/>
                      <a:pt x="298" y="1298"/>
                    </a:cubicBezTo>
                    <a:cubicBezTo>
                      <a:pt x="470" y="1186"/>
                      <a:pt x="536" y="999"/>
                      <a:pt x="566" y="805"/>
                    </a:cubicBezTo>
                    <a:cubicBezTo>
                      <a:pt x="598" y="604"/>
                      <a:pt x="655" y="349"/>
                      <a:pt x="581" y="154"/>
                    </a:cubicBezTo>
                    <a:cubicBezTo>
                      <a:pt x="541" y="53"/>
                      <a:pt x="457" y="0"/>
                      <a:pt x="371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5251" name="Google Shape;5251;p31"/>
            <p:cNvGrpSpPr/>
            <p:nvPr/>
          </p:nvGrpSpPr>
          <p:grpSpPr>
            <a:xfrm>
              <a:off x="2621688" y="4908138"/>
              <a:ext cx="142923" cy="130526"/>
              <a:chOff x="178100" y="3904645"/>
              <a:chExt cx="142923" cy="130526"/>
            </a:xfrm>
          </p:grpSpPr>
          <p:sp>
            <p:nvSpPr>
              <p:cNvPr id="5252" name="Google Shape;5252;p31"/>
              <p:cNvSpPr/>
              <p:nvPr/>
            </p:nvSpPr>
            <p:spPr>
              <a:xfrm>
                <a:off x="178100" y="3936863"/>
                <a:ext cx="40843" cy="98308"/>
              </a:xfrm>
              <a:custGeom>
                <a:avLst/>
                <a:gdLst/>
                <a:ahLst/>
                <a:cxnLst/>
                <a:rect l="l" t="t" r="r" b="b"/>
                <a:pathLst>
                  <a:path w="715" h="1721" extrusionOk="0">
                    <a:moveTo>
                      <a:pt x="237" y="1"/>
                    </a:moveTo>
                    <a:cubicBezTo>
                      <a:pt x="157" y="1"/>
                      <a:pt x="77" y="54"/>
                      <a:pt x="49" y="139"/>
                    </a:cubicBezTo>
                    <a:cubicBezTo>
                      <a:pt x="1" y="283"/>
                      <a:pt x="37" y="436"/>
                      <a:pt x="59" y="582"/>
                    </a:cubicBezTo>
                    <a:cubicBezTo>
                      <a:pt x="76" y="711"/>
                      <a:pt x="98" y="838"/>
                      <a:pt x="120" y="966"/>
                    </a:cubicBezTo>
                    <a:cubicBezTo>
                      <a:pt x="142" y="1093"/>
                      <a:pt x="158" y="1223"/>
                      <a:pt x="193" y="1347"/>
                    </a:cubicBezTo>
                    <a:cubicBezTo>
                      <a:pt x="234" y="1488"/>
                      <a:pt x="302" y="1592"/>
                      <a:pt x="413" y="1688"/>
                    </a:cubicBezTo>
                    <a:cubicBezTo>
                      <a:pt x="438" y="1709"/>
                      <a:pt x="467" y="1720"/>
                      <a:pt x="496" y="1720"/>
                    </a:cubicBezTo>
                    <a:cubicBezTo>
                      <a:pt x="533" y="1720"/>
                      <a:pt x="570" y="1702"/>
                      <a:pt x="594" y="1665"/>
                    </a:cubicBezTo>
                    <a:cubicBezTo>
                      <a:pt x="672" y="1542"/>
                      <a:pt x="715" y="1424"/>
                      <a:pt x="707" y="1275"/>
                    </a:cubicBezTo>
                    <a:cubicBezTo>
                      <a:pt x="700" y="1133"/>
                      <a:pt x="672" y="990"/>
                      <a:pt x="643" y="848"/>
                    </a:cubicBezTo>
                    <a:cubicBezTo>
                      <a:pt x="592" y="595"/>
                      <a:pt x="554" y="244"/>
                      <a:pt x="362" y="51"/>
                    </a:cubicBezTo>
                    <a:cubicBezTo>
                      <a:pt x="326" y="16"/>
                      <a:pt x="281" y="1"/>
                      <a:pt x="237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253" name="Google Shape;5253;p31"/>
              <p:cNvSpPr/>
              <p:nvPr/>
            </p:nvSpPr>
            <p:spPr>
              <a:xfrm>
                <a:off x="230654" y="3904645"/>
                <a:ext cx="37187" cy="110589"/>
              </a:xfrm>
              <a:custGeom>
                <a:avLst/>
                <a:gdLst/>
                <a:ahLst/>
                <a:cxnLst/>
                <a:rect l="l" t="t" r="r" b="b"/>
                <a:pathLst>
                  <a:path w="651" h="1936" extrusionOk="0">
                    <a:moveTo>
                      <a:pt x="399" y="0"/>
                    </a:moveTo>
                    <a:cubicBezTo>
                      <a:pt x="364" y="0"/>
                      <a:pt x="331" y="13"/>
                      <a:pt x="305" y="45"/>
                    </a:cubicBezTo>
                    <a:cubicBezTo>
                      <a:pt x="124" y="270"/>
                      <a:pt x="142" y="647"/>
                      <a:pt x="102" y="921"/>
                    </a:cubicBezTo>
                    <a:cubicBezTo>
                      <a:pt x="57" y="1239"/>
                      <a:pt x="0" y="1544"/>
                      <a:pt x="117" y="1853"/>
                    </a:cubicBezTo>
                    <a:cubicBezTo>
                      <a:pt x="136" y="1902"/>
                      <a:pt x="182" y="1936"/>
                      <a:pt x="229" y="1936"/>
                    </a:cubicBezTo>
                    <a:cubicBezTo>
                      <a:pt x="255" y="1936"/>
                      <a:pt x="282" y="1925"/>
                      <a:pt x="305" y="1902"/>
                    </a:cubicBezTo>
                    <a:cubicBezTo>
                      <a:pt x="542" y="1660"/>
                      <a:pt x="598" y="1348"/>
                      <a:pt x="625" y="1020"/>
                    </a:cubicBezTo>
                    <a:cubicBezTo>
                      <a:pt x="637" y="862"/>
                      <a:pt x="650" y="703"/>
                      <a:pt x="643" y="545"/>
                    </a:cubicBezTo>
                    <a:cubicBezTo>
                      <a:pt x="637" y="392"/>
                      <a:pt x="640" y="203"/>
                      <a:pt x="542" y="75"/>
                    </a:cubicBezTo>
                    <a:cubicBezTo>
                      <a:pt x="511" y="33"/>
                      <a:pt x="454" y="0"/>
                      <a:pt x="399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254" name="Google Shape;5254;p31"/>
              <p:cNvSpPr/>
              <p:nvPr/>
            </p:nvSpPr>
            <p:spPr>
              <a:xfrm>
                <a:off x="275667" y="3947545"/>
                <a:ext cx="45355" cy="85284"/>
              </a:xfrm>
              <a:custGeom>
                <a:avLst/>
                <a:gdLst/>
                <a:ahLst/>
                <a:cxnLst/>
                <a:rect l="l" t="t" r="r" b="b"/>
                <a:pathLst>
                  <a:path w="794" h="1493" extrusionOk="0">
                    <a:moveTo>
                      <a:pt x="528" y="0"/>
                    </a:moveTo>
                    <a:cubicBezTo>
                      <a:pt x="514" y="0"/>
                      <a:pt x="500" y="3"/>
                      <a:pt x="486" y="9"/>
                    </a:cubicBezTo>
                    <a:cubicBezTo>
                      <a:pt x="246" y="103"/>
                      <a:pt x="170" y="438"/>
                      <a:pt x="116" y="669"/>
                    </a:cubicBezTo>
                    <a:cubicBezTo>
                      <a:pt x="56" y="916"/>
                      <a:pt x="1" y="1211"/>
                      <a:pt x="155" y="1435"/>
                    </a:cubicBezTo>
                    <a:cubicBezTo>
                      <a:pt x="182" y="1473"/>
                      <a:pt x="219" y="1492"/>
                      <a:pt x="257" y="1492"/>
                    </a:cubicBezTo>
                    <a:cubicBezTo>
                      <a:pt x="286" y="1492"/>
                      <a:pt x="315" y="1481"/>
                      <a:pt x="342" y="1459"/>
                    </a:cubicBezTo>
                    <a:cubicBezTo>
                      <a:pt x="531" y="1295"/>
                      <a:pt x="571" y="1040"/>
                      <a:pt x="622" y="809"/>
                    </a:cubicBezTo>
                    <a:cubicBezTo>
                      <a:pt x="667" y="603"/>
                      <a:pt x="793" y="275"/>
                      <a:pt x="670" y="86"/>
                    </a:cubicBezTo>
                    <a:cubicBezTo>
                      <a:pt x="642" y="40"/>
                      <a:pt x="585" y="0"/>
                      <a:pt x="528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5255" name="Google Shape;5255;p31"/>
            <p:cNvGrpSpPr/>
            <p:nvPr/>
          </p:nvGrpSpPr>
          <p:grpSpPr>
            <a:xfrm>
              <a:off x="4349951" y="4706647"/>
              <a:ext cx="88313" cy="132981"/>
              <a:chOff x="712664" y="3994329"/>
              <a:chExt cx="88313" cy="132981"/>
            </a:xfrm>
          </p:grpSpPr>
          <p:sp>
            <p:nvSpPr>
              <p:cNvPr id="5256" name="Google Shape;5256;p31"/>
              <p:cNvSpPr/>
              <p:nvPr/>
            </p:nvSpPr>
            <p:spPr>
              <a:xfrm>
                <a:off x="712664" y="4006439"/>
                <a:ext cx="44613" cy="91225"/>
              </a:xfrm>
              <a:custGeom>
                <a:avLst/>
                <a:gdLst/>
                <a:ahLst/>
                <a:cxnLst/>
                <a:rect l="l" t="t" r="r" b="b"/>
                <a:pathLst>
                  <a:path w="781" h="1597" extrusionOk="0">
                    <a:moveTo>
                      <a:pt x="221" y="1"/>
                    </a:moveTo>
                    <a:cubicBezTo>
                      <a:pt x="138" y="1"/>
                      <a:pt x="60" y="44"/>
                      <a:pt x="44" y="145"/>
                    </a:cubicBezTo>
                    <a:cubicBezTo>
                      <a:pt x="1" y="407"/>
                      <a:pt x="81" y="683"/>
                      <a:pt x="139" y="938"/>
                    </a:cubicBezTo>
                    <a:cubicBezTo>
                      <a:pt x="196" y="1187"/>
                      <a:pt x="264" y="1427"/>
                      <a:pt x="489" y="1579"/>
                    </a:cubicBezTo>
                    <a:cubicBezTo>
                      <a:pt x="506" y="1591"/>
                      <a:pt x="526" y="1596"/>
                      <a:pt x="546" y="1596"/>
                    </a:cubicBezTo>
                    <a:cubicBezTo>
                      <a:pt x="589" y="1596"/>
                      <a:pt x="632" y="1573"/>
                      <a:pt x="652" y="1535"/>
                    </a:cubicBezTo>
                    <a:cubicBezTo>
                      <a:pt x="780" y="1308"/>
                      <a:pt x="735" y="1060"/>
                      <a:pt x="674" y="820"/>
                    </a:cubicBezTo>
                    <a:cubicBezTo>
                      <a:pt x="614" y="582"/>
                      <a:pt x="569" y="295"/>
                      <a:pt x="422" y="97"/>
                    </a:cubicBezTo>
                    <a:cubicBezTo>
                      <a:pt x="377" y="36"/>
                      <a:pt x="297" y="1"/>
                      <a:pt x="221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257" name="Google Shape;5257;p31"/>
              <p:cNvSpPr/>
              <p:nvPr/>
            </p:nvSpPr>
            <p:spPr>
              <a:xfrm>
                <a:off x="767617" y="3994329"/>
                <a:ext cx="33360" cy="132981"/>
              </a:xfrm>
              <a:custGeom>
                <a:avLst/>
                <a:gdLst/>
                <a:ahLst/>
                <a:cxnLst/>
                <a:rect l="l" t="t" r="r" b="b"/>
                <a:pathLst>
                  <a:path w="584" h="2328" extrusionOk="0">
                    <a:moveTo>
                      <a:pt x="295" y="1"/>
                    </a:moveTo>
                    <a:cubicBezTo>
                      <a:pt x="171" y="1"/>
                      <a:pt x="45" y="86"/>
                      <a:pt x="30" y="255"/>
                    </a:cubicBezTo>
                    <a:cubicBezTo>
                      <a:pt x="0" y="597"/>
                      <a:pt x="2" y="946"/>
                      <a:pt x="6" y="1290"/>
                    </a:cubicBezTo>
                    <a:cubicBezTo>
                      <a:pt x="9" y="1631"/>
                      <a:pt x="24" y="1959"/>
                      <a:pt x="178" y="2270"/>
                    </a:cubicBezTo>
                    <a:cubicBezTo>
                      <a:pt x="198" y="2309"/>
                      <a:pt x="239" y="2328"/>
                      <a:pt x="281" y="2328"/>
                    </a:cubicBezTo>
                    <a:cubicBezTo>
                      <a:pt x="323" y="2328"/>
                      <a:pt x="365" y="2309"/>
                      <a:pt x="385" y="2270"/>
                    </a:cubicBezTo>
                    <a:cubicBezTo>
                      <a:pt x="543" y="1960"/>
                      <a:pt x="560" y="1631"/>
                      <a:pt x="569" y="1290"/>
                    </a:cubicBezTo>
                    <a:cubicBezTo>
                      <a:pt x="576" y="946"/>
                      <a:pt x="583" y="597"/>
                      <a:pt x="557" y="255"/>
                    </a:cubicBezTo>
                    <a:cubicBezTo>
                      <a:pt x="544" y="85"/>
                      <a:pt x="420" y="1"/>
                      <a:pt x="295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sp>
          <p:nvSpPr>
            <p:cNvPr id="5258" name="Google Shape;5258;p31"/>
            <p:cNvSpPr/>
            <p:nvPr/>
          </p:nvSpPr>
          <p:spPr>
            <a:xfrm>
              <a:off x="2301421" y="4697130"/>
              <a:ext cx="33188" cy="102763"/>
            </a:xfrm>
            <a:custGeom>
              <a:avLst/>
              <a:gdLst/>
              <a:ahLst/>
              <a:cxnLst/>
              <a:rect l="l" t="t" r="r" b="b"/>
              <a:pathLst>
                <a:path w="581" h="1799" extrusionOk="0">
                  <a:moveTo>
                    <a:pt x="300" y="0"/>
                  </a:moveTo>
                  <a:cubicBezTo>
                    <a:pt x="224" y="0"/>
                    <a:pt x="148" y="46"/>
                    <a:pt x="114" y="137"/>
                  </a:cubicBezTo>
                  <a:cubicBezTo>
                    <a:pt x="22" y="389"/>
                    <a:pt x="32" y="700"/>
                    <a:pt x="16" y="968"/>
                  </a:cubicBezTo>
                  <a:cubicBezTo>
                    <a:pt x="0" y="1232"/>
                    <a:pt x="5" y="1500"/>
                    <a:pt x="120" y="1743"/>
                  </a:cubicBezTo>
                  <a:cubicBezTo>
                    <a:pt x="136" y="1778"/>
                    <a:pt x="178" y="1799"/>
                    <a:pt x="219" y="1799"/>
                  </a:cubicBezTo>
                  <a:cubicBezTo>
                    <a:pt x="248" y="1799"/>
                    <a:pt x="276" y="1788"/>
                    <a:pt x="293" y="1765"/>
                  </a:cubicBezTo>
                  <a:cubicBezTo>
                    <a:pt x="467" y="1544"/>
                    <a:pt x="522" y="1270"/>
                    <a:pt x="540" y="994"/>
                  </a:cubicBezTo>
                  <a:cubicBezTo>
                    <a:pt x="554" y="722"/>
                    <a:pt x="580" y="397"/>
                    <a:pt x="484" y="137"/>
                  </a:cubicBezTo>
                  <a:cubicBezTo>
                    <a:pt x="451" y="46"/>
                    <a:pt x="375" y="0"/>
                    <a:pt x="300" y="0"/>
                  </a:cubicBezTo>
                  <a:close/>
                </a:path>
              </a:pathLst>
            </a:custGeom>
            <a:solidFill>
              <a:srgbClr val="191919">
                <a:alpha val="59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5259" name="Google Shape;5259;p31"/>
            <p:cNvGrpSpPr/>
            <p:nvPr/>
          </p:nvGrpSpPr>
          <p:grpSpPr>
            <a:xfrm>
              <a:off x="1927025" y="4603875"/>
              <a:ext cx="142923" cy="130526"/>
              <a:chOff x="178100" y="3904645"/>
              <a:chExt cx="142923" cy="130526"/>
            </a:xfrm>
          </p:grpSpPr>
          <p:sp>
            <p:nvSpPr>
              <p:cNvPr id="5260" name="Google Shape;5260;p31"/>
              <p:cNvSpPr/>
              <p:nvPr/>
            </p:nvSpPr>
            <p:spPr>
              <a:xfrm>
                <a:off x="178100" y="3936863"/>
                <a:ext cx="40843" cy="98308"/>
              </a:xfrm>
              <a:custGeom>
                <a:avLst/>
                <a:gdLst/>
                <a:ahLst/>
                <a:cxnLst/>
                <a:rect l="l" t="t" r="r" b="b"/>
                <a:pathLst>
                  <a:path w="715" h="1721" extrusionOk="0">
                    <a:moveTo>
                      <a:pt x="237" y="1"/>
                    </a:moveTo>
                    <a:cubicBezTo>
                      <a:pt x="157" y="1"/>
                      <a:pt x="77" y="54"/>
                      <a:pt x="49" y="139"/>
                    </a:cubicBezTo>
                    <a:cubicBezTo>
                      <a:pt x="1" y="283"/>
                      <a:pt x="37" y="436"/>
                      <a:pt x="59" y="582"/>
                    </a:cubicBezTo>
                    <a:cubicBezTo>
                      <a:pt x="76" y="711"/>
                      <a:pt x="98" y="838"/>
                      <a:pt x="120" y="966"/>
                    </a:cubicBezTo>
                    <a:cubicBezTo>
                      <a:pt x="142" y="1093"/>
                      <a:pt x="158" y="1223"/>
                      <a:pt x="193" y="1347"/>
                    </a:cubicBezTo>
                    <a:cubicBezTo>
                      <a:pt x="234" y="1488"/>
                      <a:pt x="302" y="1592"/>
                      <a:pt x="413" y="1688"/>
                    </a:cubicBezTo>
                    <a:cubicBezTo>
                      <a:pt x="438" y="1709"/>
                      <a:pt x="467" y="1720"/>
                      <a:pt x="496" y="1720"/>
                    </a:cubicBezTo>
                    <a:cubicBezTo>
                      <a:pt x="533" y="1720"/>
                      <a:pt x="570" y="1702"/>
                      <a:pt x="594" y="1665"/>
                    </a:cubicBezTo>
                    <a:cubicBezTo>
                      <a:pt x="672" y="1542"/>
                      <a:pt x="715" y="1424"/>
                      <a:pt x="707" y="1275"/>
                    </a:cubicBezTo>
                    <a:cubicBezTo>
                      <a:pt x="700" y="1133"/>
                      <a:pt x="672" y="990"/>
                      <a:pt x="643" y="848"/>
                    </a:cubicBezTo>
                    <a:cubicBezTo>
                      <a:pt x="592" y="595"/>
                      <a:pt x="554" y="244"/>
                      <a:pt x="362" y="51"/>
                    </a:cubicBezTo>
                    <a:cubicBezTo>
                      <a:pt x="326" y="16"/>
                      <a:pt x="281" y="1"/>
                      <a:pt x="237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261" name="Google Shape;5261;p31"/>
              <p:cNvSpPr/>
              <p:nvPr/>
            </p:nvSpPr>
            <p:spPr>
              <a:xfrm>
                <a:off x="230654" y="3904645"/>
                <a:ext cx="37187" cy="110589"/>
              </a:xfrm>
              <a:custGeom>
                <a:avLst/>
                <a:gdLst/>
                <a:ahLst/>
                <a:cxnLst/>
                <a:rect l="l" t="t" r="r" b="b"/>
                <a:pathLst>
                  <a:path w="651" h="1936" extrusionOk="0">
                    <a:moveTo>
                      <a:pt x="399" y="0"/>
                    </a:moveTo>
                    <a:cubicBezTo>
                      <a:pt x="364" y="0"/>
                      <a:pt x="331" y="13"/>
                      <a:pt x="305" y="45"/>
                    </a:cubicBezTo>
                    <a:cubicBezTo>
                      <a:pt x="124" y="270"/>
                      <a:pt x="142" y="647"/>
                      <a:pt x="102" y="921"/>
                    </a:cubicBezTo>
                    <a:cubicBezTo>
                      <a:pt x="57" y="1239"/>
                      <a:pt x="0" y="1544"/>
                      <a:pt x="117" y="1853"/>
                    </a:cubicBezTo>
                    <a:cubicBezTo>
                      <a:pt x="136" y="1902"/>
                      <a:pt x="182" y="1936"/>
                      <a:pt x="229" y="1936"/>
                    </a:cubicBezTo>
                    <a:cubicBezTo>
                      <a:pt x="255" y="1936"/>
                      <a:pt x="282" y="1925"/>
                      <a:pt x="305" y="1902"/>
                    </a:cubicBezTo>
                    <a:cubicBezTo>
                      <a:pt x="542" y="1660"/>
                      <a:pt x="598" y="1348"/>
                      <a:pt x="625" y="1020"/>
                    </a:cubicBezTo>
                    <a:cubicBezTo>
                      <a:pt x="637" y="862"/>
                      <a:pt x="650" y="703"/>
                      <a:pt x="643" y="545"/>
                    </a:cubicBezTo>
                    <a:cubicBezTo>
                      <a:pt x="637" y="392"/>
                      <a:pt x="640" y="203"/>
                      <a:pt x="542" y="75"/>
                    </a:cubicBezTo>
                    <a:cubicBezTo>
                      <a:pt x="511" y="33"/>
                      <a:pt x="454" y="0"/>
                      <a:pt x="399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262" name="Google Shape;5262;p31"/>
              <p:cNvSpPr/>
              <p:nvPr/>
            </p:nvSpPr>
            <p:spPr>
              <a:xfrm>
                <a:off x="275667" y="3947545"/>
                <a:ext cx="45355" cy="85284"/>
              </a:xfrm>
              <a:custGeom>
                <a:avLst/>
                <a:gdLst/>
                <a:ahLst/>
                <a:cxnLst/>
                <a:rect l="l" t="t" r="r" b="b"/>
                <a:pathLst>
                  <a:path w="794" h="1493" extrusionOk="0">
                    <a:moveTo>
                      <a:pt x="528" y="0"/>
                    </a:moveTo>
                    <a:cubicBezTo>
                      <a:pt x="514" y="0"/>
                      <a:pt x="500" y="3"/>
                      <a:pt x="486" y="9"/>
                    </a:cubicBezTo>
                    <a:cubicBezTo>
                      <a:pt x="246" y="103"/>
                      <a:pt x="170" y="438"/>
                      <a:pt x="116" y="669"/>
                    </a:cubicBezTo>
                    <a:cubicBezTo>
                      <a:pt x="56" y="916"/>
                      <a:pt x="1" y="1211"/>
                      <a:pt x="155" y="1435"/>
                    </a:cubicBezTo>
                    <a:cubicBezTo>
                      <a:pt x="182" y="1473"/>
                      <a:pt x="219" y="1492"/>
                      <a:pt x="257" y="1492"/>
                    </a:cubicBezTo>
                    <a:cubicBezTo>
                      <a:pt x="286" y="1492"/>
                      <a:pt x="315" y="1481"/>
                      <a:pt x="342" y="1459"/>
                    </a:cubicBezTo>
                    <a:cubicBezTo>
                      <a:pt x="531" y="1295"/>
                      <a:pt x="571" y="1040"/>
                      <a:pt x="622" y="809"/>
                    </a:cubicBezTo>
                    <a:cubicBezTo>
                      <a:pt x="667" y="603"/>
                      <a:pt x="793" y="275"/>
                      <a:pt x="670" y="86"/>
                    </a:cubicBezTo>
                    <a:cubicBezTo>
                      <a:pt x="642" y="40"/>
                      <a:pt x="585" y="0"/>
                      <a:pt x="528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5263" name="Google Shape;5263;p31"/>
            <p:cNvGrpSpPr/>
            <p:nvPr/>
          </p:nvGrpSpPr>
          <p:grpSpPr>
            <a:xfrm>
              <a:off x="2464539" y="4706647"/>
              <a:ext cx="88313" cy="132981"/>
              <a:chOff x="712664" y="3994329"/>
              <a:chExt cx="88313" cy="132981"/>
            </a:xfrm>
          </p:grpSpPr>
          <p:sp>
            <p:nvSpPr>
              <p:cNvPr id="5264" name="Google Shape;5264;p31"/>
              <p:cNvSpPr/>
              <p:nvPr/>
            </p:nvSpPr>
            <p:spPr>
              <a:xfrm>
                <a:off x="712664" y="4006439"/>
                <a:ext cx="44613" cy="91225"/>
              </a:xfrm>
              <a:custGeom>
                <a:avLst/>
                <a:gdLst/>
                <a:ahLst/>
                <a:cxnLst/>
                <a:rect l="l" t="t" r="r" b="b"/>
                <a:pathLst>
                  <a:path w="781" h="1597" extrusionOk="0">
                    <a:moveTo>
                      <a:pt x="221" y="1"/>
                    </a:moveTo>
                    <a:cubicBezTo>
                      <a:pt x="138" y="1"/>
                      <a:pt x="60" y="44"/>
                      <a:pt x="44" y="145"/>
                    </a:cubicBezTo>
                    <a:cubicBezTo>
                      <a:pt x="1" y="407"/>
                      <a:pt x="81" y="683"/>
                      <a:pt x="139" y="938"/>
                    </a:cubicBezTo>
                    <a:cubicBezTo>
                      <a:pt x="196" y="1187"/>
                      <a:pt x="264" y="1427"/>
                      <a:pt x="489" y="1579"/>
                    </a:cubicBezTo>
                    <a:cubicBezTo>
                      <a:pt x="506" y="1591"/>
                      <a:pt x="526" y="1596"/>
                      <a:pt x="546" y="1596"/>
                    </a:cubicBezTo>
                    <a:cubicBezTo>
                      <a:pt x="589" y="1596"/>
                      <a:pt x="632" y="1573"/>
                      <a:pt x="652" y="1535"/>
                    </a:cubicBezTo>
                    <a:cubicBezTo>
                      <a:pt x="780" y="1308"/>
                      <a:pt x="735" y="1060"/>
                      <a:pt x="674" y="820"/>
                    </a:cubicBezTo>
                    <a:cubicBezTo>
                      <a:pt x="614" y="582"/>
                      <a:pt x="569" y="295"/>
                      <a:pt x="422" y="97"/>
                    </a:cubicBezTo>
                    <a:cubicBezTo>
                      <a:pt x="377" y="36"/>
                      <a:pt x="297" y="1"/>
                      <a:pt x="221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265" name="Google Shape;5265;p31"/>
              <p:cNvSpPr/>
              <p:nvPr/>
            </p:nvSpPr>
            <p:spPr>
              <a:xfrm>
                <a:off x="767617" y="3994329"/>
                <a:ext cx="33360" cy="132981"/>
              </a:xfrm>
              <a:custGeom>
                <a:avLst/>
                <a:gdLst/>
                <a:ahLst/>
                <a:cxnLst/>
                <a:rect l="l" t="t" r="r" b="b"/>
                <a:pathLst>
                  <a:path w="584" h="2328" extrusionOk="0">
                    <a:moveTo>
                      <a:pt x="295" y="1"/>
                    </a:moveTo>
                    <a:cubicBezTo>
                      <a:pt x="171" y="1"/>
                      <a:pt x="45" y="86"/>
                      <a:pt x="30" y="255"/>
                    </a:cubicBezTo>
                    <a:cubicBezTo>
                      <a:pt x="0" y="597"/>
                      <a:pt x="2" y="946"/>
                      <a:pt x="6" y="1290"/>
                    </a:cubicBezTo>
                    <a:cubicBezTo>
                      <a:pt x="9" y="1631"/>
                      <a:pt x="24" y="1959"/>
                      <a:pt x="178" y="2270"/>
                    </a:cubicBezTo>
                    <a:cubicBezTo>
                      <a:pt x="198" y="2309"/>
                      <a:pt x="239" y="2328"/>
                      <a:pt x="281" y="2328"/>
                    </a:cubicBezTo>
                    <a:cubicBezTo>
                      <a:pt x="323" y="2328"/>
                      <a:pt x="365" y="2309"/>
                      <a:pt x="385" y="2270"/>
                    </a:cubicBezTo>
                    <a:cubicBezTo>
                      <a:pt x="543" y="1960"/>
                      <a:pt x="560" y="1631"/>
                      <a:pt x="569" y="1290"/>
                    </a:cubicBezTo>
                    <a:cubicBezTo>
                      <a:pt x="576" y="946"/>
                      <a:pt x="583" y="597"/>
                      <a:pt x="557" y="255"/>
                    </a:cubicBezTo>
                    <a:cubicBezTo>
                      <a:pt x="544" y="85"/>
                      <a:pt x="420" y="1"/>
                      <a:pt x="295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5266" name="Google Shape;5266;p31"/>
            <p:cNvGrpSpPr/>
            <p:nvPr/>
          </p:nvGrpSpPr>
          <p:grpSpPr>
            <a:xfrm>
              <a:off x="1995663" y="4835818"/>
              <a:ext cx="148749" cy="138123"/>
              <a:chOff x="417563" y="4145250"/>
              <a:chExt cx="148749" cy="138123"/>
            </a:xfrm>
          </p:grpSpPr>
          <p:sp>
            <p:nvSpPr>
              <p:cNvPr id="5267" name="Google Shape;5267;p31"/>
              <p:cNvSpPr/>
              <p:nvPr/>
            </p:nvSpPr>
            <p:spPr>
              <a:xfrm>
                <a:off x="417563" y="4179924"/>
                <a:ext cx="39186" cy="103449"/>
              </a:xfrm>
              <a:custGeom>
                <a:avLst/>
                <a:gdLst/>
                <a:ahLst/>
                <a:cxnLst/>
                <a:rect l="l" t="t" r="r" b="b"/>
                <a:pathLst>
                  <a:path w="686" h="1811" extrusionOk="0">
                    <a:moveTo>
                      <a:pt x="283" y="1"/>
                    </a:moveTo>
                    <a:cubicBezTo>
                      <a:pt x="215" y="1"/>
                      <a:pt x="148" y="32"/>
                      <a:pt x="118" y="96"/>
                    </a:cubicBezTo>
                    <a:cubicBezTo>
                      <a:pt x="0" y="348"/>
                      <a:pt x="83" y="703"/>
                      <a:pt x="102" y="970"/>
                    </a:cubicBezTo>
                    <a:cubicBezTo>
                      <a:pt x="112" y="1123"/>
                      <a:pt x="118" y="1280"/>
                      <a:pt x="141" y="1432"/>
                    </a:cubicBezTo>
                    <a:cubicBezTo>
                      <a:pt x="163" y="1569"/>
                      <a:pt x="227" y="1672"/>
                      <a:pt x="315" y="1777"/>
                    </a:cubicBezTo>
                    <a:cubicBezTo>
                      <a:pt x="333" y="1800"/>
                      <a:pt x="363" y="1811"/>
                      <a:pt x="394" y="1811"/>
                    </a:cubicBezTo>
                    <a:cubicBezTo>
                      <a:pt x="425" y="1811"/>
                      <a:pt x="456" y="1799"/>
                      <a:pt x="475" y="1777"/>
                    </a:cubicBezTo>
                    <a:cubicBezTo>
                      <a:pt x="685" y="1537"/>
                      <a:pt x="670" y="1245"/>
                      <a:pt x="647" y="944"/>
                    </a:cubicBezTo>
                    <a:cubicBezTo>
                      <a:pt x="625" y="670"/>
                      <a:pt x="621" y="266"/>
                      <a:pt x="421" y="56"/>
                    </a:cubicBezTo>
                    <a:cubicBezTo>
                      <a:pt x="386" y="19"/>
                      <a:pt x="334" y="1"/>
                      <a:pt x="283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268" name="Google Shape;5268;p31"/>
              <p:cNvSpPr/>
              <p:nvPr/>
            </p:nvSpPr>
            <p:spPr>
              <a:xfrm>
                <a:off x="469888" y="4145250"/>
                <a:ext cx="42556" cy="117101"/>
              </a:xfrm>
              <a:custGeom>
                <a:avLst/>
                <a:gdLst/>
                <a:ahLst/>
                <a:cxnLst/>
                <a:rect l="l" t="t" r="r" b="b"/>
                <a:pathLst>
                  <a:path w="745" h="2050" extrusionOk="0">
                    <a:moveTo>
                      <a:pt x="476" y="0"/>
                    </a:moveTo>
                    <a:cubicBezTo>
                      <a:pt x="449" y="0"/>
                      <a:pt x="419" y="8"/>
                      <a:pt x="384" y="23"/>
                    </a:cubicBezTo>
                    <a:cubicBezTo>
                      <a:pt x="243" y="88"/>
                      <a:pt x="219" y="278"/>
                      <a:pt x="192" y="415"/>
                    </a:cubicBezTo>
                    <a:cubicBezTo>
                      <a:pt x="158" y="589"/>
                      <a:pt x="132" y="764"/>
                      <a:pt x="104" y="936"/>
                    </a:cubicBezTo>
                    <a:cubicBezTo>
                      <a:pt x="47" y="1281"/>
                      <a:pt x="1" y="1611"/>
                      <a:pt x="84" y="1954"/>
                    </a:cubicBezTo>
                    <a:cubicBezTo>
                      <a:pt x="99" y="2020"/>
                      <a:pt x="150" y="2049"/>
                      <a:pt x="204" y="2049"/>
                    </a:cubicBezTo>
                    <a:cubicBezTo>
                      <a:pt x="250" y="2049"/>
                      <a:pt x="298" y="2027"/>
                      <a:pt x="327" y="1988"/>
                    </a:cubicBezTo>
                    <a:cubicBezTo>
                      <a:pt x="568" y="1660"/>
                      <a:pt x="617" y="1267"/>
                      <a:pt x="652" y="870"/>
                    </a:cubicBezTo>
                    <a:cubicBezTo>
                      <a:pt x="666" y="718"/>
                      <a:pt x="745" y="0"/>
                      <a:pt x="476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269" name="Google Shape;5269;p31"/>
              <p:cNvSpPr/>
              <p:nvPr/>
            </p:nvSpPr>
            <p:spPr>
              <a:xfrm>
                <a:off x="528840" y="4206144"/>
                <a:ext cx="37472" cy="75173"/>
              </a:xfrm>
              <a:custGeom>
                <a:avLst/>
                <a:gdLst/>
                <a:ahLst/>
                <a:cxnLst/>
                <a:rect l="l" t="t" r="r" b="b"/>
                <a:pathLst>
                  <a:path w="656" h="1316" extrusionOk="0">
                    <a:moveTo>
                      <a:pt x="371" y="0"/>
                    </a:moveTo>
                    <a:cubicBezTo>
                      <a:pt x="302" y="0"/>
                      <a:pt x="231" y="34"/>
                      <a:pt x="180" y="103"/>
                    </a:cubicBezTo>
                    <a:cubicBezTo>
                      <a:pt x="57" y="271"/>
                      <a:pt x="44" y="533"/>
                      <a:pt x="23" y="733"/>
                    </a:cubicBezTo>
                    <a:cubicBezTo>
                      <a:pt x="1" y="928"/>
                      <a:pt x="15" y="1125"/>
                      <a:pt x="152" y="1281"/>
                    </a:cubicBezTo>
                    <a:cubicBezTo>
                      <a:pt x="172" y="1303"/>
                      <a:pt x="205" y="1315"/>
                      <a:pt x="238" y="1315"/>
                    </a:cubicBezTo>
                    <a:cubicBezTo>
                      <a:pt x="259" y="1315"/>
                      <a:pt x="281" y="1310"/>
                      <a:pt x="298" y="1298"/>
                    </a:cubicBezTo>
                    <a:cubicBezTo>
                      <a:pt x="470" y="1186"/>
                      <a:pt x="536" y="999"/>
                      <a:pt x="566" y="805"/>
                    </a:cubicBezTo>
                    <a:cubicBezTo>
                      <a:pt x="598" y="604"/>
                      <a:pt x="655" y="349"/>
                      <a:pt x="581" y="154"/>
                    </a:cubicBezTo>
                    <a:cubicBezTo>
                      <a:pt x="541" y="53"/>
                      <a:pt x="457" y="0"/>
                      <a:pt x="371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5270" name="Google Shape;5270;p31"/>
            <p:cNvGrpSpPr/>
            <p:nvPr/>
          </p:nvGrpSpPr>
          <p:grpSpPr>
            <a:xfrm>
              <a:off x="1735864" y="4896184"/>
              <a:ext cx="88313" cy="132981"/>
              <a:chOff x="712664" y="3994329"/>
              <a:chExt cx="88313" cy="132981"/>
            </a:xfrm>
          </p:grpSpPr>
          <p:sp>
            <p:nvSpPr>
              <p:cNvPr id="5271" name="Google Shape;5271;p31"/>
              <p:cNvSpPr/>
              <p:nvPr/>
            </p:nvSpPr>
            <p:spPr>
              <a:xfrm>
                <a:off x="712664" y="4006439"/>
                <a:ext cx="44613" cy="91225"/>
              </a:xfrm>
              <a:custGeom>
                <a:avLst/>
                <a:gdLst/>
                <a:ahLst/>
                <a:cxnLst/>
                <a:rect l="l" t="t" r="r" b="b"/>
                <a:pathLst>
                  <a:path w="781" h="1597" extrusionOk="0">
                    <a:moveTo>
                      <a:pt x="221" y="1"/>
                    </a:moveTo>
                    <a:cubicBezTo>
                      <a:pt x="138" y="1"/>
                      <a:pt x="60" y="44"/>
                      <a:pt x="44" y="145"/>
                    </a:cubicBezTo>
                    <a:cubicBezTo>
                      <a:pt x="1" y="407"/>
                      <a:pt x="81" y="683"/>
                      <a:pt x="139" y="938"/>
                    </a:cubicBezTo>
                    <a:cubicBezTo>
                      <a:pt x="196" y="1187"/>
                      <a:pt x="264" y="1427"/>
                      <a:pt x="489" y="1579"/>
                    </a:cubicBezTo>
                    <a:cubicBezTo>
                      <a:pt x="506" y="1591"/>
                      <a:pt x="526" y="1596"/>
                      <a:pt x="546" y="1596"/>
                    </a:cubicBezTo>
                    <a:cubicBezTo>
                      <a:pt x="589" y="1596"/>
                      <a:pt x="632" y="1573"/>
                      <a:pt x="652" y="1535"/>
                    </a:cubicBezTo>
                    <a:cubicBezTo>
                      <a:pt x="780" y="1308"/>
                      <a:pt x="735" y="1060"/>
                      <a:pt x="674" y="820"/>
                    </a:cubicBezTo>
                    <a:cubicBezTo>
                      <a:pt x="614" y="582"/>
                      <a:pt x="569" y="295"/>
                      <a:pt x="422" y="97"/>
                    </a:cubicBezTo>
                    <a:cubicBezTo>
                      <a:pt x="377" y="36"/>
                      <a:pt x="297" y="1"/>
                      <a:pt x="221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272" name="Google Shape;5272;p31"/>
              <p:cNvSpPr/>
              <p:nvPr/>
            </p:nvSpPr>
            <p:spPr>
              <a:xfrm>
                <a:off x="767617" y="3994329"/>
                <a:ext cx="33360" cy="132981"/>
              </a:xfrm>
              <a:custGeom>
                <a:avLst/>
                <a:gdLst/>
                <a:ahLst/>
                <a:cxnLst/>
                <a:rect l="l" t="t" r="r" b="b"/>
                <a:pathLst>
                  <a:path w="584" h="2328" extrusionOk="0">
                    <a:moveTo>
                      <a:pt x="295" y="1"/>
                    </a:moveTo>
                    <a:cubicBezTo>
                      <a:pt x="171" y="1"/>
                      <a:pt x="45" y="86"/>
                      <a:pt x="30" y="255"/>
                    </a:cubicBezTo>
                    <a:cubicBezTo>
                      <a:pt x="0" y="597"/>
                      <a:pt x="2" y="946"/>
                      <a:pt x="6" y="1290"/>
                    </a:cubicBezTo>
                    <a:cubicBezTo>
                      <a:pt x="9" y="1631"/>
                      <a:pt x="24" y="1959"/>
                      <a:pt x="178" y="2270"/>
                    </a:cubicBezTo>
                    <a:cubicBezTo>
                      <a:pt x="198" y="2309"/>
                      <a:pt x="239" y="2328"/>
                      <a:pt x="281" y="2328"/>
                    </a:cubicBezTo>
                    <a:cubicBezTo>
                      <a:pt x="323" y="2328"/>
                      <a:pt x="365" y="2309"/>
                      <a:pt x="385" y="2270"/>
                    </a:cubicBezTo>
                    <a:cubicBezTo>
                      <a:pt x="543" y="1960"/>
                      <a:pt x="560" y="1631"/>
                      <a:pt x="569" y="1290"/>
                    </a:cubicBezTo>
                    <a:cubicBezTo>
                      <a:pt x="576" y="946"/>
                      <a:pt x="583" y="597"/>
                      <a:pt x="557" y="255"/>
                    </a:cubicBezTo>
                    <a:cubicBezTo>
                      <a:pt x="544" y="85"/>
                      <a:pt x="420" y="1"/>
                      <a:pt x="295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5273" name="Google Shape;5273;p31"/>
            <p:cNvGrpSpPr/>
            <p:nvPr/>
          </p:nvGrpSpPr>
          <p:grpSpPr>
            <a:xfrm>
              <a:off x="140200" y="4947093"/>
              <a:ext cx="148749" cy="138123"/>
              <a:chOff x="417563" y="4145250"/>
              <a:chExt cx="148749" cy="138123"/>
            </a:xfrm>
          </p:grpSpPr>
          <p:sp>
            <p:nvSpPr>
              <p:cNvPr id="5274" name="Google Shape;5274;p31"/>
              <p:cNvSpPr/>
              <p:nvPr/>
            </p:nvSpPr>
            <p:spPr>
              <a:xfrm>
                <a:off x="417563" y="4179924"/>
                <a:ext cx="39186" cy="103449"/>
              </a:xfrm>
              <a:custGeom>
                <a:avLst/>
                <a:gdLst/>
                <a:ahLst/>
                <a:cxnLst/>
                <a:rect l="l" t="t" r="r" b="b"/>
                <a:pathLst>
                  <a:path w="686" h="1811" extrusionOk="0">
                    <a:moveTo>
                      <a:pt x="283" y="1"/>
                    </a:moveTo>
                    <a:cubicBezTo>
                      <a:pt x="215" y="1"/>
                      <a:pt x="148" y="32"/>
                      <a:pt x="118" y="96"/>
                    </a:cubicBezTo>
                    <a:cubicBezTo>
                      <a:pt x="0" y="348"/>
                      <a:pt x="83" y="703"/>
                      <a:pt x="102" y="970"/>
                    </a:cubicBezTo>
                    <a:cubicBezTo>
                      <a:pt x="112" y="1123"/>
                      <a:pt x="118" y="1280"/>
                      <a:pt x="141" y="1432"/>
                    </a:cubicBezTo>
                    <a:cubicBezTo>
                      <a:pt x="163" y="1569"/>
                      <a:pt x="227" y="1672"/>
                      <a:pt x="315" y="1777"/>
                    </a:cubicBezTo>
                    <a:cubicBezTo>
                      <a:pt x="333" y="1800"/>
                      <a:pt x="363" y="1811"/>
                      <a:pt x="394" y="1811"/>
                    </a:cubicBezTo>
                    <a:cubicBezTo>
                      <a:pt x="425" y="1811"/>
                      <a:pt x="456" y="1799"/>
                      <a:pt x="475" y="1777"/>
                    </a:cubicBezTo>
                    <a:cubicBezTo>
                      <a:pt x="685" y="1537"/>
                      <a:pt x="670" y="1245"/>
                      <a:pt x="647" y="944"/>
                    </a:cubicBezTo>
                    <a:cubicBezTo>
                      <a:pt x="625" y="670"/>
                      <a:pt x="621" y="266"/>
                      <a:pt x="421" y="56"/>
                    </a:cubicBezTo>
                    <a:cubicBezTo>
                      <a:pt x="386" y="19"/>
                      <a:pt x="334" y="1"/>
                      <a:pt x="283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275" name="Google Shape;5275;p31"/>
              <p:cNvSpPr/>
              <p:nvPr/>
            </p:nvSpPr>
            <p:spPr>
              <a:xfrm>
                <a:off x="469888" y="4145250"/>
                <a:ext cx="42556" cy="117101"/>
              </a:xfrm>
              <a:custGeom>
                <a:avLst/>
                <a:gdLst/>
                <a:ahLst/>
                <a:cxnLst/>
                <a:rect l="l" t="t" r="r" b="b"/>
                <a:pathLst>
                  <a:path w="745" h="2050" extrusionOk="0">
                    <a:moveTo>
                      <a:pt x="476" y="0"/>
                    </a:moveTo>
                    <a:cubicBezTo>
                      <a:pt x="449" y="0"/>
                      <a:pt x="419" y="8"/>
                      <a:pt x="384" y="23"/>
                    </a:cubicBezTo>
                    <a:cubicBezTo>
                      <a:pt x="243" y="88"/>
                      <a:pt x="219" y="278"/>
                      <a:pt x="192" y="415"/>
                    </a:cubicBezTo>
                    <a:cubicBezTo>
                      <a:pt x="158" y="589"/>
                      <a:pt x="132" y="764"/>
                      <a:pt x="104" y="936"/>
                    </a:cubicBezTo>
                    <a:cubicBezTo>
                      <a:pt x="47" y="1281"/>
                      <a:pt x="1" y="1611"/>
                      <a:pt x="84" y="1954"/>
                    </a:cubicBezTo>
                    <a:cubicBezTo>
                      <a:pt x="99" y="2020"/>
                      <a:pt x="150" y="2049"/>
                      <a:pt x="204" y="2049"/>
                    </a:cubicBezTo>
                    <a:cubicBezTo>
                      <a:pt x="250" y="2049"/>
                      <a:pt x="298" y="2027"/>
                      <a:pt x="327" y="1988"/>
                    </a:cubicBezTo>
                    <a:cubicBezTo>
                      <a:pt x="568" y="1660"/>
                      <a:pt x="617" y="1267"/>
                      <a:pt x="652" y="870"/>
                    </a:cubicBezTo>
                    <a:cubicBezTo>
                      <a:pt x="666" y="718"/>
                      <a:pt x="745" y="0"/>
                      <a:pt x="476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276" name="Google Shape;5276;p31"/>
              <p:cNvSpPr/>
              <p:nvPr/>
            </p:nvSpPr>
            <p:spPr>
              <a:xfrm>
                <a:off x="528840" y="4206144"/>
                <a:ext cx="37472" cy="75173"/>
              </a:xfrm>
              <a:custGeom>
                <a:avLst/>
                <a:gdLst/>
                <a:ahLst/>
                <a:cxnLst/>
                <a:rect l="l" t="t" r="r" b="b"/>
                <a:pathLst>
                  <a:path w="656" h="1316" extrusionOk="0">
                    <a:moveTo>
                      <a:pt x="371" y="0"/>
                    </a:moveTo>
                    <a:cubicBezTo>
                      <a:pt x="302" y="0"/>
                      <a:pt x="231" y="34"/>
                      <a:pt x="180" y="103"/>
                    </a:cubicBezTo>
                    <a:cubicBezTo>
                      <a:pt x="57" y="271"/>
                      <a:pt x="44" y="533"/>
                      <a:pt x="23" y="733"/>
                    </a:cubicBezTo>
                    <a:cubicBezTo>
                      <a:pt x="1" y="928"/>
                      <a:pt x="15" y="1125"/>
                      <a:pt x="152" y="1281"/>
                    </a:cubicBezTo>
                    <a:cubicBezTo>
                      <a:pt x="172" y="1303"/>
                      <a:pt x="205" y="1315"/>
                      <a:pt x="238" y="1315"/>
                    </a:cubicBezTo>
                    <a:cubicBezTo>
                      <a:pt x="259" y="1315"/>
                      <a:pt x="281" y="1310"/>
                      <a:pt x="298" y="1298"/>
                    </a:cubicBezTo>
                    <a:cubicBezTo>
                      <a:pt x="470" y="1186"/>
                      <a:pt x="536" y="999"/>
                      <a:pt x="566" y="805"/>
                    </a:cubicBezTo>
                    <a:cubicBezTo>
                      <a:pt x="598" y="604"/>
                      <a:pt x="655" y="349"/>
                      <a:pt x="581" y="154"/>
                    </a:cubicBezTo>
                    <a:cubicBezTo>
                      <a:pt x="541" y="53"/>
                      <a:pt x="457" y="0"/>
                      <a:pt x="371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sp>
          <p:nvSpPr>
            <p:cNvPr id="5277" name="Google Shape;5277;p31"/>
            <p:cNvSpPr/>
            <p:nvPr/>
          </p:nvSpPr>
          <p:spPr>
            <a:xfrm flipH="1">
              <a:off x="8573276" y="4655480"/>
              <a:ext cx="33188" cy="102763"/>
            </a:xfrm>
            <a:custGeom>
              <a:avLst/>
              <a:gdLst/>
              <a:ahLst/>
              <a:cxnLst/>
              <a:rect l="l" t="t" r="r" b="b"/>
              <a:pathLst>
                <a:path w="581" h="1799" extrusionOk="0">
                  <a:moveTo>
                    <a:pt x="300" y="0"/>
                  </a:moveTo>
                  <a:cubicBezTo>
                    <a:pt x="224" y="0"/>
                    <a:pt x="148" y="46"/>
                    <a:pt x="114" y="137"/>
                  </a:cubicBezTo>
                  <a:cubicBezTo>
                    <a:pt x="22" y="389"/>
                    <a:pt x="32" y="700"/>
                    <a:pt x="16" y="968"/>
                  </a:cubicBezTo>
                  <a:cubicBezTo>
                    <a:pt x="0" y="1232"/>
                    <a:pt x="5" y="1500"/>
                    <a:pt x="120" y="1743"/>
                  </a:cubicBezTo>
                  <a:cubicBezTo>
                    <a:pt x="136" y="1778"/>
                    <a:pt x="178" y="1799"/>
                    <a:pt x="219" y="1799"/>
                  </a:cubicBezTo>
                  <a:cubicBezTo>
                    <a:pt x="248" y="1799"/>
                    <a:pt x="276" y="1788"/>
                    <a:pt x="293" y="1765"/>
                  </a:cubicBezTo>
                  <a:cubicBezTo>
                    <a:pt x="467" y="1544"/>
                    <a:pt x="522" y="1270"/>
                    <a:pt x="540" y="994"/>
                  </a:cubicBezTo>
                  <a:cubicBezTo>
                    <a:pt x="554" y="722"/>
                    <a:pt x="580" y="397"/>
                    <a:pt x="484" y="137"/>
                  </a:cubicBezTo>
                  <a:cubicBezTo>
                    <a:pt x="451" y="46"/>
                    <a:pt x="375" y="0"/>
                    <a:pt x="300" y="0"/>
                  </a:cubicBezTo>
                  <a:close/>
                </a:path>
              </a:pathLst>
            </a:custGeom>
            <a:solidFill>
              <a:srgbClr val="191919">
                <a:alpha val="59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5278" name="Google Shape;5278;p31"/>
            <p:cNvGrpSpPr/>
            <p:nvPr/>
          </p:nvGrpSpPr>
          <p:grpSpPr>
            <a:xfrm flipH="1">
              <a:off x="8761575" y="4655463"/>
              <a:ext cx="142923" cy="130526"/>
              <a:chOff x="178100" y="3904645"/>
              <a:chExt cx="142923" cy="130526"/>
            </a:xfrm>
          </p:grpSpPr>
          <p:sp>
            <p:nvSpPr>
              <p:cNvPr id="5279" name="Google Shape;5279;p31"/>
              <p:cNvSpPr/>
              <p:nvPr/>
            </p:nvSpPr>
            <p:spPr>
              <a:xfrm>
                <a:off x="178100" y="3936863"/>
                <a:ext cx="40843" cy="98308"/>
              </a:xfrm>
              <a:custGeom>
                <a:avLst/>
                <a:gdLst/>
                <a:ahLst/>
                <a:cxnLst/>
                <a:rect l="l" t="t" r="r" b="b"/>
                <a:pathLst>
                  <a:path w="715" h="1721" extrusionOk="0">
                    <a:moveTo>
                      <a:pt x="237" y="1"/>
                    </a:moveTo>
                    <a:cubicBezTo>
                      <a:pt x="157" y="1"/>
                      <a:pt x="77" y="54"/>
                      <a:pt x="49" y="139"/>
                    </a:cubicBezTo>
                    <a:cubicBezTo>
                      <a:pt x="1" y="283"/>
                      <a:pt x="37" y="436"/>
                      <a:pt x="59" y="582"/>
                    </a:cubicBezTo>
                    <a:cubicBezTo>
                      <a:pt x="76" y="711"/>
                      <a:pt x="98" y="838"/>
                      <a:pt x="120" y="966"/>
                    </a:cubicBezTo>
                    <a:cubicBezTo>
                      <a:pt x="142" y="1093"/>
                      <a:pt x="158" y="1223"/>
                      <a:pt x="193" y="1347"/>
                    </a:cubicBezTo>
                    <a:cubicBezTo>
                      <a:pt x="234" y="1488"/>
                      <a:pt x="302" y="1592"/>
                      <a:pt x="413" y="1688"/>
                    </a:cubicBezTo>
                    <a:cubicBezTo>
                      <a:pt x="438" y="1709"/>
                      <a:pt x="467" y="1720"/>
                      <a:pt x="496" y="1720"/>
                    </a:cubicBezTo>
                    <a:cubicBezTo>
                      <a:pt x="533" y="1720"/>
                      <a:pt x="570" y="1702"/>
                      <a:pt x="594" y="1665"/>
                    </a:cubicBezTo>
                    <a:cubicBezTo>
                      <a:pt x="672" y="1542"/>
                      <a:pt x="715" y="1424"/>
                      <a:pt x="707" y="1275"/>
                    </a:cubicBezTo>
                    <a:cubicBezTo>
                      <a:pt x="700" y="1133"/>
                      <a:pt x="672" y="990"/>
                      <a:pt x="643" y="848"/>
                    </a:cubicBezTo>
                    <a:cubicBezTo>
                      <a:pt x="592" y="595"/>
                      <a:pt x="554" y="244"/>
                      <a:pt x="362" y="51"/>
                    </a:cubicBezTo>
                    <a:cubicBezTo>
                      <a:pt x="326" y="16"/>
                      <a:pt x="281" y="1"/>
                      <a:pt x="237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280" name="Google Shape;5280;p31"/>
              <p:cNvSpPr/>
              <p:nvPr/>
            </p:nvSpPr>
            <p:spPr>
              <a:xfrm>
                <a:off x="230654" y="3904645"/>
                <a:ext cx="37187" cy="110589"/>
              </a:xfrm>
              <a:custGeom>
                <a:avLst/>
                <a:gdLst/>
                <a:ahLst/>
                <a:cxnLst/>
                <a:rect l="l" t="t" r="r" b="b"/>
                <a:pathLst>
                  <a:path w="651" h="1936" extrusionOk="0">
                    <a:moveTo>
                      <a:pt x="399" y="0"/>
                    </a:moveTo>
                    <a:cubicBezTo>
                      <a:pt x="364" y="0"/>
                      <a:pt x="331" y="13"/>
                      <a:pt x="305" y="45"/>
                    </a:cubicBezTo>
                    <a:cubicBezTo>
                      <a:pt x="124" y="270"/>
                      <a:pt x="142" y="647"/>
                      <a:pt x="102" y="921"/>
                    </a:cubicBezTo>
                    <a:cubicBezTo>
                      <a:pt x="57" y="1239"/>
                      <a:pt x="0" y="1544"/>
                      <a:pt x="117" y="1853"/>
                    </a:cubicBezTo>
                    <a:cubicBezTo>
                      <a:pt x="136" y="1902"/>
                      <a:pt x="182" y="1936"/>
                      <a:pt x="229" y="1936"/>
                    </a:cubicBezTo>
                    <a:cubicBezTo>
                      <a:pt x="255" y="1936"/>
                      <a:pt x="282" y="1925"/>
                      <a:pt x="305" y="1902"/>
                    </a:cubicBezTo>
                    <a:cubicBezTo>
                      <a:pt x="542" y="1660"/>
                      <a:pt x="598" y="1348"/>
                      <a:pt x="625" y="1020"/>
                    </a:cubicBezTo>
                    <a:cubicBezTo>
                      <a:pt x="637" y="862"/>
                      <a:pt x="650" y="703"/>
                      <a:pt x="643" y="545"/>
                    </a:cubicBezTo>
                    <a:cubicBezTo>
                      <a:pt x="637" y="392"/>
                      <a:pt x="640" y="203"/>
                      <a:pt x="542" y="75"/>
                    </a:cubicBezTo>
                    <a:cubicBezTo>
                      <a:pt x="511" y="33"/>
                      <a:pt x="454" y="0"/>
                      <a:pt x="399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281" name="Google Shape;5281;p31"/>
              <p:cNvSpPr/>
              <p:nvPr/>
            </p:nvSpPr>
            <p:spPr>
              <a:xfrm>
                <a:off x="275667" y="3947545"/>
                <a:ext cx="45355" cy="85284"/>
              </a:xfrm>
              <a:custGeom>
                <a:avLst/>
                <a:gdLst/>
                <a:ahLst/>
                <a:cxnLst/>
                <a:rect l="l" t="t" r="r" b="b"/>
                <a:pathLst>
                  <a:path w="794" h="1493" extrusionOk="0">
                    <a:moveTo>
                      <a:pt x="528" y="0"/>
                    </a:moveTo>
                    <a:cubicBezTo>
                      <a:pt x="514" y="0"/>
                      <a:pt x="500" y="3"/>
                      <a:pt x="486" y="9"/>
                    </a:cubicBezTo>
                    <a:cubicBezTo>
                      <a:pt x="246" y="103"/>
                      <a:pt x="170" y="438"/>
                      <a:pt x="116" y="669"/>
                    </a:cubicBezTo>
                    <a:cubicBezTo>
                      <a:pt x="56" y="916"/>
                      <a:pt x="1" y="1211"/>
                      <a:pt x="155" y="1435"/>
                    </a:cubicBezTo>
                    <a:cubicBezTo>
                      <a:pt x="182" y="1473"/>
                      <a:pt x="219" y="1492"/>
                      <a:pt x="257" y="1492"/>
                    </a:cubicBezTo>
                    <a:cubicBezTo>
                      <a:pt x="286" y="1492"/>
                      <a:pt x="315" y="1481"/>
                      <a:pt x="342" y="1459"/>
                    </a:cubicBezTo>
                    <a:cubicBezTo>
                      <a:pt x="531" y="1295"/>
                      <a:pt x="571" y="1040"/>
                      <a:pt x="622" y="809"/>
                    </a:cubicBezTo>
                    <a:cubicBezTo>
                      <a:pt x="667" y="603"/>
                      <a:pt x="793" y="275"/>
                      <a:pt x="670" y="86"/>
                    </a:cubicBezTo>
                    <a:cubicBezTo>
                      <a:pt x="642" y="40"/>
                      <a:pt x="585" y="0"/>
                      <a:pt x="528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5282" name="Google Shape;5282;p31"/>
            <p:cNvGrpSpPr/>
            <p:nvPr/>
          </p:nvGrpSpPr>
          <p:grpSpPr>
            <a:xfrm flipH="1">
              <a:off x="8309559" y="4588759"/>
              <a:ext cx="88313" cy="132981"/>
              <a:chOff x="712664" y="3994329"/>
              <a:chExt cx="88313" cy="132981"/>
            </a:xfrm>
          </p:grpSpPr>
          <p:sp>
            <p:nvSpPr>
              <p:cNvPr id="5283" name="Google Shape;5283;p31"/>
              <p:cNvSpPr/>
              <p:nvPr/>
            </p:nvSpPr>
            <p:spPr>
              <a:xfrm>
                <a:off x="712664" y="4006439"/>
                <a:ext cx="44613" cy="91225"/>
              </a:xfrm>
              <a:custGeom>
                <a:avLst/>
                <a:gdLst/>
                <a:ahLst/>
                <a:cxnLst/>
                <a:rect l="l" t="t" r="r" b="b"/>
                <a:pathLst>
                  <a:path w="781" h="1597" extrusionOk="0">
                    <a:moveTo>
                      <a:pt x="221" y="1"/>
                    </a:moveTo>
                    <a:cubicBezTo>
                      <a:pt x="138" y="1"/>
                      <a:pt x="60" y="44"/>
                      <a:pt x="44" y="145"/>
                    </a:cubicBezTo>
                    <a:cubicBezTo>
                      <a:pt x="1" y="407"/>
                      <a:pt x="81" y="683"/>
                      <a:pt x="139" y="938"/>
                    </a:cubicBezTo>
                    <a:cubicBezTo>
                      <a:pt x="196" y="1187"/>
                      <a:pt x="264" y="1427"/>
                      <a:pt x="489" y="1579"/>
                    </a:cubicBezTo>
                    <a:cubicBezTo>
                      <a:pt x="506" y="1591"/>
                      <a:pt x="526" y="1596"/>
                      <a:pt x="546" y="1596"/>
                    </a:cubicBezTo>
                    <a:cubicBezTo>
                      <a:pt x="589" y="1596"/>
                      <a:pt x="632" y="1573"/>
                      <a:pt x="652" y="1535"/>
                    </a:cubicBezTo>
                    <a:cubicBezTo>
                      <a:pt x="780" y="1308"/>
                      <a:pt x="735" y="1060"/>
                      <a:pt x="674" y="820"/>
                    </a:cubicBezTo>
                    <a:cubicBezTo>
                      <a:pt x="614" y="582"/>
                      <a:pt x="569" y="295"/>
                      <a:pt x="422" y="97"/>
                    </a:cubicBezTo>
                    <a:cubicBezTo>
                      <a:pt x="377" y="36"/>
                      <a:pt x="297" y="1"/>
                      <a:pt x="221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284" name="Google Shape;5284;p31"/>
              <p:cNvSpPr/>
              <p:nvPr/>
            </p:nvSpPr>
            <p:spPr>
              <a:xfrm>
                <a:off x="767617" y="3994329"/>
                <a:ext cx="33360" cy="132981"/>
              </a:xfrm>
              <a:custGeom>
                <a:avLst/>
                <a:gdLst/>
                <a:ahLst/>
                <a:cxnLst/>
                <a:rect l="l" t="t" r="r" b="b"/>
                <a:pathLst>
                  <a:path w="584" h="2328" extrusionOk="0">
                    <a:moveTo>
                      <a:pt x="295" y="1"/>
                    </a:moveTo>
                    <a:cubicBezTo>
                      <a:pt x="171" y="1"/>
                      <a:pt x="45" y="86"/>
                      <a:pt x="30" y="255"/>
                    </a:cubicBezTo>
                    <a:cubicBezTo>
                      <a:pt x="0" y="597"/>
                      <a:pt x="2" y="946"/>
                      <a:pt x="6" y="1290"/>
                    </a:cubicBezTo>
                    <a:cubicBezTo>
                      <a:pt x="9" y="1631"/>
                      <a:pt x="24" y="1959"/>
                      <a:pt x="178" y="2270"/>
                    </a:cubicBezTo>
                    <a:cubicBezTo>
                      <a:pt x="198" y="2309"/>
                      <a:pt x="239" y="2328"/>
                      <a:pt x="281" y="2328"/>
                    </a:cubicBezTo>
                    <a:cubicBezTo>
                      <a:pt x="323" y="2328"/>
                      <a:pt x="365" y="2309"/>
                      <a:pt x="385" y="2270"/>
                    </a:cubicBezTo>
                    <a:cubicBezTo>
                      <a:pt x="543" y="1960"/>
                      <a:pt x="560" y="1631"/>
                      <a:pt x="569" y="1290"/>
                    </a:cubicBezTo>
                    <a:cubicBezTo>
                      <a:pt x="576" y="946"/>
                      <a:pt x="583" y="597"/>
                      <a:pt x="557" y="255"/>
                    </a:cubicBezTo>
                    <a:cubicBezTo>
                      <a:pt x="544" y="85"/>
                      <a:pt x="420" y="1"/>
                      <a:pt x="295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5285" name="Google Shape;5285;p31"/>
            <p:cNvGrpSpPr/>
            <p:nvPr/>
          </p:nvGrpSpPr>
          <p:grpSpPr>
            <a:xfrm flipH="1">
              <a:off x="8475836" y="4893605"/>
              <a:ext cx="148749" cy="138123"/>
              <a:chOff x="417563" y="4145250"/>
              <a:chExt cx="148749" cy="138123"/>
            </a:xfrm>
          </p:grpSpPr>
          <p:sp>
            <p:nvSpPr>
              <p:cNvPr id="5286" name="Google Shape;5286;p31"/>
              <p:cNvSpPr/>
              <p:nvPr/>
            </p:nvSpPr>
            <p:spPr>
              <a:xfrm>
                <a:off x="417563" y="4179924"/>
                <a:ext cx="39186" cy="103449"/>
              </a:xfrm>
              <a:custGeom>
                <a:avLst/>
                <a:gdLst/>
                <a:ahLst/>
                <a:cxnLst/>
                <a:rect l="l" t="t" r="r" b="b"/>
                <a:pathLst>
                  <a:path w="686" h="1811" extrusionOk="0">
                    <a:moveTo>
                      <a:pt x="283" y="1"/>
                    </a:moveTo>
                    <a:cubicBezTo>
                      <a:pt x="215" y="1"/>
                      <a:pt x="148" y="32"/>
                      <a:pt x="118" y="96"/>
                    </a:cubicBezTo>
                    <a:cubicBezTo>
                      <a:pt x="0" y="348"/>
                      <a:pt x="83" y="703"/>
                      <a:pt x="102" y="970"/>
                    </a:cubicBezTo>
                    <a:cubicBezTo>
                      <a:pt x="112" y="1123"/>
                      <a:pt x="118" y="1280"/>
                      <a:pt x="141" y="1432"/>
                    </a:cubicBezTo>
                    <a:cubicBezTo>
                      <a:pt x="163" y="1569"/>
                      <a:pt x="227" y="1672"/>
                      <a:pt x="315" y="1777"/>
                    </a:cubicBezTo>
                    <a:cubicBezTo>
                      <a:pt x="333" y="1800"/>
                      <a:pt x="363" y="1811"/>
                      <a:pt x="394" y="1811"/>
                    </a:cubicBezTo>
                    <a:cubicBezTo>
                      <a:pt x="425" y="1811"/>
                      <a:pt x="456" y="1799"/>
                      <a:pt x="475" y="1777"/>
                    </a:cubicBezTo>
                    <a:cubicBezTo>
                      <a:pt x="685" y="1537"/>
                      <a:pt x="670" y="1245"/>
                      <a:pt x="647" y="944"/>
                    </a:cubicBezTo>
                    <a:cubicBezTo>
                      <a:pt x="625" y="670"/>
                      <a:pt x="621" y="266"/>
                      <a:pt x="421" y="56"/>
                    </a:cubicBezTo>
                    <a:cubicBezTo>
                      <a:pt x="386" y="19"/>
                      <a:pt x="334" y="1"/>
                      <a:pt x="283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287" name="Google Shape;5287;p31"/>
              <p:cNvSpPr/>
              <p:nvPr/>
            </p:nvSpPr>
            <p:spPr>
              <a:xfrm>
                <a:off x="469888" y="4145250"/>
                <a:ext cx="42556" cy="117101"/>
              </a:xfrm>
              <a:custGeom>
                <a:avLst/>
                <a:gdLst/>
                <a:ahLst/>
                <a:cxnLst/>
                <a:rect l="l" t="t" r="r" b="b"/>
                <a:pathLst>
                  <a:path w="745" h="2050" extrusionOk="0">
                    <a:moveTo>
                      <a:pt x="476" y="0"/>
                    </a:moveTo>
                    <a:cubicBezTo>
                      <a:pt x="449" y="0"/>
                      <a:pt x="419" y="8"/>
                      <a:pt x="384" y="23"/>
                    </a:cubicBezTo>
                    <a:cubicBezTo>
                      <a:pt x="243" y="88"/>
                      <a:pt x="219" y="278"/>
                      <a:pt x="192" y="415"/>
                    </a:cubicBezTo>
                    <a:cubicBezTo>
                      <a:pt x="158" y="589"/>
                      <a:pt x="132" y="764"/>
                      <a:pt x="104" y="936"/>
                    </a:cubicBezTo>
                    <a:cubicBezTo>
                      <a:pt x="47" y="1281"/>
                      <a:pt x="1" y="1611"/>
                      <a:pt x="84" y="1954"/>
                    </a:cubicBezTo>
                    <a:cubicBezTo>
                      <a:pt x="99" y="2020"/>
                      <a:pt x="150" y="2049"/>
                      <a:pt x="204" y="2049"/>
                    </a:cubicBezTo>
                    <a:cubicBezTo>
                      <a:pt x="250" y="2049"/>
                      <a:pt x="298" y="2027"/>
                      <a:pt x="327" y="1988"/>
                    </a:cubicBezTo>
                    <a:cubicBezTo>
                      <a:pt x="568" y="1660"/>
                      <a:pt x="617" y="1267"/>
                      <a:pt x="652" y="870"/>
                    </a:cubicBezTo>
                    <a:cubicBezTo>
                      <a:pt x="666" y="718"/>
                      <a:pt x="745" y="0"/>
                      <a:pt x="476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288" name="Google Shape;5288;p31"/>
              <p:cNvSpPr/>
              <p:nvPr/>
            </p:nvSpPr>
            <p:spPr>
              <a:xfrm>
                <a:off x="528840" y="4206144"/>
                <a:ext cx="37472" cy="75173"/>
              </a:xfrm>
              <a:custGeom>
                <a:avLst/>
                <a:gdLst/>
                <a:ahLst/>
                <a:cxnLst/>
                <a:rect l="l" t="t" r="r" b="b"/>
                <a:pathLst>
                  <a:path w="656" h="1316" extrusionOk="0">
                    <a:moveTo>
                      <a:pt x="371" y="0"/>
                    </a:moveTo>
                    <a:cubicBezTo>
                      <a:pt x="302" y="0"/>
                      <a:pt x="231" y="34"/>
                      <a:pt x="180" y="103"/>
                    </a:cubicBezTo>
                    <a:cubicBezTo>
                      <a:pt x="57" y="271"/>
                      <a:pt x="44" y="533"/>
                      <a:pt x="23" y="733"/>
                    </a:cubicBezTo>
                    <a:cubicBezTo>
                      <a:pt x="1" y="928"/>
                      <a:pt x="15" y="1125"/>
                      <a:pt x="152" y="1281"/>
                    </a:cubicBezTo>
                    <a:cubicBezTo>
                      <a:pt x="172" y="1303"/>
                      <a:pt x="205" y="1315"/>
                      <a:pt x="238" y="1315"/>
                    </a:cubicBezTo>
                    <a:cubicBezTo>
                      <a:pt x="259" y="1315"/>
                      <a:pt x="281" y="1310"/>
                      <a:pt x="298" y="1298"/>
                    </a:cubicBezTo>
                    <a:cubicBezTo>
                      <a:pt x="470" y="1186"/>
                      <a:pt x="536" y="999"/>
                      <a:pt x="566" y="805"/>
                    </a:cubicBezTo>
                    <a:cubicBezTo>
                      <a:pt x="598" y="604"/>
                      <a:pt x="655" y="349"/>
                      <a:pt x="581" y="154"/>
                    </a:cubicBezTo>
                    <a:cubicBezTo>
                      <a:pt x="541" y="53"/>
                      <a:pt x="457" y="0"/>
                      <a:pt x="371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sp>
          <p:nvSpPr>
            <p:cNvPr id="5289" name="Google Shape;5289;p31"/>
            <p:cNvSpPr/>
            <p:nvPr/>
          </p:nvSpPr>
          <p:spPr>
            <a:xfrm flipH="1">
              <a:off x="7858763" y="4947105"/>
              <a:ext cx="33188" cy="102763"/>
            </a:xfrm>
            <a:custGeom>
              <a:avLst/>
              <a:gdLst/>
              <a:ahLst/>
              <a:cxnLst/>
              <a:rect l="l" t="t" r="r" b="b"/>
              <a:pathLst>
                <a:path w="581" h="1799" extrusionOk="0">
                  <a:moveTo>
                    <a:pt x="300" y="0"/>
                  </a:moveTo>
                  <a:cubicBezTo>
                    <a:pt x="224" y="0"/>
                    <a:pt x="148" y="46"/>
                    <a:pt x="114" y="137"/>
                  </a:cubicBezTo>
                  <a:cubicBezTo>
                    <a:pt x="22" y="389"/>
                    <a:pt x="32" y="700"/>
                    <a:pt x="16" y="968"/>
                  </a:cubicBezTo>
                  <a:cubicBezTo>
                    <a:pt x="0" y="1232"/>
                    <a:pt x="5" y="1500"/>
                    <a:pt x="120" y="1743"/>
                  </a:cubicBezTo>
                  <a:cubicBezTo>
                    <a:pt x="136" y="1778"/>
                    <a:pt x="178" y="1799"/>
                    <a:pt x="219" y="1799"/>
                  </a:cubicBezTo>
                  <a:cubicBezTo>
                    <a:pt x="248" y="1799"/>
                    <a:pt x="276" y="1788"/>
                    <a:pt x="293" y="1765"/>
                  </a:cubicBezTo>
                  <a:cubicBezTo>
                    <a:pt x="467" y="1544"/>
                    <a:pt x="522" y="1270"/>
                    <a:pt x="540" y="994"/>
                  </a:cubicBezTo>
                  <a:cubicBezTo>
                    <a:pt x="554" y="722"/>
                    <a:pt x="580" y="397"/>
                    <a:pt x="484" y="137"/>
                  </a:cubicBezTo>
                  <a:cubicBezTo>
                    <a:pt x="451" y="46"/>
                    <a:pt x="375" y="0"/>
                    <a:pt x="300" y="0"/>
                  </a:cubicBezTo>
                  <a:close/>
                </a:path>
              </a:pathLst>
            </a:custGeom>
            <a:solidFill>
              <a:srgbClr val="191919">
                <a:alpha val="59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90" name="Google Shape;5290;p31"/>
            <p:cNvSpPr/>
            <p:nvPr/>
          </p:nvSpPr>
          <p:spPr>
            <a:xfrm flipH="1">
              <a:off x="7690888" y="4652480"/>
              <a:ext cx="33188" cy="102763"/>
            </a:xfrm>
            <a:custGeom>
              <a:avLst/>
              <a:gdLst/>
              <a:ahLst/>
              <a:cxnLst/>
              <a:rect l="l" t="t" r="r" b="b"/>
              <a:pathLst>
                <a:path w="581" h="1799" extrusionOk="0">
                  <a:moveTo>
                    <a:pt x="300" y="0"/>
                  </a:moveTo>
                  <a:cubicBezTo>
                    <a:pt x="224" y="0"/>
                    <a:pt x="148" y="46"/>
                    <a:pt x="114" y="137"/>
                  </a:cubicBezTo>
                  <a:cubicBezTo>
                    <a:pt x="22" y="389"/>
                    <a:pt x="32" y="700"/>
                    <a:pt x="16" y="968"/>
                  </a:cubicBezTo>
                  <a:cubicBezTo>
                    <a:pt x="0" y="1232"/>
                    <a:pt x="5" y="1500"/>
                    <a:pt x="120" y="1743"/>
                  </a:cubicBezTo>
                  <a:cubicBezTo>
                    <a:pt x="136" y="1778"/>
                    <a:pt x="178" y="1799"/>
                    <a:pt x="219" y="1799"/>
                  </a:cubicBezTo>
                  <a:cubicBezTo>
                    <a:pt x="248" y="1799"/>
                    <a:pt x="276" y="1788"/>
                    <a:pt x="293" y="1765"/>
                  </a:cubicBezTo>
                  <a:cubicBezTo>
                    <a:pt x="467" y="1544"/>
                    <a:pt x="522" y="1270"/>
                    <a:pt x="540" y="994"/>
                  </a:cubicBezTo>
                  <a:cubicBezTo>
                    <a:pt x="554" y="722"/>
                    <a:pt x="580" y="397"/>
                    <a:pt x="484" y="137"/>
                  </a:cubicBezTo>
                  <a:cubicBezTo>
                    <a:pt x="451" y="46"/>
                    <a:pt x="375" y="0"/>
                    <a:pt x="300" y="0"/>
                  </a:cubicBezTo>
                  <a:close/>
                </a:path>
              </a:pathLst>
            </a:custGeom>
            <a:solidFill>
              <a:srgbClr val="191919">
                <a:alpha val="59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5291" name="Google Shape;5291;p31"/>
            <p:cNvGrpSpPr/>
            <p:nvPr/>
          </p:nvGrpSpPr>
          <p:grpSpPr>
            <a:xfrm flipH="1">
              <a:off x="8078788" y="4799888"/>
              <a:ext cx="142923" cy="130526"/>
              <a:chOff x="178100" y="3904645"/>
              <a:chExt cx="142923" cy="130526"/>
            </a:xfrm>
          </p:grpSpPr>
          <p:sp>
            <p:nvSpPr>
              <p:cNvPr id="5292" name="Google Shape;5292;p31"/>
              <p:cNvSpPr/>
              <p:nvPr/>
            </p:nvSpPr>
            <p:spPr>
              <a:xfrm>
                <a:off x="178100" y="3936863"/>
                <a:ext cx="40843" cy="98308"/>
              </a:xfrm>
              <a:custGeom>
                <a:avLst/>
                <a:gdLst/>
                <a:ahLst/>
                <a:cxnLst/>
                <a:rect l="l" t="t" r="r" b="b"/>
                <a:pathLst>
                  <a:path w="715" h="1721" extrusionOk="0">
                    <a:moveTo>
                      <a:pt x="237" y="1"/>
                    </a:moveTo>
                    <a:cubicBezTo>
                      <a:pt x="157" y="1"/>
                      <a:pt x="77" y="54"/>
                      <a:pt x="49" y="139"/>
                    </a:cubicBezTo>
                    <a:cubicBezTo>
                      <a:pt x="1" y="283"/>
                      <a:pt x="37" y="436"/>
                      <a:pt x="59" y="582"/>
                    </a:cubicBezTo>
                    <a:cubicBezTo>
                      <a:pt x="76" y="711"/>
                      <a:pt x="98" y="838"/>
                      <a:pt x="120" y="966"/>
                    </a:cubicBezTo>
                    <a:cubicBezTo>
                      <a:pt x="142" y="1093"/>
                      <a:pt x="158" y="1223"/>
                      <a:pt x="193" y="1347"/>
                    </a:cubicBezTo>
                    <a:cubicBezTo>
                      <a:pt x="234" y="1488"/>
                      <a:pt x="302" y="1592"/>
                      <a:pt x="413" y="1688"/>
                    </a:cubicBezTo>
                    <a:cubicBezTo>
                      <a:pt x="438" y="1709"/>
                      <a:pt x="467" y="1720"/>
                      <a:pt x="496" y="1720"/>
                    </a:cubicBezTo>
                    <a:cubicBezTo>
                      <a:pt x="533" y="1720"/>
                      <a:pt x="570" y="1702"/>
                      <a:pt x="594" y="1665"/>
                    </a:cubicBezTo>
                    <a:cubicBezTo>
                      <a:pt x="672" y="1542"/>
                      <a:pt x="715" y="1424"/>
                      <a:pt x="707" y="1275"/>
                    </a:cubicBezTo>
                    <a:cubicBezTo>
                      <a:pt x="700" y="1133"/>
                      <a:pt x="672" y="990"/>
                      <a:pt x="643" y="848"/>
                    </a:cubicBezTo>
                    <a:cubicBezTo>
                      <a:pt x="592" y="595"/>
                      <a:pt x="554" y="244"/>
                      <a:pt x="362" y="51"/>
                    </a:cubicBezTo>
                    <a:cubicBezTo>
                      <a:pt x="326" y="16"/>
                      <a:pt x="281" y="1"/>
                      <a:pt x="237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293" name="Google Shape;5293;p31"/>
              <p:cNvSpPr/>
              <p:nvPr/>
            </p:nvSpPr>
            <p:spPr>
              <a:xfrm>
                <a:off x="230654" y="3904645"/>
                <a:ext cx="37187" cy="110589"/>
              </a:xfrm>
              <a:custGeom>
                <a:avLst/>
                <a:gdLst/>
                <a:ahLst/>
                <a:cxnLst/>
                <a:rect l="l" t="t" r="r" b="b"/>
                <a:pathLst>
                  <a:path w="651" h="1936" extrusionOk="0">
                    <a:moveTo>
                      <a:pt x="399" y="0"/>
                    </a:moveTo>
                    <a:cubicBezTo>
                      <a:pt x="364" y="0"/>
                      <a:pt x="331" y="13"/>
                      <a:pt x="305" y="45"/>
                    </a:cubicBezTo>
                    <a:cubicBezTo>
                      <a:pt x="124" y="270"/>
                      <a:pt x="142" y="647"/>
                      <a:pt x="102" y="921"/>
                    </a:cubicBezTo>
                    <a:cubicBezTo>
                      <a:pt x="57" y="1239"/>
                      <a:pt x="0" y="1544"/>
                      <a:pt x="117" y="1853"/>
                    </a:cubicBezTo>
                    <a:cubicBezTo>
                      <a:pt x="136" y="1902"/>
                      <a:pt x="182" y="1936"/>
                      <a:pt x="229" y="1936"/>
                    </a:cubicBezTo>
                    <a:cubicBezTo>
                      <a:pt x="255" y="1936"/>
                      <a:pt x="282" y="1925"/>
                      <a:pt x="305" y="1902"/>
                    </a:cubicBezTo>
                    <a:cubicBezTo>
                      <a:pt x="542" y="1660"/>
                      <a:pt x="598" y="1348"/>
                      <a:pt x="625" y="1020"/>
                    </a:cubicBezTo>
                    <a:cubicBezTo>
                      <a:pt x="637" y="862"/>
                      <a:pt x="650" y="703"/>
                      <a:pt x="643" y="545"/>
                    </a:cubicBezTo>
                    <a:cubicBezTo>
                      <a:pt x="637" y="392"/>
                      <a:pt x="640" y="203"/>
                      <a:pt x="542" y="75"/>
                    </a:cubicBezTo>
                    <a:cubicBezTo>
                      <a:pt x="511" y="33"/>
                      <a:pt x="454" y="0"/>
                      <a:pt x="399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294" name="Google Shape;5294;p31"/>
              <p:cNvSpPr/>
              <p:nvPr/>
            </p:nvSpPr>
            <p:spPr>
              <a:xfrm>
                <a:off x="275667" y="3947545"/>
                <a:ext cx="45355" cy="85284"/>
              </a:xfrm>
              <a:custGeom>
                <a:avLst/>
                <a:gdLst/>
                <a:ahLst/>
                <a:cxnLst/>
                <a:rect l="l" t="t" r="r" b="b"/>
                <a:pathLst>
                  <a:path w="794" h="1493" extrusionOk="0">
                    <a:moveTo>
                      <a:pt x="528" y="0"/>
                    </a:moveTo>
                    <a:cubicBezTo>
                      <a:pt x="514" y="0"/>
                      <a:pt x="500" y="3"/>
                      <a:pt x="486" y="9"/>
                    </a:cubicBezTo>
                    <a:cubicBezTo>
                      <a:pt x="246" y="103"/>
                      <a:pt x="170" y="438"/>
                      <a:pt x="116" y="669"/>
                    </a:cubicBezTo>
                    <a:cubicBezTo>
                      <a:pt x="56" y="916"/>
                      <a:pt x="1" y="1211"/>
                      <a:pt x="155" y="1435"/>
                    </a:cubicBezTo>
                    <a:cubicBezTo>
                      <a:pt x="182" y="1473"/>
                      <a:pt x="219" y="1492"/>
                      <a:pt x="257" y="1492"/>
                    </a:cubicBezTo>
                    <a:cubicBezTo>
                      <a:pt x="286" y="1492"/>
                      <a:pt x="315" y="1481"/>
                      <a:pt x="342" y="1459"/>
                    </a:cubicBezTo>
                    <a:cubicBezTo>
                      <a:pt x="531" y="1295"/>
                      <a:pt x="571" y="1040"/>
                      <a:pt x="622" y="809"/>
                    </a:cubicBezTo>
                    <a:cubicBezTo>
                      <a:pt x="667" y="603"/>
                      <a:pt x="793" y="275"/>
                      <a:pt x="670" y="86"/>
                    </a:cubicBezTo>
                    <a:cubicBezTo>
                      <a:pt x="642" y="40"/>
                      <a:pt x="585" y="0"/>
                      <a:pt x="528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5295" name="Google Shape;5295;p31"/>
            <p:cNvGrpSpPr/>
            <p:nvPr/>
          </p:nvGrpSpPr>
          <p:grpSpPr>
            <a:xfrm flipH="1">
              <a:off x="7317309" y="4602647"/>
              <a:ext cx="88313" cy="132981"/>
              <a:chOff x="712664" y="3994329"/>
              <a:chExt cx="88313" cy="132981"/>
            </a:xfrm>
          </p:grpSpPr>
          <p:sp>
            <p:nvSpPr>
              <p:cNvPr id="5296" name="Google Shape;5296;p31"/>
              <p:cNvSpPr/>
              <p:nvPr/>
            </p:nvSpPr>
            <p:spPr>
              <a:xfrm>
                <a:off x="712664" y="4006439"/>
                <a:ext cx="44613" cy="91225"/>
              </a:xfrm>
              <a:custGeom>
                <a:avLst/>
                <a:gdLst/>
                <a:ahLst/>
                <a:cxnLst/>
                <a:rect l="l" t="t" r="r" b="b"/>
                <a:pathLst>
                  <a:path w="781" h="1597" extrusionOk="0">
                    <a:moveTo>
                      <a:pt x="221" y="1"/>
                    </a:moveTo>
                    <a:cubicBezTo>
                      <a:pt x="138" y="1"/>
                      <a:pt x="60" y="44"/>
                      <a:pt x="44" y="145"/>
                    </a:cubicBezTo>
                    <a:cubicBezTo>
                      <a:pt x="1" y="407"/>
                      <a:pt x="81" y="683"/>
                      <a:pt x="139" y="938"/>
                    </a:cubicBezTo>
                    <a:cubicBezTo>
                      <a:pt x="196" y="1187"/>
                      <a:pt x="264" y="1427"/>
                      <a:pt x="489" y="1579"/>
                    </a:cubicBezTo>
                    <a:cubicBezTo>
                      <a:pt x="506" y="1591"/>
                      <a:pt x="526" y="1596"/>
                      <a:pt x="546" y="1596"/>
                    </a:cubicBezTo>
                    <a:cubicBezTo>
                      <a:pt x="589" y="1596"/>
                      <a:pt x="632" y="1573"/>
                      <a:pt x="652" y="1535"/>
                    </a:cubicBezTo>
                    <a:cubicBezTo>
                      <a:pt x="780" y="1308"/>
                      <a:pt x="735" y="1060"/>
                      <a:pt x="674" y="820"/>
                    </a:cubicBezTo>
                    <a:cubicBezTo>
                      <a:pt x="614" y="582"/>
                      <a:pt x="569" y="295"/>
                      <a:pt x="422" y="97"/>
                    </a:cubicBezTo>
                    <a:cubicBezTo>
                      <a:pt x="377" y="36"/>
                      <a:pt x="297" y="1"/>
                      <a:pt x="221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297" name="Google Shape;5297;p31"/>
              <p:cNvSpPr/>
              <p:nvPr/>
            </p:nvSpPr>
            <p:spPr>
              <a:xfrm>
                <a:off x="767617" y="3994329"/>
                <a:ext cx="33360" cy="132981"/>
              </a:xfrm>
              <a:custGeom>
                <a:avLst/>
                <a:gdLst/>
                <a:ahLst/>
                <a:cxnLst/>
                <a:rect l="l" t="t" r="r" b="b"/>
                <a:pathLst>
                  <a:path w="584" h="2328" extrusionOk="0">
                    <a:moveTo>
                      <a:pt x="295" y="1"/>
                    </a:moveTo>
                    <a:cubicBezTo>
                      <a:pt x="171" y="1"/>
                      <a:pt x="45" y="86"/>
                      <a:pt x="30" y="255"/>
                    </a:cubicBezTo>
                    <a:cubicBezTo>
                      <a:pt x="0" y="597"/>
                      <a:pt x="2" y="946"/>
                      <a:pt x="6" y="1290"/>
                    </a:cubicBezTo>
                    <a:cubicBezTo>
                      <a:pt x="9" y="1631"/>
                      <a:pt x="24" y="1959"/>
                      <a:pt x="178" y="2270"/>
                    </a:cubicBezTo>
                    <a:cubicBezTo>
                      <a:pt x="198" y="2309"/>
                      <a:pt x="239" y="2328"/>
                      <a:pt x="281" y="2328"/>
                    </a:cubicBezTo>
                    <a:cubicBezTo>
                      <a:pt x="323" y="2328"/>
                      <a:pt x="365" y="2309"/>
                      <a:pt x="385" y="2270"/>
                    </a:cubicBezTo>
                    <a:cubicBezTo>
                      <a:pt x="543" y="1960"/>
                      <a:pt x="560" y="1631"/>
                      <a:pt x="569" y="1290"/>
                    </a:cubicBezTo>
                    <a:cubicBezTo>
                      <a:pt x="576" y="946"/>
                      <a:pt x="583" y="597"/>
                      <a:pt x="557" y="255"/>
                    </a:cubicBezTo>
                    <a:cubicBezTo>
                      <a:pt x="544" y="85"/>
                      <a:pt x="420" y="1"/>
                      <a:pt x="295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5298" name="Google Shape;5298;p31"/>
            <p:cNvGrpSpPr/>
            <p:nvPr/>
          </p:nvGrpSpPr>
          <p:grpSpPr>
            <a:xfrm flipH="1">
              <a:off x="7434236" y="4851518"/>
              <a:ext cx="148749" cy="138123"/>
              <a:chOff x="417563" y="4145250"/>
              <a:chExt cx="148749" cy="138123"/>
            </a:xfrm>
          </p:grpSpPr>
          <p:sp>
            <p:nvSpPr>
              <p:cNvPr id="5299" name="Google Shape;5299;p31"/>
              <p:cNvSpPr/>
              <p:nvPr/>
            </p:nvSpPr>
            <p:spPr>
              <a:xfrm>
                <a:off x="417563" y="4179924"/>
                <a:ext cx="39186" cy="103449"/>
              </a:xfrm>
              <a:custGeom>
                <a:avLst/>
                <a:gdLst/>
                <a:ahLst/>
                <a:cxnLst/>
                <a:rect l="l" t="t" r="r" b="b"/>
                <a:pathLst>
                  <a:path w="686" h="1811" extrusionOk="0">
                    <a:moveTo>
                      <a:pt x="283" y="1"/>
                    </a:moveTo>
                    <a:cubicBezTo>
                      <a:pt x="215" y="1"/>
                      <a:pt x="148" y="32"/>
                      <a:pt x="118" y="96"/>
                    </a:cubicBezTo>
                    <a:cubicBezTo>
                      <a:pt x="0" y="348"/>
                      <a:pt x="83" y="703"/>
                      <a:pt x="102" y="970"/>
                    </a:cubicBezTo>
                    <a:cubicBezTo>
                      <a:pt x="112" y="1123"/>
                      <a:pt x="118" y="1280"/>
                      <a:pt x="141" y="1432"/>
                    </a:cubicBezTo>
                    <a:cubicBezTo>
                      <a:pt x="163" y="1569"/>
                      <a:pt x="227" y="1672"/>
                      <a:pt x="315" y="1777"/>
                    </a:cubicBezTo>
                    <a:cubicBezTo>
                      <a:pt x="333" y="1800"/>
                      <a:pt x="363" y="1811"/>
                      <a:pt x="394" y="1811"/>
                    </a:cubicBezTo>
                    <a:cubicBezTo>
                      <a:pt x="425" y="1811"/>
                      <a:pt x="456" y="1799"/>
                      <a:pt x="475" y="1777"/>
                    </a:cubicBezTo>
                    <a:cubicBezTo>
                      <a:pt x="685" y="1537"/>
                      <a:pt x="670" y="1245"/>
                      <a:pt x="647" y="944"/>
                    </a:cubicBezTo>
                    <a:cubicBezTo>
                      <a:pt x="625" y="670"/>
                      <a:pt x="621" y="266"/>
                      <a:pt x="421" y="56"/>
                    </a:cubicBezTo>
                    <a:cubicBezTo>
                      <a:pt x="386" y="19"/>
                      <a:pt x="334" y="1"/>
                      <a:pt x="283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300" name="Google Shape;5300;p31"/>
              <p:cNvSpPr/>
              <p:nvPr/>
            </p:nvSpPr>
            <p:spPr>
              <a:xfrm>
                <a:off x="469888" y="4145250"/>
                <a:ext cx="42556" cy="117101"/>
              </a:xfrm>
              <a:custGeom>
                <a:avLst/>
                <a:gdLst/>
                <a:ahLst/>
                <a:cxnLst/>
                <a:rect l="l" t="t" r="r" b="b"/>
                <a:pathLst>
                  <a:path w="745" h="2050" extrusionOk="0">
                    <a:moveTo>
                      <a:pt x="476" y="0"/>
                    </a:moveTo>
                    <a:cubicBezTo>
                      <a:pt x="449" y="0"/>
                      <a:pt x="419" y="8"/>
                      <a:pt x="384" y="23"/>
                    </a:cubicBezTo>
                    <a:cubicBezTo>
                      <a:pt x="243" y="88"/>
                      <a:pt x="219" y="278"/>
                      <a:pt x="192" y="415"/>
                    </a:cubicBezTo>
                    <a:cubicBezTo>
                      <a:pt x="158" y="589"/>
                      <a:pt x="132" y="764"/>
                      <a:pt x="104" y="936"/>
                    </a:cubicBezTo>
                    <a:cubicBezTo>
                      <a:pt x="47" y="1281"/>
                      <a:pt x="1" y="1611"/>
                      <a:pt x="84" y="1954"/>
                    </a:cubicBezTo>
                    <a:cubicBezTo>
                      <a:pt x="99" y="2020"/>
                      <a:pt x="150" y="2049"/>
                      <a:pt x="204" y="2049"/>
                    </a:cubicBezTo>
                    <a:cubicBezTo>
                      <a:pt x="250" y="2049"/>
                      <a:pt x="298" y="2027"/>
                      <a:pt x="327" y="1988"/>
                    </a:cubicBezTo>
                    <a:cubicBezTo>
                      <a:pt x="568" y="1660"/>
                      <a:pt x="617" y="1267"/>
                      <a:pt x="652" y="870"/>
                    </a:cubicBezTo>
                    <a:cubicBezTo>
                      <a:pt x="666" y="718"/>
                      <a:pt x="745" y="0"/>
                      <a:pt x="476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301" name="Google Shape;5301;p31"/>
              <p:cNvSpPr/>
              <p:nvPr/>
            </p:nvSpPr>
            <p:spPr>
              <a:xfrm>
                <a:off x="528840" y="4206144"/>
                <a:ext cx="37472" cy="75173"/>
              </a:xfrm>
              <a:custGeom>
                <a:avLst/>
                <a:gdLst/>
                <a:ahLst/>
                <a:cxnLst/>
                <a:rect l="l" t="t" r="r" b="b"/>
                <a:pathLst>
                  <a:path w="656" h="1316" extrusionOk="0">
                    <a:moveTo>
                      <a:pt x="371" y="0"/>
                    </a:moveTo>
                    <a:cubicBezTo>
                      <a:pt x="302" y="0"/>
                      <a:pt x="231" y="34"/>
                      <a:pt x="180" y="103"/>
                    </a:cubicBezTo>
                    <a:cubicBezTo>
                      <a:pt x="57" y="271"/>
                      <a:pt x="44" y="533"/>
                      <a:pt x="23" y="733"/>
                    </a:cubicBezTo>
                    <a:cubicBezTo>
                      <a:pt x="1" y="928"/>
                      <a:pt x="15" y="1125"/>
                      <a:pt x="152" y="1281"/>
                    </a:cubicBezTo>
                    <a:cubicBezTo>
                      <a:pt x="172" y="1303"/>
                      <a:pt x="205" y="1315"/>
                      <a:pt x="238" y="1315"/>
                    </a:cubicBezTo>
                    <a:cubicBezTo>
                      <a:pt x="259" y="1315"/>
                      <a:pt x="281" y="1310"/>
                      <a:pt x="298" y="1298"/>
                    </a:cubicBezTo>
                    <a:cubicBezTo>
                      <a:pt x="470" y="1186"/>
                      <a:pt x="536" y="999"/>
                      <a:pt x="566" y="805"/>
                    </a:cubicBezTo>
                    <a:cubicBezTo>
                      <a:pt x="598" y="604"/>
                      <a:pt x="655" y="349"/>
                      <a:pt x="581" y="154"/>
                    </a:cubicBezTo>
                    <a:cubicBezTo>
                      <a:pt x="541" y="53"/>
                      <a:pt x="457" y="0"/>
                      <a:pt x="371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sp>
          <p:nvSpPr>
            <p:cNvPr id="5302" name="Google Shape;5302;p31"/>
            <p:cNvSpPr/>
            <p:nvPr/>
          </p:nvSpPr>
          <p:spPr>
            <a:xfrm flipH="1">
              <a:off x="6268101" y="4911293"/>
              <a:ext cx="33188" cy="102763"/>
            </a:xfrm>
            <a:custGeom>
              <a:avLst/>
              <a:gdLst/>
              <a:ahLst/>
              <a:cxnLst/>
              <a:rect l="l" t="t" r="r" b="b"/>
              <a:pathLst>
                <a:path w="581" h="1799" extrusionOk="0">
                  <a:moveTo>
                    <a:pt x="300" y="0"/>
                  </a:moveTo>
                  <a:cubicBezTo>
                    <a:pt x="224" y="0"/>
                    <a:pt x="148" y="46"/>
                    <a:pt x="114" y="137"/>
                  </a:cubicBezTo>
                  <a:cubicBezTo>
                    <a:pt x="22" y="389"/>
                    <a:pt x="32" y="700"/>
                    <a:pt x="16" y="968"/>
                  </a:cubicBezTo>
                  <a:cubicBezTo>
                    <a:pt x="0" y="1232"/>
                    <a:pt x="5" y="1500"/>
                    <a:pt x="120" y="1743"/>
                  </a:cubicBezTo>
                  <a:cubicBezTo>
                    <a:pt x="136" y="1778"/>
                    <a:pt x="178" y="1799"/>
                    <a:pt x="219" y="1799"/>
                  </a:cubicBezTo>
                  <a:cubicBezTo>
                    <a:pt x="248" y="1799"/>
                    <a:pt x="276" y="1788"/>
                    <a:pt x="293" y="1765"/>
                  </a:cubicBezTo>
                  <a:cubicBezTo>
                    <a:pt x="467" y="1544"/>
                    <a:pt x="522" y="1270"/>
                    <a:pt x="540" y="994"/>
                  </a:cubicBezTo>
                  <a:cubicBezTo>
                    <a:pt x="554" y="722"/>
                    <a:pt x="580" y="397"/>
                    <a:pt x="484" y="137"/>
                  </a:cubicBezTo>
                  <a:cubicBezTo>
                    <a:pt x="451" y="46"/>
                    <a:pt x="375" y="0"/>
                    <a:pt x="300" y="0"/>
                  </a:cubicBezTo>
                  <a:close/>
                </a:path>
              </a:pathLst>
            </a:custGeom>
            <a:solidFill>
              <a:srgbClr val="191919">
                <a:alpha val="59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5303" name="Google Shape;5303;p31"/>
            <p:cNvGrpSpPr/>
            <p:nvPr/>
          </p:nvGrpSpPr>
          <p:grpSpPr>
            <a:xfrm flipH="1">
              <a:off x="5467046" y="4869472"/>
              <a:ext cx="88313" cy="132981"/>
              <a:chOff x="712664" y="3994329"/>
              <a:chExt cx="88313" cy="132981"/>
            </a:xfrm>
          </p:grpSpPr>
          <p:sp>
            <p:nvSpPr>
              <p:cNvPr id="5304" name="Google Shape;5304;p31"/>
              <p:cNvSpPr/>
              <p:nvPr/>
            </p:nvSpPr>
            <p:spPr>
              <a:xfrm>
                <a:off x="712664" y="4006439"/>
                <a:ext cx="44613" cy="91225"/>
              </a:xfrm>
              <a:custGeom>
                <a:avLst/>
                <a:gdLst/>
                <a:ahLst/>
                <a:cxnLst/>
                <a:rect l="l" t="t" r="r" b="b"/>
                <a:pathLst>
                  <a:path w="781" h="1597" extrusionOk="0">
                    <a:moveTo>
                      <a:pt x="221" y="1"/>
                    </a:moveTo>
                    <a:cubicBezTo>
                      <a:pt x="138" y="1"/>
                      <a:pt x="60" y="44"/>
                      <a:pt x="44" y="145"/>
                    </a:cubicBezTo>
                    <a:cubicBezTo>
                      <a:pt x="1" y="407"/>
                      <a:pt x="81" y="683"/>
                      <a:pt x="139" y="938"/>
                    </a:cubicBezTo>
                    <a:cubicBezTo>
                      <a:pt x="196" y="1187"/>
                      <a:pt x="264" y="1427"/>
                      <a:pt x="489" y="1579"/>
                    </a:cubicBezTo>
                    <a:cubicBezTo>
                      <a:pt x="506" y="1591"/>
                      <a:pt x="526" y="1596"/>
                      <a:pt x="546" y="1596"/>
                    </a:cubicBezTo>
                    <a:cubicBezTo>
                      <a:pt x="589" y="1596"/>
                      <a:pt x="632" y="1573"/>
                      <a:pt x="652" y="1535"/>
                    </a:cubicBezTo>
                    <a:cubicBezTo>
                      <a:pt x="780" y="1308"/>
                      <a:pt x="735" y="1060"/>
                      <a:pt x="674" y="820"/>
                    </a:cubicBezTo>
                    <a:cubicBezTo>
                      <a:pt x="614" y="582"/>
                      <a:pt x="569" y="295"/>
                      <a:pt x="422" y="97"/>
                    </a:cubicBezTo>
                    <a:cubicBezTo>
                      <a:pt x="377" y="36"/>
                      <a:pt x="297" y="1"/>
                      <a:pt x="221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305" name="Google Shape;5305;p31"/>
              <p:cNvSpPr/>
              <p:nvPr/>
            </p:nvSpPr>
            <p:spPr>
              <a:xfrm>
                <a:off x="767617" y="3994329"/>
                <a:ext cx="33360" cy="132981"/>
              </a:xfrm>
              <a:custGeom>
                <a:avLst/>
                <a:gdLst/>
                <a:ahLst/>
                <a:cxnLst/>
                <a:rect l="l" t="t" r="r" b="b"/>
                <a:pathLst>
                  <a:path w="584" h="2328" extrusionOk="0">
                    <a:moveTo>
                      <a:pt x="295" y="1"/>
                    </a:moveTo>
                    <a:cubicBezTo>
                      <a:pt x="171" y="1"/>
                      <a:pt x="45" y="86"/>
                      <a:pt x="30" y="255"/>
                    </a:cubicBezTo>
                    <a:cubicBezTo>
                      <a:pt x="0" y="597"/>
                      <a:pt x="2" y="946"/>
                      <a:pt x="6" y="1290"/>
                    </a:cubicBezTo>
                    <a:cubicBezTo>
                      <a:pt x="9" y="1631"/>
                      <a:pt x="24" y="1959"/>
                      <a:pt x="178" y="2270"/>
                    </a:cubicBezTo>
                    <a:cubicBezTo>
                      <a:pt x="198" y="2309"/>
                      <a:pt x="239" y="2328"/>
                      <a:pt x="281" y="2328"/>
                    </a:cubicBezTo>
                    <a:cubicBezTo>
                      <a:pt x="323" y="2328"/>
                      <a:pt x="365" y="2309"/>
                      <a:pt x="385" y="2270"/>
                    </a:cubicBezTo>
                    <a:cubicBezTo>
                      <a:pt x="543" y="1960"/>
                      <a:pt x="560" y="1631"/>
                      <a:pt x="569" y="1290"/>
                    </a:cubicBezTo>
                    <a:cubicBezTo>
                      <a:pt x="576" y="946"/>
                      <a:pt x="583" y="597"/>
                      <a:pt x="557" y="255"/>
                    </a:cubicBezTo>
                    <a:cubicBezTo>
                      <a:pt x="544" y="85"/>
                      <a:pt x="420" y="1"/>
                      <a:pt x="295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sp>
          <p:nvSpPr>
            <p:cNvPr id="5306" name="Google Shape;5306;p31"/>
            <p:cNvSpPr/>
            <p:nvPr/>
          </p:nvSpPr>
          <p:spPr>
            <a:xfrm flipH="1">
              <a:off x="6834713" y="4617755"/>
              <a:ext cx="33188" cy="102763"/>
            </a:xfrm>
            <a:custGeom>
              <a:avLst/>
              <a:gdLst/>
              <a:ahLst/>
              <a:cxnLst/>
              <a:rect l="l" t="t" r="r" b="b"/>
              <a:pathLst>
                <a:path w="581" h="1799" extrusionOk="0">
                  <a:moveTo>
                    <a:pt x="300" y="0"/>
                  </a:moveTo>
                  <a:cubicBezTo>
                    <a:pt x="224" y="0"/>
                    <a:pt x="148" y="46"/>
                    <a:pt x="114" y="137"/>
                  </a:cubicBezTo>
                  <a:cubicBezTo>
                    <a:pt x="22" y="389"/>
                    <a:pt x="32" y="700"/>
                    <a:pt x="16" y="968"/>
                  </a:cubicBezTo>
                  <a:cubicBezTo>
                    <a:pt x="0" y="1232"/>
                    <a:pt x="5" y="1500"/>
                    <a:pt x="120" y="1743"/>
                  </a:cubicBezTo>
                  <a:cubicBezTo>
                    <a:pt x="136" y="1778"/>
                    <a:pt x="178" y="1799"/>
                    <a:pt x="219" y="1799"/>
                  </a:cubicBezTo>
                  <a:cubicBezTo>
                    <a:pt x="248" y="1799"/>
                    <a:pt x="276" y="1788"/>
                    <a:pt x="293" y="1765"/>
                  </a:cubicBezTo>
                  <a:cubicBezTo>
                    <a:pt x="467" y="1544"/>
                    <a:pt x="522" y="1270"/>
                    <a:pt x="540" y="994"/>
                  </a:cubicBezTo>
                  <a:cubicBezTo>
                    <a:pt x="554" y="722"/>
                    <a:pt x="580" y="397"/>
                    <a:pt x="484" y="137"/>
                  </a:cubicBezTo>
                  <a:cubicBezTo>
                    <a:pt x="451" y="46"/>
                    <a:pt x="375" y="0"/>
                    <a:pt x="300" y="0"/>
                  </a:cubicBezTo>
                  <a:close/>
                </a:path>
              </a:pathLst>
            </a:custGeom>
            <a:solidFill>
              <a:srgbClr val="191919">
                <a:alpha val="59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5307" name="Google Shape;5307;p31"/>
            <p:cNvGrpSpPr/>
            <p:nvPr/>
          </p:nvGrpSpPr>
          <p:grpSpPr>
            <a:xfrm flipH="1">
              <a:off x="7047313" y="4735613"/>
              <a:ext cx="142923" cy="130526"/>
              <a:chOff x="178100" y="3904645"/>
              <a:chExt cx="142923" cy="130526"/>
            </a:xfrm>
          </p:grpSpPr>
          <p:sp>
            <p:nvSpPr>
              <p:cNvPr id="5308" name="Google Shape;5308;p31"/>
              <p:cNvSpPr/>
              <p:nvPr/>
            </p:nvSpPr>
            <p:spPr>
              <a:xfrm>
                <a:off x="178100" y="3936863"/>
                <a:ext cx="40843" cy="98308"/>
              </a:xfrm>
              <a:custGeom>
                <a:avLst/>
                <a:gdLst/>
                <a:ahLst/>
                <a:cxnLst/>
                <a:rect l="l" t="t" r="r" b="b"/>
                <a:pathLst>
                  <a:path w="715" h="1721" extrusionOk="0">
                    <a:moveTo>
                      <a:pt x="237" y="1"/>
                    </a:moveTo>
                    <a:cubicBezTo>
                      <a:pt x="157" y="1"/>
                      <a:pt x="77" y="54"/>
                      <a:pt x="49" y="139"/>
                    </a:cubicBezTo>
                    <a:cubicBezTo>
                      <a:pt x="1" y="283"/>
                      <a:pt x="37" y="436"/>
                      <a:pt x="59" y="582"/>
                    </a:cubicBezTo>
                    <a:cubicBezTo>
                      <a:pt x="76" y="711"/>
                      <a:pt x="98" y="838"/>
                      <a:pt x="120" y="966"/>
                    </a:cubicBezTo>
                    <a:cubicBezTo>
                      <a:pt x="142" y="1093"/>
                      <a:pt x="158" y="1223"/>
                      <a:pt x="193" y="1347"/>
                    </a:cubicBezTo>
                    <a:cubicBezTo>
                      <a:pt x="234" y="1488"/>
                      <a:pt x="302" y="1592"/>
                      <a:pt x="413" y="1688"/>
                    </a:cubicBezTo>
                    <a:cubicBezTo>
                      <a:pt x="438" y="1709"/>
                      <a:pt x="467" y="1720"/>
                      <a:pt x="496" y="1720"/>
                    </a:cubicBezTo>
                    <a:cubicBezTo>
                      <a:pt x="533" y="1720"/>
                      <a:pt x="570" y="1702"/>
                      <a:pt x="594" y="1665"/>
                    </a:cubicBezTo>
                    <a:cubicBezTo>
                      <a:pt x="672" y="1542"/>
                      <a:pt x="715" y="1424"/>
                      <a:pt x="707" y="1275"/>
                    </a:cubicBezTo>
                    <a:cubicBezTo>
                      <a:pt x="700" y="1133"/>
                      <a:pt x="672" y="990"/>
                      <a:pt x="643" y="848"/>
                    </a:cubicBezTo>
                    <a:cubicBezTo>
                      <a:pt x="592" y="595"/>
                      <a:pt x="554" y="244"/>
                      <a:pt x="362" y="51"/>
                    </a:cubicBezTo>
                    <a:cubicBezTo>
                      <a:pt x="326" y="16"/>
                      <a:pt x="281" y="1"/>
                      <a:pt x="237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309" name="Google Shape;5309;p31"/>
              <p:cNvSpPr/>
              <p:nvPr/>
            </p:nvSpPr>
            <p:spPr>
              <a:xfrm>
                <a:off x="230654" y="3904645"/>
                <a:ext cx="37187" cy="110589"/>
              </a:xfrm>
              <a:custGeom>
                <a:avLst/>
                <a:gdLst/>
                <a:ahLst/>
                <a:cxnLst/>
                <a:rect l="l" t="t" r="r" b="b"/>
                <a:pathLst>
                  <a:path w="651" h="1936" extrusionOk="0">
                    <a:moveTo>
                      <a:pt x="399" y="0"/>
                    </a:moveTo>
                    <a:cubicBezTo>
                      <a:pt x="364" y="0"/>
                      <a:pt x="331" y="13"/>
                      <a:pt x="305" y="45"/>
                    </a:cubicBezTo>
                    <a:cubicBezTo>
                      <a:pt x="124" y="270"/>
                      <a:pt x="142" y="647"/>
                      <a:pt x="102" y="921"/>
                    </a:cubicBezTo>
                    <a:cubicBezTo>
                      <a:pt x="57" y="1239"/>
                      <a:pt x="0" y="1544"/>
                      <a:pt x="117" y="1853"/>
                    </a:cubicBezTo>
                    <a:cubicBezTo>
                      <a:pt x="136" y="1902"/>
                      <a:pt x="182" y="1936"/>
                      <a:pt x="229" y="1936"/>
                    </a:cubicBezTo>
                    <a:cubicBezTo>
                      <a:pt x="255" y="1936"/>
                      <a:pt x="282" y="1925"/>
                      <a:pt x="305" y="1902"/>
                    </a:cubicBezTo>
                    <a:cubicBezTo>
                      <a:pt x="542" y="1660"/>
                      <a:pt x="598" y="1348"/>
                      <a:pt x="625" y="1020"/>
                    </a:cubicBezTo>
                    <a:cubicBezTo>
                      <a:pt x="637" y="862"/>
                      <a:pt x="650" y="703"/>
                      <a:pt x="643" y="545"/>
                    </a:cubicBezTo>
                    <a:cubicBezTo>
                      <a:pt x="637" y="392"/>
                      <a:pt x="640" y="203"/>
                      <a:pt x="542" y="75"/>
                    </a:cubicBezTo>
                    <a:cubicBezTo>
                      <a:pt x="511" y="33"/>
                      <a:pt x="454" y="0"/>
                      <a:pt x="399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310" name="Google Shape;5310;p31"/>
              <p:cNvSpPr/>
              <p:nvPr/>
            </p:nvSpPr>
            <p:spPr>
              <a:xfrm>
                <a:off x="275667" y="3947545"/>
                <a:ext cx="45355" cy="85284"/>
              </a:xfrm>
              <a:custGeom>
                <a:avLst/>
                <a:gdLst/>
                <a:ahLst/>
                <a:cxnLst/>
                <a:rect l="l" t="t" r="r" b="b"/>
                <a:pathLst>
                  <a:path w="794" h="1493" extrusionOk="0">
                    <a:moveTo>
                      <a:pt x="528" y="0"/>
                    </a:moveTo>
                    <a:cubicBezTo>
                      <a:pt x="514" y="0"/>
                      <a:pt x="500" y="3"/>
                      <a:pt x="486" y="9"/>
                    </a:cubicBezTo>
                    <a:cubicBezTo>
                      <a:pt x="246" y="103"/>
                      <a:pt x="170" y="438"/>
                      <a:pt x="116" y="669"/>
                    </a:cubicBezTo>
                    <a:cubicBezTo>
                      <a:pt x="56" y="916"/>
                      <a:pt x="1" y="1211"/>
                      <a:pt x="155" y="1435"/>
                    </a:cubicBezTo>
                    <a:cubicBezTo>
                      <a:pt x="182" y="1473"/>
                      <a:pt x="219" y="1492"/>
                      <a:pt x="257" y="1492"/>
                    </a:cubicBezTo>
                    <a:cubicBezTo>
                      <a:pt x="286" y="1492"/>
                      <a:pt x="315" y="1481"/>
                      <a:pt x="342" y="1459"/>
                    </a:cubicBezTo>
                    <a:cubicBezTo>
                      <a:pt x="531" y="1295"/>
                      <a:pt x="571" y="1040"/>
                      <a:pt x="622" y="809"/>
                    </a:cubicBezTo>
                    <a:cubicBezTo>
                      <a:pt x="667" y="603"/>
                      <a:pt x="793" y="275"/>
                      <a:pt x="670" y="86"/>
                    </a:cubicBezTo>
                    <a:cubicBezTo>
                      <a:pt x="642" y="40"/>
                      <a:pt x="585" y="0"/>
                      <a:pt x="528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5311" name="Google Shape;5311;p31"/>
            <p:cNvGrpSpPr/>
            <p:nvPr/>
          </p:nvGrpSpPr>
          <p:grpSpPr>
            <a:xfrm flipH="1">
              <a:off x="6533859" y="4689922"/>
              <a:ext cx="88313" cy="132981"/>
              <a:chOff x="712664" y="3994329"/>
              <a:chExt cx="88313" cy="132981"/>
            </a:xfrm>
          </p:grpSpPr>
          <p:sp>
            <p:nvSpPr>
              <p:cNvPr id="5312" name="Google Shape;5312;p31"/>
              <p:cNvSpPr/>
              <p:nvPr/>
            </p:nvSpPr>
            <p:spPr>
              <a:xfrm>
                <a:off x="712664" y="4006439"/>
                <a:ext cx="44613" cy="91225"/>
              </a:xfrm>
              <a:custGeom>
                <a:avLst/>
                <a:gdLst/>
                <a:ahLst/>
                <a:cxnLst/>
                <a:rect l="l" t="t" r="r" b="b"/>
                <a:pathLst>
                  <a:path w="781" h="1597" extrusionOk="0">
                    <a:moveTo>
                      <a:pt x="221" y="1"/>
                    </a:moveTo>
                    <a:cubicBezTo>
                      <a:pt x="138" y="1"/>
                      <a:pt x="60" y="44"/>
                      <a:pt x="44" y="145"/>
                    </a:cubicBezTo>
                    <a:cubicBezTo>
                      <a:pt x="1" y="407"/>
                      <a:pt x="81" y="683"/>
                      <a:pt x="139" y="938"/>
                    </a:cubicBezTo>
                    <a:cubicBezTo>
                      <a:pt x="196" y="1187"/>
                      <a:pt x="264" y="1427"/>
                      <a:pt x="489" y="1579"/>
                    </a:cubicBezTo>
                    <a:cubicBezTo>
                      <a:pt x="506" y="1591"/>
                      <a:pt x="526" y="1596"/>
                      <a:pt x="546" y="1596"/>
                    </a:cubicBezTo>
                    <a:cubicBezTo>
                      <a:pt x="589" y="1596"/>
                      <a:pt x="632" y="1573"/>
                      <a:pt x="652" y="1535"/>
                    </a:cubicBezTo>
                    <a:cubicBezTo>
                      <a:pt x="780" y="1308"/>
                      <a:pt x="735" y="1060"/>
                      <a:pt x="674" y="820"/>
                    </a:cubicBezTo>
                    <a:cubicBezTo>
                      <a:pt x="614" y="582"/>
                      <a:pt x="569" y="295"/>
                      <a:pt x="422" y="97"/>
                    </a:cubicBezTo>
                    <a:cubicBezTo>
                      <a:pt x="377" y="36"/>
                      <a:pt x="297" y="1"/>
                      <a:pt x="221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313" name="Google Shape;5313;p31"/>
              <p:cNvSpPr/>
              <p:nvPr/>
            </p:nvSpPr>
            <p:spPr>
              <a:xfrm>
                <a:off x="767617" y="3994329"/>
                <a:ext cx="33360" cy="132981"/>
              </a:xfrm>
              <a:custGeom>
                <a:avLst/>
                <a:gdLst/>
                <a:ahLst/>
                <a:cxnLst/>
                <a:rect l="l" t="t" r="r" b="b"/>
                <a:pathLst>
                  <a:path w="584" h="2328" extrusionOk="0">
                    <a:moveTo>
                      <a:pt x="295" y="1"/>
                    </a:moveTo>
                    <a:cubicBezTo>
                      <a:pt x="171" y="1"/>
                      <a:pt x="45" y="86"/>
                      <a:pt x="30" y="255"/>
                    </a:cubicBezTo>
                    <a:cubicBezTo>
                      <a:pt x="0" y="597"/>
                      <a:pt x="2" y="946"/>
                      <a:pt x="6" y="1290"/>
                    </a:cubicBezTo>
                    <a:cubicBezTo>
                      <a:pt x="9" y="1631"/>
                      <a:pt x="24" y="1959"/>
                      <a:pt x="178" y="2270"/>
                    </a:cubicBezTo>
                    <a:cubicBezTo>
                      <a:pt x="198" y="2309"/>
                      <a:pt x="239" y="2328"/>
                      <a:pt x="281" y="2328"/>
                    </a:cubicBezTo>
                    <a:cubicBezTo>
                      <a:pt x="323" y="2328"/>
                      <a:pt x="365" y="2309"/>
                      <a:pt x="385" y="2270"/>
                    </a:cubicBezTo>
                    <a:cubicBezTo>
                      <a:pt x="543" y="1960"/>
                      <a:pt x="560" y="1631"/>
                      <a:pt x="569" y="1290"/>
                    </a:cubicBezTo>
                    <a:cubicBezTo>
                      <a:pt x="576" y="946"/>
                      <a:pt x="583" y="597"/>
                      <a:pt x="557" y="255"/>
                    </a:cubicBezTo>
                    <a:cubicBezTo>
                      <a:pt x="544" y="85"/>
                      <a:pt x="420" y="1"/>
                      <a:pt x="295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5314" name="Google Shape;5314;p31"/>
            <p:cNvGrpSpPr/>
            <p:nvPr/>
          </p:nvGrpSpPr>
          <p:grpSpPr>
            <a:xfrm flipH="1">
              <a:off x="6789661" y="4866893"/>
              <a:ext cx="148749" cy="138123"/>
              <a:chOff x="417563" y="4145250"/>
              <a:chExt cx="148749" cy="138123"/>
            </a:xfrm>
          </p:grpSpPr>
          <p:sp>
            <p:nvSpPr>
              <p:cNvPr id="5315" name="Google Shape;5315;p31"/>
              <p:cNvSpPr/>
              <p:nvPr/>
            </p:nvSpPr>
            <p:spPr>
              <a:xfrm>
                <a:off x="417563" y="4179924"/>
                <a:ext cx="39186" cy="103449"/>
              </a:xfrm>
              <a:custGeom>
                <a:avLst/>
                <a:gdLst/>
                <a:ahLst/>
                <a:cxnLst/>
                <a:rect l="l" t="t" r="r" b="b"/>
                <a:pathLst>
                  <a:path w="686" h="1811" extrusionOk="0">
                    <a:moveTo>
                      <a:pt x="283" y="1"/>
                    </a:moveTo>
                    <a:cubicBezTo>
                      <a:pt x="215" y="1"/>
                      <a:pt x="148" y="32"/>
                      <a:pt x="118" y="96"/>
                    </a:cubicBezTo>
                    <a:cubicBezTo>
                      <a:pt x="0" y="348"/>
                      <a:pt x="83" y="703"/>
                      <a:pt x="102" y="970"/>
                    </a:cubicBezTo>
                    <a:cubicBezTo>
                      <a:pt x="112" y="1123"/>
                      <a:pt x="118" y="1280"/>
                      <a:pt x="141" y="1432"/>
                    </a:cubicBezTo>
                    <a:cubicBezTo>
                      <a:pt x="163" y="1569"/>
                      <a:pt x="227" y="1672"/>
                      <a:pt x="315" y="1777"/>
                    </a:cubicBezTo>
                    <a:cubicBezTo>
                      <a:pt x="333" y="1800"/>
                      <a:pt x="363" y="1811"/>
                      <a:pt x="394" y="1811"/>
                    </a:cubicBezTo>
                    <a:cubicBezTo>
                      <a:pt x="425" y="1811"/>
                      <a:pt x="456" y="1799"/>
                      <a:pt x="475" y="1777"/>
                    </a:cubicBezTo>
                    <a:cubicBezTo>
                      <a:pt x="685" y="1537"/>
                      <a:pt x="670" y="1245"/>
                      <a:pt x="647" y="944"/>
                    </a:cubicBezTo>
                    <a:cubicBezTo>
                      <a:pt x="625" y="670"/>
                      <a:pt x="621" y="266"/>
                      <a:pt x="421" y="56"/>
                    </a:cubicBezTo>
                    <a:cubicBezTo>
                      <a:pt x="386" y="19"/>
                      <a:pt x="334" y="1"/>
                      <a:pt x="283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316" name="Google Shape;5316;p31"/>
              <p:cNvSpPr/>
              <p:nvPr/>
            </p:nvSpPr>
            <p:spPr>
              <a:xfrm>
                <a:off x="469888" y="4145250"/>
                <a:ext cx="42556" cy="117101"/>
              </a:xfrm>
              <a:custGeom>
                <a:avLst/>
                <a:gdLst/>
                <a:ahLst/>
                <a:cxnLst/>
                <a:rect l="l" t="t" r="r" b="b"/>
                <a:pathLst>
                  <a:path w="745" h="2050" extrusionOk="0">
                    <a:moveTo>
                      <a:pt x="476" y="0"/>
                    </a:moveTo>
                    <a:cubicBezTo>
                      <a:pt x="449" y="0"/>
                      <a:pt x="419" y="8"/>
                      <a:pt x="384" y="23"/>
                    </a:cubicBezTo>
                    <a:cubicBezTo>
                      <a:pt x="243" y="88"/>
                      <a:pt x="219" y="278"/>
                      <a:pt x="192" y="415"/>
                    </a:cubicBezTo>
                    <a:cubicBezTo>
                      <a:pt x="158" y="589"/>
                      <a:pt x="132" y="764"/>
                      <a:pt x="104" y="936"/>
                    </a:cubicBezTo>
                    <a:cubicBezTo>
                      <a:pt x="47" y="1281"/>
                      <a:pt x="1" y="1611"/>
                      <a:pt x="84" y="1954"/>
                    </a:cubicBezTo>
                    <a:cubicBezTo>
                      <a:pt x="99" y="2020"/>
                      <a:pt x="150" y="2049"/>
                      <a:pt x="204" y="2049"/>
                    </a:cubicBezTo>
                    <a:cubicBezTo>
                      <a:pt x="250" y="2049"/>
                      <a:pt x="298" y="2027"/>
                      <a:pt x="327" y="1988"/>
                    </a:cubicBezTo>
                    <a:cubicBezTo>
                      <a:pt x="568" y="1660"/>
                      <a:pt x="617" y="1267"/>
                      <a:pt x="652" y="870"/>
                    </a:cubicBezTo>
                    <a:cubicBezTo>
                      <a:pt x="666" y="718"/>
                      <a:pt x="745" y="0"/>
                      <a:pt x="476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317" name="Google Shape;5317;p31"/>
              <p:cNvSpPr/>
              <p:nvPr/>
            </p:nvSpPr>
            <p:spPr>
              <a:xfrm>
                <a:off x="528840" y="4206144"/>
                <a:ext cx="37472" cy="75173"/>
              </a:xfrm>
              <a:custGeom>
                <a:avLst/>
                <a:gdLst/>
                <a:ahLst/>
                <a:cxnLst/>
                <a:rect l="l" t="t" r="r" b="b"/>
                <a:pathLst>
                  <a:path w="656" h="1316" extrusionOk="0">
                    <a:moveTo>
                      <a:pt x="371" y="0"/>
                    </a:moveTo>
                    <a:cubicBezTo>
                      <a:pt x="302" y="0"/>
                      <a:pt x="231" y="34"/>
                      <a:pt x="180" y="103"/>
                    </a:cubicBezTo>
                    <a:cubicBezTo>
                      <a:pt x="57" y="271"/>
                      <a:pt x="44" y="533"/>
                      <a:pt x="23" y="733"/>
                    </a:cubicBezTo>
                    <a:cubicBezTo>
                      <a:pt x="1" y="928"/>
                      <a:pt x="15" y="1125"/>
                      <a:pt x="152" y="1281"/>
                    </a:cubicBezTo>
                    <a:cubicBezTo>
                      <a:pt x="172" y="1303"/>
                      <a:pt x="205" y="1315"/>
                      <a:pt x="238" y="1315"/>
                    </a:cubicBezTo>
                    <a:cubicBezTo>
                      <a:pt x="259" y="1315"/>
                      <a:pt x="281" y="1310"/>
                      <a:pt x="298" y="1298"/>
                    </a:cubicBezTo>
                    <a:cubicBezTo>
                      <a:pt x="470" y="1186"/>
                      <a:pt x="536" y="999"/>
                      <a:pt x="566" y="805"/>
                    </a:cubicBezTo>
                    <a:cubicBezTo>
                      <a:pt x="598" y="604"/>
                      <a:pt x="655" y="349"/>
                      <a:pt x="581" y="154"/>
                    </a:cubicBezTo>
                    <a:cubicBezTo>
                      <a:pt x="541" y="53"/>
                      <a:pt x="457" y="0"/>
                      <a:pt x="371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sp>
          <p:nvSpPr>
            <p:cNvPr id="5318" name="Google Shape;5318;p31"/>
            <p:cNvSpPr/>
            <p:nvPr/>
          </p:nvSpPr>
          <p:spPr>
            <a:xfrm flipH="1">
              <a:off x="4278663" y="4922030"/>
              <a:ext cx="33188" cy="102763"/>
            </a:xfrm>
            <a:custGeom>
              <a:avLst/>
              <a:gdLst/>
              <a:ahLst/>
              <a:cxnLst/>
              <a:rect l="l" t="t" r="r" b="b"/>
              <a:pathLst>
                <a:path w="581" h="1799" extrusionOk="0">
                  <a:moveTo>
                    <a:pt x="300" y="0"/>
                  </a:moveTo>
                  <a:cubicBezTo>
                    <a:pt x="224" y="0"/>
                    <a:pt x="148" y="46"/>
                    <a:pt x="114" y="137"/>
                  </a:cubicBezTo>
                  <a:cubicBezTo>
                    <a:pt x="22" y="389"/>
                    <a:pt x="32" y="700"/>
                    <a:pt x="16" y="968"/>
                  </a:cubicBezTo>
                  <a:cubicBezTo>
                    <a:pt x="0" y="1232"/>
                    <a:pt x="5" y="1500"/>
                    <a:pt x="120" y="1743"/>
                  </a:cubicBezTo>
                  <a:cubicBezTo>
                    <a:pt x="136" y="1778"/>
                    <a:pt x="178" y="1799"/>
                    <a:pt x="219" y="1799"/>
                  </a:cubicBezTo>
                  <a:cubicBezTo>
                    <a:pt x="248" y="1799"/>
                    <a:pt x="276" y="1788"/>
                    <a:pt x="293" y="1765"/>
                  </a:cubicBezTo>
                  <a:cubicBezTo>
                    <a:pt x="467" y="1544"/>
                    <a:pt x="522" y="1270"/>
                    <a:pt x="540" y="994"/>
                  </a:cubicBezTo>
                  <a:cubicBezTo>
                    <a:pt x="554" y="722"/>
                    <a:pt x="580" y="397"/>
                    <a:pt x="484" y="137"/>
                  </a:cubicBezTo>
                  <a:cubicBezTo>
                    <a:pt x="451" y="46"/>
                    <a:pt x="375" y="0"/>
                    <a:pt x="300" y="0"/>
                  </a:cubicBezTo>
                  <a:close/>
                </a:path>
              </a:pathLst>
            </a:custGeom>
            <a:solidFill>
              <a:srgbClr val="191919">
                <a:alpha val="59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5319" name="Google Shape;5319;p31"/>
            <p:cNvGrpSpPr/>
            <p:nvPr/>
          </p:nvGrpSpPr>
          <p:grpSpPr>
            <a:xfrm flipH="1">
              <a:off x="8932036" y="4851518"/>
              <a:ext cx="148749" cy="138123"/>
              <a:chOff x="417563" y="4145250"/>
              <a:chExt cx="148749" cy="138123"/>
            </a:xfrm>
          </p:grpSpPr>
          <p:sp>
            <p:nvSpPr>
              <p:cNvPr id="5320" name="Google Shape;5320;p31"/>
              <p:cNvSpPr/>
              <p:nvPr/>
            </p:nvSpPr>
            <p:spPr>
              <a:xfrm>
                <a:off x="417563" y="4179924"/>
                <a:ext cx="39186" cy="103449"/>
              </a:xfrm>
              <a:custGeom>
                <a:avLst/>
                <a:gdLst/>
                <a:ahLst/>
                <a:cxnLst/>
                <a:rect l="l" t="t" r="r" b="b"/>
                <a:pathLst>
                  <a:path w="686" h="1811" extrusionOk="0">
                    <a:moveTo>
                      <a:pt x="283" y="1"/>
                    </a:moveTo>
                    <a:cubicBezTo>
                      <a:pt x="215" y="1"/>
                      <a:pt x="148" y="32"/>
                      <a:pt x="118" y="96"/>
                    </a:cubicBezTo>
                    <a:cubicBezTo>
                      <a:pt x="0" y="348"/>
                      <a:pt x="83" y="703"/>
                      <a:pt x="102" y="970"/>
                    </a:cubicBezTo>
                    <a:cubicBezTo>
                      <a:pt x="112" y="1123"/>
                      <a:pt x="118" y="1280"/>
                      <a:pt x="141" y="1432"/>
                    </a:cubicBezTo>
                    <a:cubicBezTo>
                      <a:pt x="163" y="1569"/>
                      <a:pt x="227" y="1672"/>
                      <a:pt x="315" y="1777"/>
                    </a:cubicBezTo>
                    <a:cubicBezTo>
                      <a:pt x="333" y="1800"/>
                      <a:pt x="363" y="1811"/>
                      <a:pt x="394" y="1811"/>
                    </a:cubicBezTo>
                    <a:cubicBezTo>
                      <a:pt x="425" y="1811"/>
                      <a:pt x="456" y="1799"/>
                      <a:pt x="475" y="1777"/>
                    </a:cubicBezTo>
                    <a:cubicBezTo>
                      <a:pt x="685" y="1537"/>
                      <a:pt x="670" y="1245"/>
                      <a:pt x="647" y="944"/>
                    </a:cubicBezTo>
                    <a:cubicBezTo>
                      <a:pt x="625" y="670"/>
                      <a:pt x="621" y="266"/>
                      <a:pt x="421" y="56"/>
                    </a:cubicBezTo>
                    <a:cubicBezTo>
                      <a:pt x="386" y="19"/>
                      <a:pt x="334" y="1"/>
                      <a:pt x="283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321" name="Google Shape;5321;p31"/>
              <p:cNvSpPr/>
              <p:nvPr/>
            </p:nvSpPr>
            <p:spPr>
              <a:xfrm>
                <a:off x="469888" y="4145250"/>
                <a:ext cx="42556" cy="117101"/>
              </a:xfrm>
              <a:custGeom>
                <a:avLst/>
                <a:gdLst/>
                <a:ahLst/>
                <a:cxnLst/>
                <a:rect l="l" t="t" r="r" b="b"/>
                <a:pathLst>
                  <a:path w="745" h="2050" extrusionOk="0">
                    <a:moveTo>
                      <a:pt x="476" y="0"/>
                    </a:moveTo>
                    <a:cubicBezTo>
                      <a:pt x="449" y="0"/>
                      <a:pt x="419" y="8"/>
                      <a:pt x="384" y="23"/>
                    </a:cubicBezTo>
                    <a:cubicBezTo>
                      <a:pt x="243" y="88"/>
                      <a:pt x="219" y="278"/>
                      <a:pt x="192" y="415"/>
                    </a:cubicBezTo>
                    <a:cubicBezTo>
                      <a:pt x="158" y="589"/>
                      <a:pt x="132" y="764"/>
                      <a:pt x="104" y="936"/>
                    </a:cubicBezTo>
                    <a:cubicBezTo>
                      <a:pt x="47" y="1281"/>
                      <a:pt x="1" y="1611"/>
                      <a:pt x="84" y="1954"/>
                    </a:cubicBezTo>
                    <a:cubicBezTo>
                      <a:pt x="99" y="2020"/>
                      <a:pt x="150" y="2049"/>
                      <a:pt x="204" y="2049"/>
                    </a:cubicBezTo>
                    <a:cubicBezTo>
                      <a:pt x="250" y="2049"/>
                      <a:pt x="298" y="2027"/>
                      <a:pt x="327" y="1988"/>
                    </a:cubicBezTo>
                    <a:cubicBezTo>
                      <a:pt x="568" y="1660"/>
                      <a:pt x="617" y="1267"/>
                      <a:pt x="652" y="870"/>
                    </a:cubicBezTo>
                    <a:cubicBezTo>
                      <a:pt x="666" y="718"/>
                      <a:pt x="745" y="0"/>
                      <a:pt x="476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322" name="Google Shape;5322;p31"/>
              <p:cNvSpPr/>
              <p:nvPr/>
            </p:nvSpPr>
            <p:spPr>
              <a:xfrm>
                <a:off x="528840" y="4206144"/>
                <a:ext cx="37472" cy="75173"/>
              </a:xfrm>
              <a:custGeom>
                <a:avLst/>
                <a:gdLst/>
                <a:ahLst/>
                <a:cxnLst/>
                <a:rect l="l" t="t" r="r" b="b"/>
                <a:pathLst>
                  <a:path w="656" h="1316" extrusionOk="0">
                    <a:moveTo>
                      <a:pt x="371" y="0"/>
                    </a:moveTo>
                    <a:cubicBezTo>
                      <a:pt x="302" y="0"/>
                      <a:pt x="231" y="34"/>
                      <a:pt x="180" y="103"/>
                    </a:cubicBezTo>
                    <a:cubicBezTo>
                      <a:pt x="57" y="271"/>
                      <a:pt x="44" y="533"/>
                      <a:pt x="23" y="733"/>
                    </a:cubicBezTo>
                    <a:cubicBezTo>
                      <a:pt x="1" y="928"/>
                      <a:pt x="15" y="1125"/>
                      <a:pt x="152" y="1281"/>
                    </a:cubicBezTo>
                    <a:cubicBezTo>
                      <a:pt x="172" y="1303"/>
                      <a:pt x="205" y="1315"/>
                      <a:pt x="238" y="1315"/>
                    </a:cubicBezTo>
                    <a:cubicBezTo>
                      <a:pt x="259" y="1315"/>
                      <a:pt x="281" y="1310"/>
                      <a:pt x="298" y="1298"/>
                    </a:cubicBezTo>
                    <a:cubicBezTo>
                      <a:pt x="470" y="1186"/>
                      <a:pt x="536" y="999"/>
                      <a:pt x="566" y="805"/>
                    </a:cubicBezTo>
                    <a:cubicBezTo>
                      <a:pt x="598" y="604"/>
                      <a:pt x="655" y="349"/>
                      <a:pt x="581" y="154"/>
                    </a:cubicBezTo>
                    <a:cubicBezTo>
                      <a:pt x="541" y="53"/>
                      <a:pt x="457" y="0"/>
                      <a:pt x="371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5323" name="Google Shape;5323;p31"/>
            <p:cNvGrpSpPr/>
            <p:nvPr/>
          </p:nvGrpSpPr>
          <p:grpSpPr>
            <a:xfrm flipH="1">
              <a:off x="3504875" y="4870688"/>
              <a:ext cx="142923" cy="130526"/>
              <a:chOff x="178100" y="3904645"/>
              <a:chExt cx="142923" cy="130526"/>
            </a:xfrm>
          </p:grpSpPr>
          <p:sp>
            <p:nvSpPr>
              <p:cNvPr id="5324" name="Google Shape;5324;p31"/>
              <p:cNvSpPr/>
              <p:nvPr/>
            </p:nvSpPr>
            <p:spPr>
              <a:xfrm>
                <a:off x="178100" y="3936863"/>
                <a:ext cx="40843" cy="98308"/>
              </a:xfrm>
              <a:custGeom>
                <a:avLst/>
                <a:gdLst/>
                <a:ahLst/>
                <a:cxnLst/>
                <a:rect l="l" t="t" r="r" b="b"/>
                <a:pathLst>
                  <a:path w="715" h="1721" extrusionOk="0">
                    <a:moveTo>
                      <a:pt x="237" y="1"/>
                    </a:moveTo>
                    <a:cubicBezTo>
                      <a:pt x="157" y="1"/>
                      <a:pt x="77" y="54"/>
                      <a:pt x="49" y="139"/>
                    </a:cubicBezTo>
                    <a:cubicBezTo>
                      <a:pt x="1" y="283"/>
                      <a:pt x="37" y="436"/>
                      <a:pt x="59" y="582"/>
                    </a:cubicBezTo>
                    <a:cubicBezTo>
                      <a:pt x="76" y="711"/>
                      <a:pt x="98" y="838"/>
                      <a:pt x="120" y="966"/>
                    </a:cubicBezTo>
                    <a:cubicBezTo>
                      <a:pt x="142" y="1093"/>
                      <a:pt x="158" y="1223"/>
                      <a:pt x="193" y="1347"/>
                    </a:cubicBezTo>
                    <a:cubicBezTo>
                      <a:pt x="234" y="1488"/>
                      <a:pt x="302" y="1592"/>
                      <a:pt x="413" y="1688"/>
                    </a:cubicBezTo>
                    <a:cubicBezTo>
                      <a:pt x="438" y="1709"/>
                      <a:pt x="467" y="1720"/>
                      <a:pt x="496" y="1720"/>
                    </a:cubicBezTo>
                    <a:cubicBezTo>
                      <a:pt x="533" y="1720"/>
                      <a:pt x="570" y="1702"/>
                      <a:pt x="594" y="1665"/>
                    </a:cubicBezTo>
                    <a:cubicBezTo>
                      <a:pt x="672" y="1542"/>
                      <a:pt x="715" y="1424"/>
                      <a:pt x="707" y="1275"/>
                    </a:cubicBezTo>
                    <a:cubicBezTo>
                      <a:pt x="700" y="1133"/>
                      <a:pt x="672" y="990"/>
                      <a:pt x="643" y="848"/>
                    </a:cubicBezTo>
                    <a:cubicBezTo>
                      <a:pt x="592" y="595"/>
                      <a:pt x="554" y="244"/>
                      <a:pt x="362" y="51"/>
                    </a:cubicBezTo>
                    <a:cubicBezTo>
                      <a:pt x="326" y="16"/>
                      <a:pt x="281" y="1"/>
                      <a:pt x="237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325" name="Google Shape;5325;p31"/>
              <p:cNvSpPr/>
              <p:nvPr/>
            </p:nvSpPr>
            <p:spPr>
              <a:xfrm>
                <a:off x="230654" y="3904645"/>
                <a:ext cx="37187" cy="110589"/>
              </a:xfrm>
              <a:custGeom>
                <a:avLst/>
                <a:gdLst/>
                <a:ahLst/>
                <a:cxnLst/>
                <a:rect l="l" t="t" r="r" b="b"/>
                <a:pathLst>
                  <a:path w="651" h="1936" extrusionOk="0">
                    <a:moveTo>
                      <a:pt x="399" y="0"/>
                    </a:moveTo>
                    <a:cubicBezTo>
                      <a:pt x="364" y="0"/>
                      <a:pt x="331" y="13"/>
                      <a:pt x="305" y="45"/>
                    </a:cubicBezTo>
                    <a:cubicBezTo>
                      <a:pt x="124" y="270"/>
                      <a:pt x="142" y="647"/>
                      <a:pt x="102" y="921"/>
                    </a:cubicBezTo>
                    <a:cubicBezTo>
                      <a:pt x="57" y="1239"/>
                      <a:pt x="0" y="1544"/>
                      <a:pt x="117" y="1853"/>
                    </a:cubicBezTo>
                    <a:cubicBezTo>
                      <a:pt x="136" y="1902"/>
                      <a:pt x="182" y="1936"/>
                      <a:pt x="229" y="1936"/>
                    </a:cubicBezTo>
                    <a:cubicBezTo>
                      <a:pt x="255" y="1936"/>
                      <a:pt x="282" y="1925"/>
                      <a:pt x="305" y="1902"/>
                    </a:cubicBezTo>
                    <a:cubicBezTo>
                      <a:pt x="542" y="1660"/>
                      <a:pt x="598" y="1348"/>
                      <a:pt x="625" y="1020"/>
                    </a:cubicBezTo>
                    <a:cubicBezTo>
                      <a:pt x="637" y="862"/>
                      <a:pt x="650" y="703"/>
                      <a:pt x="643" y="545"/>
                    </a:cubicBezTo>
                    <a:cubicBezTo>
                      <a:pt x="637" y="392"/>
                      <a:pt x="640" y="203"/>
                      <a:pt x="542" y="75"/>
                    </a:cubicBezTo>
                    <a:cubicBezTo>
                      <a:pt x="511" y="33"/>
                      <a:pt x="454" y="0"/>
                      <a:pt x="399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326" name="Google Shape;5326;p31"/>
              <p:cNvSpPr/>
              <p:nvPr/>
            </p:nvSpPr>
            <p:spPr>
              <a:xfrm>
                <a:off x="275667" y="3947545"/>
                <a:ext cx="45355" cy="85284"/>
              </a:xfrm>
              <a:custGeom>
                <a:avLst/>
                <a:gdLst/>
                <a:ahLst/>
                <a:cxnLst/>
                <a:rect l="l" t="t" r="r" b="b"/>
                <a:pathLst>
                  <a:path w="794" h="1493" extrusionOk="0">
                    <a:moveTo>
                      <a:pt x="528" y="0"/>
                    </a:moveTo>
                    <a:cubicBezTo>
                      <a:pt x="514" y="0"/>
                      <a:pt x="500" y="3"/>
                      <a:pt x="486" y="9"/>
                    </a:cubicBezTo>
                    <a:cubicBezTo>
                      <a:pt x="246" y="103"/>
                      <a:pt x="170" y="438"/>
                      <a:pt x="116" y="669"/>
                    </a:cubicBezTo>
                    <a:cubicBezTo>
                      <a:pt x="56" y="916"/>
                      <a:pt x="1" y="1211"/>
                      <a:pt x="155" y="1435"/>
                    </a:cubicBezTo>
                    <a:cubicBezTo>
                      <a:pt x="182" y="1473"/>
                      <a:pt x="219" y="1492"/>
                      <a:pt x="257" y="1492"/>
                    </a:cubicBezTo>
                    <a:cubicBezTo>
                      <a:pt x="286" y="1492"/>
                      <a:pt x="315" y="1481"/>
                      <a:pt x="342" y="1459"/>
                    </a:cubicBezTo>
                    <a:cubicBezTo>
                      <a:pt x="531" y="1295"/>
                      <a:pt x="571" y="1040"/>
                      <a:pt x="622" y="809"/>
                    </a:cubicBezTo>
                    <a:cubicBezTo>
                      <a:pt x="667" y="603"/>
                      <a:pt x="793" y="275"/>
                      <a:pt x="670" y="86"/>
                    </a:cubicBezTo>
                    <a:cubicBezTo>
                      <a:pt x="642" y="40"/>
                      <a:pt x="585" y="0"/>
                      <a:pt x="528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5327" name="Google Shape;5327;p31"/>
            <p:cNvGrpSpPr/>
            <p:nvPr/>
          </p:nvGrpSpPr>
          <p:grpSpPr>
            <a:xfrm flipH="1">
              <a:off x="4736159" y="4869472"/>
              <a:ext cx="88313" cy="132981"/>
              <a:chOff x="712664" y="3994329"/>
              <a:chExt cx="88313" cy="132981"/>
            </a:xfrm>
          </p:grpSpPr>
          <p:sp>
            <p:nvSpPr>
              <p:cNvPr id="5328" name="Google Shape;5328;p31"/>
              <p:cNvSpPr/>
              <p:nvPr/>
            </p:nvSpPr>
            <p:spPr>
              <a:xfrm>
                <a:off x="712664" y="4006439"/>
                <a:ext cx="44613" cy="91225"/>
              </a:xfrm>
              <a:custGeom>
                <a:avLst/>
                <a:gdLst/>
                <a:ahLst/>
                <a:cxnLst/>
                <a:rect l="l" t="t" r="r" b="b"/>
                <a:pathLst>
                  <a:path w="781" h="1597" extrusionOk="0">
                    <a:moveTo>
                      <a:pt x="221" y="1"/>
                    </a:moveTo>
                    <a:cubicBezTo>
                      <a:pt x="138" y="1"/>
                      <a:pt x="60" y="44"/>
                      <a:pt x="44" y="145"/>
                    </a:cubicBezTo>
                    <a:cubicBezTo>
                      <a:pt x="1" y="407"/>
                      <a:pt x="81" y="683"/>
                      <a:pt x="139" y="938"/>
                    </a:cubicBezTo>
                    <a:cubicBezTo>
                      <a:pt x="196" y="1187"/>
                      <a:pt x="264" y="1427"/>
                      <a:pt x="489" y="1579"/>
                    </a:cubicBezTo>
                    <a:cubicBezTo>
                      <a:pt x="506" y="1591"/>
                      <a:pt x="526" y="1596"/>
                      <a:pt x="546" y="1596"/>
                    </a:cubicBezTo>
                    <a:cubicBezTo>
                      <a:pt x="589" y="1596"/>
                      <a:pt x="632" y="1573"/>
                      <a:pt x="652" y="1535"/>
                    </a:cubicBezTo>
                    <a:cubicBezTo>
                      <a:pt x="780" y="1308"/>
                      <a:pt x="735" y="1060"/>
                      <a:pt x="674" y="820"/>
                    </a:cubicBezTo>
                    <a:cubicBezTo>
                      <a:pt x="614" y="582"/>
                      <a:pt x="569" y="295"/>
                      <a:pt x="422" y="97"/>
                    </a:cubicBezTo>
                    <a:cubicBezTo>
                      <a:pt x="377" y="36"/>
                      <a:pt x="297" y="1"/>
                      <a:pt x="221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329" name="Google Shape;5329;p31"/>
              <p:cNvSpPr/>
              <p:nvPr/>
            </p:nvSpPr>
            <p:spPr>
              <a:xfrm>
                <a:off x="767617" y="3994329"/>
                <a:ext cx="33360" cy="132981"/>
              </a:xfrm>
              <a:custGeom>
                <a:avLst/>
                <a:gdLst/>
                <a:ahLst/>
                <a:cxnLst/>
                <a:rect l="l" t="t" r="r" b="b"/>
                <a:pathLst>
                  <a:path w="584" h="2328" extrusionOk="0">
                    <a:moveTo>
                      <a:pt x="295" y="1"/>
                    </a:moveTo>
                    <a:cubicBezTo>
                      <a:pt x="171" y="1"/>
                      <a:pt x="45" y="86"/>
                      <a:pt x="30" y="255"/>
                    </a:cubicBezTo>
                    <a:cubicBezTo>
                      <a:pt x="0" y="597"/>
                      <a:pt x="2" y="946"/>
                      <a:pt x="6" y="1290"/>
                    </a:cubicBezTo>
                    <a:cubicBezTo>
                      <a:pt x="9" y="1631"/>
                      <a:pt x="24" y="1959"/>
                      <a:pt x="178" y="2270"/>
                    </a:cubicBezTo>
                    <a:cubicBezTo>
                      <a:pt x="198" y="2309"/>
                      <a:pt x="239" y="2328"/>
                      <a:pt x="281" y="2328"/>
                    </a:cubicBezTo>
                    <a:cubicBezTo>
                      <a:pt x="323" y="2328"/>
                      <a:pt x="365" y="2309"/>
                      <a:pt x="385" y="2270"/>
                    </a:cubicBezTo>
                    <a:cubicBezTo>
                      <a:pt x="543" y="1960"/>
                      <a:pt x="560" y="1631"/>
                      <a:pt x="569" y="1290"/>
                    </a:cubicBezTo>
                    <a:cubicBezTo>
                      <a:pt x="576" y="946"/>
                      <a:pt x="583" y="597"/>
                      <a:pt x="557" y="255"/>
                    </a:cubicBezTo>
                    <a:cubicBezTo>
                      <a:pt x="544" y="85"/>
                      <a:pt x="420" y="1"/>
                      <a:pt x="295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5330" name="Google Shape;5330;p31"/>
            <p:cNvGrpSpPr/>
            <p:nvPr/>
          </p:nvGrpSpPr>
          <p:grpSpPr>
            <a:xfrm flipH="1">
              <a:off x="3950663" y="4855325"/>
              <a:ext cx="142923" cy="130526"/>
              <a:chOff x="178100" y="3904645"/>
              <a:chExt cx="142923" cy="130526"/>
            </a:xfrm>
          </p:grpSpPr>
          <p:sp>
            <p:nvSpPr>
              <p:cNvPr id="5331" name="Google Shape;5331;p31"/>
              <p:cNvSpPr/>
              <p:nvPr/>
            </p:nvSpPr>
            <p:spPr>
              <a:xfrm>
                <a:off x="178100" y="3936863"/>
                <a:ext cx="40843" cy="98308"/>
              </a:xfrm>
              <a:custGeom>
                <a:avLst/>
                <a:gdLst/>
                <a:ahLst/>
                <a:cxnLst/>
                <a:rect l="l" t="t" r="r" b="b"/>
                <a:pathLst>
                  <a:path w="715" h="1721" extrusionOk="0">
                    <a:moveTo>
                      <a:pt x="237" y="1"/>
                    </a:moveTo>
                    <a:cubicBezTo>
                      <a:pt x="157" y="1"/>
                      <a:pt x="77" y="54"/>
                      <a:pt x="49" y="139"/>
                    </a:cubicBezTo>
                    <a:cubicBezTo>
                      <a:pt x="1" y="283"/>
                      <a:pt x="37" y="436"/>
                      <a:pt x="59" y="582"/>
                    </a:cubicBezTo>
                    <a:cubicBezTo>
                      <a:pt x="76" y="711"/>
                      <a:pt x="98" y="838"/>
                      <a:pt x="120" y="966"/>
                    </a:cubicBezTo>
                    <a:cubicBezTo>
                      <a:pt x="142" y="1093"/>
                      <a:pt x="158" y="1223"/>
                      <a:pt x="193" y="1347"/>
                    </a:cubicBezTo>
                    <a:cubicBezTo>
                      <a:pt x="234" y="1488"/>
                      <a:pt x="302" y="1592"/>
                      <a:pt x="413" y="1688"/>
                    </a:cubicBezTo>
                    <a:cubicBezTo>
                      <a:pt x="438" y="1709"/>
                      <a:pt x="467" y="1720"/>
                      <a:pt x="496" y="1720"/>
                    </a:cubicBezTo>
                    <a:cubicBezTo>
                      <a:pt x="533" y="1720"/>
                      <a:pt x="570" y="1702"/>
                      <a:pt x="594" y="1665"/>
                    </a:cubicBezTo>
                    <a:cubicBezTo>
                      <a:pt x="672" y="1542"/>
                      <a:pt x="715" y="1424"/>
                      <a:pt x="707" y="1275"/>
                    </a:cubicBezTo>
                    <a:cubicBezTo>
                      <a:pt x="700" y="1133"/>
                      <a:pt x="672" y="990"/>
                      <a:pt x="643" y="848"/>
                    </a:cubicBezTo>
                    <a:cubicBezTo>
                      <a:pt x="592" y="595"/>
                      <a:pt x="554" y="244"/>
                      <a:pt x="362" y="51"/>
                    </a:cubicBezTo>
                    <a:cubicBezTo>
                      <a:pt x="326" y="16"/>
                      <a:pt x="281" y="1"/>
                      <a:pt x="237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332" name="Google Shape;5332;p31"/>
              <p:cNvSpPr/>
              <p:nvPr/>
            </p:nvSpPr>
            <p:spPr>
              <a:xfrm>
                <a:off x="230654" y="3904645"/>
                <a:ext cx="37187" cy="110589"/>
              </a:xfrm>
              <a:custGeom>
                <a:avLst/>
                <a:gdLst/>
                <a:ahLst/>
                <a:cxnLst/>
                <a:rect l="l" t="t" r="r" b="b"/>
                <a:pathLst>
                  <a:path w="651" h="1936" extrusionOk="0">
                    <a:moveTo>
                      <a:pt x="399" y="0"/>
                    </a:moveTo>
                    <a:cubicBezTo>
                      <a:pt x="364" y="0"/>
                      <a:pt x="331" y="13"/>
                      <a:pt x="305" y="45"/>
                    </a:cubicBezTo>
                    <a:cubicBezTo>
                      <a:pt x="124" y="270"/>
                      <a:pt x="142" y="647"/>
                      <a:pt x="102" y="921"/>
                    </a:cubicBezTo>
                    <a:cubicBezTo>
                      <a:pt x="57" y="1239"/>
                      <a:pt x="0" y="1544"/>
                      <a:pt x="117" y="1853"/>
                    </a:cubicBezTo>
                    <a:cubicBezTo>
                      <a:pt x="136" y="1902"/>
                      <a:pt x="182" y="1936"/>
                      <a:pt x="229" y="1936"/>
                    </a:cubicBezTo>
                    <a:cubicBezTo>
                      <a:pt x="255" y="1936"/>
                      <a:pt x="282" y="1925"/>
                      <a:pt x="305" y="1902"/>
                    </a:cubicBezTo>
                    <a:cubicBezTo>
                      <a:pt x="542" y="1660"/>
                      <a:pt x="598" y="1348"/>
                      <a:pt x="625" y="1020"/>
                    </a:cubicBezTo>
                    <a:cubicBezTo>
                      <a:pt x="637" y="862"/>
                      <a:pt x="650" y="703"/>
                      <a:pt x="643" y="545"/>
                    </a:cubicBezTo>
                    <a:cubicBezTo>
                      <a:pt x="637" y="392"/>
                      <a:pt x="640" y="203"/>
                      <a:pt x="542" y="75"/>
                    </a:cubicBezTo>
                    <a:cubicBezTo>
                      <a:pt x="511" y="33"/>
                      <a:pt x="454" y="0"/>
                      <a:pt x="399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333" name="Google Shape;5333;p31"/>
              <p:cNvSpPr/>
              <p:nvPr/>
            </p:nvSpPr>
            <p:spPr>
              <a:xfrm>
                <a:off x="275667" y="3947545"/>
                <a:ext cx="45355" cy="85284"/>
              </a:xfrm>
              <a:custGeom>
                <a:avLst/>
                <a:gdLst/>
                <a:ahLst/>
                <a:cxnLst/>
                <a:rect l="l" t="t" r="r" b="b"/>
                <a:pathLst>
                  <a:path w="794" h="1493" extrusionOk="0">
                    <a:moveTo>
                      <a:pt x="528" y="0"/>
                    </a:moveTo>
                    <a:cubicBezTo>
                      <a:pt x="514" y="0"/>
                      <a:pt x="500" y="3"/>
                      <a:pt x="486" y="9"/>
                    </a:cubicBezTo>
                    <a:cubicBezTo>
                      <a:pt x="246" y="103"/>
                      <a:pt x="170" y="438"/>
                      <a:pt x="116" y="669"/>
                    </a:cubicBezTo>
                    <a:cubicBezTo>
                      <a:pt x="56" y="916"/>
                      <a:pt x="1" y="1211"/>
                      <a:pt x="155" y="1435"/>
                    </a:cubicBezTo>
                    <a:cubicBezTo>
                      <a:pt x="182" y="1473"/>
                      <a:pt x="219" y="1492"/>
                      <a:pt x="257" y="1492"/>
                    </a:cubicBezTo>
                    <a:cubicBezTo>
                      <a:pt x="286" y="1492"/>
                      <a:pt x="315" y="1481"/>
                      <a:pt x="342" y="1459"/>
                    </a:cubicBezTo>
                    <a:cubicBezTo>
                      <a:pt x="531" y="1295"/>
                      <a:pt x="571" y="1040"/>
                      <a:pt x="622" y="809"/>
                    </a:cubicBezTo>
                    <a:cubicBezTo>
                      <a:pt x="667" y="603"/>
                      <a:pt x="793" y="275"/>
                      <a:pt x="670" y="86"/>
                    </a:cubicBezTo>
                    <a:cubicBezTo>
                      <a:pt x="642" y="40"/>
                      <a:pt x="585" y="0"/>
                      <a:pt x="528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5334" name="Google Shape;5334;p31"/>
            <p:cNvGrpSpPr/>
            <p:nvPr/>
          </p:nvGrpSpPr>
          <p:grpSpPr>
            <a:xfrm flipH="1">
              <a:off x="2932009" y="4854097"/>
              <a:ext cx="88313" cy="132981"/>
              <a:chOff x="712664" y="3994329"/>
              <a:chExt cx="88313" cy="132981"/>
            </a:xfrm>
          </p:grpSpPr>
          <p:sp>
            <p:nvSpPr>
              <p:cNvPr id="5335" name="Google Shape;5335;p31"/>
              <p:cNvSpPr/>
              <p:nvPr/>
            </p:nvSpPr>
            <p:spPr>
              <a:xfrm>
                <a:off x="712664" y="4006439"/>
                <a:ext cx="44613" cy="91225"/>
              </a:xfrm>
              <a:custGeom>
                <a:avLst/>
                <a:gdLst/>
                <a:ahLst/>
                <a:cxnLst/>
                <a:rect l="l" t="t" r="r" b="b"/>
                <a:pathLst>
                  <a:path w="781" h="1597" extrusionOk="0">
                    <a:moveTo>
                      <a:pt x="221" y="1"/>
                    </a:moveTo>
                    <a:cubicBezTo>
                      <a:pt x="138" y="1"/>
                      <a:pt x="60" y="44"/>
                      <a:pt x="44" y="145"/>
                    </a:cubicBezTo>
                    <a:cubicBezTo>
                      <a:pt x="1" y="407"/>
                      <a:pt x="81" y="683"/>
                      <a:pt x="139" y="938"/>
                    </a:cubicBezTo>
                    <a:cubicBezTo>
                      <a:pt x="196" y="1187"/>
                      <a:pt x="264" y="1427"/>
                      <a:pt x="489" y="1579"/>
                    </a:cubicBezTo>
                    <a:cubicBezTo>
                      <a:pt x="506" y="1591"/>
                      <a:pt x="526" y="1596"/>
                      <a:pt x="546" y="1596"/>
                    </a:cubicBezTo>
                    <a:cubicBezTo>
                      <a:pt x="589" y="1596"/>
                      <a:pt x="632" y="1573"/>
                      <a:pt x="652" y="1535"/>
                    </a:cubicBezTo>
                    <a:cubicBezTo>
                      <a:pt x="780" y="1308"/>
                      <a:pt x="735" y="1060"/>
                      <a:pt x="674" y="820"/>
                    </a:cubicBezTo>
                    <a:cubicBezTo>
                      <a:pt x="614" y="582"/>
                      <a:pt x="569" y="295"/>
                      <a:pt x="422" y="97"/>
                    </a:cubicBezTo>
                    <a:cubicBezTo>
                      <a:pt x="377" y="36"/>
                      <a:pt x="297" y="1"/>
                      <a:pt x="221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336" name="Google Shape;5336;p31"/>
              <p:cNvSpPr/>
              <p:nvPr/>
            </p:nvSpPr>
            <p:spPr>
              <a:xfrm>
                <a:off x="767617" y="3994329"/>
                <a:ext cx="33360" cy="132981"/>
              </a:xfrm>
              <a:custGeom>
                <a:avLst/>
                <a:gdLst/>
                <a:ahLst/>
                <a:cxnLst/>
                <a:rect l="l" t="t" r="r" b="b"/>
                <a:pathLst>
                  <a:path w="584" h="2328" extrusionOk="0">
                    <a:moveTo>
                      <a:pt x="295" y="1"/>
                    </a:moveTo>
                    <a:cubicBezTo>
                      <a:pt x="171" y="1"/>
                      <a:pt x="45" y="86"/>
                      <a:pt x="30" y="255"/>
                    </a:cubicBezTo>
                    <a:cubicBezTo>
                      <a:pt x="0" y="597"/>
                      <a:pt x="2" y="946"/>
                      <a:pt x="6" y="1290"/>
                    </a:cubicBezTo>
                    <a:cubicBezTo>
                      <a:pt x="9" y="1631"/>
                      <a:pt x="24" y="1959"/>
                      <a:pt x="178" y="2270"/>
                    </a:cubicBezTo>
                    <a:cubicBezTo>
                      <a:pt x="198" y="2309"/>
                      <a:pt x="239" y="2328"/>
                      <a:pt x="281" y="2328"/>
                    </a:cubicBezTo>
                    <a:cubicBezTo>
                      <a:pt x="323" y="2328"/>
                      <a:pt x="365" y="2309"/>
                      <a:pt x="385" y="2270"/>
                    </a:cubicBezTo>
                    <a:cubicBezTo>
                      <a:pt x="543" y="1960"/>
                      <a:pt x="560" y="1631"/>
                      <a:pt x="569" y="1290"/>
                    </a:cubicBezTo>
                    <a:cubicBezTo>
                      <a:pt x="576" y="946"/>
                      <a:pt x="583" y="597"/>
                      <a:pt x="557" y="255"/>
                    </a:cubicBezTo>
                    <a:cubicBezTo>
                      <a:pt x="544" y="85"/>
                      <a:pt x="420" y="1"/>
                      <a:pt x="295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5337" name="Google Shape;5337;p31"/>
            <p:cNvGrpSpPr/>
            <p:nvPr/>
          </p:nvGrpSpPr>
          <p:grpSpPr>
            <a:xfrm flipH="1">
              <a:off x="5023923" y="4866905"/>
              <a:ext cx="148749" cy="138123"/>
              <a:chOff x="417563" y="4145250"/>
              <a:chExt cx="148749" cy="138123"/>
            </a:xfrm>
          </p:grpSpPr>
          <p:sp>
            <p:nvSpPr>
              <p:cNvPr id="5338" name="Google Shape;5338;p31"/>
              <p:cNvSpPr/>
              <p:nvPr/>
            </p:nvSpPr>
            <p:spPr>
              <a:xfrm>
                <a:off x="417563" y="4179924"/>
                <a:ext cx="39186" cy="103449"/>
              </a:xfrm>
              <a:custGeom>
                <a:avLst/>
                <a:gdLst/>
                <a:ahLst/>
                <a:cxnLst/>
                <a:rect l="l" t="t" r="r" b="b"/>
                <a:pathLst>
                  <a:path w="686" h="1811" extrusionOk="0">
                    <a:moveTo>
                      <a:pt x="283" y="1"/>
                    </a:moveTo>
                    <a:cubicBezTo>
                      <a:pt x="215" y="1"/>
                      <a:pt x="148" y="32"/>
                      <a:pt x="118" y="96"/>
                    </a:cubicBezTo>
                    <a:cubicBezTo>
                      <a:pt x="0" y="348"/>
                      <a:pt x="83" y="703"/>
                      <a:pt x="102" y="970"/>
                    </a:cubicBezTo>
                    <a:cubicBezTo>
                      <a:pt x="112" y="1123"/>
                      <a:pt x="118" y="1280"/>
                      <a:pt x="141" y="1432"/>
                    </a:cubicBezTo>
                    <a:cubicBezTo>
                      <a:pt x="163" y="1569"/>
                      <a:pt x="227" y="1672"/>
                      <a:pt x="315" y="1777"/>
                    </a:cubicBezTo>
                    <a:cubicBezTo>
                      <a:pt x="333" y="1800"/>
                      <a:pt x="363" y="1811"/>
                      <a:pt x="394" y="1811"/>
                    </a:cubicBezTo>
                    <a:cubicBezTo>
                      <a:pt x="425" y="1811"/>
                      <a:pt x="456" y="1799"/>
                      <a:pt x="475" y="1777"/>
                    </a:cubicBezTo>
                    <a:cubicBezTo>
                      <a:pt x="685" y="1537"/>
                      <a:pt x="670" y="1245"/>
                      <a:pt x="647" y="944"/>
                    </a:cubicBezTo>
                    <a:cubicBezTo>
                      <a:pt x="625" y="670"/>
                      <a:pt x="621" y="266"/>
                      <a:pt x="421" y="56"/>
                    </a:cubicBezTo>
                    <a:cubicBezTo>
                      <a:pt x="386" y="19"/>
                      <a:pt x="334" y="1"/>
                      <a:pt x="283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339" name="Google Shape;5339;p31"/>
              <p:cNvSpPr/>
              <p:nvPr/>
            </p:nvSpPr>
            <p:spPr>
              <a:xfrm>
                <a:off x="469888" y="4145250"/>
                <a:ext cx="42556" cy="117101"/>
              </a:xfrm>
              <a:custGeom>
                <a:avLst/>
                <a:gdLst/>
                <a:ahLst/>
                <a:cxnLst/>
                <a:rect l="l" t="t" r="r" b="b"/>
                <a:pathLst>
                  <a:path w="745" h="2050" extrusionOk="0">
                    <a:moveTo>
                      <a:pt x="476" y="0"/>
                    </a:moveTo>
                    <a:cubicBezTo>
                      <a:pt x="449" y="0"/>
                      <a:pt x="419" y="8"/>
                      <a:pt x="384" y="23"/>
                    </a:cubicBezTo>
                    <a:cubicBezTo>
                      <a:pt x="243" y="88"/>
                      <a:pt x="219" y="278"/>
                      <a:pt x="192" y="415"/>
                    </a:cubicBezTo>
                    <a:cubicBezTo>
                      <a:pt x="158" y="589"/>
                      <a:pt x="132" y="764"/>
                      <a:pt x="104" y="936"/>
                    </a:cubicBezTo>
                    <a:cubicBezTo>
                      <a:pt x="47" y="1281"/>
                      <a:pt x="1" y="1611"/>
                      <a:pt x="84" y="1954"/>
                    </a:cubicBezTo>
                    <a:cubicBezTo>
                      <a:pt x="99" y="2020"/>
                      <a:pt x="150" y="2049"/>
                      <a:pt x="204" y="2049"/>
                    </a:cubicBezTo>
                    <a:cubicBezTo>
                      <a:pt x="250" y="2049"/>
                      <a:pt x="298" y="2027"/>
                      <a:pt x="327" y="1988"/>
                    </a:cubicBezTo>
                    <a:cubicBezTo>
                      <a:pt x="568" y="1660"/>
                      <a:pt x="617" y="1267"/>
                      <a:pt x="652" y="870"/>
                    </a:cubicBezTo>
                    <a:cubicBezTo>
                      <a:pt x="666" y="718"/>
                      <a:pt x="745" y="0"/>
                      <a:pt x="476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340" name="Google Shape;5340;p31"/>
              <p:cNvSpPr/>
              <p:nvPr/>
            </p:nvSpPr>
            <p:spPr>
              <a:xfrm>
                <a:off x="528840" y="4206144"/>
                <a:ext cx="37472" cy="75173"/>
              </a:xfrm>
              <a:custGeom>
                <a:avLst/>
                <a:gdLst/>
                <a:ahLst/>
                <a:cxnLst/>
                <a:rect l="l" t="t" r="r" b="b"/>
                <a:pathLst>
                  <a:path w="656" h="1316" extrusionOk="0">
                    <a:moveTo>
                      <a:pt x="371" y="0"/>
                    </a:moveTo>
                    <a:cubicBezTo>
                      <a:pt x="302" y="0"/>
                      <a:pt x="231" y="34"/>
                      <a:pt x="180" y="103"/>
                    </a:cubicBezTo>
                    <a:cubicBezTo>
                      <a:pt x="57" y="271"/>
                      <a:pt x="44" y="533"/>
                      <a:pt x="23" y="733"/>
                    </a:cubicBezTo>
                    <a:cubicBezTo>
                      <a:pt x="1" y="928"/>
                      <a:pt x="15" y="1125"/>
                      <a:pt x="152" y="1281"/>
                    </a:cubicBezTo>
                    <a:cubicBezTo>
                      <a:pt x="172" y="1303"/>
                      <a:pt x="205" y="1315"/>
                      <a:pt x="238" y="1315"/>
                    </a:cubicBezTo>
                    <a:cubicBezTo>
                      <a:pt x="259" y="1315"/>
                      <a:pt x="281" y="1310"/>
                      <a:pt x="298" y="1298"/>
                    </a:cubicBezTo>
                    <a:cubicBezTo>
                      <a:pt x="470" y="1186"/>
                      <a:pt x="536" y="999"/>
                      <a:pt x="566" y="805"/>
                    </a:cubicBezTo>
                    <a:cubicBezTo>
                      <a:pt x="598" y="604"/>
                      <a:pt x="655" y="349"/>
                      <a:pt x="581" y="154"/>
                    </a:cubicBezTo>
                    <a:cubicBezTo>
                      <a:pt x="541" y="53"/>
                      <a:pt x="457" y="0"/>
                      <a:pt x="371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5341" name="Google Shape;5341;p31"/>
            <p:cNvGrpSpPr/>
            <p:nvPr/>
          </p:nvGrpSpPr>
          <p:grpSpPr>
            <a:xfrm flipH="1">
              <a:off x="7857534" y="4654247"/>
              <a:ext cx="88313" cy="132981"/>
              <a:chOff x="712664" y="3994329"/>
              <a:chExt cx="88313" cy="132981"/>
            </a:xfrm>
          </p:grpSpPr>
          <p:sp>
            <p:nvSpPr>
              <p:cNvPr id="5342" name="Google Shape;5342;p31"/>
              <p:cNvSpPr/>
              <p:nvPr/>
            </p:nvSpPr>
            <p:spPr>
              <a:xfrm>
                <a:off x="712664" y="4006439"/>
                <a:ext cx="44613" cy="91225"/>
              </a:xfrm>
              <a:custGeom>
                <a:avLst/>
                <a:gdLst/>
                <a:ahLst/>
                <a:cxnLst/>
                <a:rect l="l" t="t" r="r" b="b"/>
                <a:pathLst>
                  <a:path w="781" h="1597" extrusionOk="0">
                    <a:moveTo>
                      <a:pt x="221" y="1"/>
                    </a:moveTo>
                    <a:cubicBezTo>
                      <a:pt x="138" y="1"/>
                      <a:pt x="60" y="44"/>
                      <a:pt x="44" y="145"/>
                    </a:cubicBezTo>
                    <a:cubicBezTo>
                      <a:pt x="1" y="407"/>
                      <a:pt x="81" y="683"/>
                      <a:pt x="139" y="938"/>
                    </a:cubicBezTo>
                    <a:cubicBezTo>
                      <a:pt x="196" y="1187"/>
                      <a:pt x="264" y="1427"/>
                      <a:pt x="489" y="1579"/>
                    </a:cubicBezTo>
                    <a:cubicBezTo>
                      <a:pt x="506" y="1591"/>
                      <a:pt x="526" y="1596"/>
                      <a:pt x="546" y="1596"/>
                    </a:cubicBezTo>
                    <a:cubicBezTo>
                      <a:pt x="589" y="1596"/>
                      <a:pt x="632" y="1573"/>
                      <a:pt x="652" y="1535"/>
                    </a:cubicBezTo>
                    <a:cubicBezTo>
                      <a:pt x="780" y="1308"/>
                      <a:pt x="735" y="1060"/>
                      <a:pt x="674" y="820"/>
                    </a:cubicBezTo>
                    <a:cubicBezTo>
                      <a:pt x="614" y="582"/>
                      <a:pt x="569" y="295"/>
                      <a:pt x="422" y="97"/>
                    </a:cubicBezTo>
                    <a:cubicBezTo>
                      <a:pt x="377" y="36"/>
                      <a:pt x="297" y="1"/>
                      <a:pt x="221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343" name="Google Shape;5343;p31"/>
              <p:cNvSpPr/>
              <p:nvPr/>
            </p:nvSpPr>
            <p:spPr>
              <a:xfrm>
                <a:off x="767617" y="3994329"/>
                <a:ext cx="33360" cy="132981"/>
              </a:xfrm>
              <a:custGeom>
                <a:avLst/>
                <a:gdLst/>
                <a:ahLst/>
                <a:cxnLst/>
                <a:rect l="l" t="t" r="r" b="b"/>
                <a:pathLst>
                  <a:path w="584" h="2328" extrusionOk="0">
                    <a:moveTo>
                      <a:pt x="295" y="1"/>
                    </a:moveTo>
                    <a:cubicBezTo>
                      <a:pt x="171" y="1"/>
                      <a:pt x="45" y="86"/>
                      <a:pt x="30" y="255"/>
                    </a:cubicBezTo>
                    <a:cubicBezTo>
                      <a:pt x="0" y="597"/>
                      <a:pt x="2" y="946"/>
                      <a:pt x="6" y="1290"/>
                    </a:cubicBezTo>
                    <a:cubicBezTo>
                      <a:pt x="9" y="1631"/>
                      <a:pt x="24" y="1959"/>
                      <a:pt x="178" y="2270"/>
                    </a:cubicBezTo>
                    <a:cubicBezTo>
                      <a:pt x="198" y="2309"/>
                      <a:pt x="239" y="2328"/>
                      <a:pt x="281" y="2328"/>
                    </a:cubicBezTo>
                    <a:cubicBezTo>
                      <a:pt x="323" y="2328"/>
                      <a:pt x="365" y="2309"/>
                      <a:pt x="385" y="2270"/>
                    </a:cubicBezTo>
                    <a:cubicBezTo>
                      <a:pt x="543" y="1960"/>
                      <a:pt x="560" y="1631"/>
                      <a:pt x="569" y="1290"/>
                    </a:cubicBezTo>
                    <a:cubicBezTo>
                      <a:pt x="576" y="946"/>
                      <a:pt x="583" y="597"/>
                      <a:pt x="557" y="255"/>
                    </a:cubicBezTo>
                    <a:cubicBezTo>
                      <a:pt x="544" y="85"/>
                      <a:pt x="420" y="1"/>
                      <a:pt x="295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5344" name="Google Shape;5344;p31"/>
            <p:cNvGrpSpPr/>
            <p:nvPr/>
          </p:nvGrpSpPr>
          <p:grpSpPr>
            <a:xfrm>
              <a:off x="2916488" y="4589988"/>
              <a:ext cx="142923" cy="130526"/>
              <a:chOff x="178100" y="3904645"/>
              <a:chExt cx="142923" cy="130526"/>
            </a:xfrm>
          </p:grpSpPr>
          <p:sp>
            <p:nvSpPr>
              <p:cNvPr id="5345" name="Google Shape;5345;p31"/>
              <p:cNvSpPr/>
              <p:nvPr/>
            </p:nvSpPr>
            <p:spPr>
              <a:xfrm>
                <a:off x="178100" y="3936863"/>
                <a:ext cx="40843" cy="98308"/>
              </a:xfrm>
              <a:custGeom>
                <a:avLst/>
                <a:gdLst/>
                <a:ahLst/>
                <a:cxnLst/>
                <a:rect l="l" t="t" r="r" b="b"/>
                <a:pathLst>
                  <a:path w="715" h="1721" extrusionOk="0">
                    <a:moveTo>
                      <a:pt x="237" y="1"/>
                    </a:moveTo>
                    <a:cubicBezTo>
                      <a:pt x="157" y="1"/>
                      <a:pt x="77" y="54"/>
                      <a:pt x="49" y="139"/>
                    </a:cubicBezTo>
                    <a:cubicBezTo>
                      <a:pt x="1" y="283"/>
                      <a:pt x="37" y="436"/>
                      <a:pt x="59" y="582"/>
                    </a:cubicBezTo>
                    <a:cubicBezTo>
                      <a:pt x="76" y="711"/>
                      <a:pt x="98" y="838"/>
                      <a:pt x="120" y="966"/>
                    </a:cubicBezTo>
                    <a:cubicBezTo>
                      <a:pt x="142" y="1093"/>
                      <a:pt x="158" y="1223"/>
                      <a:pt x="193" y="1347"/>
                    </a:cubicBezTo>
                    <a:cubicBezTo>
                      <a:pt x="234" y="1488"/>
                      <a:pt x="302" y="1592"/>
                      <a:pt x="413" y="1688"/>
                    </a:cubicBezTo>
                    <a:cubicBezTo>
                      <a:pt x="438" y="1709"/>
                      <a:pt x="467" y="1720"/>
                      <a:pt x="496" y="1720"/>
                    </a:cubicBezTo>
                    <a:cubicBezTo>
                      <a:pt x="533" y="1720"/>
                      <a:pt x="570" y="1702"/>
                      <a:pt x="594" y="1665"/>
                    </a:cubicBezTo>
                    <a:cubicBezTo>
                      <a:pt x="672" y="1542"/>
                      <a:pt x="715" y="1424"/>
                      <a:pt x="707" y="1275"/>
                    </a:cubicBezTo>
                    <a:cubicBezTo>
                      <a:pt x="700" y="1133"/>
                      <a:pt x="672" y="990"/>
                      <a:pt x="643" y="848"/>
                    </a:cubicBezTo>
                    <a:cubicBezTo>
                      <a:pt x="592" y="595"/>
                      <a:pt x="554" y="244"/>
                      <a:pt x="362" y="51"/>
                    </a:cubicBezTo>
                    <a:cubicBezTo>
                      <a:pt x="326" y="16"/>
                      <a:pt x="281" y="1"/>
                      <a:pt x="237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346" name="Google Shape;5346;p31"/>
              <p:cNvSpPr/>
              <p:nvPr/>
            </p:nvSpPr>
            <p:spPr>
              <a:xfrm>
                <a:off x="230654" y="3904645"/>
                <a:ext cx="37187" cy="110589"/>
              </a:xfrm>
              <a:custGeom>
                <a:avLst/>
                <a:gdLst/>
                <a:ahLst/>
                <a:cxnLst/>
                <a:rect l="l" t="t" r="r" b="b"/>
                <a:pathLst>
                  <a:path w="651" h="1936" extrusionOk="0">
                    <a:moveTo>
                      <a:pt x="399" y="0"/>
                    </a:moveTo>
                    <a:cubicBezTo>
                      <a:pt x="364" y="0"/>
                      <a:pt x="331" y="13"/>
                      <a:pt x="305" y="45"/>
                    </a:cubicBezTo>
                    <a:cubicBezTo>
                      <a:pt x="124" y="270"/>
                      <a:pt x="142" y="647"/>
                      <a:pt x="102" y="921"/>
                    </a:cubicBezTo>
                    <a:cubicBezTo>
                      <a:pt x="57" y="1239"/>
                      <a:pt x="0" y="1544"/>
                      <a:pt x="117" y="1853"/>
                    </a:cubicBezTo>
                    <a:cubicBezTo>
                      <a:pt x="136" y="1902"/>
                      <a:pt x="182" y="1936"/>
                      <a:pt x="229" y="1936"/>
                    </a:cubicBezTo>
                    <a:cubicBezTo>
                      <a:pt x="255" y="1936"/>
                      <a:pt x="282" y="1925"/>
                      <a:pt x="305" y="1902"/>
                    </a:cubicBezTo>
                    <a:cubicBezTo>
                      <a:pt x="542" y="1660"/>
                      <a:pt x="598" y="1348"/>
                      <a:pt x="625" y="1020"/>
                    </a:cubicBezTo>
                    <a:cubicBezTo>
                      <a:pt x="637" y="862"/>
                      <a:pt x="650" y="703"/>
                      <a:pt x="643" y="545"/>
                    </a:cubicBezTo>
                    <a:cubicBezTo>
                      <a:pt x="637" y="392"/>
                      <a:pt x="640" y="203"/>
                      <a:pt x="542" y="75"/>
                    </a:cubicBezTo>
                    <a:cubicBezTo>
                      <a:pt x="511" y="33"/>
                      <a:pt x="454" y="0"/>
                      <a:pt x="399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347" name="Google Shape;5347;p31"/>
              <p:cNvSpPr/>
              <p:nvPr/>
            </p:nvSpPr>
            <p:spPr>
              <a:xfrm>
                <a:off x="275667" y="3947545"/>
                <a:ext cx="45355" cy="85284"/>
              </a:xfrm>
              <a:custGeom>
                <a:avLst/>
                <a:gdLst/>
                <a:ahLst/>
                <a:cxnLst/>
                <a:rect l="l" t="t" r="r" b="b"/>
                <a:pathLst>
                  <a:path w="794" h="1493" extrusionOk="0">
                    <a:moveTo>
                      <a:pt x="528" y="0"/>
                    </a:moveTo>
                    <a:cubicBezTo>
                      <a:pt x="514" y="0"/>
                      <a:pt x="500" y="3"/>
                      <a:pt x="486" y="9"/>
                    </a:cubicBezTo>
                    <a:cubicBezTo>
                      <a:pt x="246" y="103"/>
                      <a:pt x="170" y="438"/>
                      <a:pt x="116" y="669"/>
                    </a:cubicBezTo>
                    <a:cubicBezTo>
                      <a:pt x="56" y="916"/>
                      <a:pt x="1" y="1211"/>
                      <a:pt x="155" y="1435"/>
                    </a:cubicBezTo>
                    <a:cubicBezTo>
                      <a:pt x="182" y="1473"/>
                      <a:pt x="219" y="1492"/>
                      <a:pt x="257" y="1492"/>
                    </a:cubicBezTo>
                    <a:cubicBezTo>
                      <a:pt x="286" y="1492"/>
                      <a:pt x="315" y="1481"/>
                      <a:pt x="342" y="1459"/>
                    </a:cubicBezTo>
                    <a:cubicBezTo>
                      <a:pt x="531" y="1295"/>
                      <a:pt x="571" y="1040"/>
                      <a:pt x="622" y="809"/>
                    </a:cubicBezTo>
                    <a:cubicBezTo>
                      <a:pt x="667" y="603"/>
                      <a:pt x="793" y="275"/>
                      <a:pt x="670" y="86"/>
                    </a:cubicBezTo>
                    <a:cubicBezTo>
                      <a:pt x="642" y="40"/>
                      <a:pt x="585" y="0"/>
                      <a:pt x="528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5348" name="Google Shape;5348;p31"/>
            <p:cNvGrpSpPr/>
            <p:nvPr/>
          </p:nvGrpSpPr>
          <p:grpSpPr>
            <a:xfrm flipH="1">
              <a:off x="3339346" y="4654247"/>
              <a:ext cx="88313" cy="132981"/>
              <a:chOff x="712664" y="3994329"/>
              <a:chExt cx="88313" cy="132981"/>
            </a:xfrm>
          </p:grpSpPr>
          <p:sp>
            <p:nvSpPr>
              <p:cNvPr id="5349" name="Google Shape;5349;p31"/>
              <p:cNvSpPr/>
              <p:nvPr/>
            </p:nvSpPr>
            <p:spPr>
              <a:xfrm>
                <a:off x="712664" y="4006439"/>
                <a:ext cx="44613" cy="91225"/>
              </a:xfrm>
              <a:custGeom>
                <a:avLst/>
                <a:gdLst/>
                <a:ahLst/>
                <a:cxnLst/>
                <a:rect l="l" t="t" r="r" b="b"/>
                <a:pathLst>
                  <a:path w="781" h="1597" extrusionOk="0">
                    <a:moveTo>
                      <a:pt x="221" y="1"/>
                    </a:moveTo>
                    <a:cubicBezTo>
                      <a:pt x="138" y="1"/>
                      <a:pt x="60" y="44"/>
                      <a:pt x="44" y="145"/>
                    </a:cubicBezTo>
                    <a:cubicBezTo>
                      <a:pt x="1" y="407"/>
                      <a:pt x="81" y="683"/>
                      <a:pt x="139" y="938"/>
                    </a:cubicBezTo>
                    <a:cubicBezTo>
                      <a:pt x="196" y="1187"/>
                      <a:pt x="264" y="1427"/>
                      <a:pt x="489" y="1579"/>
                    </a:cubicBezTo>
                    <a:cubicBezTo>
                      <a:pt x="506" y="1591"/>
                      <a:pt x="526" y="1596"/>
                      <a:pt x="546" y="1596"/>
                    </a:cubicBezTo>
                    <a:cubicBezTo>
                      <a:pt x="589" y="1596"/>
                      <a:pt x="632" y="1573"/>
                      <a:pt x="652" y="1535"/>
                    </a:cubicBezTo>
                    <a:cubicBezTo>
                      <a:pt x="780" y="1308"/>
                      <a:pt x="735" y="1060"/>
                      <a:pt x="674" y="820"/>
                    </a:cubicBezTo>
                    <a:cubicBezTo>
                      <a:pt x="614" y="582"/>
                      <a:pt x="569" y="295"/>
                      <a:pt x="422" y="97"/>
                    </a:cubicBezTo>
                    <a:cubicBezTo>
                      <a:pt x="377" y="36"/>
                      <a:pt x="297" y="1"/>
                      <a:pt x="221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350" name="Google Shape;5350;p31"/>
              <p:cNvSpPr/>
              <p:nvPr/>
            </p:nvSpPr>
            <p:spPr>
              <a:xfrm>
                <a:off x="767617" y="3994329"/>
                <a:ext cx="33360" cy="132981"/>
              </a:xfrm>
              <a:custGeom>
                <a:avLst/>
                <a:gdLst/>
                <a:ahLst/>
                <a:cxnLst/>
                <a:rect l="l" t="t" r="r" b="b"/>
                <a:pathLst>
                  <a:path w="584" h="2328" extrusionOk="0">
                    <a:moveTo>
                      <a:pt x="295" y="1"/>
                    </a:moveTo>
                    <a:cubicBezTo>
                      <a:pt x="171" y="1"/>
                      <a:pt x="45" y="86"/>
                      <a:pt x="30" y="255"/>
                    </a:cubicBezTo>
                    <a:cubicBezTo>
                      <a:pt x="0" y="597"/>
                      <a:pt x="2" y="946"/>
                      <a:pt x="6" y="1290"/>
                    </a:cubicBezTo>
                    <a:cubicBezTo>
                      <a:pt x="9" y="1631"/>
                      <a:pt x="24" y="1959"/>
                      <a:pt x="178" y="2270"/>
                    </a:cubicBezTo>
                    <a:cubicBezTo>
                      <a:pt x="198" y="2309"/>
                      <a:pt x="239" y="2328"/>
                      <a:pt x="281" y="2328"/>
                    </a:cubicBezTo>
                    <a:cubicBezTo>
                      <a:pt x="323" y="2328"/>
                      <a:pt x="365" y="2309"/>
                      <a:pt x="385" y="2270"/>
                    </a:cubicBezTo>
                    <a:cubicBezTo>
                      <a:pt x="543" y="1960"/>
                      <a:pt x="560" y="1631"/>
                      <a:pt x="569" y="1290"/>
                    </a:cubicBezTo>
                    <a:cubicBezTo>
                      <a:pt x="576" y="946"/>
                      <a:pt x="583" y="597"/>
                      <a:pt x="557" y="255"/>
                    </a:cubicBezTo>
                    <a:cubicBezTo>
                      <a:pt x="544" y="85"/>
                      <a:pt x="420" y="1"/>
                      <a:pt x="295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sp>
          <p:nvSpPr>
            <p:cNvPr id="5351" name="Google Shape;5351;p31"/>
            <p:cNvSpPr/>
            <p:nvPr/>
          </p:nvSpPr>
          <p:spPr>
            <a:xfrm>
              <a:off x="3576059" y="4617755"/>
              <a:ext cx="33188" cy="102763"/>
            </a:xfrm>
            <a:custGeom>
              <a:avLst/>
              <a:gdLst/>
              <a:ahLst/>
              <a:cxnLst/>
              <a:rect l="l" t="t" r="r" b="b"/>
              <a:pathLst>
                <a:path w="581" h="1799" extrusionOk="0">
                  <a:moveTo>
                    <a:pt x="300" y="0"/>
                  </a:moveTo>
                  <a:cubicBezTo>
                    <a:pt x="224" y="0"/>
                    <a:pt x="148" y="46"/>
                    <a:pt x="114" y="137"/>
                  </a:cubicBezTo>
                  <a:cubicBezTo>
                    <a:pt x="22" y="389"/>
                    <a:pt x="32" y="700"/>
                    <a:pt x="16" y="968"/>
                  </a:cubicBezTo>
                  <a:cubicBezTo>
                    <a:pt x="0" y="1232"/>
                    <a:pt x="5" y="1500"/>
                    <a:pt x="120" y="1743"/>
                  </a:cubicBezTo>
                  <a:cubicBezTo>
                    <a:pt x="136" y="1778"/>
                    <a:pt x="178" y="1799"/>
                    <a:pt x="219" y="1799"/>
                  </a:cubicBezTo>
                  <a:cubicBezTo>
                    <a:pt x="248" y="1799"/>
                    <a:pt x="276" y="1788"/>
                    <a:pt x="293" y="1765"/>
                  </a:cubicBezTo>
                  <a:cubicBezTo>
                    <a:pt x="467" y="1544"/>
                    <a:pt x="522" y="1270"/>
                    <a:pt x="540" y="994"/>
                  </a:cubicBezTo>
                  <a:cubicBezTo>
                    <a:pt x="554" y="722"/>
                    <a:pt x="580" y="397"/>
                    <a:pt x="484" y="137"/>
                  </a:cubicBezTo>
                  <a:cubicBezTo>
                    <a:pt x="451" y="46"/>
                    <a:pt x="375" y="0"/>
                    <a:pt x="300" y="0"/>
                  </a:cubicBezTo>
                  <a:close/>
                </a:path>
              </a:pathLst>
            </a:custGeom>
            <a:solidFill>
              <a:srgbClr val="191919">
                <a:alpha val="59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5352" name="Google Shape;5352;p31"/>
            <p:cNvGrpSpPr/>
            <p:nvPr/>
          </p:nvGrpSpPr>
          <p:grpSpPr>
            <a:xfrm>
              <a:off x="4632438" y="4603875"/>
              <a:ext cx="142923" cy="130526"/>
              <a:chOff x="178100" y="3904645"/>
              <a:chExt cx="142923" cy="130526"/>
            </a:xfrm>
          </p:grpSpPr>
          <p:sp>
            <p:nvSpPr>
              <p:cNvPr id="5353" name="Google Shape;5353;p31"/>
              <p:cNvSpPr/>
              <p:nvPr/>
            </p:nvSpPr>
            <p:spPr>
              <a:xfrm>
                <a:off x="178100" y="3936863"/>
                <a:ext cx="40843" cy="98308"/>
              </a:xfrm>
              <a:custGeom>
                <a:avLst/>
                <a:gdLst/>
                <a:ahLst/>
                <a:cxnLst/>
                <a:rect l="l" t="t" r="r" b="b"/>
                <a:pathLst>
                  <a:path w="715" h="1721" extrusionOk="0">
                    <a:moveTo>
                      <a:pt x="237" y="1"/>
                    </a:moveTo>
                    <a:cubicBezTo>
                      <a:pt x="157" y="1"/>
                      <a:pt x="77" y="54"/>
                      <a:pt x="49" y="139"/>
                    </a:cubicBezTo>
                    <a:cubicBezTo>
                      <a:pt x="1" y="283"/>
                      <a:pt x="37" y="436"/>
                      <a:pt x="59" y="582"/>
                    </a:cubicBezTo>
                    <a:cubicBezTo>
                      <a:pt x="76" y="711"/>
                      <a:pt x="98" y="838"/>
                      <a:pt x="120" y="966"/>
                    </a:cubicBezTo>
                    <a:cubicBezTo>
                      <a:pt x="142" y="1093"/>
                      <a:pt x="158" y="1223"/>
                      <a:pt x="193" y="1347"/>
                    </a:cubicBezTo>
                    <a:cubicBezTo>
                      <a:pt x="234" y="1488"/>
                      <a:pt x="302" y="1592"/>
                      <a:pt x="413" y="1688"/>
                    </a:cubicBezTo>
                    <a:cubicBezTo>
                      <a:pt x="438" y="1709"/>
                      <a:pt x="467" y="1720"/>
                      <a:pt x="496" y="1720"/>
                    </a:cubicBezTo>
                    <a:cubicBezTo>
                      <a:pt x="533" y="1720"/>
                      <a:pt x="570" y="1702"/>
                      <a:pt x="594" y="1665"/>
                    </a:cubicBezTo>
                    <a:cubicBezTo>
                      <a:pt x="672" y="1542"/>
                      <a:pt x="715" y="1424"/>
                      <a:pt x="707" y="1275"/>
                    </a:cubicBezTo>
                    <a:cubicBezTo>
                      <a:pt x="700" y="1133"/>
                      <a:pt x="672" y="990"/>
                      <a:pt x="643" y="848"/>
                    </a:cubicBezTo>
                    <a:cubicBezTo>
                      <a:pt x="592" y="595"/>
                      <a:pt x="554" y="244"/>
                      <a:pt x="362" y="51"/>
                    </a:cubicBezTo>
                    <a:cubicBezTo>
                      <a:pt x="326" y="16"/>
                      <a:pt x="281" y="1"/>
                      <a:pt x="237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354" name="Google Shape;5354;p31"/>
              <p:cNvSpPr/>
              <p:nvPr/>
            </p:nvSpPr>
            <p:spPr>
              <a:xfrm>
                <a:off x="230654" y="3904645"/>
                <a:ext cx="37187" cy="110589"/>
              </a:xfrm>
              <a:custGeom>
                <a:avLst/>
                <a:gdLst/>
                <a:ahLst/>
                <a:cxnLst/>
                <a:rect l="l" t="t" r="r" b="b"/>
                <a:pathLst>
                  <a:path w="651" h="1936" extrusionOk="0">
                    <a:moveTo>
                      <a:pt x="399" y="0"/>
                    </a:moveTo>
                    <a:cubicBezTo>
                      <a:pt x="364" y="0"/>
                      <a:pt x="331" y="13"/>
                      <a:pt x="305" y="45"/>
                    </a:cubicBezTo>
                    <a:cubicBezTo>
                      <a:pt x="124" y="270"/>
                      <a:pt x="142" y="647"/>
                      <a:pt x="102" y="921"/>
                    </a:cubicBezTo>
                    <a:cubicBezTo>
                      <a:pt x="57" y="1239"/>
                      <a:pt x="0" y="1544"/>
                      <a:pt x="117" y="1853"/>
                    </a:cubicBezTo>
                    <a:cubicBezTo>
                      <a:pt x="136" y="1902"/>
                      <a:pt x="182" y="1936"/>
                      <a:pt x="229" y="1936"/>
                    </a:cubicBezTo>
                    <a:cubicBezTo>
                      <a:pt x="255" y="1936"/>
                      <a:pt x="282" y="1925"/>
                      <a:pt x="305" y="1902"/>
                    </a:cubicBezTo>
                    <a:cubicBezTo>
                      <a:pt x="542" y="1660"/>
                      <a:pt x="598" y="1348"/>
                      <a:pt x="625" y="1020"/>
                    </a:cubicBezTo>
                    <a:cubicBezTo>
                      <a:pt x="637" y="862"/>
                      <a:pt x="650" y="703"/>
                      <a:pt x="643" y="545"/>
                    </a:cubicBezTo>
                    <a:cubicBezTo>
                      <a:pt x="637" y="392"/>
                      <a:pt x="640" y="203"/>
                      <a:pt x="542" y="75"/>
                    </a:cubicBezTo>
                    <a:cubicBezTo>
                      <a:pt x="511" y="33"/>
                      <a:pt x="454" y="0"/>
                      <a:pt x="399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355" name="Google Shape;5355;p31"/>
              <p:cNvSpPr/>
              <p:nvPr/>
            </p:nvSpPr>
            <p:spPr>
              <a:xfrm>
                <a:off x="275667" y="3947545"/>
                <a:ext cx="45355" cy="85284"/>
              </a:xfrm>
              <a:custGeom>
                <a:avLst/>
                <a:gdLst/>
                <a:ahLst/>
                <a:cxnLst/>
                <a:rect l="l" t="t" r="r" b="b"/>
                <a:pathLst>
                  <a:path w="794" h="1493" extrusionOk="0">
                    <a:moveTo>
                      <a:pt x="528" y="0"/>
                    </a:moveTo>
                    <a:cubicBezTo>
                      <a:pt x="514" y="0"/>
                      <a:pt x="500" y="3"/>
                      <a:pt x="486" y="9"/>
                    </a:cubicBezTo>
                    <a:cubicBezTo>
                      <a:pt x="246" y="103"/>
                      <a:pt x="170" y="438"/>
                      <a:pt x="116" y="669"/>
                    </a:cubicBezTo>
                    <a:cubicBezTo>
                      <a:pt x="56" y="916"/>
                      <a:pt x="1" y="1211"/>
                      <a:pt x="155" y="1435"/>
                    </a:cubicBezTo>
                    <a:cubicBezTo>
                      <a:pt x="182" y="1473"/>
                      <a:pt x="219" y="1492"/>
                      <a:pt x="257" y="1492"/>
                    </a:cubicBezTo>
                    <a:cubicBezTo>
                      <a:pt x="286" y="1492"/>
                      <a:pt x="315" y="1481"/>
                      <a:pt x="342" y="1459"/>
                    </a:cubicBezTo>
                    <a:cubicBezTo>
                      <a:pt x="531" y="1295"/>
                      <a:pt x="571" y="1040"/>
                      <a:pt x="622" y="809"/>
                    </a:cubicBezTo>
                    <a:cubicBezTo>
                      <a:pt x="667" y="603"/>
                      <a:pt x="793" y="275"/>
                      <a:pt x="670" y="86"/>
                    </a:cubicBezTo>
                    <a:cubicBezTo>
                      <a:pt x="642" y="40"/>
                      <a:pt x="585" y="0"/>
                      <a:pt x="528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5356" name="Google Shape;5356;p31"/>
            <p:cNvGrpSpPr/>
            <p:nvPr/>
          </p:nvGrpSpPr>
          <p:grpSpPr>
            <a:xfrm>
              <a:off x="6178388" y="4603875"/>
              <a:ext cx="142923" cy="130526"/>
              <a:chOff x="178100" y="3904645"/>
              <a:chExt cx="142923" cy="130526"/>
            </a:xfrm>
          </p:grpSpPr>
          <p:sp>
            <p:nvSpPr>
              <p:cNvPr id="5357" name="Google Shape;5357;p31"/>
              <p:cNvSpPr/>
              <p:nvPr/>
            </p:nvSpPr>
            <p:spPr>
              <a:xfrm>
                <a:off x="178100" y="3936863"/>
                <a:ext cx="40843" cy="98308"/>
              </a:xfrm>
              <a:custGeom>
                <a:avLst/>
                <a:gdLst/>
                <a:ahLst/>
                <a:cxnLst/>
                <a:rect l="l" t="t" r="r" b="b"/>
                <a:pathLst>
                  <a:path w="715" h="1721" extrusionOk="0">
                    <a:moveTo>
                      <a:pt x="237" y="1"/>
                    </a:moveTo>
                    <a:cubicBezTo>
                      <a:pt x="157" y="1"/>
                      <a:pt x="77" y="54"/>
                      <a:pt x="49" y="139"/>
                    </a:cubicBezTo>
                    <a:cubicBezTo>
                      <a:pt x="1" y="283"/>
                      <a:pt x="37" y="436"/>
                      <a:pt x="59" y="582"/>
                    </a:cubicBezTo>
                    <a:cubicBezTo>
                      <a:pt x="76" y="711"/>
                      <a:pt x="98" y="838"/>
                      <a:pt x="120" y="966"/>
                    </a:cubicBezTo>
                    <a:cubicBezTo>
                      <a:pt x="142" y="1093"/>
                      <a:pt x="158" y="1223"/>
                      <a:pt x="193" y="1347"/>
                    </a:cubicBezTo>
                    <a:cubicBezTo>
                      <a:pt x="234" y="1488"/>
                      <a:pt x="302" y="1592"/>
                      <a:pt x="413" y="1688"/>
                    </a:cubicBezTo>
                    <a:cubicBezTo>
                      <a:pt x="438" y="1709"/>
                      <a:pt x="467" y="1720"/>
                      <a:pt x="496" y="1720"/>
                    </a:cubicBezTo>
                    <a:cubicBezTo>
                      <a:pt x="533" y="1720"/>
                      <a:pt x="570" y="1702"/>
                      <a:pt x="594" y="1665"/>
                    </a:cubicBezTo>
                    <a:cubicBezTo>
                      <a:pt x="672" y="1542"/>
                      <a:pt x="715" y="1424"/>
                      <a:pt x="707" y="1275"/>
                    </a:cubicBezTo>
                    <a:cubicBezTo>
                      <a:pt x="700" y="1133"/>
                      <a:pt x="672" y="990"/>
                      <a:pt x="643" y="848"/>
                    </a:cubicBezTo>
                    <a:cubicBezTo>
                      <a:pt x="592" y="595"/>
                      <a:pt x="554" y="244"/>
                      <a:pt x="362" y="51"/>
                    </a:cubicBezTo>
                    <a:cubicBezTo>
                      <a:pt x="326" y="16"/>
                      <a:pt x="281" y="1"/>
                      <a:pt x="237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358" name="Google Shape;5358;p31"/>
              <p:cNvSpPr/>
              <p:nvPr/>
            </p:nvSpPr>
            <p:spPr>
              <a:xfrm>
                <a:off x="230654" y="3904645"/>
                <a:ext cx="37187" cy="110589"/>
              </a:xfrm>
              <a:custGeom>
                <a:avLst/>
                <a:gdLst/>
                <a:ahLst/>
                <a:cxnLst/>
                <a:rect l="l" t="t" r="r" b="b"/>
                <a:pathLst>
                  <a:path w="651" h="1936" extrusionOk="0">
                    <a:moveTo>
                      <a:pt x="399" y="0"/>
                    </a:moveTo>
                    <a:cubicBezTo>
                      <a:pt x="364" y="0"/>
                      <a:pt x="331" y="13"/>
                      <a:pt x="305" y="45"/>
                    </a:cubicBezTo>
                    <a:cubicBezTo>
                      <a:pt x="124" y="270"/>
                      <a:pt x="142" y="647"/>
                      <a:pt x="102" y="921"/>
                    </a:cubicBezTo>
                    <a:cubicBezTo>
                      <a:pt x="57" y="1239"/>
                      <a:pt x="0" y="1544"/>
                      <a:pt x="117" y="1853"/>
                    </a:cubicBezTo>
                    <a:cubicBezTo>
                      <a:pt x="136" y="1902"/>
                      <a:pt x="182" y="1936"/>
                      <a:pt x="229" y="1936"/>
                    </a:cubicBezTo>
                    <a:cubicBezTo>
                      <a:pt x="255" y="1936"/>
                      <a:pt x="282" y="1925"/>
                      <a:pt x="305" y="1902"/>
                    </a:cubicBezTo>
                    <a:cubicBezTo>
                      <a:pt x="542" y="1660"/>
                      <a:pt x="598" y="1348"/>
                      <a:pt x="625" y="1020"/>
                    </a:cubicBezTo>
                    <a:cubicBezTo>
                      <a:pt x="637" y="862"/>
                      <a:pt x="650" y="703"/>
                      <a:pt x="643" y="545"/>
                    </a:cubicBezTo>
                    <a:cubicBezTo>
                      <a:pt x="637" y="392"/>
                      <a:pt x="640" y="203"/>
                      <a:pt x="542" y="75"/>
                    </a:cubicBezTo>
                    <a:cubicBezTo>
                      <a:pt x="511" y="33"/>
                      <a:pt x="454" y="0"/>
                      <a:pt x="399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359" name="Google Shape;5359;p31"/>
              <p:cNvSpPr/>
              <p:nvPr/>
            </p:nvSpPr>
            <p:spPr>
              <a:xfrm>
                <a:off x="275667" y="3947545"/>
                <a:ext cx="45355" cy="85284"/>
              </a:xfrm>
              <a:custGeom>
                <a:avLst/>
                <a:gdLst/>
                <a:ahLst/>
                <a:cxnLst/>
                <a:rect l="l" t="t" r="r" b="b"/>
                <a:pathLst>
                  <a:path w="794" h="1493" extrusionOk="0">
                    <a:moveTo>
                      <a:pt x="528" y="0"/>
                    </a:moveTo>
                    <a:cubicBezTo>
                      <a:pt x="514" y="0"/>
                      <a:pt x="500" y="3"/>
                      <a:pt x="486" y="9"/>
                    </a:cubicBezTo>
                    <a:cubicBezTo>
                      <a:pt x="246" y="103"/>
                      <a:pt x="170" y="438"/>
                      <a:pt x="116" y="669"/>
                    </a:cubicBezTo>
                    <a:cubicBezTo>
                      <a:pt x="56" y="916"/>
                      <a:pt x="1" y="1211"/>
                      <a:pt x="155" y="1435"/>
                    </a:cubicBezTo>
                    <a:cubicBezTo>
                      <a:pt x="182" y="1473"/>
                      <a:pt x="219" y="1492"/>
                      <a:pt x="257" y="1492"/>
                    </a:cubicBezTo>
                    <a:cubicBezTo>
                      <a:pt x="286" y="1492"/>
                      <a:pt x="315" y="1481"/>
                      <a:pt x="342" y="1459"/>
                    </a:cubicBezTo>
                    <a:cubicBezTo>
                      <a:pt x="531" y="1295"/>
                      <a:pt x="571" y="1040"/>
                      <a:pt x="622" y="809"/>
                    </a:cubicBezTo>
                    <a:cubicBezTo>
                      <a:pt x="667" y="603"/>
                      <a:pt x="793" y="275"/>
                      <a:pt x="670" y="86"/>
                    </a:cubicBezTo>
                    <a:cubicBezTo>
                      <a:pt x="642" y="40"/>
                      <a:pt x="585" y="0"/>
                      <a:pt x="528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5360" name="Google Shape;5360;p31"/>
            <p:cNvGrpSpPr/>
            <p:nvPr/>
          </p:nvGrpSpPr>
          <p:grpSpPr>
            <a:xfrm>
              <a:off x="5250150" y="4638600"/>
              <a:ext cx="142923" cy="130526"/>
              <a:chOff x="178100" y="3904645"/>
              <a:chExt cx="142923" cy="130526"/>
            </a:xfrm>
          </p:grpSpPr>
          <p:sp>
            <p:nvSpPr>
              <p:cNvPr id="5361" name="Google Shape;5361;p31"/>
              <p:cNvSpPr/>
              <p:nvPr/>
            </p:nvSpPr>
            <p:spPr>
              <a:xfrm>
                <a:off x="178100" y="3936863"/>
                <a:ext cx="40843" cy="98308"/>
              </a:xfrm>
              <a:custGeom>
                <a:avLst/>
                <a:gdLst/>
                <a:ahLst/>
                <a:cxnLst/>
                <a:rect l="l" t="t" r="r" b="b"/>
                <a:pathLst>
                  <a:path w="715" h="1721" extrusionOk="0">
                    <a:moveTo>
                      <a:pt x="237" y="1"/>
                    </a:moveTo>
                    <a:cubicBezTo>
                      <a:pt x="157" y="1"/>
                      <a:pt x="77" y="54"/>
                      <a:pt x="49" y="139"/>
                    </a:cubicBezTo>
                    <a:cubicBezTo>
                      <a:pt x="1" y="283"/>
                      <a:pt x="37" y="436"/>
                      <a:pt x="59" y="582"/>
                    </a:cubicBezTo>
                    <a:cubicBezTo>
                      <a:pt x="76" y="711"/>
                      <a:pt x="98" y="838"/>
                      <a:pt x="120" y="966"/>
                    </a:cubicBezTo>
                    <a:cubicBezTo>
                      <a:pt x="142" y="1093"/>
                      <a:pt x="158" y="1223"/>
                      <a:pt x="193" y="1347"/>
                    </a:cubicBezTo>
                    <a:cubicBezTo>
                      <a:pt x="234" y="1488"/>
                      <a:pt x="302" y="1592"/>
                      <a:pt x="413" y="1688"/>
                    </a:cubicBezTo>
                    <a:cubicBezTo>
                      <a:pt x="438" y="1709"/>
                      <a:pt x="467" y="1720"/>
                      <a:pt x="496" y="1720"/>
                    </a:cubicBezTo>
                    <a:cubicBezTo>
                      <a:pt x="533" y="1720"/>
                      <a:pt x="570" y="1702"/>
                      <a:pt x="594" y="1665"/>
                    </a:cubicBezTo>
                    <a:cubicBezTo>
                      <a:pt x="672" y="1542"/>
                      <a:pt x="715" y="1424"/>
                      <a:pt x="707" y="1275"/>
                    </a:cubicBezTo>
                    <a:cubicBezTo>
                      <a:pt x="700" y="1133"/>
                      <a:pt x="672" y="990"/>
                      <a:pt x="643" y="848"/>
                    </a:cubicBezTo>
                    <a:cubicBezTo>
                      <a:pt x="592" y="595"/>
                      <a:pt x="554" y="244"/>
                      <a:pt x="362" y="51"/>
                    </a:cubicBezTo>
                    <a:cubicBezTo>
                      <a:pt x="326" y="16"/>
                      <a:pt x="281" y="1"/>
                      <a:pt x="237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362" name="Google Shape;5362;p31"/>
              <p:cNvSpPr/>
              <p:nvPr/>
            </p:nvSpPr>
            <p:spPr>
              <a:xfrm>
                <a:off x="230654" y="3904645"/>
                <a:ext cx="37187" cy="110589"/>
              </a:xfrm>
              <a:custGeom>
                <a:avLst/>
                <a:gdLst/>
                <a:ahLst/>
                <a:cxnLst/>
                <a:rect l="l" t="t" r="r" b="b"/>
                <a:pathLst>
                  <a:path w="651" h="1936" extrusionOk="0">
                    <a:moveTo>
                      <a:pt x="399" y="0"/>
                    </a:moveTo>
                    <a:cubicBezTo>
                      <a:pt x="364" y="0"/>
                      <a:pt x="331" y="13"/>
                      <a:pt x="305" y="45"/>
                    </a:cubicBezTo>
                    <a:cubicBezTo>
                      <a:pt x="124" y="270"/>
                      <a:pt x="142" y="647"/>
                      <a:pt x="102" y="921"/>
                    </a:cubicBezTo>
                    <a:cubicBezTo>
                      <a:pt x="57" y="1239"/>
                      <a:pt x="0" y="1544"/>
                      <a:pt x="117" y="1853"/>
                    </a:cubicBezTo>
                    <a:cubicBezTo>
                      <a:pt x="136" y="1902"/>
                      <a:pt x="182" y="1936"/>
                      <a:pt x="229" y="1936"/>
                    </a:cubicBezTo>
                    <a:cubicBezTo>
                      <a:pt x="255" y="1936"/>
                      <a:pt x="282" y="1925"/>
                      <a:pt x="305" y="1902"/>
                    </a:cubicBezTo>
                    <a:cubicBezTo>
                      <a:pt x="542" y="1660"/>
                      <a:pt x="598" y="1348"/>
                      <a:pt x="625" y="1020"/>
                    </a:cubicBezTo>
                    <a:cubicBezTo>
                      <a:pt x="637" y="862"/>
                      <a:pt x="650" y="703"/>
                      <a:pt x="643" y="545"/>
                    </a:cubicBezTo>
                    <a:cubicBezTo>
                      <a:pt x="637" y="392"/>
                      <a:pt x="640" y="203"/>
                      <a:pt x="542" y="75"/>
                    </a:cubicBezTo>
                    <a:cubicBezTo>
                      <a:pt x="511" y="33"/>
                      <a:pt x="454" y="0"/>
                      <a:pt x="399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363" name="Google Shape;5363;p31"/>
              <p:cNvSpPr/>
              <p:nvPr/>
            </p:nvSpPr>
            <p:spPr>
              <a:xfrm>
                <a:off x="275667" y="3947545"/>
                <a:ext cx="45355" cy="85284"/>
              </a:xfrm>
              <a:custGeom>
                <a:avLst/>
                <a:gdLst/>
                <a:ahLst/>
                <a:cxnLst/>
                <a:rect l="l" t="t" r="r" b="b"/>
                <a:pathLst>
                  <a:path w="794" h="1493" extrusionOk="0">
                    <a:moveTo>
                      <a:pt x="528" y="0"/>
                    </a:moveTo>
                    <a:cubicBezTo>
                      <a:pt x="514" y="0"/>
                      <a:pt x="500" y="3"/>
                      <a:pt x="486" y="9"/>
                    </a:cubicBezTo>
                    <a:cubicBezTo>
                      <a:pt x="246" y="103"/>
                      <a:pt x="170" y="438"/>
                      <a:pt x="116" y="669"/>
                    </a:cubicBezTo>
                    <a:cubicBezTo>
                      <a:pt x="56" y="916"/>
                      <a:pt x="1" y="1211"/>
                      <a:pt x="155" y="1435"/>
                    </a:cubicBezTo>
                    <a:cubicBezTo>
                      <a:pt x="182" y="1473"/>
                      <a:pt x="219" y="1492"/>
                      <a:pt x="257" y="1492"/>
                    </a:cubicBezTo>
                    <a:cubicBezTo>
                      <a:pt x="286" y="1492"/>
                      <a:pt x="315" y="1481"/>
                      <a:pt x="342" y="1459"/>
                    </a:cubicBezTo>
                    <a:cubicBezTo>
                      <a:pt x="531" y="1295"/>
                      <a:pt x="571" y="1040"/>
                      <a:pt x="622" y="809"/>
                    </a:cubicBezTo>
                    <a:cubicBezTo>
                      <a:pt x="667" y="603"/>
                      <a:pt x="793" y="275"/>
                      <a:pt x="670" y="86"/>
                    </a:cubicBezTo>
                    <a:cubicBezTo>
                      <a:pt x="642" y="40"/>
                      <a:pt x="585" y="0"/>
                      <a:pt x="528" y="0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5364" name="Google Shape;5364;p31"/>
            <p:cNvGrpSpPr/>
            <p:nvPr/>
          </p:nvGrpSpPr>
          <p:grpSpPr>
            <a:xfrm flipH="1">
              <a:off x="3748221" y="4689922"/>
              <a:ext cx="88313" cy="132981"/>
              <a:chOff x="712664" y="3994329"/>
              <a:chExt cx="88313" cy="132981"/>
            </a:xfrm>
          </p:grpSpPr>
          <p:sp>
            <p:nvSpPr>
              <p:cNvPr id="5365" name="Google Shape;5365;p31"/>
              <p:cNvSpPr/>
              <p:nvPr/>
            </p:nvSpPr>
            <p:spPr>
              <a:xfrm>
                <a:off x="712664" y="4006439"/>
                <a:ext cx="44613" cy="91225"/>
              </a:xfrm>
              <a:custGeom>
                <a:avLst/>
                <a:gdLst/>
                <a:ahLst/>
                <a:cxnLst/>
                <a:rect l="l" t="t" r="r" b="b"/>
                <a:pathLst>
                  <a:path w="781" h="1597" extrusionOk="0">
                    <a:moveTo>
                      <a:pt x="221" y="1"/>
                    </a:moveTo>
                    <a:cubicBezTo>
                      <a:pt x="138" y="1"/>
                      <a:pt x="60" y="44"/>
                      <a:pt x="44" y="145"/>
                    </a:cubicBezTo>
                    <a:cubicBezTo>
                      <a:pt x="1" y="407"/>
                      <a:pt x="81" y="683"/>
                      <a:pt x="139" y="938"/>
                    </a:cubicBezTo>
                    <a:cubicBezTo>
                      <a:pt x="196" y="1187"/>
                      <a:pt x="264" y="1427"/>
                      <a:pt x="489" y="1579"/>
                    </a:cubicBezTo>
                    <a:cubicBezTo>
                      <a:pt x="506" y="1591"/>
                      <a:pt x="526" y="1596"/>
                      <a:pt x="546" y="1596"/>
                    </a:cubicBezTo>
                    <a:cubicBezTo>
                      <a:pt x="589" y="1596"/>
                      <a:pt x="632" y="1573"/>
                      <a:pt x="652" y="1535"/>
                    </a:cubicBezTo>
                    <a:cubicBezTo>
                      <a:pt x="780" y="1308"/>
                      <a:pt x="735" y="1060"/>
                      <a:pt x="674" y="820"/>
                    </a:cubicBezTo>
                    <a:cubicBezTo>
                      <a:pt x="614" y="582"/>
                      <a:pt x="569" y="295"/>
                      <a:pt x="422" y="97"/>
                    </a:cubicBezTo>
                    <a:cubicBezTo>
                      <a:pt x="377" y="36"/>
                      <a:pt x="297" y="1"/>
                      <a:pt x="221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366" name="Google Shape;5366;p31"/>
              <p:cNvSpPr/>
              <p:nvPr/>
            </p:nvSpPr>
            <p:spPr>
              <a:xfrm>
                <a:off x="767617" y="3994329"/>
                <a:ext cx="33360" cy="132981"/>
              </a:xfrm>
              <a:custGeom>
                <a:avLst/>
                <a:gdLst/>
                <a:ahLst/>
                <a:cxnLst/>
                <a:rect l="l" t="t" r="r" b="b"/>
                <a:pathLst>
                  <a:path w="584" h="2328" extrusionOk="0">
                    <a:moveTo>
                      <a:pt x="295" y="1"/>
                    </a:moveTo>
                    <a:cubicBezTo>
                      <a:pt x="171" y="1"/>
                      <a:pt x="45" y="86"/>
                      <a:pt x="30" y="255"/>
                    </a:cubicBezTo>
                    <a:cubicBezTo>
                      <a:pt x="0" y="597"/>
                      <a:pt x="2" y="946"/>
                      <a:pt x="6" y="1290"/>
                    </a:cubicBezTo>
                    <a:cubicBezTo>
                      <a:pt x="9" y="1631"/>
                      <a:pt x="24" y="1959"/>
                      <a:pt x="178" y="2270"/>
                    </a:cubicBezTo>
                    <a:cubicBezTo>
                      <a:pt x="198" y="2309"/>
                      <a:pt x="239" y="2328"/>
                      <a:pt x="281" y="2328"/>
                    </a:cubicBezTo>
                    <a:cubicBezTo>
                      <a:pt x="323" y="2328"/>
                      <a:pt x="365" y="2309"/>
                      <a:pt x="385" y="2270"/>
                    </a:cubicBezTo>
                    <a:cubicBezTo>
                      <a:pt x="543" y="1960"/>
                      <a:pt x="560" y="1631"/>
                      <a:pt x="569" y="1290"/>
                    </a:cubicBezTo>
                    <a:cubicBezTo>
                      <a:pt x="576" y="946"/>
                      <a:pt x="583" y="597"/>
                      <a:pt x="557" y="255"/>
                    </a:cubicBezTo>
                    <a:cubicBezTo>
                      <a:pt x="544" y="85"/>
                      <a:pt x="420" y="1"/>
                      <a:pt x="295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5367" name="Google Shape;5367;p31"/>
            <p:cNvGrpSpPr/>
            <p:nvPr/>
          </p:nvGrpSpPr>
          <p:grpSpPr>
            <a:xfrm flipH="1">
              <a:off x="5698684" y="4628872"/>
              <a:ext cx="88313" cy="132981"/>
              <a:chOff x="712664" y="3994329"/>
              <a:chExt cx="88313" cy="132981"/>
            </a:xfrm>
          </p:grpSpPr>
          <p:sp>
            <p:nvSpPr>
              <p:cNvPr id="5368" name="Google Shape;5368;p31"/>
              <p:cNvSpPr/>
              <p:nvPr/>
            </p:nvSpPr>
            <p:spPr>
              <a:xfrm>
                <a:off x="712664" y="4006439"/>
                <a:ext cx="44613" cy="91225"/>
              </a:xfrm>
              <a:custGeom>
                <a:avLst/>
                <a:gdLst/>
                <a:ahLst/>
                <a:cxnLst/>
                <a:rect l="l" t="t" r="r" b="b"/>
                <a:pathLst>
                  <a:path w="781" h="1597" extrusionOk="0">
                    <a:moveTo>
                      <a:pt x="221" y="1"/>
                    </a:moveTo>
                    <a:cubicBezTo>
                      <a:pt x="138" y="1"/>
                      <a:pt x="60" y="44"/>
                      <a:pt x="44" y="145"/>
                    </a:cubicBezTo>
                    <a:cubicBezTo>
                      <a:pt x="1" y="407"/>
                      <a:pt x="81" y="683"/>
                      <a:pt x="139" y="938"/>
                    </a:cubicBezTo>
                    <a:cubicBezTo>
                      <a:pt x="196" y="1187"/>
                      <a:pt x="264" y="1427"/>
                      <a:pt x="489" y="1579"/>
                    </a:cubicBezTo>
                    <a:cubicBezTo>
                      <a:pt x="506" y="1591"/>
                      <a:pt x="526" y="1596"/>
                      <a:pt x="546" y="1596"/>
                    </a:cubicBezTo>
                    <a:cubicBezTo>
                      <a:pt x="589" y="1596"/>
                      <a:pt x="632" y="1573"/>
                      <a:pt x="652" y="1535"/>
                    </a:cubicBezTo>
                    <a:cubicBezTo>
                      <a:pt x="780" y="1308"/>
                      <a:pt x="735" y="1060"/>
                      <a:pt x="674" y="820"/>
                    </a:cubicBezTo>
                    <a:cubicBezTo>
                      <a:pt x="614" y="582"/>
                      <a:pt x="569" y="295"/>
                      <a:pt x="422" y="97"/>
                    </a:cubicBezTo>
                    <a:cubicBezTo>
                      <a:pt x="377" y="36"/>
                      <a:pt x="297" y="1"/>
                      <a:pt x="221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369" name="Google Shape;5369;p31"/>
              <p:cNvSpPr/>
              <p:nvPr/>
            </p:nvSpPr>
            <p:spPr>
              <a:xfrm>
                <a:off x="767617" y="3994329"/>
                <a:ext cx="33360" cy="132981"/>
              </a:xfrm>
              <a:custGeom>
                <a:avLst/>
                <a:gdLst/>
                <a:ahLst/>
                <a:cxnLst/>
                <a:rect l="l" t="t" r="r" b="b"/>
                <a:pathLst>
                  <a:path w="584" h="2328" extrusionOk="0">
                    <a:moveTo>
                      <a:pt x="295" y="1"/>
                    </a:moveTo>
                    <a:cubicBezTo>
                      <a:pt x="171" y="1"/>
                      <a:pt x="45" y="86"/>
                      <a:pt x="30" y="255"/>
                    </a:cubicBezTo>
                    <a:cubicBezTo>
                      <a:pt x="0" y="597"/>
                      <a:pt x="2" y="946"/>
                      <a:pt x="6" y="1290"/>
                    </a:cubicBezTo>
                    <a:cubicBezTo>
                      <a:pt x="9" y="1631"/>
                      <a:pt x="24" y="1959"/>
                      <a:pt x="178" y="2270"/>
                    </a:cubicBezTo>
                    <a:cubicBezTo>
                      <a:pt x="198" y="2309"/>
                      <a:pt x="239" y="2328"/>
                      <a:pt x="281" y="2328"/>
                    </a:cubicBezTo>
                    <a:cubicBezTo>
                      <a:pt x="323" y="2328"/>
                      <a:pt x="365" y="2309"/>
                      <a:pt x="385" y="2270"/>
                    </a:cubicBezTo>
                    <a:cubicBezTo>
                      <a:pt x="543" y="1960"/>
                      <a:pt x="560" y="1631"/>
                      <a:pt x="569" y="1290"/>
                    </a:cubicBezTo>
                    <a:cubicBezTo>
                      <a:pt x="576" y="946"/>
                      <a:pt x="583" y="597"/>
                      <a:pt x="557" y="255"/>
                    </a:cubicBezTo>
                    <a:cubicBezTo>
                      <a:pt x="544" y="85"/>
                      <a:pt x="420" y="1"/>
                      <a:pt x="295" y="1"/>
                    </a:cubicBezTo>
                    <a:close/>
                  </a:path>
                </a:pathLst>
              </a:custGeom>
              <a:solidFill>
                <a:srgbClr val="191919">
                  <a:alpha val="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sp>
          <p:nvSpPr>
            <p:cNvPr id="5370" name="Google Shape;5370;p31"/>
            <p:cNvSpPr/>
            <p:nvPr/>
          </p:nvSpPr>
          <p:spPr>
            <a:xfrm flipH="1">
              <a:off x="4996151" y="4643980"/>
              <a:ext cx="33188" cy="102763"/>
            </a:xfrm>
            <a:custGeom>
              <a:avLst/>
              <a:gdLst/>
              <a:ahLst/>
              <a:cxnLst/>
              <a:rect l="l" t="t" r="r" b="b"/>
              <a:pathLst>
                <a:path w="581" h="1799" extrusionOk="0">
                  <a:moveTo>
                    <a:pt x="300" y="0"/>
                  </a:moveTo>
                  <a:cubicBezTo>
                    <a:pt x="224" y="0"/>
                    <a:pt x="148" y="46"/>
                    <a:pt x="114" y="137"/>
                  </a:cubicBezTo>
                  <a:cubicBezTo>
                    <a:pt x="22" y="389"/>
                    <a:pt x="32" y="700"/>
                    <a:pt x="16" y="968"/>
                  </a:cubicBezTo>
                  <a:cubicBezTo>
                    <a:pt x="0" y="1232"/>
                    <a:pt x="5" y="1500"/>
                    <a:pt x="120" y="1743"/>
                  </a:cubicBezTo>
                  <a:cubicBezTo>
                    <a:pt x="136" y="1778"/>
                    <a:pt x="178" y="1799"/>
                    <a:pt x="219" y="1799"/>
                  </a:cubicBezTo>
                  <a:cubicBezTo>
                    <a:pt x="248" y="1799"/>
                    <a:pt x="276" y="1788"/>
                    <a:pt x="293" y="1765"/>
                  </a:cubicBezTo>
                  <a:cubicBezTo>
                    <a:pt x="467" y="1544"/>
                    <a:pt x="522" y="1270"/>
                    <a:pt x="540" y="994"/>
                  </a:cubicBezTo>
                  <a:cubicBezTo>
                    <a:pt x="554" y="722"/>
                    <a:pt x="580" y="397"/>
                    <a:pt x="484" y="137"/>
                  </a:cubicBezTo>
                  <a:cubicBezTo>
                    <a:pt x="451" y="46"/>
                    <a:pt x="375" y="0"/>
                    <a:pt x="300" y="0"/>
                  </a:cubicBezTo>
                  <a:close/>
                </a:path>
              </a:pathLst>
            </a:custGeom>
            <a:solidFill>
              <a:srgbClr val="191919">
                <a:alpha val="59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71" name="Google Shape;5371;p31"/>
            <p:cNvSpPr/>
            <p:nvPr/>
          </p:nvSpPr>
          <p:spPr>
            <a:xfrm flipH="1">
              <a:off x="4154313" y="4643980"/>
              <a:ext cx="33188" cy="102763"/>
            </a:xfrm>
            <a:custGeom>
              <a:avLst/>
              <a:gdLst/>
              <a:ahLst/>
              <a:cxnLst/>
              <a:rect l="l" t="t" r="r" b="b"/>
              <a:pathLst>
                <a:path w="581" h="1799" extrusionOk="0">
                  <a:moveTo>
                    <a:pt x="300" y="0"/>
                  </a:moveTo>
                  <a:cubicBezTo>
                    <a:pt x="224" y="0"/>
                    <a:pt x="148" y="46"/>
                    <a:pt x="114" y="137"/>
                  </a:cubicBezTo>
                  <a:cubicBezTo>
                    <a:pt x="22" y="389"/>
                    <a:pt x="32" y="700"/>
                    <a:pt x="16" y="968"/>
                  </a:cubicBezTo>
                  <a:cubicBezTo>
                    <a:pt x="0" y="1232"/>
                    <a:pt x="5" y="1500"/>
                    <a:pt x="120" y="1743"/>
                  </a:cubicBezTo>
                  <a:cubicBezTo>
                    <a:pt x="136" y="1778"/>
                    <a:pt x="178" y="1799"/>
                    <a:pt x="219" y="1799"/>
                  </a:cubicBezTo>
                  <a:cubicBezTo>
                    <a:pt x="248" y="1799"/>
                    <a:pt x="276" y="1788"/>
                    <a:pt x="293" y="1765"/>
                  </a:cubicBezTo>
                  <a:cubicBezTo>
                    <a:pt x="467" y="1544"/>
                    <a:pt x="522" y="1270"/>
                    <a:pt x="540" y="994"/>
                  </a:cubicBezTo>
                  <a:cubicBezTo>
                    <a:pt x="554" y="722"/>
                    <a:pt x="580" y="397"/>
                    <a:pt x="484" y="137"/>
                  </a:cubicBezTo>
                  <a:cubicBezTo>
                    <a:pt x="451" y="46"/>
                    <a:pt x="375" y="0"/>
                    <a:pt x="300" y="0"/>
                  </a:cubicBezTo>
                  <a:close/>
                </a:path>
              </a:pathLst>
            </a:custGeom>
            <a:solidFill>
              <a:srgbClr val="191919">
                <a:alpha val="59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5372" name="Google Shape;5372;p31"/>
          <p:cNvSpPr/>
          <p:nvPr/>
        </p:nvSpPr>
        <p:spPr>
          <a:xfrm>
            <a:off x="10784914" y="432145"/>
            <a:ext cx="894156" cy="575713"/>
          </a:xfrm>
          <a:custGeom>
            <a:avLst/>
            <a:gdLst/>
            <a:ahLst/>
            <a:cxnLst/>
            <a:rect l="l" t="t" r="r" b="b"/>
            <a:pathLst>
              <a:path w="7989" h="5117" extrusionOk="0">
                <a:moveTo>
                  <a:pt x="4064" y="1"/>
                </a:moveTo>
                <a:cubicBezTo>
                  <a:pt x="4004" y="1"/>
                  <a:pt x="3945" y="3"/>
                  <a:pt x="3886" y="6"/>
                </a:cubicBezTo>
                <a:cubicBezTo>
                  <a:pt x="3121" y="50"/>
                  <a:pt x="2232" y="309"/>
                  <a:pt x="1759" y="958"/>
                </a:cubicBezTo>
                <a:cubicBezTo>
                  <a:pt x="1448" y="1387"/>
                  <a:pt x="1381" y="1979"/>
                  <a:pt x="1634" y="2434"/>
                </a:cubicBezTo>
                <a:cubicBezTo>
                  <a:pt x="1553" y="2421"/>
                  <a:pt x="1471" y="2414"/>
                  <a:pt x="1390" y="2414"/>
                </a:cubicBezTo>
                <a:cubicBezTo>
                  <a:pt x="673" y="2414"/>
                  <a:pt x="3" y="2914"/>
                  <a:pt x="2" y="3718"/>
                </a:cubicBezTo>
                <a:cubicBezTo>
                  <a:pt x="0" y="4885"/>
                  <a:pt x="1385" y="4936"/>
                  <a:pt x="2284" y="5051"/>
                </a:cubicBezTo>
                <a:cubicBezTo>
                  <a:pt x="2620" y="5094"/>
                  <a:pt x="2959" y="5116"/>
                  <a:pt x="3298" y="5116"/>
                </a:cubicBezTo>
                <a:cubicBezTo>
                  <a:pt x="4209" y="5116"/>
                  <a:pt x="5119" y="4956"/>
                  <a:pt x="5960" y="4602"/>
                </a:cubicBezTo>
                <a:cubicBezTo>
                  <a:pt x="6804" y="4247"/>
                  <a:pt x="7988" y="3697"/>
                  <a:pt x="7541" y="2619"/>
                </a:cubicBezTo>
                <a:cubicBezTo>
                  <a:pt x="7540" y="2606"/>
                  <a:pt x="7534" y="2596"/>
                  <a:pt x="7526" y="2583"/>
                </a:cubicBezTo>
                <a:cubicBezTo>
                  <a:pt x="7521" y="2566"/>
                  <a:pt x="7509" y="2553"/>
                  <a:pt x="7497" y="2545"/>
                </a:cubicBezTo>
                <a:cubicBezTo>
                  <a:pt x="7307" y="2277"/>
                  <a:pt x="6985" y="2175"/>
                  <a:pt x="6649" y="2175"/>
                </a:cubicBezTo>
                <a:cubicBezTo>
                  <a:pt x="6446" y="2175"/>
                  <a:pt x="6239" y="2212"/>
                  <a:pt x="6052" y="2272"/>
                </a:cubicBezTo>
                <a:cubicBezTo>
                  <a:pt x="6256" y="1810"/>
                  <a:pt x="6177" y="1259"/>
                  <a:pt x="5887" y="825"/>
                </a:cubicBezTo>
                <a:cubicBezTo>
                  <a:pt x="5488" y="225"/>
                  <a:pt x="4755" y="1"/>
                  <a:pt x="4064" y="1"/>
                </a:cubicBezTo>
                <a:close/>
              </a:path>
            </a:pathLst>
          </a:custGeom>
          <a:solidFill>
            <a:schemeClr val="lt1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373" name="Google Shape;5373;p31"/>
          <p:cNvSpPr/>
          <p:nvPr/>
        </p:nvSpPr>
        <p:spPr>
          <a:xfrm>
            <a:off x="1818751" y="272230"/>
            <a:ext cx="495373" cy="303889"/>
          </a:xfrm>
          <a:custGeom>
            <a:avLst/>
            <a:gdLst/>
            <a:ahLst/>
            <a:cxnLst/>
            <a:rect l="l" t="t" r="r" b="b"/>
            <a:pathLst>
              <a:path w="4426" h="2701" extrusionOk="0">
                <a:moveTo>
                  <a:pt x="1232" y="0"/>
                </a:moveTo>
                <a:cubicBezTo>
                  <a:pt x="1131" y="0"/>
                  <a:pt x="1029" y="17"/>
                  <a:pt x="931" y="53"/>
                </a:cubicBezTo>
                <a:cubicBezTo>
                  <a:pt x="504" y="207"/>
                  <a:pt x="183" y="582"/>
                  <a:pt x="84" y="1022"/>
                </a:cubicBezTo>
                <a:cubicBezTo>
                  <a:pt x="1" y="1463"/>
                  <a:pt x="167" y="1831"/>
                  <a:pt x="502" y="2119"/>
                </a:cubicBezTo>
                <a:cubicBezTo>
                  <a:pt x="856" y="2424"/>
                  <a:pt x="1310" y="2551"/>
                  <a:pt x="1761" y="2618"/>
                </a:cubicBezTo>
                <a:cubicBezTo>
                  <a:pt x="2103" y="2669"/>
                  <a:pt x="2448" y="2701"/>
                  <a:pt x="2791" y="2701"/>
                </a:cubicBezTo>
                <a:cubicBezTo>
                  <a:pt x="2981" y="2701"/>
                  <a:pt x="3170" y="2691"/>
                  <a:pt x="3359" y="2670"/>
                </a:cubicBezTo>
                <a:cubicBezTo>
                  <a:pt x="3754" y="2629"/>
                  <a:pt x="4251" y="2556"/>
                  <a:pt x="4382" y="2106"/>
                </a:cubicBezTo>
                <a:cubicBezTo>
                  <a:pt x="4425" y="1959"/>
                  <a:pt x="4404" y="1791"/>
                  <a:pt x="4294" y="1678"/>
                </a:cubicBezTo>
                <a:cubicBezTo>
                  <a:pt x="4198" y="1577"/>
                  <a:pt x="4064" y="1541"/>
                  <a:pt x="3928" y="1523"/>
                </a:cubicBezTo>
                <a:cubicBezTo>
                  <a:pt x="4137" y="1348"/>
                  <a:pt x="4305" y="1100"/>
                  <a:pt x="4280" y="819"/>
                </a:cubicBezTo>
                <a:cubicBezTo>
                  <a:pt x="4256" y="531"/>
                  <a:pt x="4031" y="322"/>
                  <a:pt x="3777" y="213"/>
                </a:cubicBezTo>
                <a:cubicBezTo>
                  <a:pt x="3576" y="125"/>
                  <a:pt x="3354" y="83"/>
                  <a:pt x="3131" y="83"/>
                </a:cubicBezTo>
                <a:cubicBezTo>
                  <a:pt x="2706" y="83"/>
                  <a:pt x="2274" y="235"/>
                  <a:pt x="1961" y="509"/>
                </a:cubicBezTo>
                <a:cubicBezTo>
                  <a:pt x="1866" y="179"/>
                  <a:pt x="1557" y="0"/>
                  <a:pt x="1232" y="0"/>
                </a:cubicBezTo>
                <a:close/>
              </a:path>
            </a:pathLst>
          </a:custGeom>
          <a:solidFill>
            <a:schemeClr val="lt1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374" name="Google Shape;5374;p31"/>
          <p:cNvSpPr/>
          <p:nvPr/>
        </p:nvSpPr>
        <p:spPr>
          <a:xfrm>
            <a:off x="350303" y="731193"/>
            <a:ext cx="719108" cy="539936"/>
          </a:xfrm>
          <a:custGeom>
            <a:avLst/>
            <a:gdLst/>
            <a:ahLst/>
            <a:cxnLst/>
            <a:rect l="l" t="t" r="r" b="b"/>
            <a:pathLst>
              <a:path w="6425" h="4799" extrusionOk="0">
                <a:moveTo>
                  <a:pt x="4638" y="1"/>
                </a:moveTo>
                <a:cubicBezTo>
                  <a:pt x="4166" y="1"/>
                  <a:pt x="3715" y="320"/>
                  <a:pt x="3579" y="903"/>
                </a:cubicBezTo>
                <a:cubicBezTo>
                  <a:pt x="3124" y="416"/>
                  <a:pt x="2496" y="147"/>
                  <a:pt x="1878" y="147"/>
                </a:cubicBezTo>
                <a:cubicBezTo>
                  <a:pt x="1554" y="147"/>
                  <a:pt x="1234" y="221"/>
                  <a:pt x="942" y="376"/>
                </a:cubicBezTo>
                <a:cubicBezTo>
                  <a:pt x="573" y="571"/>
                  <a:pt x="246" y="940"/>
                  <a:pt x="212" y="1454"/>
                </a:cubicBezTo>
                <a:cubicBezTo>
                  <a:pt x="177" y="1954"/>
                  <a:pt x="419" y="2393"/>
                  <a:pt x="722" y="2705"/>
                </a:cubicBezTo>
                <a:cubicBezTo>
                  <a:pt x="527" y="2737"/>
                  <a:pt x="332" y="2801"/>
                  <a:pt x="190" y="2977"/>
                </a:cubicBezTo>
                <a:cubicBezTo>
                  <a:pt x="30" y="3178"/>
                  <a:pt x="1" y="3477"/>
                  <a:pt x="62" y="3740"/>
                </a:cubicBezTo>
                <a:cubicBezTo>
                  <a:pt x="251" y="4540"/>
                  <a:pt x="974" y="4668"/>
                  <a:pt x="1548" y="4744"/>
                </a:cubicBezTo>
                <a:cubicBezTo>
                  <a:pt x="1825" y="4781"/>
                  <a:pt x="2103" y="4798"/>
                  <a:pt x="2381" y="4798"/>
                </a:cubicBezTo>
                <a:cubicBezTo>
                  <a:pt x="2879" y="4798"/>
                  <a:pt x="3377" y="4743"/>
                  <a:pt x="3870" y="4652"/>
                </a:cubicBezTo>
                <a:cubicBezTo>
                  <a:pt x="4527" y="4532"/>
                  <a:pt x="5183" y="4306"/>
                  <a:pt x="5696" y="3764"/>
                </a:cubicBezTo>
                <a:cubicBezTo>
                  <a:pt x="6183" y="3253"/>
                  <a:pt x="6425" y="2598"/>
                  <a:pt x="6305" y="1816"/>
                </a:cubicBezTo>
                <a:cubicBezTo>
                  <a:pt x="6158" y="1032"/>
                  <a:pt x="5695" y="369"/>
                  <a:pt x="5075" y="95"/>
                </a:cubicBezTo>
                <a:cubicBezTo>
                  <a:pt x="4933" y="31"/>
                  <a:pt x="4785" y="1"/>
                  <a:pt x="4638" y="1"/>
                </a:cubicBezTo>
                <a:close/>
              </a:path>
            </a:pathLst>
          </a:custGeom>
          <a:solidFill>
            <a:schemeClr val="lt1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375" name="Google Shape;5375;p31"/>
          <p:cNvSpPr/>
          <p:nvPr/>
        </p:nvSpPr>
        <p:spPr>
          <a:xfrm>
            <a:off x="1209923" y="377127"/>
            <a:ext cx="93904" cy="94059"/>
          </a:xfrm>
          <a:custGeom>
            <a:avLst/>
            <a:gdLst/>
            <a:ahLst/>
            <a:cxnLst/>
            <a:rect l="l" t="t" r="r" b="b"/>
            <a:pathLst>
              <a:path w="839" h="836" extrusionOk="0">
                <a:moveTo>
                  <a:pt x="408" y="0"/>
                </a:moveTo>
                <a:cubicBezTo>
                  <a:pt x="354" y="0"/>
                  <a:pt x="305" y="11"/>
                  <a:pt x="258" y="37"/>
                </a:cubicBezTo>
                <a:cubicBezTo>
                  <a:pt x="207" y="53"/>
                  <a:pt x="162" y="82"/>
                  <a:pt x="124" y="123"/>
                </a:cubicBezTo>
                <a:cubicBezTo>
                  <a:pt x="83" y="161"/>
                  <a:pt x="54" y="205"/>
                  <a:pt x="38" y="257"/>
                </a:cubicBezTo>
                <a:cubicBezTo>
                  <a:pt x="12" y="307"/>
                  <a:pt x="0" y="362"/>
                  <a:pt x="2" y="417"/>
                </a:cubicBezTo>
                <a:cubicBezTo>
                  <a:pt x="8" y="454"/>
                  <a:pt x="11" y="493"/>
                  <a:pt x="16" y="530"/>
                </a:cubicBezTo>
                <a:cubicBezTo>
                  <a:pt x="37" y="599"/>
                  <a:pt x="73" y="661"/>
                  <a:pt x="124" y="713"/>
                </a:cubicBezTo>
                <a:cubicBezTo>
                  <a:pt x="150" y="735"/>
                  <a:pt x="180" y="757"/>
                  <a:pt x="207" y="779"/>
                </a:cubicBezTo>
                <a:cubicBezTo>
                  <a:pt x="274" y="815"/>
                  <a:pt x="344" y="836"/>
                  <a:pt x="419" y="836"/>
                </a:cubicBezTo>
                <a:cubicBezTo>
                  <a:pt x="422" y="836"/>
                  <a:pt x="425" y="836"/>
                  <a:pt x="428" y="836"/>
                </a:cubicBezTo>
                <a:cubicBezTo>
                  <a:pt x="483" y="836"/>
                  <a:pt x="532" y="824"/>
                  <a:pt x="579" y="799"/>
                </a:cubicBezTo>
                <a:cubicBezTo>
                  <a:pt x="630" y="782"/>
                  <a:pt x="675" y="752"/>
                  <a:pt x="715" y="713"/>
                </a:cubicBezTo>
                <a:cubicBezTo>
                  <a:pt x="754" y="675"/>
                  <a:pt x="783" y="632"/>
                  <a:pt x="799" y="578"/>
                </a:cubicBezTo>
                <a:cubicBezTo>
                  <a:pt x="825" y="528"/>
                  <a:pt x="838" y="474"/>
                  <a:pt x="835" y="417"/>
                </a:cubicBezTo>
                <a:cubicBezTo>
                  <a:pt x="831" y="381"/>
                  <a:pt x="827" y="343"/>
                  <a:pt x="821" y="307"/>
                </a:cubicBezTo>
                <a:cubicBezTo>
                  <a:pt x="802" y="235"/>
                  <a:pt x="766" y="175"/>
                  <a:pt x="715" y="123"/>
                </a:cubicBezTo>
                <a:cubicBezTo>
                  <a:pt x="687" y="101"/>
                  <a:pt x="658" y="79"/>
                  <a:pt x="630" y="57"/>
                </a:cubicBezTo>
                <a:cubicBezTo>
                  <a:pt x="564" y="19"/>
                  <a:pt x="496" y="0"/>
                  <a:pt x="419" y="0"/>
                </a:cubicBezTo>
                <a:cubicBezTo>
                  <a:pt x="415" y="0"/>
                  <a:pt x="412" y="0"/>
                  <a:pt x="408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376" name="Google Shape;5376;p31"/>
          <p:cNvSpPr/>
          <p:nvPr/>
        </p:nvSpPr>
        <p:spPr>
          <a:xfrm>
            <a:off x="10034272" y="341911"/>
            <a:ext cx="93904" cy="94059"/>
          </a:xfrm>
          <a:custGeom>
            <a:avLst/>
            <a:gdLst/>
            <a:ahLst/>
            <a:cxnLst/>
            <a:rect l="l" t="t" r="r" b="b"/>
            <a:pathLst>
              <a:path w="839" h="836" extrusionOk="0">
                <a:moveTo>
                  <a:pt x="408" y="0"/>
                </a:moveTo>
                <a:cubicBezTo>
                  <a:pt x="354" y="0"/>
                  <a:pt x="305" y="11"/>
                  <a:pt x="258" y="37"/>
                </a:cubicBezTo>
                <a:cubicBezTo>
                  <a:pt x="207" y="53"/>
                  <a:pt x="162" y="82"/>
                  <a:pt x="124" y="123"/>
                </a:cubicBezTo>
                <a:cubicBezTo>
                  <a:pt x="83" y="161"/>
                  <a:pt x="54" y="205"/>
                  <a:pt x="38" y="257"/>
                </a:cubicBezTo>
                <a:cubicBezTo>
                  <a:pt x="12" y="307"/>
                  <a:pt x="0" y="362"/>
                  <a:pt x="2" y="417"/>
                </a:cubicBezTo>
                <a:cubicBezTo>
                  <a:pt x="8" y="454"/>
                  <a:pt x="11" y="493"/>
                  <a:pt x="16" y="530"/>
                </a:cubicBezTo>
                <a:cubicBezTo>
                  <a:pt x="37" y="599"/>
                  <a:pt x="73" y="661"/>
                  <a:pt x="124" y="713"/>
                </a:cubicBezTo>
                <a:cubicBezTo>
                  <a:pt x="150" y="735"/>
                  <a:pt x="180" y="757"/>
                  <a:pt x="207" y="779"/>
                </a:cubicBezTo>
                <a:cubicBezTo>
                  <a:pt x="274" y="815"/>
                  <a:pt x="344" y="836"/>
                  <a:pt x="419" y="836"/>
                </a:cubicBezTo>
                <a:cubicBezTo>
                  <a:pt x="422" y="836"/>
                  <a:pt x="425" y="836"/>
                  <a:pt x="428" y="836"/>
                </a:cubicBezTo>
                <a:cubicBezTo>
                  <a:pt x="483" y="836"/>
                  <a:pt x="532" y="824"/>
                  <a:pt x="579" y="799"/>
                </a:cubicBezTo>
                <a:cubicBezTo>
                  <a:pt x="630" y="782"/>
                  <a:pt x="675" y="752"/>
                  <a:pt x="715" y="713"/>
                </a:cubicBezTo>
                <a:cubicBezTo>
                  <a:pt x="754" y="675"/>
                  <a:pt x="783" y="632"/>
                  <a:pt x="799" y="578"/>
                </a:cubicBezTo>
                <a:cubicBezTo>
                  <a:pt x="825" y="528"/>
                  <a:pt x="838" y="474"/>
                  <a:pt x="835" y="417"/>
                </a:cubicBezTo>
                <a:cubicBezTo>
                  <a:pt x="831" y="381"/>
                  <a:pt x="827" y="343"/>
                  <a:pt x="821" y="307"/>
                </a:cubicBezTo>
                <a:cubicBezTo>
                  <a:pt x="802" y="235"/>
                  <a:pt x="766" y="175"/>
                  <a:pt x="715" y="123"/>
                </a:cubicBezTo>
                <a:cubicBezTo>
                  <a:pt x="687" y="101"/>
                  <a:pt x="658" y="79"/>
                  <a:pt x="630" y="57"/>
                </a:cubicBezTo>
                <a:cubicBezTo>
                  <a:pt x="564" y="19"/>
                  <a:pt x="496" y="0"/>
                  <a:pt x="419" y="0"/>
                </a:cubicBezTo>
                <a:cubicBezTo>
                  <a:pt x="415" y="0"/>
                  <a:pt x="412" y="0"/>
                  <a:pt x="408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377" name="Google Shape;5377;p31"/>
          <p:cNvSpPr/>
          <p:nvPr/>
        </p:nvSpPr>
        <p:spPr>
          <a:xfrm>
            <a:off x="11679072" y="1071077"/>
            <a:ext cx="93904" cy="94059"/>
          </a:xfrm>
          <a:custGeom>
            <a:avLst/>
            <a:gdLst/>
            <a:ahLst/>
            <a:cxnLst/>
            <a:rect l="l" t="t" r="r" b="b"/>
            <a:pathLst>
              <a:path w="839" h="836" extrusionOk="0">
                <a:moveTo>
                  <a:pt x="408" y="0"/>
                </a:moveTo>
                <a:cubicBezTo>
                  <a:pt x="354" y="0"/>
                  <a:pt x="305" y="11"/>
                  <a:pt x="258" y="37"/>
                </a:cubicBezTo>
                <a:cubicBezTo>
                  <a:pt x="207" y="53"/>
                  <a:pt x="162" y="82"/>
                  <a:pt x="124" y="123"/>
                </a:cubicBezTo>
                <a:cubicBezTo>
                  <a:pt x="83" y="161"/>
                  <a:pt x="54" y="205"/>
                  <a:pt x="38" y="257"/>
                </a:cubicBezTo>
                <a:cubicBezTo>
                  <a:pt x="12" y="307"/>
                  <a:pt x="0" y="362"/>
                  <a:pt x="2" y="417"/>
                </a:cubicBezTo>
                <a:cubicBezTo>
                  <a:pt x="8" y="454"/>
                  <a:pt x="11" y="493"/>
                  <a:pt x="16" y="530"/>
                </a:cubicBezTo>
                <a:cubicBezTo>
                  <a:pt x="37" y="599"/>
                  <a:pt x="73" y="661"/>
                  <a:pt x="124" y="713"/>
                </a:cubicBezTo>
                <a:cubicBezTo>
                  <a:pt x="150" y="735"/>
                  <a:pt x="180" y="757"/>
                  <a:pt x="207" y="779"/>
                </a:cubicBezTo>
                <a:cubicBezTo>
                  <a:pt x="274" y="815"/>
                  <a:pt x="344" y="836"/>
                  <a:pt x="419" y="836"/>
                </a:cubicBezTo>
                <a:cubicBezTo>
                  <a:pt x="422" y="836"/>
                  <a:pt x="425" y="836"/>
                  <a:pt x="428" y="836"/>
                </a:cubicBezTo>
                <a:cubicBezTo>
                  <a:pt x="483" y="836"/>
                  <a:pt x="532" y="824"/>
                  <a:pt x="579" y="799"/>
                </a:cubicBezTo>
                <a:cubicBezTo>
                  <a:pt x="630" y="782"/>
                  <a:pt x="675" y="752"/>
                  <a:pt x="715" y="713"/>
                </a:cubicBezTo>
                <a:cubicBezTo>
                  <a:pt x="754" y="675"/>
                  <a:pt x="783" y="632"/>
                  <a:pt x="799" y="578"/>
                </a:cubicBezTo>
                <a:cubicBezTo>
                  <a:pt x="825" y="528"/>
                  <a:pt x="838" y="474"/>
                  <a:pt x="835" y="417"/>
                </a:cubicBezTo>
                <a:cubicBezTo>
                  <a:pt x="831" y="381"/>
                  <a:pt x="827" y="343"/>
                  <a:pt x="821" y="307"/>
                </a:cubicBezTo>
                <a:cubicBezTo>
                  <a:pt x="802" y="235"/>
                  <a:pt x="766" y="175"/>
                  <a:pt x="715" y="123"/>
                </a:cubicBezTo>
                <a:cubicBezTo>
                  <a:pt x="687" y="101"/>
                  <a:pt x="658" y="79"/>
                  <a:pt x="630" y="57"/>
                </a:cubicBezTo>
                <a:cubicBezTo>
                  <a:pt x="564" y="19"/>
                  <a:pt x="496" y="0"/>
                  <a:pt x="419" y="0"/>
                </a:cubicBezTo>
                <a:cubicBezTo>
                  <a:pt x="415" y="0"/>
                  <a:pt x="412" y="0"/>
                  <a:pt x="408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378" name="Google Shape;5378;p31"/>
          <p:cNvSpPr/>
          <p:nvPr/>
        </p:nvSpPr>
        <p:spPr>
          <a:xfrm>
            <a:off x="2672856" y="178160"/>
            <a:ext cx="93904" cy="94059"/>
          </a:xfrm>
          <a:custGeom>
            <a:avLst/>
            <a:gdLst/>
            <a:ahLst/>
            <a:cxnLst/>
            <a:rect l="l" t="t" r="r" b="b"/>
            <a:pathLst>
              <a:path w="839" h="836" extrusionOk="0">
                <a:moveTo>
                  <a:pt x="408" y="0"/>
                </a:moveTo>
                <a:cubicBezTo>
                  <a:pt x="354" y="0"/>
                  <a:pt x="305" y="11"/>
                  <a:pt x="258" y="37"/>
                </a:cubicBezTo>
                <a:cubicBezTo>
                  <a:pt x="207" y="53"/>
                  <a:pt x="162" y="82"/>
                  <a:pt x="124" y="123"/>
                </a:cubicBezTo>
                <a:cubicBezTo>
                  <a:pt x="83" y="161"/>
                  <a:pt x="54" y="205"/>
                  <a:pt x="38" y="257"/>
                </a:cubicBezTo>
                <a:cubicBezTo>
                  <a:pt x="12" y="307"/>
                  <a:pt x="0" y="362"/>
                  <a:pt x="2" y="417"/>
                </a:cubicBezTo>
                <a:cubicBezTo>
                  <a:pt x="8" y="454"/>
                  <a:pt x="11" y="493"/>
                  <a:pt x="16" y="530"/>
                </a:cubicBezTo>
                <a:cubicBezTo>
                  <a:pt x="37" y="599"/>
                  <a:pt x="73" y="661"/>
                  <a:pt x="124" y="713"/>
                </a:cubicBezTo>
                <a:cubicBezTo>
                  <a:pt x="150" y="735"/>
                  <a:pt x="180" y="757"/>
                  <a:pt x="207" y="779"/>
                </a:cubicBezTo>
                <a:cubicBezTo>
                  <a:pt x="274" y="815"/>
                  <a:pt x="344" y="836"/>
                  <a:pt x="419" y="836"/>
                </a:cubicBezTo>
                <a:cubicBezTo>
                  <a:pt x="422" y="836"/>
                  <a:pt x="425" y="836"/>
                  <a:pt x="428" y="836"/>
                </a:cubicBezTo>
                <a:cubicBezTo>
                  <a:pt x="483" y="836"/>
                  <a:pt x="532" y="824"/>
                  <a:pt x="579" y="799"/>
                </a:cubicBezTo>
                <a:cubicBezTo>
                  <a:pt x="630" y="782"/>
                  <a:pt x="675" y="752"/>
                  <a:pt x="715" y="713"/>
                </a:cubicBezTo>
                <a:cubicBezTo>
                  <a:pt x="754" y="675"/>
                  <a:pt x="783" y="632"/>
                  <a:pt x="799" y="578"/>
                </a:cubicBezTo>
                <a:cubicBezTo>
                  <a:pt x="825" y="528"/>
                  <a:pt x="838" y="474"/>
                  <a:pt x="835" y="417"/>
                </a:cubicBezTo>
                <a:cubicBezTo>
                  <a:pt x="831" y="381"/>
                  <a:pt x="827" y="343"/>
                  <a:pt x="821" y="307"/>
                </a:cubicBezTo>
                <a:cubicBezTo>
                  <a:pt x="802" y="235"/>
                  <a:pt x="766" y="175"/>
                  <a:pt x="715" y="123"/>
                </a:cubicBezTo>
                <a:cubicBezTo>
                  <a:pt x="687" y="101"/>
                  <a:pt x="658" y="79"/>
                  <a:pt x="630" y="57"/>
                </a:cubicBezTo>
                <a:cubicBezTo>
                  <a:pt x="564" y="19"/>
                  <a:pt x="496" y="0"/>
                  <a:pt x="419" y="0"/>
                </a:cubicBezTo>
                <a:cubicBezTo>
                  <a:pt x="415" y="0"/>
                  <a:pt x="412" y="0"/>
                  <a:pt x="408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379" name="Google Shape;5379;p31"/>
          <p:cNvSpPr/>
          <p:nvPr/>
        </p:nvSpPr>
        <p:spPr>
          <a:xfrm flipH="1">
            <a:off x="11562918" y="1510497"/>
            <a:ext cx="495373" cy="303889"/>
          </a:xfrm>
          <a:custGeom>
            <a:avLst/>
            <a:gdLst/>
            <a:ahLst/>
            <a:cxnLst/>
            <a:rect l="l" t="t" r="r" b="b"/>
            <a:pathLst>
              <a:path w="4426" h="2701" extrusionOk="0">
                <a:moveTo>
                  <a:pt x="1232" y="0"/>
                </a:moveTo>
                <a:cubicBezTo>
                  <a:pt x="1131" y="0"/>
                  <a:pt x="1029" y="17"/>
                  <a:pt x="931" y="53"/>
                </a:cubicBezTo>
                <a:cubicBezTo>
                  <a:pt x="504" y="207"/>
                  <a:pt x="183" y="582"/>
                  <a:pt x="84" y="1022"/>
                </a:cubicBezTo>
                <a:cubicBezTo>
                  <a:pt x="1" y="1463"/>
                  <a:pt x="167" y="1831"/>
                  <a:pt x="502" y="2119"/>
                </a:cubicBezTo>
                <a:cubicBezTo>
                  <a:pt x="856" y="2424"/>
                  <a:pt x="1310" y="2551"/>
                  <a:pt x="1761" y="2618"/>
                </a:cubicBezTo>
                <a:cubicBezTo>
                  <a:pt x="2103" y="2669"/>
                  <a:pt x="2448" y="2701"/>
                  <a:pt x="2791" y="2701"/>
                </a:cubicBezTo>
                <a:cubicBezTo>
                  <a:pt x="2981" y="2701"/>
                  <a:pt x="3170" y="2691"/>
                  <a:pt x="3359" y="2670"/>
                </a:cubicBezTo>
                <a:cubicBezTo>
                  <a:pt x="3754" y="2629"/>
                  <a:pt x="4251" y="2556"/>
                  <a:pt x="4382" y="2106"/>
                </a:cubicBezTo>
                <a:cubicBezTo>
                  <a:pt x="4425" y="1959"/>
                  <a:pt x="4404" y="1791"/>
                  <a:pt x="4294" y="1678"/>
                </a:cubicBezTo>
                <a:cubicBezTo>
                  <a:pt x="4198" y="1577"/>
                  <a:pt x="4064" y="1541"/>
                  <a:pt x="3928" y="1523"/>
                </a:cubicBezTo>
                <a:cubicBezTo>
                  <a:pt x="4137" y="1348"/>
                  <a:pt x="4305" y="1100"/>
                  <a:pt x="4280" y="819"/>
                </a:cubicBezTo>
                <a:cubicBezTo>
                  <a:pt x="4256" y="531"/>
                  <a:pt x="4031" y="322"/>
                  <a:pt x="3777" y="213"/>
                </a:cubicBezTo>
                <a:cubicBezTo>
                  <a:pt x="3576" y="125"/>
                  <a:pt x="3354" y="83"/>
                  <a:pt x="3131" y="83"/>
                </a:cubicBezTo>
                <a:cubicBezTo>
                  <a:pt x="2706" y="83"/>
                  <a:pt x="2274" y="235"/>
                  <a:pt x="1961" y="509"/>
                </a:cubicBezTo>
                <a:cubicBezTo>
                  <a:pt x="1866" y="179"/>
                  <a:pt x="1557" y="0"/>
                  <a:pt x="1232" y="0"/>
                </a:cubicBezTo>
                <a:close/>
              </a:path>
            </a:pathLst>
          </a:custGeom>
          <a:solidFill>
            <a:schemeClr val="lt1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29112227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ndAc>
          <p:stSnd>
            <p:snd r:embed="rId1" name="chimes.wav"/>
          </p:stSnd>
        </p:sndAc>
      </p:transition>
    </mc:Choice>
    <mc:Fallback xmlns="">
      <p:transition spd="slow">
        <p:sndAc>
          <p:stSnd>
            <p:snd r:embed="rId3" name="chimes.wav"/>
          </p:stSnd>
        </p:sndAc>
      </p:transition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/>
          <p:nvPr/>
        </p:nvSpPr>
        <p:spPr>
          <a:xfrm>
            <a:off x="423000" y="362800"/>
            <a:ext cx="11346000" cy="6132400"/>
          </a:xfrm>
          <a:prstGeom prst="plaque">
            <a:avLst>
              <a:gd name="adj" fmla="val 5582"/>
            </a:avLst>
          </a:prstGeom>
          <a:solidFill>
            <a:srgbClr val="FFBA4B">
              <a:alpha val="7300"/>
            </a:srgbClr>
          </a:solidFill>
          <a:ln w="9525" cap="flat" cmpd="sng">
            <a:solidFill>
              <a:schemeClr val="accent2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2971733" y="1639133"/>
            <a:ext cx="6340400" cy="326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11333"/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2971800" y="5140600"/>
            <a:ext cx="6340400" cy="488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9pPr>
          </a:lstStyle>
          <a:p>
            <a:endParaRPr/>
          </a:p>
        </p:txBody>
      </p:sp>
      <p:grpSp>
        <p:nvGrpSpPr>
          <p:cNvPr id="12" name="Google Shape;12;p2"/>
          <p:cNvGrpSpPr/>
          <p:nvPr/>
        </p:nvGrpSpPr>
        <p:grpSpPr>
          <a:xfrm>
            <a:off x="5695139" y="6458569"/>
            <a:ext cx="851235" cy="508555"/>
            <a:chOff x="2646571" y="4843927"/>
            <a:chExt cx="638426" cy="381416"/>
          </a:xfrm>
        </p:grpSpPr>
        <p:sp>
          <p:nvSpPr>
            <p:cNvPr id="13" name="Google Shape;13;p2"/>
            <p:cNvSpPr/>
            <p:nvPr/>
          </p:nvSpPr>
          <p:spPr>
            <a:xfrm rot="-897324">
              <a:off x="2670149" y="4963223"/>
              <a:ext cx="319664" cy="224679"/>
            </a:xfrm>
            <a:custGeom>
              <a:avLst/>
              <a:gdLst/>
              <a:ahLst/>
              <a:cxnLst/>
              <a:rect l="l" t="t" r="r" b="b"/>
              <a:pathLst>
                <a:path w="8390" h="5897" extrusionOk="0">
                  <a:moveTo>
                    <a:pt x="5855" y="0"/>
                  </a:moveTo>
                  <a:cubicBezTo>
                    <a:pt x="5290" y="0"/>
                    <a:pt x="4714" y="162"/>
                    <a:pt x="4228" y="450"/>
                  </a:cubicBezTo>
                  <a:cubicBezTo>
                    <a:pt x="3273" y="1013"/>
                    <a:pt x="2614" y="1971"/>
                    <a:pt x="2133" y="2969"/>
                  </a:cubicBezTo>
                  <a:cubicBezTo>
                    <a:pt x="1896" y="3458"/>
                    <a:pt x="1690" y="3968"/>
                    <a:pt x="1360" y="4401"/>
                  </a:cubicBezTo>
                  <a:cubicBezTo>
                    <a:pt x="1030" y="4831"/>
                    <a:pt x="544" y="5181"/>
                    <a:pt x="0" y="5197"/>
                  </a:cubicBezTo>
                  <a:cubicBezTo>
                    <a:pt x="1112" y="5584"/>
                    <a:pt x="2146" y="5897"/>
                    <a:pt x="3294" y="5897"/>
                  </a:cubicBezTo>
                  <a:cubicBezTo>
                    <a:pt x="3415" y="5897"/>
                    <a:pt x="3536" y="5893"/>
                    <a:pt x="3659" y="5886"/>
                  </a:cubicBezTo>
                  <a:cubicBezTo>
                    <a:pt x="4956" y="5811"/>
                    <a:pt x="6274" y="5284"/>
                    <a:pt x="7071" y="4258"/>
                  </a:cubicBezTo>
                  <a:cubicBezTo>
                    <a:pt x="7869" y="3231"/>
                    <a:pt x="8390" y="1272"/>
                    <a:pt x="7359" y="481"/>
                  </a:cubicBezTo>
                  <a:cubicBezTo>
                    <a:pt x="6929" y="150"/>
                    <a:pt x="6397" y="0"/>
                    <a:pt x="585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" name="Google Shape;14;p2"/>
            <p:cNvSpPr/>
            <p:nvPr/>
          </p:nvSpPr>
          <p:spPr>
            <a:xfrm rot="-897324">
              <a:off x="2927288" y="4883649"/>
              <a:ext cx="335857" cy="213439"/>
            </a:xfrm>
            <a:custGeom>
              <a:avLst/>
              <a:gdLst/>
              <a:ahLst/>
              <a:cxnLst/>
              <a:rect l="l" t="t" r="r" b="b"/>
              <a:pathLst>
                <a:path w="8815" h="5602" extrusionOk="0">
                  <a:moveTo>
                    <a:pt x="2739" y="0"/>
                  </a:moveTo>
                  <a:cubicBezTo>
                    <a:pt x="2064" y="0"/>
                    <a:pt x="1401" y="216"/>
                    <a:pt x="924" y="688"/>
                  </a:cubicBezTo>
                  <a:cubicBezTo>
                    <a:pt x="0" y="1601"/>
                    <a:pt x="760" y="3480"/>
                    <a:pt x="1681" y="4398"/>
                  </a:cubicBezTo>
                  <a:cubicBezTo>
                    <a:pt x="2512" y="5228"/>
                    <a:pt x="3714" y="5602"/>
                    <a:pt x="4895" y="5602"/>
                  </a:cubicBezTo>
                  <a:cubicBezTo>
                    <a:pt x="5021" y="5602"/>
                    <a:pt x="5146" y="5598"/>
                    <a:pt x="5270" y="5589"/>
                  </a:cubicBezTo>
                  <a:cubicBezTo>
                    <a:pt x="6567" y="5503"/>
                    <a:pt x="7649" y="5027"/>
                    <a:pt x="8814" y="4453"/>
                  </a:cubicBezTo>
                  <a:lnTo>
                    <a:pt x="8814" y="4453"/>
                  </a:lnTo>
                  <a:cubicBezTo>
                    <a:pt x="8771" y="4457"/>
                    <a:pt x="8728" y="4459"/>
                    <a:pt x="8686" y="4459"/>
                  </a:cubicBezTo>
                  <a:cubicBezTo>
                    <a:pt x="8191" y="4459"/>
                    <a:pt x="7717" y="4187"/>
                    <a:pt x="7366" y="3831"/>
                  </a:cubicBezTo>
                  <a:cubicBezTo>
                    <a:pt x="6984" y="3444"/>
                    <a:pt x="6717" y="2962"/>
                    <a:pt x="6422" y="2507"/>
                  </a:cubicBezTo>
                  <a:cubicBezTo>
                    <a:pt x="5819" y="1577"/>
                    <a:pt x="5046" y="707"/>
                    <a:pt x="4029" y="267"/>
                  </a:cubicBezTo>
                  <a:cubicBezTo>
                    <a:pt x="3627" y="93"/>
                    <a:pt x="3180" y="0"/>
                    <a:pt x="273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5" name="Google Shape;15;p2"/>
          <p:cNvSpPr/>
          <p:nvPr/>
        </p:nvSpPr>
        <p:spPr>
          <a:xfrm>
            <a:off x="3468266" y="6515036"/>
            <a:ext cx="447517" cy="488787"/>
          </a:xfrm>
          <a:custGeom>
            <a:avLst/>
            <a:gdLst/>
            <a:ahLst/>
            <a:cxnLst/>
            <a:rect l="l" t="t" r="r" b="b"/>
            <a:pathLst>
              <a:path w="8480" h="9262" extrusionOk="0">
                <a:moveTo>
                  <a:pt x="2725" y="0"/>
                </a:moveTo>
                <a:lnTo>
                  <a:pt x="2725" y="0"/>
                </a:lnTo>
                <a:cubicBezTo>
                  <a:pt x="2725" y="1"/>
                  <a:pt x="3200" y="3672"/>
                  <a:pt x="3186" y="3906"/>
                </a:cubicBezTo>
                <a:lnTo>
                  <a:pt x="1" y="5099"/>
                </a:lnTo>
                <a:lnTo>
                  <a:pt x="3161" y="5590"/>
                </a:lnTo>
                <a:lnTo>
                  <a:pt x="3637" y="9261"/>
                </a:lnTo>
                <a:lnTo>
                  <a:pt x="4902" y="5602"/>
                </a:lnTo>
                <a:lnTo>
                  <a:pt x="8480" y="7056"/>
                </a:lnTo>
                <a:lnTo>
                  <a:pt x="6170" y="4374"/>
                </a:lnTo>
                <a:lnTo>
                  <a:pt x="7718" y="1588"/>
                </a:lnTo>
                <a:lnTo>
                  <a:pt x="5043" y="3028"/>
                </a:lnTo>
                <a:lnTo>
                  <a:pt x="2725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16" name="Google Shape;16;p2"/>
          <p:cNvGrpSpPr/>
          <p:nvPr/>
        </p:nvGrpSpPr>
        <p:grpSpPr>
          <a:xfrm>
            <a:off x="0" y="6223002"/>
            <a:ext cx="736003" cy="675421"/>
            <a:chOff x="0" y="4653517"/>
            <a:chExt cx="636608" cy="584207"/>
          </a:xfrm>
        </p:grpSpPr>
        <p:sp>
          <p:nvSpPr>
            <p:cNvPr id="17" name="Google Shape;17;p2"/>
            <p:cNvSpPr/>
            <p:nvPr/>
          </p:nvSpPr>
          <p:spPr>
            <a:xfrm>
              <a:off x="247721" y="4653517"/>
              <a:ext cx="230922" cy="212928"/>
            </a:xfrm>
            <a:custGeom>
              <a:avLst/>
              <a:gdLst/>
              <a:ahLst/>
              <a:cxnLst/>
              <a:rect l="l" t="t" r="r" b="b"/>
              <a:pathLst>
                <a:path w="4222" h="3893" extrusionOk="0">
                  <a:moveTo>
                    <a:pt x="2112" y="0"/>
                  </a:moveTo>
                  <a:cubicBezTo>
                    <a:pt x="1993" y="0"/>
                    <a:pt x="1873" y="11"/>
                    <a:pt x="1751" y="34"/>
                  </a:cubicBezTo>
                  <a:cubicBezTo>
                    <a:pt x="696" y="233"/>
                    <a:pt x="1" y="1250"/>
                    <a:pt x="199" y="2306"/>
                  </a:cubicBezTo>
                  <a:cubicBezTo>
                    <a:pt x="374" y="3241"/>
                    <a:pt x="1191" y="3893"/>
                    <a:pt x="2109" y="3893"/>
                  </a:cubicBezTo>
                  <a:cubicBezTo>
                    <a:pt x="2228" y="3893"/>
                    <a:pt x="2349" y="3882"/>
                    <a:pt x="2470" y="3859"/>
                  </a:cubicBezTo>
                  <a:cubicBezTo>
                    <a:pt x="3527" y="3660"/>
                    <a:pt x="4222" y="2643"/>
                    <a:pt x="4024" y="1588"/>
                  </a:cubicBezTo>
                  <a:cubicBezTo>
                    <a:pt x="3848" y="653"/>
                    <a:pt x="3030" y="0"/>
                    <a:pt x="211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" name="Google Shape;18;p2"/>
            <p:cNvSpPr/>
            <p:nvPr/>
          </p:nvSpPr>
          <p:spPr>
            <a:xfrm>
              <a:off x="404318" y="4892650"/>
              <a:ext cx="232290" cy="212928"/>
            </a:xfrm>
            <a:custGeom>
              <a:avLst/>
              <a:gdLst/>
              <a:ahLst/>
              <a:cxnLst/>
              <a:rect l="l" t="t" r="r" b="b"/>
              <a:pathLst>
                <a:path w="4247" h="3893" extrusionOk="0">
                  <a:moveTo>
                    <a:pt x="2122" y="1"/>
                  </a:moveTo>
                  <a:cubicBezTo>
                    <a:pt x="1218" y="1"/>
                    <a:pt x="407" y="633"/>
                    <a:pt x="217" y="1553"/>
                  </a:cubicBezTo>
                  <a:cubicBezTo>
                    <a:pt x="0" y="2605"/>
                    <a:pt x="677" y="3635"/>
                    <a:pt x="1729" y="3852"/>
                  </a:cubicBezTo>
                  <a:cubicBezTo>
                    <a:pt x="1862" y="3880"/>
                    <a:pt x="1994" y="3893"/>
                    <a:pt x="2124" y="3893"/>
                  </a:cubicBezTo>
                  <a:cubicBezTo>
                    <a:pt x="3028" y="3893"/>
                    <a:pt x="3838" y="3260"/>
                    <a:pt x="4029" y="2340"/>
                  </a:cubicBezTo>
                  <a:cubicBezTo>
                    <a:pt x="4246" y="1288"/>
                    <a:pt x="3569" y="258"/>
                    <a:pt x="2516" y="41"/>
                  </a:cubicBezTo>
                  <a:cubicBezTo>
                    <a:pt x="2384" y="14"/>
                    <a:pt x="2252" y="1"/>
                    <a:pt x="212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" name="Google Shape;19;p2"/>
            <p:cNvSpPr/>
            <p:nvPr/>
          </p:nvSpPr>
          <p:spPr>
            <a:xfrm>
              <a:off x="0" y="4799885"/>
              <a:ext cx="233712" cy="212873"/>
            </a:xfrm>
            <a:custGeom>
              <a:avLst/>
              <a:gdLst/>
              <a:ahLst/>
              <a:cxnLst/>
              <a:rect l="l" t="t" r="r" b="b"/>
              <a:pathLst>
                <a:path w="4273" h="3892" extrusionOk="0">
                  <a:moveTo>
                    <a:pt x="2136" y="0"/>
                  </a:moveTo>
                  <a:cubicBezTo>
                    <a:pt x="1638" y="0"/>
                    <a:pt x="1140" y="190"/>
                    <a:pt x="761" y="570"/>
                  </a:cubicBezTo>
                  <a:cubicBezTo>
                    <a:pt x="1" y="1329"/>
                    <a:pt x="1" y="2562"/>
                    <a:pt x="761" y="3321"/>
                  </a:cubicBezTo>
                  <a:cubicBezTo>
                    <a:pt x="1140" y="3701"/>
                    <a:pt x="1638" y="3891"/>
                    <a:pt x="2136" y="3891"/>
                  </a:cubicBezTo>
                  <a:cubicBezTo>
                    <a:pt x="2634" y="3891"/>
                    <a:pt x="3132" y="3701"/>
                    <a:pt x="3512" y="3321"/>
                  </a:cubicBezTo>
                  <a:cubicBezTo>
                    <a:pt x="4272" y="2562"/>
                    <a:pt x="4272" y="1329"/>
                    <a:pt x="3512" y="570"/>
                  </a:cubicBezTo>
                  <a:cubicBezTo>
                    <a:pt x="3132" y="190"/>
                    <a:pt x="2634" y="0"/>
                    <a:pt x="213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" name="Google Shape;20;p2"/>
            <p:cNvSpPr/>
            <p:nvPr/>
          </p:nvSpPr>
          <p:spPr>
            <a:xfrm>
              <a:off x="279336" y="4781179"/>
              <a:ext cx="89645" cy="456539"/>
            </a:xfrm>
            <a:custGeom>
              <a:avLst/>
              <a:gdLst/>
              <a:ahLst/>
              <a:cxnLst/>
              <a:rect l="l" t="t" r="r" b="b"/>
              <a:pathLst>
                <a:path w="1639" h="8347" extrusionOk="0">
                  <a:moveTo>
                    <a:pt x="1529" y="0"/>
                  </a:moveTo>
                  <a:cubicBezTo>
                    <a:pt x="1485" y="0"/>
                    <a:pt x="1443" y="28"/>
                    <a:pt x="1430" y="73"/>
                  </a:cubicBezTo>
                  <a:cubicBezTo>
                    <a:pt x="1304" y="508"/>
                    <a:pt x="1182" y="974"/>
                    <a:pt x="1053" y="1495"/>
                  </a:cubicBezTo>
                  <a:cubicBezTo>
                    <a:pt x="512" y="3694"/>
                    <a:pt x="159" y="5964"/>
                    <a:pt x="5" y="8241"/>
                  </a:cubicBezTo>
                  <a:cubicBezTo>
                    <a:pt x="1" y="8295"/>
                    <a:pt x="42" y="8342"/>
                    <a:pt x="98" y="8346"/>
                  </a:cubicBezTo>
                  <a:lnTo>
                    <a:pt x="104" y="8346"/>
                  </a:lnTo>
                  <a:cubicBezTo>
                    <a:pt x="156" y="8346"/>
                    <a:pt x="201" y="8305"/>
                    <a:pt x="205" y="8254"/>
                  </a:cubicBezTo>
                  <a:cubicBezTo>
                    <a:pt x="360" y="5989"/>
                    <a:pt x="710" y="3730"/>
                    <a:pt x="1248" y="1543"/>
                  </a:cubicBezTo>
                  <a:cubicBezTo>
                    <a:pt x="1376" y="1024"/>
                    <a:pt x="1497" y="561"/>
                    <a:pt x="1623" y="127"/>
                  </a:cubicBezTo>
                  <a:cubicBezTo>
                    <a:pt x="1639" y="75"/>
                    <a:pt x="1608" y="19"/>
                    <a:pt x="1554" y="3"/>
                  </a:cubicBezTo>
                  <a:cubicBezTo>
                    <a:pt x="1546" y="1"/>
                    <a:pt x="1537" y="0"/>
                    <a:pt x="152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" name="Google Shape;21;p2"/>
            <p:cNvSpPr/>
            <p:nvPr/>
          </p:nvSpPr>
          <p:spPr>
            <a:xfrm>
              <a:off x="368163" y="5001879"/>
              <a:ext cx="158342" cy="235845"/>
            </a:xfrm>
            <a:custGeom>
              <a:avLst/>
              <a:gdLst/>
              <a:ahLst/>
              <a:cxnLst/>
              <a:rect l="l" t="t" r="r" b="b"/>
              <a:pathLst>
                <a:path w="2895" h="4312" extrusionOk="0">
                  <a:moveTo>
                    <a:pt x="2782" y="0"/>
                  </a:moveTo>
                  <a:cubicBezTo>
                    <a:pt x="2753" y="0"/>
                    <a:pt x="2724" y="13"/>
                    <a:pt x="2704" y="38"/>
                  </a:cubicBezTo>
                  <a:cubicBezTo>
                    <a:pt x="2297" y="550"/>
                    <a:pt x="1943" y="1030"/>
                    <a:pt x="1617" y="1506"/>
                  </a:cubicBezTo>
                  <a:cubicBezTo>
                    <a:pt x="1043" y="2341"/>
                    <a:pt x="508" y="3237"/>
                    <a:pt x="26" y="4166"/>
                  </a:cubicBezTo>
                  <a:cubicBezTo>
                    <a:pt x="0" y="4214"/>
                    <a:pt x="19" y="4274"/>
                    <a:pt x="68" y="4300"/>
                  </a:cubicBezTo>
                  <a:cubicBezTo>
                    <a:pt x="84" y="4307"/>
                    <a:pt x="99" y="4311"/>
                    <a:pt x="115" y="4311"/>
                  </a:cubicBezTo>
                  <a:cubicBezTo>
                    <a:pt x="151" y="4311"/>
                    <a:pt x="186" y="4291"/>
                    <a:pt x="204" y="4256"/>
                  </a:cubicBezTo>
                  <a:cubicBezTo>
                    <a:pt x="683" y="3334"/>
                    <a:pt x="1213" y="2445"/>
                    <a:pt x="1783" y="1618"/>
                  </a:cubicBezTo>
                  <a:cubicBezTo>
                    <a:pt x="2106" y="1146"/>
                    <a:pt x="2458" y="670"/>
                    <a:pt x="2861" y="162"/>
                  </a:cubicBezTo>
                  <a:cubicBezTo>
                    <a:pt x="2895" y="118"/>
                    <a:pt x="2888" y="55"/>
                    <a:pt x="2844" y="21"/>
                  </a:cubicBezTo>
                  <a:cubicBezTo>
                    <a:pt x="2826" y="7"/>
                    <a:pt x="2804" y="0"/>
                    <a:pt x="278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" name="Google Shape;22;p2"/>
            <p:cNvSpPr/>
            <p:nvPr/>
          </p:nvSpPr>
          <p:spPr>
            <a:xfrm>
              <a:off x="113058" y="4917920"/>
              <a:ext cx="68478" cy="319802"/>
            </a:xfrm>
            <a:custGeom>
              <a:avLst/>
              <a:gdLst/>
              <a:ahLst/>
              <a:cxnLst/>
              <a:rect l="l" t="t" r="r" b="b"/>
              <a:pathLst>
                <a:path w="1252" h="5847" extrusionOk="0">
                  <a:moveTo>
                    <a:pt x="109" y="1"/>
                  </a:moveTo>
                  <a:cubicBezTo>
                    <a:pt x="104" y="1"/>
                    <a:pt x="99" y="1"/>
                    <a:pt x="95" y="2"/>
                  </a:cubicBezTo>
                  <a:cubicBezTo>
                    <a:pt x="39" y="9"/>
                    <a:pt x="1" y="60"/>
                    <a:pt x="8" y="114"/>
                  </a:cubicBezTo>
                  <a:cubicBezTo>
                    <a:pt x="79" y="654"/>
                    <a:pt x="150" y="1194"/>
                    <a:pt x="230" y="1731"/>
                  </a:cubicBezTo>
                  <a:cubicBezTo>
                    <a:pt x="434" y="3142"/>
                    <a:pt x="635" y="4209"/>
                    <a:pt x="886" y="5191"/>
                  </a:cubicBezTo>
                  <a:cubicBezTo>
                    <a:pt x="936" y="5387"/>
                    <a:pt x="989" y="5578"/>
                    <a:pt x="1045" y="5774"/>
                  </a:cubicBezTo>
                  <a:cubicBezTo>
                    <a:pt x="1056" y="5819"/>
                    <a:pt x="1096" y="5846"/>
                    <a:pt x="1141" y="5846"/>
                  </a:cubicBezTo>
                  <a:cubicBezTo>
                    <a:pt x="1149" y="5846"/>
                    <a:pt x="1158" y="5845"/>
                    <a:pt x="1168" y="5845"/>
                  </a:cubicBezTo>
                  <a:cubicBezTo>
                    <a:pt x="1221" y="5830"/>
                    <a:pt x="1252" y="5774"/>
                    <a:pt x="1236" y="5722"/>
                  </a:cubicBezTo>
                  <a:cubicBezTo>
                    <a:pt x="1183" y="5528"/>
                    <a:pt x="1130" y="5337"/>
                    <a:pt x="1081" y="5144"/>
                  </a:cubicBezTo>
                  <a:cubicBezTo>
                    <a:pt x="831" y="4169"/>
                    <a:pt x="630" y="3108"/>
                    <a:pt x="429" y="1703"/>
                  </a:cubicBezTo>
                  <a:cubicBezTo>
                    <a:pt x="348" y="1166"/>
                    <a:pt x="277" y="627"/>
                    <a:pt x="207" y="88"/>
                  </a:cubicBezTo>
                  <a:cubicBezTo>
                    <a:pt x="200" y="38"/>
                    <a:pt x="156" y="1"/>
                    <a:pt x="10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23" name="Google Shape;23;p2"/>
          <p:cNvSpPr/>
          <p:nvPr/>
        </p:nvSpPr>
        <p:spPr>
          <a:xfrm>
            <a:off x="1562454" y="6637183"/>
            <a:ext cx="126455" cy="126455"/>
          </a:xfrm>
          <a:custGeom>
            <a:avLst/>
            <a:gdLst/>
            <a:ahLst/>
            <a:cxnLst/>
            <a:rect l="l" t="t" r="r" b="b"/>
            <a:pathLst>
              <a:path w="1734" h="1734" extrusionOk="0">
                <a:moveTo>
                  <a:pt x="867" y="1"/>
                </a:moveTo>
                <a:cubicBezTo>
                  <a:pt x="388" y="1"/>
                  <a:pt x="0" y="390"/>
                  <a:pt x="0" y="867"/>
                </a:cubicBezTo>
                <a:cubicBezTo>
                  <a:pt x="0" y="1346"/>
                  <a:pt x="388" y="1734"/>
                  <a:pt x="867" y="1734"/>
                </a:cubicBezTo>
                <a:cubicBezTo>
                  <a:pt x="1344" y="1734"/>
                  <a:pt x="1733" y="1346"/>
                  <a:pt x="1733" y="867"/>
                </a:cubicBezTo>
                <a:cubicBezTo>
                  <a:pt x="1733" y="389"/>
                  <a:pt x="1344" y="1"/>
                  <a:pt x="867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4" name="Google Shape;24;p2"/>
          <p:cNvSpPr/>
          <p:nvPr/>
        </p:nvSpPr>
        <p:spPr>
          <a:xfrm flipH="1">
            <a:off x="7372824" y="6515036"/>
            <a:ext cx="447517" cy="488787"/>
          </a:xfrm>
          <a:custGeom>
            <a:avLst/>
            <a:gdLst/>
            <a:ahLst/>
            <a:cxnLst/>
            <a:rect l="l" t="t" r="r" b="b"/>
            <a:pathLst>
              <a:path w="8480" h="9262" extrusionOk="0">
                <a:moveTo>
                  <a:pt x="2725" y="0"/>
                </a:moveTo>
                <a:lnTo>
                  <a:pt x="2725" y="0"/>
                </a:lnTo>
                <a:cubicBezTo>
                  <a:pt x="2725" y="1"/>
                  <a:pt x="3200" y="3672"/>
                  <a:pt x="3186" y="3906"/>
                </a:cubicBezTo>
                <a:lnTo>
                  <a:pt x="1" y="5099"/>
                </a:lnTo>
                <a:lnTo>
                  <a:pt x="3161" y="5590"/>
                </a:lnTo>
                <a:lnTo>
                  <a:pt x="3637" y="9261"/>
                </a:lnTo>
                <a:lnTo>
                  <a:pt x="4902" y="5602"/>
                </a:lnTo>
                <a:lnTo>
                  <a:pt x="8480" y="7056"/>
                </a:lnTo>
                <a:lnTo>
                  <a:pt x="6170" y="4374"/>
                </a:lnTo>
                <a:lnTo>
                  <a:pt x="7718" y="1588"/>
                </a:lnTo>
                <a:lnTo>
                  <a:pt x="5043" y="3028"/>
                </a:lnTo>
                <a:lnTo>
                  <a:pt x="2725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25" name="Google Shape;25;p2"/>
          <p:cNvGrpSpPr/>
          <p:nvPr/>
        </p:nvGrpSpPr>
        <p:grpSpPr>
          <a:xfrm>
            <a:off x="8646793" y="6505153"/>
            <a:ext cx="851235" cy="508555"/>
            <a:chOff x="5107984" y="4878865"/>
            <a:chExt cx="638426" cy="381416"/>
          </a:xfrm>
        </p:grpSpPr>
        <p:sp>
          <p:nvSpPr>
            <p:cNvPr id="26" name="Google Shape;26;p2"/>
            <p:cNvSpPr/>
            <p:nvPr/>
          </p:nvSpPr>
          <p:spPr>
            <a:xfrm rot="897324" flipH="1">
              <a:off x="5403169" y="4998160"/>
              <a:ext cx="319664" cy="224679"/>
            </a:xfrm>
            <a:custGeom>
              <a:avLst/>
              <a:gdLst/>
              <a:ahLst/>
              <a:cxnLst/>
              <a:rect l="l" t="t" r="r" b="b"/>
              <a:pathLst>
                <a:path w="8390" h="5897" extrusionOk="0">
                  <a:moveTo>
                    <a:pt x="5855" y="0"/>
                  </a:moveTo>
                  <a:cubicBezTo>
                    <a:pt x="5290" y="0"/>
                    <a:pt x="4714" y="162"/>
                    <a:pt x="4228" y="450"/>
                  </a:cubicBezTo>
                  <a:cubicBezTo>
                    <a:pt x="3273" y="1013"/>
                    <a:pt x="2614" y="1971"/>
                    <a:pt x="2133" y="2969"/>
                  </a:cubicBezTo>
                  <a:cubicBezTo>
                    <a:pt x="1896" y="3458"/>
                    <a:pt x="1690" y="3968"/>
                    <a:pt x="1360" y="4401"/>
                  </a:cubicBezTo>
                  <a:cubicBezTo>
                    <a:pt x="1030" y="4831"/>
                    <a:pt x="544" y="5181"/>
                    <a:pt x="0" y="5197"/>
                  </a:cubicBezTo>
                  <a:cubicBezTo>
                    <a:pt x="1112" y="5584"/>
                    <a:pt x="2146" y="5897"/>
                    <a:pt x="3294" y="5897"/>
                  </a:cubicBezTo>
                  <a:cubicBezTo>
                    <a:pt x="3415" y="5897"/>
                    <a:pt x="3536" y="5893"/>
                    <a:pt x="3659" y="5886"/>
                  </a:cubicBezTo>
                  <a:cubicBezTo>
                    <a:pt x="4956" y="5811"/>
                    <a:pt x="6274" y="5284"/>
                    <a:pt x="7071" y="4258"/>
                  </a:cubicBezTo>
                  <a:cubicBezTo>
                    <a:pt x="7869" y="3231"/>
                    <a:pt x="8390" y="1272"/>
                    <a:pt x="7359" y="481"/>
                  </a:cubicBezTo>
                  <a:cubicBezTo>
                    <a:pt x="6929" y="150"/>
                    <a:pt x="6397" y="0"/>
                    <a:pt x="585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" name="Google Shape;27;p2"/>
            <p:cNvSpPr/>
            <p:nvPr/>
          </p:nvSpPr>
          <p:spPr>
            <a:xfrm rot="897324" flipH="1">
              <a:off x="5129836" y="4918587"/>
              <a:ext cx="335857" cy="213439"/>
            </a:xfrm>
            <a:custGeom>
              <a:avLst/>
              <a:gdLst/>
              <a:ahLst/>
              <a:cxnLst/>
              <a:rect l="l" t="t" r="r" b="b"/>
              <a:pathLst>
                <a:path w="8815" h="5602" extrusionOk="0">
                  <a:moveTo>
                    <a:pt x="2739" y="0"/>
                  </a:moveTo>
                  <a:cubicBezTo>
                    <a:pt x="2064" y="0"/>
                    <a:pt x="1401" y="216"/>
                    <a:pt x="924" y="688"/>
                  </a:cubicBezTo>
                  <a:cubicBezTo>
                    <a:pt x="0" y="1601"/>
                    <a:pt x="760" y="3480"/>
                    <a:pt x="1681" y="4398"/>
                  </a:cubicBezTo>
                  <a:cubicBezTo>
                    <a:pt x="2512" y="5228"/>
                    <a:pt x="3714" y="5602"/>
                    <a:pt x="4895" y="5602"/>
                  </a:cubicBezTo>
                  <a:cubicBezTo>
                    <a:pt x="5021" y="5602"/>
                    <a:pt x="5146" y="5598"/>
                    <a:pt x="5270" y="5589"/>
                  </a:cubicBezTo>
                  <a:cubicBezTo>
                    <a:pt x="6567" y="5503"/>
                    <a:pt x="7649" y="5027"/>
                    <a:pt x="8814" y="4453"/>
                  </a:cubicBezTo>
                  <a:lnTo>
                    <a:pt x="8814" y="4453"/>
                  </a:lnTo>
                  <a:cubicBezTo>
                    <a:pt x="8771" y="4457"/>
                    <a:pt x="8728" y="4459"/>
                    <a:pt x="8686" y="4459"/>
                  </a:cubicBezTo>
                  <a:cubicBezTo>
                    <a:pt x="8191" y="4459"/>
                    <a:pt x="7717" y="4187"/>
                    <a:pt x="7366" y="3831"/>
                  </a:cubicBezTo>
                  <a:cubicBezTo>
                    <a:pt x="6984" y="3444"/>
                    <a:pt x="6717" y="2962"/>
                    <a:pt x="6422" y="2507"/>
                  </a:cubicBezTo>
                  <a:cubicBezTo>
                    <a:pt x="5819" y="1577"/>
                    <a:pt x="5046" y="707"/>
                    <a:pt x="4029" y="267"/>
                  </a:cubicBezTo>
                  <a:cubicBezTo>
                    <a:pt x="3627" y="93"/>
                    <a:pt x="3180" y="0"/>
                    <a:pt x="273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28" name="Google Shape;28;p2"/>
          <p:cNvSpPr/>
          <p:nvPr/>
        </p:nvSpPr>
        <p:spPr>
          <a:xfrm>
            <a:off x="4742234" y="6590583"/>
            <a:ext cx="126455" cy="126455"/>
          </a:xfrm>
          <a:custGeom>
            <a:avLst/>
            <a:gdLst/>
            <a:ahLst/>
            <a:cxnLst/>
            <a:rect l="l" t="t" r="r" b="b"/>
            <a:pathLst>
              <a:path w="1734" h="1734" extrusionOk="0">
                <a:moveTo>
                  <a:pt x="867" y="1"/>
                </a:moveTo>
                <a:cubicBezTo>
                  <a:pt x="388" y="1"/>
                  <a:pt x="0" y="390"/>
                  <a:pt x="0" y="867"/>
                </a:cubicBezTo>
                <a:cubicBezTo>
                  <a:pt x="0" y="1346"/>
                  <a:pt x="388" y="1734"/>
                  <a:pt x="867" y="1734"/>
                </a:cubicBezTo>
                <a:cubicBezTo>
                  <a:pt x="1344" y="1734"/>
                  <a:pt x="1733" y="1346"/>
                  <a:pt x="1733" y="867"/>
                </a:cubicBezTo>
                <a:cubicBezTo>
                  <a:pt x="1733" y="389"/>
                  <a:pt x="1344" y="1"/>
                  <a:pt x="867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9" name="Google Shape;29;p2"/>
          <p:cNvSpPr/>
          <p:nvPr/>
        </p:nvSpPr>
        <p:spPr>
          <a:xfrm rot="-5400000">
            <a:off x="11961079" y="2149811"/>
            <a:ext cx="447517" cy="488787"/>
          </a:xfrm>
          <a:custGeom>
            <a:avLst/>
            <a:gdLst/>
            <a:ahLst/>
            <a:cxnLst/>
            <a:rect l="l" t="t" r="r" b="b"/>
            <a:pathLst>
              <a:path w="8480" h="9262" extrusionOk="0">
                <a:moveTo>
                  <a:pt x="2725" y="0"/>
                </a:moveTo>
                <a:lnTo>
                  <a:pt x="2725" y="0"/>
                </a:lnTo>
                <a:cubicBezTo>
                  <a:pt x="2725" y="1"/>
                  <a:pt x="3200" y="3672"/>
                  <a:pt x="3186" y="3906"/>
                </a:cubicBezTo>
                <a:lnTo>
                  <a:pt x="1" y="5099"/>
                </a:lnTo>
                <a:lnTo>
                  <a:pt x="3161" y="5590"/>
                </a:lnTo>
                <a:lnTo>
                  <a:pt x="3637" y="9261"/>
                </a:lnTo>
                <a:lnTo>
                  <a:pt x="4902" y="5602"/>
                </a:lnTo>
                <a:lnTo>
                  <a:pt x="8480" y="7056"/>
                </a:lnTo>
                <a:lnTo>
                  <a:pt x="6170" y="4374"/>
                </a:lnTo>
                <a:lnTo>
                  <a:pt x="7718" y="1588"/>
                </a:lnTo>
                <a:lnTo>
                  <a:pt x="5043" y="3028"/>
                </a:lnTo>
                <a:lnTo>
                  <a:pt x="2725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0" name="Google Shape;30;p2"/>
          <p:cNvSpPr/>
          <p:nvPr/>
        </p:nvSpPr>
        <p:spPr>
          <a:xfrm rot="-5400000">
            <a:off x="11940426" y="1286165"/>
            <a:ext cx="126455" cy="126455"/>
          </a:xfrm>
          <a:custGeom>
            <a:avLst/>
            <a:gdLst/>
            <a:ahLst/>
            <a:cxnLst/>
            <a:rect l="l" t="t" r="r" b="b"/>
            <a:pathLst>
              <a:path w="1734" h="1734" extrusionOk="0">
                <a:moveTo>
                  <a:pt x="867" y="1"/>
                </a:moveTo>
                <a:cubicBezTo>
                  <a:pt x="388" y="1"/>
                  <a:pt x="0" y="390"/>
                  <a:pt x="0" y="867"/>
                </a:cubicBezTo>
                <a:cubicBezTo>
                  <a:pt x="0" y="1346"/>
                  <a:pt x="388" y="1734"/>
                  <a:pt x="867" y="1734"/>
                </a:cubicBezTo>
                <a:cubicBezTo>
                  <a:pt x="1344" y="1734"/>
                  <a:pt x="1733" y="1346"/>
                  <a:pt x="1733" y="867"/>
                </a:cubicBezTo>
                <a:cubicBezTo>
                  <a:pt x="1733" y="389"/>
                  <a:pt x="1344" y="1"/>
                  <a:pt x="867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31" name="Google Shape;31;p2"/>
          <p:cNvGrpSpPr/>
          <p:nvPr/>
        </p:nvGrpSpPr>
        <p:grpSpPr>
          <a:xfrm>
            <a:off x="11825078" y="3375789"/>
            <a:ext cx="541301" cy="852919"/>
            <a:chOff x="8868808" y="2251909"/>
            <a:chExt cx="405976" cy="639689"/>
          </a:xfrm>
        </p:grpSpPr>
        <p:sp>
          <p:nvSpPr>
            <p:cNvPr id="32" name="Google Shape;32;p2"/>
            <p:cNvSpPr/>
            <p:nvPr/>
          </p:nvSpPr>
          <p:spPr>
            <a:xfrm rot="-4339058" flipH="1">
              <a:off x="8959377" y="2325971"/>
              <a:ext cx="319659" cy="224676"/>
            </a:xfrm>
            <a:custGeom>
              <a:avLst/>
              <a:gdLst/>
              <a:ahLst/>
              <a:cxnLst/>
              <a:rect l="l" t="t" r="r" b="b"/>
              <a:pathLst>
                <a:path w="8390" h="5897" extrusionOk="0">
                  <a:moveTo>
                    <a:pt x="5855" y="0"/>
                  </a:moveTo>
                  <a:cubicBezTo>
                    <a:pt x="5290" y="0"/>
                    <a:pt x="4714" y="162"/>
                    <a:pt x="4228" y="450"/>
                  </a:cubicBezTo>
                  <a:cubicBezTo>
                    <a:pt x="3273" y="1013"/>
                    <a:pt x="2614" y="1971"/>
                    <a:pt x="2133" y="2969"/>
                  </a:cubicBezTo>
                  <a:cubicBezTo>
                    <a:pt x="1896" y="3458"/>
                    <a:pt x="1690" y="3968"/>
                    <a:pt x="1360" y="4401"/>
                  </a:cubicBezTo>
                  <a:cubicBezTo>
                    <a:pt x="1030" y="4831"/>
                    <a:pt x="544" y="5181"/>
                    <a:pt x="0" y="5197"/>
                  </a:cubicBezTo>
                  <a:cubicBezTo>
                    <a:pt x="1112" y="5584"/>
                    <a:pt x="2146" y="5897"/>
                    <a:pt x="3294" y="5897"/>
                  </a:cubicBezTo>
                  <a:cubicBezTo>
                    <a:pt x="3415" y="5897"/>
                    <a:pt x="3536" y="5893"/>
                    <a:pt x="3659" y="5886"/>
                  </a:cubicBezTo>
                  <a:cubicBezTo>
                    <a:pt x="4956" y="5811"/>
                    <a:pt x="6274" y="5284"/>
                    <a:pt x="7071" y="4258"/>
                  </a:cubicBezTo>
                  <a:cubicBezTo>
                    <a:pt x="7869" y="3231"/>
                    <a:pt x="8390" y="1272"/>
                    <a:pt x="7359" y="481"/>
                  </a:cubicBezTo>
                  <a:cubicBezTo>
                    <a:pt x="6929" y="150"/>
                    <a:pt x="6397" y="0"/>
                    <a:pt x="585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" name="Google Shape;33;p2"/>
            <p:cNvSpPr/>
            <p:nvPr/>
          </p:nvSpPr>
          <p:spPr>
            <a:xfrm rot="-4339058" flipH="1">
              <a:off x="8853564" y="2592473"/>
              <a:ext cx="335852" cy="213436"/>
            </a:xfrm>
            <a:custGeom>
              <a:avLst/>
              <a:gdLst/>
              <a:ahLst/>
              <a:cxnLst/>
              <a:rect l="l" t="t" r="r" b="b"/>
              <a:pathLst>
                <a:path w="8815" h="5602" extrusionOk="0">
                  <a:moveTo>
                    <a:pt x="2739" y="0"/>
                  </a:moveTo>
                  <a:cubicBezTo>
                    <a:pt x="2064" y="0"/>
                    <a:pt x="1401" y="216"/>
                    <a:pt x="924" y="688"/>
                  </a:cubicBezTo>
                  <a:cubicBezTo>
                    <a:pt x="0" y="1601"/>
                    <a:pt x="760" y="3480"/>
                    <a:pt x="1681" y="4398"/>
                  </a:cubicBezTo>
                  <a:cubicBezTo>
                    <a:pt x="2512" y="5228"/>
                    <a:pt x="3714" y="5602"/>
                    <a:pt x="4895" y="5602"/>
                  </a:cubicBezTo>
                  <a:cubicBezTo>
                    <a:pt x="5021" y="5602"/>
                    <a:pt x="5146" y="5598"/>
                    <a:pt x="5270" y="5589"/>
                  </a:cubicBezTo>
                  <a:cubicBezTo>
                    <a:pt x="6567" y="5503"/>
                    <a:pt x="7649" y="5027"/>
                    <a:pt x="8814" y="4453"/>
                  </a:cubicBezTo>
                  <a:lnTo>
                    <a:pt x="8814" y="4453"/>
                  </a:lnTo>
                  <a:cubicBezTo>
                    <a:pt x="8771" y="4457"/>
                    <a:pt x="8728" y="4459"/>
                    <a:pt x="8686" y="4459"/>
                  </a:cubicBezTo>
                  <a:cubicBezTo>
                    <a:pt x="8191" y="4459"/>
                    <a:pt x="7717" y="4187"/>
                    <a:pt x="7366" y="3831"/>
                  </a:cubicBezTo>
                  <a:cubicBezTo>
                    <a:pt x="6984" y="3444"/>
                    <a:pt x="6717" y="2962"/>
                    <a:pt x="6422" y="2507"/>
                  </a:cubicBezTo>
                  <a:cubicBezTo>
                    <a:pt x="5819" y="1577"/>
                    <a:pt x="5046" y="707"/>
                    <a:pt x="4029" y="267"/>
                  </a:cubicBezTo>
                  <a:cubicBezTo>
                    <a:pt x="3627" y="93"/>
                    <a:pt x="3180" y="0"/>
                    <a:pt x="273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34" name="Google Shape;34;p2"/>
          <p:cNvGrpSpPr/>
          <p:nvPr/>
        </p:nvGrpSpPr>
        <p:grpSpPr>
          <a:xfrm flipH="1">
            <a:off x="11558100" y="6316086"/>
            <a:ext cx="736003" cy="675421"/>
            <a:chOff x="0" y="4653517"/>
            <a:chExt cx="636608" cy="584207"/>
          </a:xfrm>
        </p:grpSpPr>
        <p:sp>
          <p:nvSpPr>
            <p:cNvPr id="35" name="Google Shape;35;p2"/>
            <p:cNvSpPr/>
            <p:nvPr/>
          </p:nvSpPr>
          <p:spPr>
            <a:xfrm>
              <a:off x="247721" y="4653517"/>
              <a:ext cx="230922" cy="212928"/>
            </a:xfrm>
            <a:custGeom>
              <a:avLst/>
              <a:gdLst/>
              <a:ahLst/>
              <a:cxnLst/>
              <a:rect l="l" t="t" r="r" b="b"/>
              <a:pathLst>
                <a:path w="4222" h="3893" extrusionOk="0">
                  <a:moveTo>
                    <a:pt x="2112" y="0"/>
                  </a:moveTo>
                  <a:cubicBezTo>
                    <a:pt x="1993" y="0"/>
                    <a:pt x="1873" y="11"/>
                    <a:pt x="1751" y="34"/>
                  </a:cubicBezTo>
                  <a:cubicBezTo>
                    <a:pt x="696" y="233"/>
                    <a:pt x="1" y="1250"/>
                    <a:pt x="199" y="2306"/>
                  </a:cubicBezTo>
                  <a:cubicBezTo>
                    <a:pt x="374" y="3241"/>
                    <a:pt x="1191" y="3893"/>
                    <a:pt x="2109" y="3893"/>
                  </a:cubicBezTo>
                  <a:cubicBezTo>
                    <a:pt x="2228" y="3893"/>
                    <a:pt x="2349" y="3882"/>
                    <a:pt x="2470" y="3859"/>
                  </a:cubicBezTo>
                  <a:cubicBezTo>
                    <a:pt x="3527" y="3660"/>
                    <a:pt x="4222" y="2643"/>
                    <a:pt x="4024" y="1588"/>
                  </a:cubicBezTo>
                  <a:cubicBezTo>
                    <a:pt x="3848" y="653"/>
                    <a:pt x="3030" y="0"/>
                    <a:pt x="211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" name="Google Shape;36;p2"/>
            <p:cNvSpPr/>
            <p:nvPr/>
          </p:nvSpPr>
          <p:spPr>
            <a:xfrm>
              <a:off x="404318" y="4892650"/>
              <a:ext cx="232290" cy="212928"/>
            </a:xfrm>
            <a:custGeom>
              <a:avLst/>
              <a:gdLst/>
              <a:ahLst/>
              <a:cxnLst/>
              <a:rect l="l" t="t" r="r" b="b"/>
              <a:pathLst>
                <a:path w="4247" h="3893" extrusionOk="0">
                  <a:moveTo>
                    <a:pt x="2122" y="1"/>
                  </a:moveTo>
                  <a:cubicBezTo>
                    <a:pt x="1218" y="1"/>
                    <a:pt x="407" y="633"/>
                    <a:pt x="217" y="1553"/>
                  </a:cubicBezTo>
                  <a:cubicBezTo>
                    <a:pt x="0" y="2605"/>
                    <a:pt x="677" y="3635"/>
                    <a:pt x="1729" y="3852"/>
                  </a:cubicBezTo>
                  <a:cubicBezTo>
                    <a:pt x="1862" y="3880"/>
                    <a:pt x="1994" y="3893"/>
                    <a:pt x="2124" y="3893"/>
                  </a:cubicBezTo>
                  <a:cubicBezTo>
                    <a:pt x="3028" y="3893"/>
                    <a:pt x="3838" y="3260"/>
                    <a:pt x="4029" y="2340"/>
                  </a:cubicBezTo>
                  <a:cubicBezTo>
                    <a:pt x="4246" y="1288"/>
                    <a:pt x="3569" y="258"/>
                    <a:pt x="2516" y="41"/>
                  </a:cubicBezTo>
                  <a:cubicBezTo>
                    <a:pt x="2384" y="14"/>
                    <a:pt x="2252" y="1"/>
                    <a:pt x="212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" name="Google Shape;37;p2"/>
            <p:cNvSpPr/>
            <p:nvPr/>
          </p:nvSpPr>
          <p:spPr>
            <a:xfrm>
              <a:off x="0" y="4799885"/>
              <a:ext cx="233712" cy="212873"/>
            </a:xfrm>
            <a:custGeom>
              <a:avLst/>
              <a:gdLst/>
              <a:ahLst/>
              <a:cxnLst/>
              <a:rect l="l" t="t" r="r" b="b"/>
              <a:pathLst>
                <a:path w="4273" h="3892" extrusionOk="0">
                  <a:moveTo>
                    <a:pt x="2136" y="0"/>
                  </a:moveTo>
                  <a:cubicBezTo>
                    <a:pt x="1638" y="0"/>
                    <a:pt x="1140" y="190"/>
                    <a:pt x="761" y="570"/>
                  </a:cubicBezTo>
                  <a:cubicBezTo>
                    <a:pt x="1" y="1329"/>
                    <a:pt x="1" y="2562"/>
                    <a:pt x="761" y="3321"/>
                  </a:cubicBezTo>
                  <a:cubicBezTo>
                    <a:pt x="1140" y="3701"/>
                    <a:pt x="1638" y="3891"/>
                    <a:pt x="2136" y="3891"/>
                  </a:cubicBezTo>
                  <a:cubicBezTo>
                    <a:pt x="2634" y="3891"/>
                    <a:pt x="3132" y="3701"/>
                    <a:pt x="3512" y="3321"/>
                  </a:cubicBezTo>
                  <a:cubicBezTo>
                    <a:pt x="4272" y="2562"/>
                    <a:pt x="4272" y="1329"/>
                    <a:pt x="3512" y="570"/>
                  </a:cubicBezTo>
                  <a:cubicBezTo>
                    <a:pt x="3132" y="190"/>
                    <a:pt x="2634" y="0"/>
                    <a:pt x="213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" name="Google Shape;38;p2"/>
            <p:cNvSpPr/>
            <p:nvPr/>
          </p:nvSpPr>
          <p:spPr>
            <a:xfrm>
              <a:off x="279336" y="4781179"/>
              <a:ext cx="89645" cy="456539"/>
            </a:xfrm>
            <a:custGeom>
              <a:avLst/>
              <a:gdLst/>
              <a:ahLst/>
              <a:cxnLst/>
              <a:rect l="l" t="t" r="r" b="b"/>
              <a:pathLst>
                <a:path w="1639" h="8347" extrusionOk="0">
                  <a:moveTo>
                    <a:pt x="1529" y="0"/>
                  </a:moveTo>
                  <a:cubicBezTo>
                    <a:pt x="1485" y="0"/>
                    <a:pt x="1443" y="28"/>
                    <a:pt x="1430" y="73"/>
                  </a:cubicBezTo>
                  <a:cubicBezTo>
                    <a:pt x="1304" y="508"/>
                    <a:pt x="1182" y="974"/>
                    <a:pt x="1053" y="1495"/>
                  </a:cubicBezTo>
                  <a:cubicBezTo>
                    <a:pt x="512" y="3694"/>
                    <a:pt x="159" y="5964"/>
                    <a:pt x="5" y="8241"/>
                  </a:cubicBezTo>
                  <a:cubicBezTo>
                    <a:pt x="1" y="8295"/>
                    <a:pt x="42" y="8342"/>
                    <a:pt x="98" y="8346"/>
                  </a:cubicBezTo>
                  <a:lnTo>
                    <a:pt x="104" y="8346"/>
                  </a:lnTo>
                  <a:cubicBezTo>
                    <a:pt x="156" y="8346"/>
                    <a:pt x="201" y="8305"/>
                    <a:pt x="205" y="8254"/>
                  </a:cubicBezTo>
                  <a:cubicBezTo>
                    <a:pt x="360" y="5989"/>
                    <a:pt x="710" y="3730"/>
                    <a:pt x="1248" y="1543"/>
                  </a:cubicBezTo>
                  <a:cubicBezTo>
                    <a:pt x="1376" y="1024"/>
                    <a:pt x="1497" y="561"/>
                    <a:pt x="1623" y="127"/>
                  </a:cubicBezTo>
                  <a:cubicBezTo>
                    <a:pt x="1639" y="75"/>
                    <a:pt x="1608" y="19"/>
                    <a:pt x="1554" y="3"/>
                  </a:cubicBezTo>
                  <a:cubicBezTo>
                    <a:pt x="1546" y="1"/>
                    <a:pt x="1537" y="0"/>
                    <a:pt x="152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" name="Google Shape;39;p2"/>
            <p:cNvSpPr/>
            <p:nvPr/>
          </p:nvSpPr>
          <p:spPr>
            <a:xfrm>
              <a:off x="368163" y="5001879"/>
              <a:ext cx="158342" cy="235845"/>
            </a:xfrm>
            <a:custGeom>
              <a:avLst/>
              <a:gdLst/>
              <a:ahLst/>
              <a:cxnLst/>
              <a:rect l="l" t="t" r="r" b="b"/>
              <a:pathLst>
                <a:path w="2895" h="4312" extrusionOk="0">
                  <a:moveTo>
                    <a:pt x="2782" y="0"/>
                  </a:moveTo>
                  <a:cubicBezTo>
                    <a:pt x="2753" y="0"/>
                    <a:pt x="2724" y="13"/>
                    <a:pt x="2704" y="38"/>
                  </a:cubicBezTo>
                  <a:cubicBezTo>
                    <a:pt x="2297" y="550"/>
                    <a:pt x="1943" y="1030"/>
                    <a:pt x="1617" y="1506"/>
                  </a:cubicBezTo>
                  <a:cubicBezTo>
                    <a:pt x="1043" y="2341"/>
                    <a:pt x="508" y="3237"/>
                    <a:pt x="26" y="4166"/>
                  </a:cubicBezTo>
                  <a:cubicBezTo>
                    <a:pt x="0" y="4214"/>
                    <a:pt x="19" y="4274"/>
                    <a:pt x="68" y="4300"/>
                  </a:cubicBezTo>
                  <a:cubicBezTo>
                    <a:pt x="84" y="4307"/>
                    <a:pt x="99" y="4311"/>
                    <a:pt x="115" y="4311"/>
                  </a:cubicBezTo>
                  <a:cubicBezTo>
                    <a:pt x="151" y="4311"/>
                    <a:pt x="186" y="4291"/>
                    <a:pt x="204" y="4256"/>
                  </a:cubicBezTo>
                  <a:cubicBezTo>
                    <a:pt x="683" y="3334"/>
                    <a:pt x="1213" y="2445"/>
                    <a:pt x="1783" y="1618"/>
                  </a:cubicBezTo>
                  <a:cubicBezTo>
                    <a:pt x="2106" y="1146"/>
                    <a:pt x="2458" y="670"/>
                    <a:pt x="2861" y="162"/>
                  </a:cubicBezTo>
                  <a:cubicBezTo>
                    <a:pt x="2895" y="118"/>
                    <a:pt x="2888" y="55"/>
                    <a:pt x="2844" y="21"/>
                  </a:cubicBezTo>
                  <a:cubicBezTo>
                    <a:pt x="2826" y="7"/>
                    <a:pt x="2804" y="0"/>
                    <a:pt x="278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" name="Google Shape;40;p2"/>
            <p:cNvSpPr/>
            <p:nvPr/>
          </p:nvSpPr>
          <p:spPr>
            <a:xfrm>
              <a:off x="113058" y="4917920"/>
              <a:ext cx="68478" cy="319802"/>
            </a:xfrm>
            <a:custGeom>
              <a:avLst/>
              <a:gdLst/>
              <a:ahLst/>
              <a:cxnLst/>
              <a:rect l="l" t="t" r="r" b="b"/>
              <a:pathLst>
                <a:path w="1252" h="5847" extrusionOk="0">
                  <a:moveTo>
                    <a:pt x="109" y="1"/>
                  </a:moveTo>
                  <a:cubicBezTo>
                    <a:pt x="104" y="1"/>
                    <a:pt x="99" y="1"/>
                    <a:pt x="95" y="2"/>
                  </a:cubicBezTo>
                  <a:cubicBezTo>
                    <a:pt x="39" y="9"/>
                    <a:pt x="1" y="60"/>
                    <a:pt x="8" y="114"/>
                  </a:cubicBezTo>
                  <a:cubicBezTo>
                    <a:pt x="79" y="654"/>
                    <a:pt x="150" y="1194"/>
                    <a:pt x="230" y="1731"/>
                  </a:cubicBezTo>
                  <a:cubicBezTo>
                    <a:pt x="434" y="3142"/>
                    <a:pt x="635" y="4209"/>
                    <a:pt x="886" y="5191"/>
                  </a:cubicBezTo>
                  <a:cubicBezTo>
                    <a:pt x="936" y="5387"/>
                    <a:pt x="989" y="5578"/>
                    <a:pt x="1045" y="5774"/>
                  </a:cubicBezTo>
                  <a:cubicBezTo>
                    <a:pt x="1056" y="5819"/>
                    <a:pt x="1096" y="5846"/>
                    <a:pt x="1141" y="5846"/>
                  </a:cubicBezTo>
                  <a:cubicBezTo>
                    <a:pt x="1149" y="5846"/>
                    <a:pt x="1158" y="5845"/>
                    <a:pt x="1168" y="5845"/>
                  </a:cubicBezTo>
                  <a:cubicBezTo>
                    <a:pt x="1221" y="5830"/>
                    <a:pt x="1252" y="5774"/>
                    <a:pt x="1236" y="5722"/>
                  </a:cubicBezTo>
                  <a:cubicBezTo>
                    <a:pt x="1183" y="5528"/>
                    <a:pt x="1130" y="5337"/>
                    <a:pt x="1081" y="5144"/>
                  </a:cubicBezTo>
                  <a:cubicBezTo>
                    <a:pt x="831" y="4169"/>
                    <a:pt x="630" y="3108"/>
                    <a:pt x="429" y="1703"/>
                  </a:cubicBezTo>
                  <a:cubicBezTo>
                    <a:pt x="348" y="1166"/>
                    <a:pt x="277" y="627"/>
                    <a:pt x="207" y="88"/>
                  </a:cubicBezTo>
                  <a:cubicBezTo>
                    <a:pt x="200" y="38"/>
                    <a:pt x="156" y="1"/>
                    <a:pt x="10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41" name="Google Shape;41;p2"/>
          <p:cNvSpPr/>
          <p:nvPr/>
        </p:nvSpPr>
        <p:spPr>
          <a:xfrm rot="-5400000">
            <a:off x="2515361" y="6704189"/>
            <a:ext cx="126455" cy="126455"/>
          </a:xfrm>
          <a:custGeom>
            <a:avLst/>
            <a:gdLst/>
            <a:ahLst/>
            <a:cxnLst/>
            <a:rect l="l" t="t" r="r" b="b"/>
            <a:pathLst>
              <a:path w="1734" h="1734" extrusionOk="0">
                <a:moveTo>
                  <a:pt x="867" y="1"/>
                </a:moveTo>
                <a:cubicBezTo>
                  <a:pt x="388" y="1"/>
                  <a:pt x="0" y="390"/>
                  <a:pt x="0" y="867"/>
                </a:cubicBezTo>
                <a:cubicBezTo>
                  <a:pt x="0" y="1346"/>
                  <a:pt x="388" y="1734"/>
                  <a:pt x="867" y="1734"/>
                </a:cubicBezTo>
                <a:cubicBezTo>
                  <a:pt x="1344" y="1734"/>
                  <a:pt x="1733" y="1346"/>
                  <a:pt x="1733" y="867"/>
                </a:cubicBezTo>
                <a:cubicBezTo>
                  <a:pt x="1733" y="389"/>
                  <a:pt x="1344" y="1"/>
                  <a:pt x="867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2" name="Google Shape;42;p2"/>
          <p:cNvSpPr/>
          <p:nvPr/>
        </p:nvSpPr>
        <p:spPr>
          <a:xfrm rot="-5400000">
            <a:off x="1038012" y="-214282"/>
            <a:ext cx="447517" cy="488787"/>
          </a:xfrm>
          <a:custGeom>
            <a:avLst/>
            <a:gdLst/>
            <a:ahLst/>
            <a:cxnLst/>
            <a:rect l="l" t="t" r="r" b="b"/>
            <a:pathLst>
              <a:path w="8480" h="9262" extrusionOk="0">
                <a:moveTo>
                  <a:pt x="2725" y="0"/>
                </a:moveTo>
                <a:lnTo>
                  <a:pt x="2725" y="0"/>
                </a:lnTo>
                <a:cubicBezTo>
                  <a:pt x="2725" y="1"/>
                  <a:pt x="3200" y="3672"/>
                  <a:pt x="3186" y="3906"/>
                </a:cubicBezTo>
                <a:lnTo>
                  <a:pt x="1" y="5099"/>
                </a:lnTo>
                <a:lnTo>
                  <a:pt x="3161" y="5590"/>
                </a:lnTo>
                <a:lnTo>
                  <a:pt x="3637" y="9261"/>
                </a:lnTo>
                <a:lnTo>
                  <a:pt x="4902" y="5602"/>
                </a:lnTo>
                <a:lnTo>
                  <a:pt x="8480" y="7056"/>
                </a:lnTo>
                <a:lnTo>
                  <a:pt x="6170" y="4374"/>
                </a:lnTo>
                <a:lnTo>
                  <a:pt x="7718" y="1588"/>
                </a:lnTo>
                <a:lnTo>
                  <a:pt x="5043" y="3028"/>
                </a:lnTo>
                <a:lnTo>
                  <a:pt x="2725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43" name="Google Shape;43;p2"/>
          <p:cNvGrpSpPr/>
          <p:nvPr/>
        </p:nvGrpSpPr>
        <p:grpSpPr>
          <a:xfrm>
            <a:off x="6256844" y="-224164"/>
            <a:ext cx="851235" cy="508555"/>
            <a:chOff x="3966334" y="-168123"/>
            <a:chExt cx="638426" cy="381416"/>
          </a:xfrm>
        </p:grpSpPr>
        <p:sp>
          <p:nvSpPr>
            <p:cNvPr id="44" name="Google Shape;44;p2"/>
            <p:cNvSpPr/>
            <p:nvPr/>
          </p:nvSpPr>
          <p:spPr>
            <a:xfrm rot="897324" flipH="1">
              <a:off x="4261519" y="-48827"/>
              <a:ext cx="319664" cy="224679"/>
            </a:xfrm>
            <a:custGeom>
              <a:avLst/>
              <a:gdLst/>
              <a:ahLst/>
              <a:cxnLst/>
              <a:rect l="l" t="t" r="r" b="b"/>
              <a:pathLst>
                <a:path w="8390" h="5897" extrusionOk="0">
                  <a:moveTo>
                    <a:pt x="5855" y="0"/>
                  </a:moveTo>
                  <a:cubicBezTo>
                    <a:pt x="5290" y="0"/>
                    <a:pt x="4714" y="162"/>
                    <a:pt x="4228" y="450"/>
                  </a:cubicBezTo>
                  <a:cubicBezTo>
                    <a:pt x="3273" y="1013"/>
                    <a:pt x="2614" y="1971"/>
                    <a:pt x="2133" y="2969"/>
                  </a:cubicBezTo>
                  <a:cubicBezTo>
                    <a:pt x="1896" y="3458"/>
                    <a:pt x="1690" y="3968"/>
                    <a:pt x="1360" y="4401"/>
                  </a:cubicBezTo>
                  <a:cubicBezTo>
                    <a:pt x="1030" y="4831"/>
                    <a:pt x="544" y="5181"/>
                    <a:pt x="0" y="5197"/>
                  </a:cubicBezTo>
                  <a:cubicBezTo>
                    <a:pt x="1112" y="5584"/>
                    <a:pt x="2146" y="5897"/>
                    <a:pt x="3294" y="5897"/>
                  </a:cubicBezTo>
                  <a:cubicBezTo>
                    <a:pt x="3415" y="5897"/>
                    <a:pt x="3536" y="5893"/>
                    <a:pt x="3659" y="5886"/>
                  </a:cubicBezTo>
                  <a:cubicBezTo>
                    <a:pt x="4956" y="5811"/>
                    <a:pt x="6274" y="5284"/>
                    <a:pt x="7071" y="4258"/>
                  </a:cubicBezTo>
                  <a:cubicBezTo>
                    <a:pt x="7869" y="3231"/>
                    <a:pt x="8390" y="1272"/>
                    <a:pt x="7359" y="481"/>
                  </a:cubicBezTo>
                  <a:cubicBezTo>
                    <a:pt x="6929" y="150"/>
                    <a:pt x="6397" y="0"/>
                    <a:pt x="585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" name="Google Shape;45;p2"/>
            <p:cNvSpPr/>
            <p:nvPr/>
          </p:nvSpPr>
          <p:spPr>
            <a:xfrm rot="897324" flipH="1">
              <a:off x="3988186" y="-128401"/>
              <a:ext cx="335857" cy="213439"/>
            </a:xfrm>
            <a:custGeom>
              <a:avLst/>
              <a:gdLst/>
              <a:ahLst/>
              <a:cxnLst/>
              <a:rect l="l" t="t" r="r" b="b"/>
              <a:pathLst>
                <a:path w="8815" h="5602" extrusionOk="0">
                  <a:moveTo>
                    <a:pt x="2739" y="0"/>
                  </a:moveTo>
                  <a:cubicBezTo>
                    <a:pt x="2064" y="0"/>
                    <a:pt x="1401" y="216"/>
                    <a:pt x="924" y="688"/>
                  </a:cubicBezTo>
                  <a:cubicBezTo>
                    <a:pt x="0" y="1601"/>
                    <a:pt x="760" y="3480"/>
                    <a:pt x="1681" y="4398"/>
                  </a:cubicBezTo>
                  <a:cubicBezTo>
                    <a:pt x="2512" y="5228"/>
                    <a:pt x="3714" y="5602"/>
                    <a:pt x="4895" y="5602"/>
                  </a:cubicBezTo>
                  <a:cubicBezTo>
                    <a:pt x="5021" y="5602"/>
                    <a:pt x="5146" y="5598"/>
                    <a:pt x="5270" y="5589"/>
                  </a:cubicBezTo>
                  <a:cubicBezTo>
                    <a:pt x="6567" y="5503"/>
                    <a:pt x="7649" y="5027"/>
                    <a:pt x="8814" y="4453"/>
                  </a:cubicBezTo>
                  <a:lnTo>
                    <a:pt x="8814" y="4453"/>
                  </a:lnTo>
                  <a:cubicBezTo>
                    <a:pt x="8771" y="4457"/>
                    <a:pt x="8728" y="4459"/>
                    <a:pt x="8686" y="4459"/>
                  </a:cubicBezTo>
                  <a:cubicBezTo>
                    <a:pt x="8191" y="4459"/>
                    <a:pt x="7717" y="4187"/>
                    <a:pt x="7366" y="3831"/>
                  </a:cubicBezTo>
                  <a:cubicBezTo>
                    <a:pt x="6984" y="3444"/>
                    <a:pt x="6717" y="2962"/>
                    <a:pt x="6422" y="2507"/>
                  </a:cubicBezTo>
                  <a:cubicBezTo>
                    <a:pt x="5819" y="1577"/>
                    <a:pt x="5046" y="707"/>
                    <a:pt x="4029" y="267"/>
                  </a:cubicBezTo>
                  <a:cubicBezTo>
                    <a:pt x="3627" y="93"/>
                    <a:pt x="3180" y="0"/>
                    <a:pt x="273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46" name="Google Shape;46;p2"/>
          <p:cNvSpPr/>
          <p:nvPr/>
        </p:nvSpPr>
        <p:spPr>
          <a:xfrm flipH="1">
            <a:off x="9327331" y="-159715"/>
            <a:ext cx="447517" cy="488787"/>
          </a:xfrm>
          <a:custGeom>
            <a:avLst/>
            <a:gdLst/>
            <a:ahLst/>
            <a:cxnLst/>
            <a:rect l="l" t="t" r="r" b="b"/>
            <a:pathLst>
              <a:path w="8480" h="9262" extrusionOk="0">
                <a:moveTo>
                  <a:pt x="2725" y="0"/>
                </a:moveTo>
                <a:lnTo>
                  <a:pt x="2725" y="0"/>
                </a:lnTo>
                <a:cubicBezTo>
                  <a:pt x="2725" y="1"/>
                  <a:pt x="3200" y="3672"/>
                  <a:pt x="3186" y="3906"/>
                </a:cubicBezTo>
                <a:lnTo>
                  <a:pt x="1" y="5099"/>
                </a:lnTo>
                <a:lnTo>
                  <a:pt x="3161" y="5590"/>
                </a:lnTo>
                <a:lnTo>
                  <a:pt x="3637" y="9261"/>
                </a:lnTo>
                <a:lnTo>
                  <a:pt x="4902" y="5602"/>
                </a:lnTo>
                <a:lnTo>
                  <a:pt x="8480" y="7056"/>
                </a:lnTo>
                <a:lnTo>
                  <a:pt x="6170" y="4374"/>
                </a:lnTo>
                <a:lnTo>
                  <a:pt x="7718" y="1588"/>
                </a:lnTo>
                <a:lnTo>
                  <a:pt x="5043" y="3028"/>
                </a:lnTo>
                <a:lnTo>
                  <a:pt x="2725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7" name="Google Shape;47;p2"/>
          <p:cNvSpPr/>
          <p:nvPr/>
        </p:nvSpPr>
        <p:spPr>
          <a:xfrm>
            <a:off x="-221553" y="1453629"/>
            <a:ext cx="447517" cy="488787"/>
          </a:xfrm>
          <a:custGeom>
            <a:avLst/>
            <a:gdLst/>
            <a:ahLst/>
            <a:cxnLst/>
            <a:rect l="l" t="t" r="r" b="b"/>
            <a:pathLst>
              <a:path w="8480" h="9262" extrusionOk="0">
                <a:moveTo>
                  <a:pt x="2725" y="0"/>
                </a:moveTo>
                <a:lnTo>
                  <a:pt x="2725" y="0"/>
                </a:lnTo>
                <a:cubicBezTo>
                  <a:pt x="2725" y="1"/>
                  <a:pt x="3200" y="3672"/>
                  <a:pt x="3186" y="3906"/>
                </a:cubicBezTo>
                <a:lnTo>
                  <a:pt x="1" y="5099"/>
                </a:lnTo>
                <a:lnTo>
                  <a:pt x="3161" y="5590"/>
                </a:lnTo>
                <a:lnTo>
                  <a:pt x="3637" y="9261"/>
                </a:lnTo>
                <a:lnTo>
                  <a:pt x="4902" y="5602"/>
                </a:lnTo>
                <a:lnTo>
                  <a:pt x="8480" y="7056"/>
                </a:lnTo>
                <a:lnTo>
                  <a:pt x="6170" y="4374"/>
                </a:lnTo>
                <a:lnTo>
                  <a:pt x="7718" y="1588"/>
                </a:lnTo>
                <a:lnTo>
                  <a:pt x="5043" y="3028"/>
                </a:lnTo>
                <a:lnTo>
                  <a:pt x="2725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8" name="Google Shape;48;p2"/>
          <p:cNvSpPr/>
          <p:nvPr/>
        </p:nvSpPr>
        <p:spPr>
          <a:xfrm>
            <a:off x="10603247" y="127417"/>
            <a:ext cx="126455" cy="126455"/>
          </a:xfrm>
          <a:custGeom>
            <a:avLst/>
            <a:gdLst/>
            <a:ahLst/>
            <a:cxnLst/>
            <a:rect l="l" t="t" r="r" b="b"/>
            <a:pathLst>
              <a:path w="1734" h="1734" extrusionOk="0">
                <a:moveTo>
                  <a:pt x="867" y="1"/>
                </a:moveTo>
                <a:cubicBezTo>
                  <a:pt x="388" y="1"/>
                  <a:pt x="0" y="390"/>
                  <a:pt x="0" y="867"/>
                </a:cubicBezTo>
                <a:cubicBezTo>
                  <a:pt x="0" y="1346"/>
                  <a:pt x="388" y="1734"/>
                  <a:pt x="867" y="1734"/>
                </a:cubicBezTo>
                <a:cubicBezTo>
                  <a:pt x="1344" y="1734"/>
                  <a:pt x="1733" y="1346"/>
                  <a:pt x="1733" y="867"/>
                </a:cubicBezTo>
                <a:cubicBezTo>
                  <a:pt x="1733" y="389"/>
                  <a:pt x="1344" y="1"/>
                  <a:pt x="867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49" name="Google Shape;49;p2"/>
          <p:cNvGrpSpPr/>
          <p:nvPr/>
        </p:nvGrpSpPr>
        <p:grpSpPr>
          <a:xfrm>
            <a:off x="-61781" y="4321059"/>
            <a:ext cx="355836" cy="771260"/>
            <a:chOff x="-46336" y="3240794"/>
            <a:chExt cx="266877" cy="578445"/>
          </a:xfrm>
        </p:grpSpPr>
        <p:sp>
          <p:nvSpPr>
            <p:cNvPr id="50" name="Google Shape;50;p2"/>
            <p:cNvSpPr/>
            <p:nvPr/>
          </p:nvSpPr>
          <p:spPr>
            <a:xfrm rot="-5365937" flipH="1">
              <a:off x="-53200" y="3289390"/>
              <a:ext cx="319654" cy="224672"/>
            </a:xfrm>
            <a:custGeom>
              <a:avLst/>
              <a:gdLst/>
              <a:ahLst/>
              <a:cxnLst/>
              <a:rect l="l" t="t" r="r" b="b"/>
              <a:pathLst>
                <a:path w="8390" h="5897" extrusionOk="0">
                  <a:moveTo>
                    <a:pt x="5855" y="0"/>
                  </a:moveTo>
                  <a:cubicBezTo>
                    <a:pt x="5290" y="0"/>
                    <a:pt x="4714" y="162"/>
                    <a:pt x="4228" y="450"/>
                  </a:cubicBezTo>
                  <a:cubicBezTo>
                    <a:pt x="3273" y="1013"/>
                    <a:pt x="2614" y="1971"/>
                    <a:pt x="2133" y="2969"/>
                  </a:cubicBezTo>
                  <a:cubicBezTo>
                    <a:pt x="1896" y="3458"/>
                    <a:pt x="1690" y="3968"/>
                    <a:pt x="1360" y="4401"/>
                  </a:cubicBezTo>
                  <a:cubicBezTo>
                    <a:pt x="1030" y="4831"/>
                    <a:pt x="544" y="5181"/>
                    <a:pt x="0" y="5197"/>
                  </a:cubicBezTo>
                  <a:cubicBezTo>
                    <a:pt x="1112" y="5584"/>
                    <a:pt x="2146" y="5897"/>
                    <a:pt x="3294" y="5897"/>
                  </a:cubicBezTo>
                  <a:cubicBezTo>
                    <a:pt x="3415" y="5897"/>
                    <a:pt x="3536" y="5893"/>
                    <a:pt x="3659" y="5886"/>
                  </a:cubicBezTo>
                  <a:cubicBezTo>
                    <a:pt x="4956" y="5811"/>
                    <a:pt x="6274" y="5284"/>
                    <a:pt x="7071" y="4258"/>
                  </a:cubicBezTo>
                  <a:cubicBezTo>
                    <a:pt x="7869" y="3231"/>
                    <a:pt x="8390" y="1272"/>
                    <a:pt x="7359" y="481"/>
                  </a:cubicBezTo>
                  <a:cubicBezTo>
                    <a:pt x="6929" y="150"/>
                    <a:pt x="6397" y="0"/>
                    <a:pt x="585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" name="Google Shape;51;p2"/>
            <p:cNvSpPr/>
            <p:nvPr/>
          </p:nvSpPr>
          <p:spPr>
            <a:xfrm rot="-5365937" flipH="1">
              <a:off x="-105884" y="3543551"/>
              <a:ext cx="335846" cy="213433"/>
            </a:xfrm>
            <a:custGeom>
              <a:avLst/>
              <a:gdLst/>
              <a:ahLst/>
              <a:cxnLst/>
              <a:rect l="l" t="t" r="r" b="b"/>
              <a:pathLst>
                <a:path w="8815" h="5602" extrusionOk="0">
                  <a:moveTo>
                    <a:pt x="2739" y="0"/>
                  </a:moveTo>
                  <a:cubicBezTo>
                    <a:pt x="2064" y="0"/>
                    <a:pt x="1401" y="216"/>
                    <a:pt x="924" y="688"/>
                  </a:cubicBezTo>
                  <a:cubicBezTo>
                    <a:pt x="0" y="1601"/>
                    <a:pt x="760" y="3480"/>
                    <a:pt x="1681" y="4398"/>
                  </a:cubicBezTo>
                  <a:cubicBezTo>
                    <a:pt x="2512" y="5228"/>
                    <a:pt x="3714" y="5602"/>
                    <a:pt x="4895" y="5602"/>
                  </a:cubicBezTo>
                  <a:cubicBezTo>
                    <a:pt x="5021" y="5602"/>
                    <a:pt x="5146" y="5598"/>
                    <a:pt x="5270" y="5589"/>
                  </a:cubicBezTo>
                  <a:cubicBezTo>
                    <a:pt x="6567" y="5503"/>
                    <a:pt x="7649" y="5027"/>
                    <a:pt x="8814" y="4453"/>
                  </a:cubicBezTo>
                  <a:lnTo>
                    <a:pt x="8814" y="4453"/>
                  </a:lnTo>
                  <a:cubicBezTo>
                    <a:pt x="8771" y="4457"/>
                    <a:pt x="8728" y="4459"/>
                    <a:pt x="8686" y="4459"/>
                  </a:cubicBezTo>
                  <a:cubicBezTo>
                    <a:pt x="8191" y="4459"/>
                    <a:pt x="7717" y="4187"/>
                    <a:pt x="7366" y="3831"/>
                  </a:cubicBezTo>
                  <a:cubicBezTo>
                    <a:pt x="6984" y="3444"/>
                    <a:pt x="6717" y="2962"/>
                    <a:pt x="6422" y="2507"/>
                  </a:cubicBezTo>
                  <a:cubicBezTo>
                    <a:pt x="5819" y="1577"/>
                    <a:pt x="5046" y="707"/>
                    <a:pt x="4029" y="267"/>
                  </a:cubicBezTo>
                  <a:cubicBezTo>
                    <a:pt x="3627" y="93"/>
                    <a:pt x="3180" y="0"/>
                    <a:pt x="273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52" name="Google Shape;52;p2"/>
          <p:cNvGrpSpPr/>
          <p:nvPr/>
        </p:nvGrpSpPr>
        <p:grpSpPr>
          <a:xfrm>
            <a:off x="2334563" y="-248063"/>
            <a:ext cx="863112" cy="593771"/>
            <a:chOff x="1666375" y="-186047"/>
            <a:chExt cx="647334" cy="445328"/>
          </a:xfrm>
        </p:grpSpPr>
        <p:sp>
          <p:nvSpPr>
            <p:cNvPr id="53" name="Google Shape;53;p2"/>
            <p:cNvSpPr/>
            <p:nvPr/>
          </p:nvSpPr>
          <p:spPr>
            <a:xfrm rot="-1524193" flipH="1">
              <a:off x="1961299" y="-128342"/>
              <a:ext cx="319671" cy="224684"/>
            </a:xfrm>
            <a:custGeom>
              <a:avLst/>
              <a:gdLst/>
              <a:ahLst/>
              <a:cxnLst/>
              <a:rect l="l" t="t" r="r" b="b"/>
              <a:pathLst>
                <a:path w="8390" h="5897" extrusionOk="0">
                  <a:moveTo>
                    <a:pt x="5855" y="0"/>
                  </a:moveTo>
                  <a:cubicBezTo>
                    <a:pt x="5290" y="0"/>
                    <a:pt x="4714" y="162"/>
                    <a:pt x="4228" y="450"/>
                  </a:cubicBezTo>
                  <a:cubicBezTo>
                    <a:pt x="3273" y="1013"/>
                    <a:pt x="2614" y="1971"/>
                    <a:pt x="2133" y="2969"/>
                  </a:cubicBezTo>
                  <a:cubicBezTo>
                    <a:pt x="1896" y="3458"/>
                    <a:pt x="1690" y="3968"/>
                    <a:pt x="1360" y="4401"/>
                  </a:cubicBezTo>
                  <a:cubicBezTo>
                    <a:pt x="1030" y="4831"/>
                    <a:pt x="544" y="5181"/>
                    <a:pt x="0" y="5197"/>
                  </a:cubicBezTo>
                  <a:cubicBezTo>
                    <a:pt x="1112" y="5584"/>
                    <a:pt x="2146" y="5897"/>
                    <a:pt x="3294" y="5897"/>
                  </a:cubicBezTo>
                  <a:cubicBezTo>
                    <a:pt x="3415" y="5897"/>
                    <a:pt x="3536" y="5893"/>
                    <a:pt x="3659" y="5886"/>
                  </a:cubicBezTo>
                  <a:cubicBezTo>
                    <a:pt x="4956" y="5811"/>
                    <a:pt x="6274" y="5284"/>
                    <a:pt x="7071" y="4258"/>
                  </a:cubicBezTo>
                  <a:cubicBezTo>
                    <a:pt x="7869" y="3231"/>
                    <a:pt x="8390" y="1272"/>
                    <a:pt x="7359" y="481"/>
                  </a:cubicBezTo>
                  <a:cubicBezTo>
                    <a:pt x="6929" y="150"/>
                    <a:pt x="6397" y="0"/>
                    <a:pt x="585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" name="Google Shape;54;p2"/>
            <p:cNvSpPr/>
            <p:nvPr/>
          </p:nvSpPr>
          <p:spPr>
            <a:xfrm rot="-1524193" flipH="1">
              <a:off x="1695920" y="-15886"/>
              <a:ext cx="335865" cy="213445"/>
            </a:xfrm>
            <a:custGeom>
              <a:avLst/>
              <a:gdLst/>
              <a:ahLst/>
              <a:cxnLst/>
              <a:rect l="l" t="t" r="r" b="b"/>
              <a:pathLst>
                <a:path w="8815" h="5602" extrusionOk="0">
                  <a:moveTo>
                    <a:pt x="2739" y="0"/>
                  </a:moveTo>
                  <a:cubicBezTo>
                    <a:pt x="2064" y="0"/>
                    <a:pt x="1401" y="216"/>
                    <a:pt x="924" y="688"/>
                  </a:cubicBezTo>
                  <a:cubicBezTo>
                    <a:pt x="0" y="1601"/>
                    <a:pt x="760" y="3480"/>
                    <a:pt x="1681" y="4398"/>
                  </a:cubicBezTo>
                  <a:cubicBezTo>
                    <a:pt x="2512" y="5228"/>
                    <a:pt x="3714" y="5602"/>
                    <a:pt x="4895" y="5602"/>
                  </a:cubicBezTo>
                  <a:cubicBezTo>
                    <a:pt x="5021" y="5602"/>
                    <a:pt x="5146" y="5598"/>
                    <a:pt x="5270" y="5589"/>
                  </a:cubicBezTo>
                  <a:cubicBezTo>
                    <a:pt x="6567" y="5503"/>
                    <a:pt x="7649" y="5027"/>
                    <a:pt x="8814" y="4453"/>
                  </a:cubicBezTo>
                  <a:lnTo>
                    <a:pt x="8814" y="4453"/>
                  </a:lnTo>
                  <a:cubicBezTo>
                    <a:pt x="8771" y="4457"/>
                    <a:pt x="8728" y="4459"/>
                    <a:pt x="8686" y="4459"/>
                  </a:cubicBezTo>
                  <a:cubicBezTo>
                    <a:pt x="8191" y="4459"/>
                    <a:pt x="7717" y="4187"/>
                    <a:pt x="7366" y="3831"/>
                  </a:cubicBezTo>
                  <a:cubicBezTo>
                    <a:pt x="6984" y="3444"/>
                    <a:pt x="6717" y="2962"/>
                    <a:pt x="6422" y="2507"/>
                  </a:cubicBezTo>
                  <a:cubicBezTo>
                    <a:pt x="5819" y="1577"/>
                    <a:pt x="5046" y="707"/>
                    <a:pt x="4029" y="267"/>
                  </a:cubicBezTo>
                  <a:cubicBezTo>
                    <a:pt x="3627" y="93"/>
                    <a:pt x="3180" y="0"/>
                    <a:pt x="273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55" name="Google Shape;55;p2"/>
          <p:cNvSpPr/>
          <p:nvPr/>
        </p:nvSpPr>
        <p:spPr>
          <a:xfrm>
            <a:off x="4026075" y="-214282"/>
            <a:ext cx="447517" cy="488787"/>
          </a:xfrm>
          <a:custGeom>
            <a:avLst/>
            <a:gdLst/>
            <a:ahLst/>
            <a:cxnLst/>
            <a:rect l="l" t="t" r="r" b="b"/>
            <a:pathLst>
              <a:path w="8480" h="9262" extrusionOk="0">
                <a:moveTo>
                  <a:pt x="2725" y="0"/>
                </a:moveTo>
                <a:lnTo>
                  <a:pt x="2725" y="0"/>
                </a:lnTo>
                <a:cubicBezTo>
                  <a:pt x="2725" y="1"/>
                  <a:pt x="3200" y="3672"/>
                  <a:pt x="3186" y="3906"/>
                </a:cubicBezTo>
                <a:lnTo>
                  <a:pt x="1" y="5099"/>
                </a:lnTo>
                <a:lnTo>
                  <a:pt x="3161" y="5590"/>
                </a:lnTo>
                <a:lnTo>
                  <a:pt x="3637" y="9261"/>
                </a:lnTo>
                <a:lnTo>
                  <a:pt x="4902" y="5602"/>
                </a:lnTo>
                <a:lnTo>
                  <a:pt x="8480" y="7056"/>
                </a:lnTo>
                <a:lnTo>
                  <a:pt x="6170" y="4374"/>
                </a:lnTo>
                <a:lnTo>
                  <a:pt x="7718" y="1588"/>
                </a:lnTo>
                <a:lnTo>
                  <a:pt x="5043" y="3028"/>
                </a:lnTo>
                <a:lnTo>
                  <a:pt x="2725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6" name="Google Shape;56;p2"/>
          <p:cNvSpPr/>
          <p:nvPr/>
        </p:nvSpPr>
        <p:spPr>
          <a:xfrm>
            <a:off x="5301991" y="127401"/>
            <a:ext cx="126455" cy="126455"/>
          </a:xfrm>
          <a:custGeom>
            <a:avLst/>
            <a:gdLst/>
            <a:ahLst/>
            <a:cxnLst/>
            <a:rect l="l" t="t" r="r" b="b"/>
            <a:pathLst>
              <a:path w="1734" h="1734" extrusionOk="0">
                <a:moveTo>
                  <a:pt x="867" y="1"/>
                </a:moveTo>
                <a:cubicBezTo>
                  <a:pt x="388" y="1"/>
                  <a:pt x="0" y="390"/>
                  <a:pt x="0" y="867"/>
                </a:cubicBezTo>
                <a:cubicBezTo>
                  <a:pt x="0" y="1346"/>
                  <a:pt x="388" y="1734"/>
                  <a:pt x="867" y="1734"/>
                </a:cubicBezTo>
                <a:cubicBezTo>
                  <a:pt x="1344" y="1734"/>
                  <a:pt x="1733" y="1346"/>
                  <a:pt x="1733" y="867"/>
                </a:cubicBezTo>
                <a:cubicBezTo>
                  <a:pt x="1733" y="389"/>
                  <a:pt x="1344" y="1"/>
                  <a:pt x="867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57" name="Google Shape;57;p2"/>
          <p:cNvGrpSpPr/>
          <p:nvPr/>
        </p:nvGrpSpPr>
        <p:grpSpPr>
          <a:xfrm rot="10800000">
            <a:off x="11558100" y="-147081"/>
            <a:ext cx="736003" cy="675421"/>
            <a:chOff x="0" y="4653517"/>
            <a:chExt cx="636608" cy="584207"/>
          </a:xfrm>
        </p:grpSpPr>
        <p:sp>
          <p:nvSpPr>
            <p:cNvPr id="58" name="Google Shape;58;p2"/>
            <p:cNvSpPr/>
            <p:nvPr/>
          </p:nvSpPr>
          <p:spPr>
            <a:xfrm>
              <a:off x="247721" y="4653517"/>
              <a:ext cx="230922" cy="212928"/>
            </a:xfrm>
            <a:custGeom>
              <a:avLst/>
              <a:gdLst/>
              <a:ahLst/>
              <a:cxnLst/>
              <a:rect l="l" t="t" r="r" b="b"/>
              <a:pathLst>
                <a:path w="4222" h="3893" extrusionOk="0">
                  <a:moveTo>
                    <a:pt x="2112" y="0"/>
                  </a:moveTo>
                  <a:cubicBezTo>
                    <a:pt x="1993" y="0"/>
                    <a:pt x="1873" y="11"/>
                    <a:pt x="1751" y="34"/>
                  </a:cubicBezTo>
                  <a:cubicBezTo>
                    <a:pt x="696" y="233"/>
                    <a:pt x="1" y="1250"/>
                    <a:pt x="199" y="2306"/>
                  </a:cubicBezTo>
                  <a:cubicBezTo>
                    <a:pt x="374" y="3241"/>
                    <a:pt x="1191" y="3893"/>
                    <a:pt x="2109" y="3893"/>
                  </a:cubicBezTo>
                  <a:cubicBezTo>
                    <a:pt x="2228" y="3893"/>
                    <a:pt x="2349" y="3882"/>
                    <a:pt x="2470" y="3859"/>
                  </a:cubicBezTo>
                  <a:cubicBezTo>
                    <a:pt x="3527" y="3660"/>
                    <a:pt x="4222" y="2643"/>
                    <a:pt x="4024" y="1588"/>
                  </a:cubicBezTo>
                  <a:cubicBezTo>
                    <a:pt x="3848" y="653"/>
                    <a:pt x="3030" y="0"/>
                    <a:pt x="211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9" name="Google Shape;59;p2"/>
            <p:cNvSpPr/>
            <p:nvPr/>
          </p:nvSpPr>
          <p:spPr>
            <a:xfrm>
              <a:off x="404318" y="4892650"/>
              <a:ext cx="232290" cy="212928"/>
            </a:xfrm>
            <a:custGeom>
              <a:avLst/>
              <a:gdLst/>
              <a:ahLst/>
              <a:cxnLst/>
              <a:rect l="l" t="t" r="r" b="b"/>
              <a:pathLst>
                <a:path w="4247" h="3893" extrusionOk="0">
                  <a:moveTo>
                    <a:pt x="2122" y="1"/>
                  </a:moveTo>
                  <a:cubicBezTo>
                    <a:pt x="1218" y="1"/>
                    <a:pt x="407" y="633"/>
                    <a:pt x="217" y="1553"/>
                  </a:cubicBezTo>
                  <a:cubicBezTo>
                    <a:pt x="0" y="2605"/>
                    <a:pt x="677" y="3635"/>
                    <a:pt x="1729" y="3852"/>
                  </a:cubicBezTo>
                  <a:cubicBezTo>
                    <a:pt x="1862" y="3880"/>
                    <a:pt x="1994" y="3893"/>
                    <a:pt x="2124" y="3893"/>
                  </a:cubicBezTo>
                  <a:cubicBezTo>
                    <a:pt x="3028" y="3893"/>
                    <a:pt x="3838" y="3260"/>
                    <a:pt x="4029" y="2340"/>
                  </a:cubicBezTo>
                  <a:cubicBezTo>
                    <a:pt x="4246" y="1288"/>
                    <a:pt x="3569" y="258"/>
                    <a:pt x="2516" y="41"/>
                  </a:cubicBezTo>
                  <a:cubicBezTo>
                    <a:pt x="2384" y="14"/>
                    <a:pt x="2252" y="1"/>
                    <a:pt x="212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0" name="Google Shape;60;p2"/>
            <p:cNvSpPr/>
            <p:nvPr/>
          </p:nvSpPr>
          <p:spPr>
            <a:xfrm>
              <a:off x="0" y="4799885"/>
              <a:ext cx="233712" cy="212873"/>
            </a:xfrm>
            <a:custGeom>
              <a:avLst/>
              <a:gdLst/>
              <a:ahLst/>
              <a:cxnLst/>
              <a:rect l="l" t="t" r="r" b="b"/>
              <a:pathLst>
                <a:path w="4273" h="3892" extrusionOk="0">
                  <a:moveTo>
                    <a:pt x="2136" y="0"/>
                  </a:moveTo>
                  <a:cubicBezTo>
                    <a:pt x="1638" y="0"/>
                    <a:pt x="1140" y="190"/>
                    <a:pt x="761" y="570"/>
                  </a:cubicBezTo>
                  <a:cubicBezTo>
                    <a:pt x="1" y="1329"/>
                    <a:pt x="1" y="2562"/>
                    <a:pt x="761" y="3321"/>
                  </a:cubicBezTo>
                  <a:cubicBezTo>
                    <a:pt x="1140" y="3701"/>
                    <a:pt x="1638" y="3891"/>
                    <a:pt x="2136" y="3891"/>
                  </a:cubicBezTo>
                  <a:cubicBezTo>
                    <a:pt x="2634" y="3891"/>
                    <a:pt x="3132" y="3701"/>
                    <a:pt x="3512" y="3321"/>
                  </a:cubicBezTo>
                  <a:cubicBezTo>
                    <a:pt x="4272" y="2562"/>
                    <a:pt x="4272" y="1329"/>
                    <a:pt x="3512" y="570"/>
                  </a:cubicBezTo>
                  <a:cubicBezTo>
                    <a:pt x="3132" y="190"/>
                    <a:pt x="2634" y="0"/>
                    <a:pt x="213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1" name="Google Shape;61;p2"/>
            <p:cNvSpPr/>
            <p:nvPr/>
          </p:nvSpPr>
          <p:spPr>
            <a:xfrm>
              <a:off x="279336" y="4781179"/>
              <a:ext cx="89645" cy="456539"/>
            </a:xfrm>
            <a:custGeom>
              <a:avLst/>
              <a:gdLst/>
              <a:ahLst/>
              <a:cxnLst/>
              <a:rect l="l" t="t" r="r" b="b"/>
              <a:pathLst>
                <a:path w="1639" h="8347" extrusionOk="0">
                  <a:moveTo>
                    <a:pt x="1529" y="0"/>
                  </a:moveTo>
                  <a:cubicBezTo>
                    <a:pt x="1485" y="0"/>
                    <a:pt x="1443" y="28"/>
                    <a:pt x="1430" y="73"/>
                  </a:cubicBezTo>
                  <a:cubicBezTo>
                    <a:pt x="1304" y="508"/>
                    <a:pt x="1182" y="974"/>
                    <a:pt x="1053" y="1495"/>
                  </a:cubicBezTo>
                  <a:cubicBezTo>
                    <a:pt x="512" y="3694"/>
                    <a:pt x="159" y="5964"/>
                    <a:pt x="5" y="8241"/>
                  </a:cubicBezTo>
                  <a:cubicBezTo>
                    <a:pt x="1" y="8295"/>
                    <a:pt x="42" y="8342"/>
                    <a:pt x="98" y="8346"/>
                  </a:cubicBezTo>
                  <a:lnTo>
                    <a:pt x="104" y="8346"/>
                  </a:lnTo>
                  <a:cubicBezTo>
                    <a:pt x="156" y="8346"/>
                    <a:pt x="201" y="8305"/>
                    <a:pt x="205" y="8254"/>
                  </a:cubicBezTo>
                  <a:cubicBezTo>
                    <a:pt x="360" y="5989"/>
                    <a:pt x="710" y="3730"/>
                    <a:pt x="1248" y="1543"/>
                  </a:cubicBezTo>
                  <a:cubicBezTo>
                    <a:pt x="1376" y="1024"/>
                    <a:pt x="1497" y="561"/>
                    <a:pt x="1623" y="127"/>
                  </a:cubicBezTo>
                  <a:cubicBezTo>
                    <a:pt x="1639" y="75"/>
                    <a:pt x="1608" y="19"/>
                    <a:pt x="1554" y="3"/>
                  </a:cubicBezTo>
                  <a:cubicBezTo>
                    <a:pt x="1546" y="1"/>
                    <a:pt x="1537" y="0"/>
                    <a:pt x="152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2" name="Google Shape;62;p2"/>
            <p:cNvSpPr/>
            <p:nvPr/>
          </p:nvSpPr>
          <p:spPr>
            <a:xfrm>
              <a:off x="368163" y="5001879"/>
              <a:ext cx="158342" cy="235845"/>
            </a:xfrm>
            <a:custGeom>
              <a:avLst/>
              <a:gdLst/>
              <a:ahLst/>
              <a:cxnLst/>
              <a:rect l="l" t="t" r="r" b="b"/>
              <a:pathLst>
                <a:path w="2895" h="4312" extrusionOk="0">
                  <a:moveTo>
                    <a:pt x="2782" y="0"/>
                  </a:moveTo>
                  <a:cubicBezTo>
                    <a:pt x="2753" y="0"/>
                    <a:pt x="2724" y="13"/>
                    <a:pt x="2704" y="38"/>
                  </a:cubicBezTo>
                  <a:cubicBezTo>
                    <a:pt x="2297" y="550"/>
                    <a:pt x="1943" y="1030"/>
                    <a:pt x="1617" y="1506"/>
                  </a:cubicBezTo>
                  <a:cubicBezTo>
                    <a:pt x="1043" y="2341"/>
                    <a:pt x="508" y="3237"/>
                    <a:pt x="26" y="4166"/>
                  </a:cubicBezTo>
                  <a:cubicBezTo>
                    <a:pt x="0" y="4214"/>
                    <a:pt x="19" y="4274"/>
                    <a:pt x="68" y="4300"/>
                  </a:cubicBezTo>
                  <a:cubicBezTo>
                    <a:pt x="84" y="4307"/>
                    <a:pt x="99" y="4311"/>
                    <a:pt x="115" y="4311"/>
                  </a:cubicBezTo>
                  <a:cubicBezTo>
                    <a:pt x="151" y="4311"/>
                    <a:pt x="186" y="4291"/>
                    <a:pt x="204" y="4256"/>
                  </a:cubicBezTo>
                  <a:cubicBezTo>
                    <a:pt x="683" y="3334"/>
                    <a:pt x="1213" y="2445"/>
                    <a:pt x="1783" y="1618"/>
                  </a:cubicBezTo>
                  <a:cubicBezTo>
                    <a:pt x="2106" y="1146"/>
                    <a:pt x="2458" y="670"/>
                    <a:pt x="2861" y="162"/>
                  </a:cubicBezTo>
                  <a:cubicBezTo>
                    <a:pt x="2895" y="118"/>
                    <a:pt x="2888" y="55"/>
                    <a:pt x="2844" y="21"/>
                  </a:cubicBezTo>
                  <a:cubicBezTo>
                    <a:pt x="2826" y="7"/>
                    <a:pt x="2804" y="0"/>
                    <a:pt x="278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" name="Google Shape;63;p2"/>
            <p:cNvSpPr/>
            <p:nvPr/>
          </p:nvSpPr>
          <p:spPr>
            <a:xfrm>
              <a:off x="113058" y="4917920"/>
              <a:ext cx="68478" cy="319802"/>
            </a:xfrm>
            <a:custGeom>
              <a:avLst/>
              <a:gdLst/>
              <a:ahLst/>
              <a:cxnLst/>
              <a:rect l="l" t="t" r="r" b="b"/>
              <a:pathLst>
                <a:path w="1252" h="5847" extrusionOk="0">
                  <a:moveTo>
                    <a:pt x="109" y="1"/>
                  </a:moveTo>
                  <a:cubicBezTo>
                    <a:pt x="104" y="1"/>
                    <a:pt x="99" y="1"/>
                    <a:pt x="95" y="2"/>
                  </a:cubicBezTo>
                  <a:cubicBezTo>
                    <a:pt x="39" y="9"/>
                    <a:pt x="1" y="60"/>
                    <a:pt x="8" y="114"/>
                  </a:cubicBezTo>
                  <a:cubicBezTo>
                    <a:pt x="79" y="654"/>
                    <a:pt x="150" y="1194"/>
                    <a:pt x="230" y="1731"/>
                  </a:cubicBezTo>
                  <a:cubicBezTo>
                    <a:pt x="434" y="3142"/>
                    <a:pt x="635" y="4209"/>
                    <a:pt x="886" y="5191"/>
                  </a:cubicBezTo>
                  <a:cubicBezTo>
                    <a:pt x="936" y="5387"/>
                    <a:pt x="989" y="5578"/>
                    <a:pt x="1045" y="5774"/>
                  </a:cubicBezTo>
                  <a:cubicBezTo>
                    <a:pt x="1056" y="5819"/>
                    <a:pt x="1096" y="5846"/>
                    <a:pt x="1141" y="5846"/>
                  </a:cubicBezTo>
                  <a:cubicBezTo>
                    <a:pt x="1149" y="5846"/>
                    <a:pt x="1158" y="5845"/>
                    <a:pt x="1168" y="5845"/>
                  </a:cubicBezTo>
                  <a:cubicBezTo>
                    <a:pt x="1221" y="5830"/>
                    <a:pt x="1252" y="5774"/>
                    <a:pt x="1236" y="5722"/>
                  </a:cubicBezTo>
                  <a:cubicBezTo>
                    <a:pt x="1183" y="5528"/>
                    <a:pt x="1130" y="5337"/>
                    <a:pt x="1081" y="5144"/>
                  </a:cubicBezTo>
                  <a:cubicBezTo>
                    <a:pt x="831" y="4169"/>
                    <a:pt x="630" y="3108"/>
                    <a:pt x="429" y="1703"/>
                  </a:cubicBezTo>
                  <a:cubicBezTo>
                    <a:pt x="348" y="1166"/>
                    <a:pt x="277" y="627"/>
                    <a:pt x="207" y="88"/>
                  </a:cubicBezTo>
                  <a:cubicBezTo>
                    <a:pt x="200" y="38"/>
                    <a:pt x="156" y="1"/>
                    <a:pt x="10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64" name="Google Shape;64;p2"/>
          <p:cNvSpPr/>
          <p:nvPr/>
        </p:nvSpPr>
        <p:spPr>
          <a:xfrm>
            <a:off x="10324479" y="6557085"/>
            <a:ext cx="407171" cy="404705"/>
          </a:xfrm>
          <a:custGeom>
            <a:avLst/>
            <a:gdLst/>
            <a:ahLst/>
            <a:cxnLst/>
            <a:rect l="l" t="t" r="r" b="b"/>
            <a:pathLst>
              <a:path w="21635" h="21504" extrusionOk="0">
                <a:moveTo>
                  <a:pt x="12320" y="1"/>
                </a:moveTo>
                <a:cubicBezTo>
                  <a:pt x="12108" y="1"/>
                  <a:pt x="11895" y="112"/>
                  <a:pt x="11792" y="351"/>
                </a:cubicBezTo>
                <a:lnTo>
                  <a:pt x="8478" y="7965"/>
                </a:lnTo>
                <a:lnTo>
                  <a:pt x="729" y="8657"/>
                </a:lnTo>
                <a:cubicBezTo>
                  <a:pt x="120" y="8716"/>
                  <a:pt x="1" y="9555"/>
                  <a:pt x="573" y="9779"/>
                </a:cubicBezTo>
                <a:lnTo>
                  <a:pt x="8062" y="12684"/>
                </a:lnTo>
                <a:lnTo>
                  <a:pt x="8663" y="20961"/>
                </a:lnTo>
                <a:cubicBezTo>
                  <a:pt x="8689" y="21308"/>
                  <a:pt x="8968" y="21503"/>
                  <a:pt x="9249" y="21503"/>
                </a:cubicBezTo>
                <a:cubicBezTo>
                  <a:pt x="9460" y="21503"/>
                  <a:pt x="9672" y="21393"/>
                  <a:pt x="9777" y="21153"/>
                </a:cubicBezTo>
                <a:lnTo>
                  <a:pt x="13039" y="13643"/>
                </a:lnTo>
                <a:lnTo>
                  <a:pt x="20906" y="12944"/>
                </a:lnTo>
                <a:cubicBezTo>
                  <a:pt x="21509" y="12892"/>
                  <a:pt x="21635" y="12061"/>
                  <a:pt x="21078" y="11830"/>
                </a:cubicBezTo>
                <a:lnTo>
                  <a:pt x="13701" y="8769"/>
                </a:lnTo>
                <a:lnTo>
                  <a:pt x="12900" y="528"/>
                </a:lnTo>
                <a:cubicBezTo>
                  <a:pt x="12869" y="189"/>
                  <a:pt x="12595" y="1"/>
                  <a:pt x="12320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5" name="Google Shape;65;p2"/>
          <p:cNvSpPr/>
          <p:nvPr/>
        </p:nvSpPr>
        <p:spPr>
          <a:xfrm rot="-1360096">
            <a:off x="-10656" y="2722863"/>
            <a:ext cx="407181" cy="404716"/>
          </a:xfrm>
          <a:custGeom>
            <a:avLst/>
            <a:gdLst/>
            <a:ahLst/>
            <a:cxnLst/>
            <a:rect l="l" t="t" r="r" b="b"/>
            <a:pathLst>
              <a:path w="21635" h="21504" extrusionOk="0">
                <a:moveTo>
                  <a:pt x="12320" y="1"/>
                </a:moveTo>
                <a:cubicBezTo>
                  <a:pt x="12108" y="1"/>
                  <a:pt x="11895" y="112"/>
                  <a:pt x="11792" y="351"/>
                </a:cubicBezTo>
                <a:lnTo>
                  <a:pt x="8478" y="7965"/>
                </a:lnTo>
                <a:lnTo>
                  <a:pt x="729" y="8657"/>
                </a:lnTo>
                <a:cubicBezTo>
                  <a:pt x="120" y="8716"/>
                  <a:pt x="1" y="9555"/>
                  <a:pt x="573" y="9779"/>
                </a:cubicBezTo>
                <a:lnTo>
                  <a:pt x="8062" y="12684"/>
                </a:lnTo>
                <a:lnTo>
                  <a:pt x="8663" y="20961"/>
                </a:lnTo>
                <a:cubicBezTo>
                  <a:pt x="8689" y="21308"/>
                  <a:pt x="8968" y="21503"/>
                  <a:pt x="9249" y="21503"/>
                </a:cubicBezTo>
                <a:cubicBezTo>
                  <a:pt x="9460" y="21503"/>
                  <a:pt x="9672" y="21393"/>
                  <a:pt x="9777" y="21153"/>
                </a:cubicBezTo>
                <a:lnTo>
                  <a:pt x="13039" y="13643"/>
                </a:lnTo>
                <a:lnTo>
                  <a:pt x="20906" y="12944"/>
                </a:lnTo>
                <a:cubicBezTo>
                  <a:pt x="21509" y="12892"/>
                  <a:pt x="21635" y="12061"/>
                  <a:pt x="21078" y="11830"/>
                </a:cubicBezTo>
                <a:lnTo>
                  <a:pt x="13701" y="8769"/>
                </a:lnTo>
                <a:lnTo>
                  <a:pt x="12900" y="528"/>
                </a:lnTo>
                <a:cubicBezTo>
                  <a:pt x="12869" y="189"/>
                  <a:pt x="12595" y="1"/>
                  <a:pt x="12320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6" name="Google Shape;66;p2"/>
          <p:cNvSpPr/>
          <p:nvPr/>
        </p:nvSpPr>
        <p:spPr>
          <a:xfrm rot="2399093">
            <a:off x="11825090" y="5070046"/>
            <a:ext cx="407167" cy="404701"/>
          </a:xfrm>
          <a:custGeom>
            <a:avLst/>
            <a:gdLst/>
            <a:ahLst/>
            <a:cxnLst/>
            <a:rect l="l" t="t" r="r" b="b"/>
            <a:pathLst>
              <a:path w="21635" h="21504" extrusionOk="0">
                <a:moveTo>
                  <a:pt x="12320" y="1"/>
                </a:moveTo>
                <a:cubicBezTo>
                  <a:pt x="12108" y="1"/>
                  <a:pt x="11895" y="112"/>
                  <a:pt x="11792" y="351"/>
                </a:cubicBezTo>
                <a:lnTo>
                  <a:pt x="8478" y="7965"/>
                </a:lnTo>
                <a:lnTo>
                  <a:pt x="729" y="8657"/>
                </a:lnTo>
                <a:cubicBezTo>
                  <a:pt x="120" y="8716"/>
                  <a:pt x="1" y="9555"/>
                  <a:pt x="573" y="9779"/>
                </a:cubicBezTo>
                <a:lnTo>
                  <a:pt x="8062" y="12684"/>
                </a:lnTo>
                <a:lnTo>
                  <a:pt x="8663" y="20961"/>
                </a:lnTo>
                <a:cubicBezTo>
                  <a:pt x="8689" y="21308"/>
                  <a:pt x="8968" y="21503"/>
                  <a:pt x="9249" y="21503"/>
                </a:cubicBezTo>
                <a:cubicBezTo>
                  <a:pt x="9460" y="21503"/>
                  <a:pt x="9672" y="21393"/>
                  <a:pt x="9777" y="21153"/>
                </a:cubicBezTo>
                <a:lnTo>
                  <a:pt x="13039" y="13643"/>
                </a:lnTo>
                <a:lnTo>
                  <a:pt x="20906" y="12944"/>
                </a:lnTo>
                <a:cubicBezTo>
                  <a:pt x="21509" y="12892"/>
                  <a:pt x="21635" y="12061"/>
                  <a:pt x="21078" y="11830"/>
                </a:cubicBezTo>
                <a:lnTo>
                  <a:pt x="13701" y="8769"/>
                </a:lnTo>
                <a:lnTo>
                  <a:pt x="12900" y="528"/>
                </a:lnTo>
                <a:cubicBezTo>
                  <a:pt x="12869" y="189"/>
                  <a:pt x="12595" y="1"/>
                  <a:pt x="12320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7" name="Google Shape;67;p2"/>
          <p:cNvSpPr/>
          <p:nvPr/>
        </p:nvSpPr>
        <p:spPr>
          <a:xfrm rot="1996748">
            <a:off x="8014123" y="-81230"/>
            <a:ext cx="407163" cy="404697"/>
          </a:xfrm>
          <a:custGeom>
            <a:avLst/>
            <a:gdLst/>
            <a:ahLst/>
            <a:cxnLst/>
            <a:rect l="l" t="t" r="r" b="b"/>
            <a:pathLst>
              <a:path w="21635" h="21504" extrusionOk="0">
                <a:moveTo>
                  <a:pt x="12320" y="1"/>
                </a:moveTo>
                <a:cubicBezTo>
                  <a:pt x="12108" y="1"/>
                  <a:pt x="11895" y="112"/>
                  <a:pt x="11792" y="351"/>
                </a:cubicBezTo>
                <a:lnTo>
                  <a:pt x="8478" y="7965"/>
                </a:lnTo>
                <a:lnTo>
                  <a:pt x="729" y="8657"/>
                </a:lnTo>
                <a:cubicBezTo>
                  <a:pt x="120" y="8716"/>
                  <a:pt x="1" y="9555"/>
                  <a:pt x="573" y="9779"/>
                </a:cubicBezTo>
                <a:lnTo>
                  <a:pt x="8062" y="12684"/>
                </a:lnTo>
                <a:lnTo>
                  <a:pt x="8663" y="20961"/>
                </a:lnTo>
                <a:cubicBezTo>
                  <a:pt x="8689" y="21308"/>
                  <a:pt x="8968" y="21503"/>
                  <a:pt x="9249" y="21503"/>
                </a:cubicBezTo>
                <a:cubicBezTo>
                  <a:pt x="9460" y="21503"/>
                  <a:pt x="9672" y="21393"/>
                  <a:pt x="9777" y="21153"/>
                </a:cubicBezTo>
                <a:lnTo>
                  <a:pt x="13039" y="13643"/>
                </a:lnTo>
                <a:lnTo>
                  <a:pt x="20906" y="12944"/>
                </a:lnTo>
                <a:cubicBezTo>
                  <a:pt x="21509" y="12892"/>
                  <a:pt x="21635" y="12061"/>
                  <a:pt x="21078" y="11830"/>
                </a:cubicBezTo>
                <a:lnTo>
                  <a:pt x="13701" y="8769"/>
                </a:lnTo>
                <a:lnTo>
                  <a:pt x="12900" y="528"/>
                </a:lnTo>
                <a:cubicBezTo>
                  <a:pt x="12869" y="189"/>
                  <a:pt x="12595" y="1"/>
                  <a:pt x="12320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68" name="Google Shape;68;p2"/>
          <p:cNvGrpSpPr/>
          <p:nvPr/>
        </p:nvGrpSpPr>
        <p:grpSpPr>
          <a:xfrm rot="5400000">
            <a:off x="-251867" y="30302"/>
            <a:ext cx="736003" cy="675421"/>
            <a:chOff x="0" y="4653517"/>
            <a:chExt cx="636608" cy="584207"/>
          </a:xfrm>
        </p:grpSpPr>
        <p:sp>
          <p:nvSpPr>
            <p:cNvPr id="69" name="Google Shape;69;p2"/>
            <p:cNvSpPr/>
            <p:nvPr/>
          </p:nvSpPr>
          <p:spPr>
            <a:xfrm>
              <a:off x="247721" y="4653517"/>
              <a:ext cx="230922" cy="212928"/>
            </a:xfrm>
            <a:custGeom>
              <a:avLst/>
              <a:gdLst/>
              <a:ahLst/>
              <a:cxnLst/>
              <a:rect l="l" t="t" r="r" b="b"/>
              <a:pathLst>
                <a:path w="4222" h="3893" extrusionOk="0">
                  <a:moveTo>
                    <a:pt x="2112" y="0"/>
                  </a:moveTo>
                  <a:cubicBezTo>
                    <a:pt x="1993" y="0"/>
                    <a:pt x="1873" y="11"/>
                    <a:pt x="1751" y="34"/>
                  </a:cubicBezTo>
                  <a:cubicBezTo>
                    <a:pt x="696" y="233"/>
                    <a:pt x="1" y="1250"/>
                    <a:pt x="199" y="2306"/>
                  </a:cubicBezTo>
                  <a:cubicBezTo>
                    <a:pt x="374" y="3241"/>
                    <a:pt x="1191" y="3893"/>
                    <a:pt x="2109" y="3893"/>
                  </a:cubicBezTo>
                  <a:cubicBezTo>
                    <a:pt x="2228" y="3893"/>
                    <a:pt x="2349" y="3882"/>
                    <a:pt x="2470" y="3859"/>
                  </a:cubicBezTo>
                  <a:cubicBezTo>
                    <a:pt x="3527" y="3660"/>
                    <a:pt x="4222" y="2643"/>
                    <a:pt x="4024" y="1588"/>
                  </a:cubicBezTo>
                  <a:cubicBezTo>
                    <a:pt x="3848" y="653"/>
                    <a:pt x="3030" y="0"/>
                    <a:pt x="211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0" name="Google Shape;70;p2"/>
            <p:cNvSpPr/>
            <p:nvPr/>
          </p:nvSpPr>
          <p:spPr>
            <a:xfrm>
              <a:off x="404318" y="4892650"/>
              <a:ext cx="232290" cy="212928"/>
            </a:xfrm>
            <a:custGeom>
              <a:avLst/>
              <a:gdLst/>
              <a:ahLst/>
              <a:cxnLst/>
              <a:rect l="l" t="t" r="r" b="b"/>
              <a:pathLst>
                <a:path w="4247" h="3893" extrusionOk="0">
                  <a:moveTo>
                    <a:pt x="2122" y="1"/>
                  </a:moveTo>
                  <a:cubicBezTo>
                    <a:pt x="1218" y="1"/>
                    <a:pt x="407" y="633"/>
                    <a:pt x="217" y="1553"/>
                  </a:cubicBezTo>
                  <a:cubicBezTo>
                    <a:pt x="0" y="2605"/>
                    <a:pt x="677" y="3635"/>
                    <a:pt x="1729" y="3852"/>
                  </a:cubicBezTo>
                  <a:cubicBezTo>
                    <a:pt x="1862" y="3880"/>
                    <a:pt x="1994" y="3893"/>
                    <a:pt x="2124" y="3893"/>
                  </a:cubicBezTo>
                  <a:cubicBezTo>
                    <a:pt x="3028" y="3893"/>
                    <a:pt x="3838" y="3260"/>
                    <a:pt x="4029" y="2340"/>
                  </a:cubicBezTo>
                  <a:cubicBezTo>
                    <a:pt x="4246" y="1288"/>
                    <a:pt x="3569" y="258"/>
                    <a:pt x="2516" y="41"/>
                  </a:cubicBezTo>
                  <a:cubicBezTo>
                    <a:pt x="2384" y="14"/>
                    <a:pt x="2252" y="1"/>
                    <a:pt x="212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1" name="Google Shape;71;p2"/>
            <p:cNvSpPr/>
            <p:nvPr/>
          </p:nvSpPr>
          <p:spPr>
            <a:xfrm>
              <a:off x="0" y="4799885"/>
              <a:ext cx="233712" cy="212873"/>
            </a:xfrm>
            <a:custGeom>
              <a:avLst/>
              <a:gdLst/>
              <a:ahLst/>
              <a:cxnLst/>
              <a:rect l="l" t="t" r="r" b="b"/>
              <a:pathLst>
                <a:path w="4273" h="3892" extrusionOk="0">
                  <a:moveTo>
                    <a:pt x="2136" y="0"/>
                  </a:moveTo>
                  <a:cubicBezTo>
                    <a:pt x="1638" y="0"/>
                    <a:pt x="1140" y="190"/>
                    <a:pt x="761" y="570"/>
                  </a:cubicBezTo>
                  <a:cubicBezTo>
                    <a:pt x="1" y="1329"/>
                    <a:pt x="1" y="2562"/>
                    <a:pt x="761" y="3321"/>
                  </a:cubicBezTo>
                  <a:cubicBezTo>
                    <a:pt x="1140" y="3701"/>
                    <a:pt x="1638" y="3891"/>
                    <a:pt x="2136" y="3891"/>
                  </a:cubicBezTo>
                  <a:cubicBezTo>
                    <a:pt x="2634" y="3891"/>
                    <a:pt x="3132" y="3701"/>
                    <a:pt x="3512" y="3321"/>
                  </a:cubicBezTo>
                  <a:cubicBezTo>
                    <a:pt x="4272" y="2562"/>
                    <a:pt x="4272" y="1329"/>
                    <a:pt x="3512" y="570"/>
                  </a:cubicBezTo>
                  <a:cubicBezTo>
                    <a:pt x="3132" y="190"/>
                    <a:pt x="2634" y="0"/>
                    <a:pt x="213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2" name="Google Shape;72;p2"/>
            <p:cNvSpPr/>
            <p:nvPr/>
          </p:nvSpPr>
          <p:spPr>
            <a:xfrm>
              <a:off x="279336" y="4781179"/>
              <a:ext cx="89645" cy="456539"/>
            </a:xfrm>
            <a:custGeom>
              <a:avLst/>
              <a:gdLst/>
              <a:ahLst/>
              <a:cxnLst/>
              <a:rect l="l" t="t" r="r" b="b"/>
              <a:pathLst>
                <a:path w="1639" h="8347" extrusionOk="0">
                  <a:moveTo>
                    <a:pt x="1529" y="0"/>
                  </a:moveTo>
                  <a:cubicBezTo>
                    <a:pt x="1485" y="0"/>
                    <a:pt x="1443" y="28"/>
                    <a:pt x="1430" y="73"/>
                  </a:cubicBezTo>
                  <a:cubicBezTo>
                    <a:pt x="1304" y="508"/>
                    <a:pt x="1182" y="974"/>
                    <a:pt x="1053" y="1495"/>
                  </a:cubicBezTo>
                  <a:cubicBezTo>
                    <a:pt x="512" y="3694"/>
                    <a:pt x="159" y="5964"/>
                    <a:pt x="5" y="8241"/>
                  </a:cubicBezTo>
                  <a:cubicBezTo>
                    <a:pt x="1" y="8295"/>
                    <a:pt x="42" y="8342"/>
                    <a:pt x="98" y="8346"/>
                  </a:cubicBezTo>
                  <a:lnTo>
                    <a:pt x="104" y="8346"/>
                  </a:lnTo>
                  <a:cubicBezTo>
                    <a:pt x="156" y="8346"/>
                    <a:pt x="201" y="8305"/>
                    <a:pt x="205" y="8254"/>
                  </a:cubicBezTo>
                  <a:cubicBezTo>
                    <a:pt x="360" y="5989"/>
                    <a:pt x="710" y="3730"/>
                    <a:pt x="1248" y="1543"/>
                  </a:cubicBezTo>
                  <a:cubicBezTo>
                    <a:pt x="1376" y="1024"/>
                    <a:pt x="1497" y="561"/>
                    <a:pt x="1623" y="127"/>
                  </a:cubicBezTo>
                  <a:cubicBezTo>
                    <a:pt x="1639" y="75"/>
                    <a:pt x="1608" y="19"/>
                    <a:pt x="1554" y="3"/>
                  </a:cubicBezTo>
                  <a:cubicBezTo>
                    <a:pt x="1546" y="1"/>
                    <a:pt x="1537" y="0"/>
                    <a:pt x="152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3" name="Google Shape;73;p2"/>
            <p:cNvSpPr/>
            <p:nvPr/>
          </p:nvSpPr>
          <p:spPr>
            <a:xfrm>
              <a:off x="368163" y="5001879"/>
              <a:ext cx="158342" cy="235845"/>
            </a:xfrm>
            <a:custGeom>
              <a:avLst/>
              <a:gdLst/>
              <a:ahLst/>
              <a:cxnLst/>
              <a:rect l="l" t="t" r="r" b="b"/>
              <a:pathLst>
                <a:path w="2895" h="4312" extrusionOk="0">
                  <a:moveTo>
                    <a:pt x="2782" y="0"/>
                  </a:moveTo>
                  <a:cubicBezTo>
                    <a:pt x="2753" y="0"/>
                    <a:pt x="2724" y="13"/>
                    <a:pt x="2704" y="38"/>
                  </a:cubicBezTo>
                  <a:cubicBezTo>
                    <a:pt x="2297" y="550"/>
                    <a:pt x="1943" y="1030"/>
                    <a:pt x="1617" y="1506"/>
                  </a:cubicBezTo>
                  <a:cubicBezTo>
                    <a:pt x="1043" y="2341"/>
                    <a:pt x="508" y="3237"/>
                    <a:pt x="26" y="4166"/>
                  </a:cubicBezTo>
                  <a:cubicBezTo>
                    <a:pt x="0" y="4214"/>
                    <a:pt x="19" y="4274"/>
                    <a:pt x="68" y="4300"/>
                  </a:cubicBezTo>
                  <a:cubicBezTo>
                    <a:pt x="84" y="4307"/>
                    <a:pt x="99" y="4311"/>
                    <a:pt x="115" y="4311"/>
                  </a:cubicBezTo>
                  <a:cubicBezTo>
                    <a:pt x="151" y="4311"/>
                    <a:pt x="186" y="4291"/>
                    <a:pt x="204" y="4256"/>
                  </a:cubicBezTo>
                  <a:cubicBezTo>
                    <a:pt x="683" y="3334"/>
                    <a:pt x="1213" y="2445"/>
                    <a:pt x="1783" y="1618"/>
                  </a:cubicBezTo>
                  <a:cubicBezTo>
                    <a:pt x="2106" y="1146"/>
                    <a:pt x="2458" y="670"/>
                    <a:pt x="2861" y="162"/>
                  </a:cubicBezTo>
                  <a:cubicBezTo>
                    <a:pt x="2895" y="118"/>
                    <a:pt x="2888" y="55"/>
                    <a:pt x="2844" y="21"/>
                  </a:cubicBezTo>
                  <a:cubicBezTo>
                    <a:pt x="2826" y="7"/>
                    <a:pt x="2804" y="0"/>
                    <a:pt x="278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4" name="Google Shape;74;p2"/>
            <p:cNvSpPr/>
            <p:nvPr/>
          </p:nvSpPr>
          <p:spPr>
            <a:xfrm>
              <a:off x="113058" y="4917920"/>
              <a:ext cx="68478" cy="319802"/>
            </a:xfrm>
            <a:custGeom>
              <a:avLst/>
              <a:gdLst/>
              <a:ahLst/>
              <a:cxnLst/>
              <a:rect l="l" t="t" r="r" b="b"/>
              <a:pathLst>
                <a:path w="1252" h="5847" extrusionOk="0">
                  <a:moveTo>
                    <a:pt x="109" y="1"/>
                  </a:moveTo>
                  <a:cubicBezTo>
                    <a:pt x="104" y="1"/>
                    <a:pt x="99" y="1"/>
                    <a:pt x="95" y="2"/>
                  </a:cubicBezTo>
                  <a:cubicBezTo>
                    <a:pt x="39" y="9"/>
                    <a:pt x="1" y="60"/>
                    <a:pt x="8" y="114"/>
                  </a:cubicBezTo>
                  <a:cubicBezTo>
                    <a:pt x="79" y="654"/>
                    <a:pt x="150" y="1194"/>
                    <a:pt x="230" y="1731"/>
                  </a:cubicBezTo>
                  <a:cubicBezTo>
                    <a:pt x="434" y="3142"/>
                    <a:pt x="635" y="4209"/>
                    <a:pt x="886" y="5191"/>
                  </a:cubicBezTo>
                  <a:cubicBezTo>
                    <a:pt x="936" y="5387"/>
                    <a:pt x="989" y="5578"/>
                    <a:pt x="1045" y="5774"/>
                  </a:cubicBezTo>
                  <a:cubicBezTo>
                    <a:pt x="1056" y="5819"/>
                    <a:pt x="1096" y="5846"/>
                    <a:pt x="1141" y="5846"/>
                  </a:cubicBezTo>
                  <a:cubicBezTo>
                    <a:pt x="1149" y="5846"/>
                    <a:pt x="1158" y="5845"/>
                    <a:pt x="1168" y="5845"/>
                  </a:cubicBezTo>
                  <a:cubicBezTo>
                    <a:pt x="1221" y="5830"/>
                    <a:pt x="1252" y="5774"/>
                    <a:pt x="1236" y="5722"/>
                  </a:cubicBezTo>
                  <a:cubicBezTo>
                    <a:pt x="1183" y="5528"/>
                    <a:pt x="1130" y="5337"/>
                    <a:pt x="1081" y="5144"/>
                  </a:cubicBezTo>
                  <a:cubicBezTo>
                    <a:pt x="831" y="4169"/>
                    <a:pt x="630" y="3108"/>
                    <a:pt x="429" y="1703"/>
                  </a:cubicBezTo>
                  <a:cubicBezTo>
                    <a:pt x="348" y="1166"/>
                    <a:pt x="277" y="627"/>
                    <a:pt x="207" y="88"/>
                  </a:cubicBezTo>
                  <a:cubicBezTo>
                    <a:pt x="200" y="38"/>
                    <a:pt x="156" y="1"/>
                    <a:pt x="10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298455444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solidFill>
          <a:schemeClr val="accent6"/>
        </a:solidFill>
        <a:effectLst/>
      </p:bgPr>
    </p:bg>
    <p:spTree>
      <p:nvGrpSpPr>
        <p:cNvPr id="1" name="Shape 678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50871925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Table of contents">
    <p:spTree>
      <p:nvGrpSpPr>
        <p:cNvPr id="1" name="Shape 6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0" name="Google Shape;680;p13"/>
          <p:cNvSpPr/>
          <p:nvPr/>
        </p:nvSpPr>
        <p:spPr>
          <a:xfrm>
            <a:off x="423000" y="362800"/>
            <a:ext cx="11346000" cy="6132400"/>
          </a:xfrm>
          <a:prstGeom prst="plaque">
            <a:avLst>
              <a:gd name="adj" fmla="val 5582"/>
            </a:avLst>
          </a:prstGeom>
          <a:solidFill>
            <a:srgbClr val="FFBA4B">
              <a:alpha val="7300"/>
            </a:srgbClr>
          </a:solidFill>
          <a:ln w="9525" cap="flat" cmpd="sng">
            <a:solidFill>
              <a:schemeClr val="accent2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81" name="Google Shape;681;p13"/>
          <p:cNvSpPr txBox="1">
            <a:spLocks noGrp="1"/>
          </p:cNvSpPr>
          <p:nvPr>
            <p:ph type="title"/>
          </p:nvPr>
        </p:nvSpPr>
        <p:spPr>
          <a:xfrm>
            <a:off x="953451" y="2477467"/>
            <a:ext cx="31152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682" name="Google Shape;682;p13"/>
          <p:cNvSpPr txBox="1">
            <a:spLocks noGrp="1"/>
          </p:cNvSpPr>
          <p:nvPr>
            <p:ph type="title" idx="2" hasCustomPrompt="1"/>
          </p:nvPr>
        </p:nvSpPr>
        <p:spPr>
          <a:xfrm>
            <a:off x="953451" y="1686567"/>
            <a:ext cx="1700400" cy="79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6667">
                <a:solidFill>
                  <a:schemeClr val="l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9pPr>
          </a:lstStyle>
          <a:p>
            <a:r>
              <a:t>xx%</a:t>
            </a:r>
          </a:p>
        </p:txBody>
      </p:sp>
      <p:sp>
        <p:nvSpPr>
          <p:cNvPr id="683" name="Google Shape;683;p13"/>
          <p:cNvSpPr txBox="1">
            <a:spLocks noGrp="1"/>
          </p:cNvSpPr>
          <p:nvPr>
            <p:ph type="subTitle" idx="1"/>
          </p:nvPr>
        </p:nvSpPr>
        <p:spPr>
          <a:xfrm>
            <a:off x="953451" y="3181067"/>
            <a:ext cx="3115200" cy="64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84" name="Google Shape;684;p13"/>
          <p:cNvSpPr txBox="1">
            <a:spLocks noGrp="1"/>
          </p:cNvSpPr>
          <p:nvPr>
            <p:ph type="title" idx="3"/>
          </p:nvPr>
        </p:nvSpPr>
        <p:spPr>
          <a:xfrm>
            <a:off x="4531851" y="2477467"/>
            <a:ext cx="31152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685" name="Google Shape;685;p13"/>
          <p:cNvSpPr txBox="1">
            <a:spLocks noGrp="1"/>
          </p:cNvSpPr>
          <p:nvPr>
            <p:ph type="title" idx="4" hasCustomPrompt="1"/>
          </p:nvPr>
        </p:nvSpPr>
        <p:spPr>
          <a:xfrm>
            <a:off x="4531851" y="1686567"/>
            <a:ext cx="1700400" cy="79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6667">
                <a:solidFill>
                  <a:schemeClr val="l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9pPr>
          </a:lstStyle>
          <a:p>
            <a:r>
              <a:t>xx%</a:t>
            </a:r>
          </a:p>
        </p:txBody>
      </p:sp>
      <p:sp>
        <p:nvSpPr>
          <p:cNvPr id="686" name="Google Shape;686;p13"/>
          <p:cNvSpPr txBox="1">
            <a:spLocks noGrp="1"/>
          </p:cNvSpPr>
          <p:nvPr>
            <p:ph type="subTitle" idx="5"/>
          </p:nvPr>
        </p:nvSpPr>
        <p:spPr>
          <a:xfrm>
            <a:off x="4531851" y="3181067"/>
            <a:ext cx="3115200" cy="64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87" name="Google Shape;687;p13"/>
          <p:cNvSpPr txBox="1">
            <a:spLocks noGrp="1"/>
          </p:cNvSpPr>
          <p:nvPr>
            <p:ph type="title" idx="6"/>
          </p:nvPr>
        </p:nvSpPr>
        <p:spPr>
          <a:xfrm>
            <a:off x="962717" y="4794651"/>
            <a:ext cx="31152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688" name="Google Shape;688;p13"/>
          <p:cNvSpPr txBox="1">
            <a:spLocks noGrp="1"/>
          </p:cNvSpPr>
          <p:nvPr>
            <p:ph type="title" idx="7" hasCustomPrompt="1"/>
          </p:nvPr>
        </p:nvSpPr>
        <p:spPr>
          <a:xfrm>
            <a:off x="962717" y="4003751"/>
            <a:ext cx="1700400" cy="79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6667">
                <a:solidFill>
                  <a:schemeClr val="l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9pPr>
          </a:lstStyle>
          <a:p>
            <a:r>
              <a:t>xx%</a:t>
            </a:r>
          </a:p>
        </p:txBody>
      </p:sp>
      <p:sp>
        <p:nvSpPr>
          <p:cNvPr id="689" name="Google Shape;689;p13"/>
          <p:cNvSpPr txBox="1">
            <a:spLocks noGrp="1"/>
          </p:cNvSpPr>
          <p:nvPr>
            <p:ph type="subTitle" idx="8"/>
          </p:nvPr>
        </p:nvSpPr>
        <p:spPr>
          <a:xfrm>
            <a:off x="962717" y="5498251"/>
            <a:ext cx="3115200" cy="64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90" name="Google Shape;690;p13"/>
          <p:cNvSpPr txBox="1">
            <a:spLocks noGrp="1"/>
          </p:cNvSpPr>
          <p:nvPr>
            <p:ph type="title" idx="9"/>
          </p:nvPr>
        </p:nvSpPr>
        <p:spPr>
          <a:xfrm>
            <a:off x="4541117" y="4794667"/>
            <a:ext cx="31152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691" name="Google Shape;691;p13"/>
          <p:cNvSpPr txBox="1">
            <a:spLocks noGrp="1"/>
          </p:cNvSpPr>
          <p:nvPr>
            <p:ph type="title" idx="13" hasCustomPrompt="1"/>
          </p:nvPr>
        </p:nvSpPr>
        <p:spPr>
          <a:xfrm>
            <a:off x="4541117" y="4003767"/>
            <a:ext cx="1700400" cy="79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6667">
                <a:solidFill>
                  <a:schemeClr val="l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9pPr>
          </a:lstStyle>
          <a:p>
            <a:r>
              <a:t>xx%</a:t>
            </a:r>
          </a:p>
        </p:txBody>
      </p:sp>
      <p:sp>
        <p:nvSpPr>
          <p:cNvPr id="692" name="Google Shape;692;p13"/>
          <p:cNvSpPr txBox="1">
            <a:spLocks noGrp="1"/>
          </p:cNvSpPr>
          <p:nvPr>
            <p:ph type="subTitle" idx="14"/>
          </p:nvPr>
        </p:nvSpPr>
        <p:spPr>
          <a:xfrm>
            <a:off x="4541117" y="5498267"/>
            <a:ext cx="3115200" cy="64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93" name="Google Shape;693;p13"/>
          <p:cNvSpPr txBox="1">
            <a:spLocks noGrp="1"/>
          </p:cNvSpPr>
          <p:nvPr>
            <p:ph type="title" idx="15"/>
          </p:nvPr>
        </p:nvSpPr>
        <p:spPr>
          <a:xfrm>
            <a:off x="960000" y="593367"/>
            <a:ext cx="10272000" cy="76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grpSp>
        <p:nvGrpSpPr>
          <p:cNvPr id="694" name="Google Shape;694;p13"/>
          <p:cNvGrpSpPr/>
          <p:nvPr/>
        </p:nvGrpSpPr>
        <p:grpSpPr>
          <a:xfrm rot="10800000">
            <a:off x="6224183" y="6558887"/>
            <a:ext cx="851235" cy="508555"/>
            <a:chOff x="2646571" y="4843927"/>
            <a:chExt cx="638426" cy="381416"/>
          </a:xfrm>
        </p:grpSpPr>
        <p:sp>
          <p:nvSpPr>
            <p:cNvPr id="695" name="Google Shape;695;p13"/>
            <p:cNvSpPr/>
            <p:nvPr/>
          </p:nvSpPr>
          <p:spPr>
            <a:xfrm rot="-897324">
              <a:off x="2670149" y="4963223"/>
              <a:ext cx="319664" cy="224679"/>
            </a:xfrm>
            <a:custGeom>
              <a:avLst/>
              <a:gdLst/>
              <a:ahLst/>
              <a:cxnLst/>
              <a:rect l="l" t="t" r="r" b="b"/>
              <a:pathLst>
                <a:path w="8390" h="5897" extrusionOk="0">
                  <a:moveTo>
                    <a:pt x="5855" y="0"/>
                  </a:moveTo>
                  <a:cubicBezTo>
                    <a:pt x="5290" y="0"/>
                    <a:pt x="4714" y="162"/>
                    <a:pt x="4228" y="450"/>
                  </a:cubicBezTo>
                  <a:cubicBezTo>
                    <a:pt x="3273" y="1013"/>
                    <a:pt x="2614" y="1971"/>
                    <a:pt x="2133" y="2969"/>
                  </a:cubicBezTo>
                  <a:cubicBezTo>
                    <a:pt x="1896" y="3458"/>
                    <a:pt x="1690" y="3968"/>
                    <a:pt x="1360" y="4401"/>
                  </a:cubicBezTo>
                  <a:cubicBezTo>
                    <a:pt x="1030" y="4831"/>
                    <a:pt x="544" y="5181"/>
                    <a:pt x="0" y="5197"/>
                  </a:cubicBezTo>
                  <a:cubicBezTo>
                    <a:pt x="1112" y="5584"/>
                    <a:pt x="2146" y="5897"/>
                    <a:pt x="3294" y="5897"/>
                  </a:cubicBezTo>
                  <a:cubicBezTo>
                    <a:pt x="3415" y="5897"/>
                    <a:pt x="3536" y="5893"/>
                    <a:pt x="3659" y="5886"/>
                  </a:cubicBezTo>
                  <a:cubicBezTo>
                    <a:pt x="4956" y="5811"/>
                    <a:pt x="6274" y="5284"/>
                    <a:pt x="7071" y="4258"/>
                  </a:cubicBezTo>
                  <a:cubicBezTo>
                    <a:pt x="7869" y="3231"/>
                    <a:pt x="8390" y="1272"/>
                    <a:pt x="7359" y="481"/>
                  </a:cubicBezTo>
                  <a:cubicBezTo>
                    <a:pt x="6929" y="150"/>
                    <a:pt x="6397" y="0"/>
                    <a:pt x="585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96" name="Google Shape;696;p13"/>
            <p:cNvSpPr/>
            <p:nvPr/>
          </p:nvSpPr>
          <p:spPr>
            <a:xfrm rot="-897324">
              <a:off x="2927288" y="4883649"/>
              <a:ext cx="335857" cy="213439"/>
            </a:xfrm>
            <a:custGeom>
              <a:avLst/>
              <a:gdLst/>
              <a:ahLst/>
              <a:cxnLst/>
              <a:rect l="l" t="t" r="r" b="b"/>
              <a:pathLst>
                <a:path w="8815" h="5602" extrusionOk="0">
                  <a:moveTo>
                    <a:pt x="2739" y="0"/>
                  </a:moveTo>
                  <a:cubicBezTo>
                    <a:pt x="2064" y="0"/>
                    <a:pt x="1401" y="216"/>
                    <a:pt x="924" y="688"/>
                  </a:cubicBezTo>
                  <a:cubicBezTo>
                    <a:pt x="0" y="1601"/>
                    <a:pt x="760" y="3480"/>
                    <a:pt x="1681" y="4398"/>
                  </a:cubicBezTo>
                  <a:cubicBezTo>
                    <a:pt x="2512" y="5228"/>
                    <a:pt x="3714" y="5602"/>
                    <a:pt x="4895" y="5602"/>
                  </a:cubicBezTo>
                  <a:cubicBezTo>
                    <a:pt x="5021" y="5602"/>
                    <a:pt x="5146" y="5598"/>
                    <a:pt x="5270" y="5589"/>
                  </a:cubicBezTo>
                  <a:cubicBezTo>
                    <a:pt x="6567" y="5503"/>
                    <a:pt x="7649" y="5027"/>
                    <a:pt x="8814" y="4453"/>
                  </a:cubicBezTo>
                  <a:lnTo>
                    <a:pt x="8814" y="4453"/>
                  </a:lnTo>
                  <a:cubicBezTo>
                    <a:pt x="8771" y="4457"/>
                    <a:pt x="8728" y="4459"/>
                    <a:pt x="8686" y="4459"/>
                  </a:cubicBezTo>
                  <a:cubicBezTo>
                    <a:pt x="8191" y="4459"/>
                    <a:pt x="7717" y="4187"/>
                    <a:pt x="7366" y="3831"/>
                  </a:cubicBezTo>
                  <a:cubicBezTo>
                    <a:pt x="6984" y="3444"/>
                    <a:pt x="6717" y="2962"/>
                    <a:pt x="6422" y="2507"/>
                  </a:cubicBezTo>
                  <a:cubicBezTo>
                    <a:pt x="5819" y="1577"/>
                    <a:pt x="5046" y="707"/>
                    <a:pt x="4029" y="267"/>
                  </a:cubicBezTo>
                  <a:cubicBezTo>
                    <a:pt x="3627" y="93"/>
                    <a:pt x="3180" y="0"/>
                    <a:pt x="273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697" name="Google Shape;697;p13"/>
          <p:cNvSpPr/>
          <p:nvPr/>
        </p:nvSpPr>
        <p:spPr>
          <a:xfrm rot="10800000">
            <a:off x="9172408" y="6522189"/>
            <a:ext cx="447517" cy="488787"/>
          </a:xfrm>
          <a:custGeom>
            <a:avLst/>
            <a:gdLst/>
            <a:ahLst/>
            <a:cxnLst/>
            <a:rect l="l" t="t" r="r" b="b"/>
            <a:pathLst>
              <a:path w="8480" h="9262" extrusionOk="0">
                <a:moveTo>
                  <a:pt x="2725" y="0"/>
                </a:moveTo>
                <a:lnTo>
                  <a:pt x="2725" y="0"/>
                </a:lnTo>
                <a:cubicBezTo>
                  <a:pt x="2725" y="1"/>
                  <a:pt x="3200" y="3672"/>
                  <a:pt x="3186" y="3906"/>
                </a:cubicBezTo>
                <a:lnTo>
                  <a:pt x="1" y="5099"/>
                </a:lnTo>
                <a:lnTo>
                  <a:pt x="3161" y="5590"/>
                </a:lnTo>
                <a:lnTo>
                  <a:pt x="3637" y="9261"/>
                </a:lnTo>
                <a:lnTo>
                  <a:pt x="4902" y="5602"/>
                </a:lnTo>
                <a:lnTo>
                  <a:pt x="8480" y="7056"/>
                </a:lnTo>
                <a:lnTo>
                  <a:pt x="6170" y="4374"/>
                </a:lnTo>
                <a:lnTo>
                  <a:pt x="7718" y="1588"/>
                </a:lnTo>
                <a:lnTo>
                  <a:pt x="5043" y="3028"/>
                </a:lnTo>
                <a:lnTo>
                  <a:pt x="2725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698" name="Google Shape;698;p13"/>
          <p:cNvGrpSpPr/>
          <p:nvPr/>
        </p:nvGrpSpPr>
        <p:grpSpPr>
          <a:xfrm>
            <a:off x="0" y="6223002"/>
            <a:ext cx="736003" cy="675421"/>
            <a:chOff x="0" y="4653517"/>
            <a:chExt cx="636608" cy="584207"/>
          </a:xfrm>
        </p:grpSpPr>
        <p:sp>
          <p:nvSpPr>
            <p:cNvPr id="699" name="Google Shape;699;p13"/>
            <p:cNvSpPr/>
            <p:nvPr/>
          </p:nvSpPr>
          <p:spPr>
            <a:xfrm>
              <a:off x="247721" y="4653517"/>
              <a:ext cx="230922" cy="212928"/>
            </a:xfrm>
            <a:custGeom>
              <a:avLst/>
              <a:gdLst/>
              <a:ahLst/>
              <a:cxnLst/>
              <a:rect l="l" t="t" r="r" b="b"/>
              <a:pathLst>
                <a:path w="4222" h="3893" extrusionOk="0">
                  <a:moveTo>
                    <a:pt x="2112" y="0"/>
                  </a:moveTo>
                  <a:cubicBezTo>
                    <a:pt x="1993" y="0"/>
                    <a:pt x="1873" y="11"/>
                    <a:pt x="1751" y="34"/>
                  </a:cubicBezTo>
                  <a:cubicBezTo>
                    <a:pt x="696" y="233"/>
                    <a:pt x="1" y="1250"/>
                    <a:pt x="199" y="2306"/>
                  </a:cubicBezTo>
                  <a:cubicBezTo>
                    <a:pt x="374" y="3241"/>
                    <a:pt x="1191" y="3893"/>
                    <a:pt x="2109" y="3893"/>
                  </a:cubicBezTo>
                  <a:cubicBezTo>
                    <a:pt x="2228" y="3893"/>
                    <a:pt x="2349" y="3882"/>
                    <a:pt x="2470" y="3859"/>
                  </a:cubicBezTo>
                  <a:cubicBezTo>
                    <a:pt x="3527" y="3660"/>
                    <a:pt x="4222" y="2643"/>
                    <a:pt x="4024" y="1588"/>
                  </a:cubicBezTo>
                  <a:cubicBezTo>
                    <a:pt x="3848" y="653"/>
                    <a:pt x="3030" y="0"/>
                    <a:pt x="211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00" name="Google Shape;700;p13"/>
            <p:cNvSpPr/>
            <p:nvPr/>
          </p:nvSpPr>
          <p:spPr>
            <a:xfrm>
              <a:off x="404318" y="4892650"/>
              <a:ext cx="232290" cy="212928"/>
            </a:xfrm>
            <a:custGeom>
              <a:avLst/>
              <a:gdLst/>
              <a:ahLst/>
              <a:cxnLst/>
              <a:rect l="l" t="t" r="r" b="b"/>
              <a:pathLst>
                <a:path w="4247" h="3893" extrusionOk="0">
                  <a:moveTo>
                    <a:pt x="2122" y="1"/>
                  </a:moveTo>
                  <a:cubicBezTo>
                    <a:pt x="1218" y="1"/>
                    <a:pt x="407" y="633"/>
                    <a:pt x="217" y="1553"/>
                  </a:cubicBezTo>
                  <a:cubicBezTo>
                    <a:pt x="0" y="2605"/>
                    <a:pt x="677" y="3635"/>
                    <a:pt x="1729" y="3852"/>
                  </a:cubicBezTo>
                  <a:cubicBezTo>
                    <a:pt x="1862" y="3880"/>
                    <a:pt x="1994" y="3893"/>
                    <a:pt x="2124" y="3893"/>
                  </a:cubicBezTo>
                  <a:cubicBezTo>
                    <a:pt x="3028" y="3893"/>
                    <a:pt x="3838" y="3260"/>
                    <a:pt x="4029" y="2340"/>
                  </a:cubicBezTo>
                  <a:cubicBezTo>
                    <a:pt x="4246" y="1288"/>
                    <a:pt x="3569" y="258"/>
                    <a:pt x="2516" y="41"/>
                  </a:cubicBezTo>
                  <a:cubicBezTo>
                    <a:pt x="2384" y="14"/>
                    <a:pt x="2252" y="1"/>
                    <a:pt x="212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01" name="Google Shape;701;p13"/>
            <p:cNvSpPr/>
            <p:nvPr/>
          </p:nvSpPr>
          <p:spPr>
            <a:xfrm>
              <a:off x="0" y="4799885"/>
              <a:ext cx="233712" cy="212873"/>
            </a:xfrm>
            <a:custGeom>
              <a:avLst/>
              <a:gdLst/>
              <a:ahLst/>
              <a:cxnLst/>
              <a:rect l="l" t="t" r="r" b="b"/>
              <a:pathLst>
                <a:path w="4273" h="3892" extrusionOk="0">
                  <a:moveTo>
                    <a:pt x="2136" y="0"/>
                  </a:moveTo>
                  <a:cubicBezTo>
                    <a:pt x="1638" y="0"/>
                    <a:pt x="1140" y="190"/>
                    <a:pt x="761" y="570"/>
                  </a:cubicBezTo>
                  <a:cubicBezTo>
                    <a:pt x="1" y="1329"/>
                    <a:pt x="1" y="2562"/>
                    <a:pt x="761" y="3321"/>
                  </a:cubicBezTo>
                  <a:cubicBezTo>
                    <a:pt x="1140" y="3701"/>
                    <a:pt x="1638" y="3891"/>
                    <a:pt x="2136" y="3891"/>
                  </a:cubicBezTo>
                  <a:cubicBezTo>
                    <a:pt x="2634" y="3891"/>
                    <a:pt x="3132" y="3701"/>
                    <a:pt x="3512" y="3321"/>
                  </a:cubicBezTo>
                  <a:cubicBezTo>
                    <a:pt x="4272" y="2562"/>
                    <a:pt x="4272" y="1329"/>
                    <a:pt x="3512" y="570"/>
                  </a:cubicBezTo>
                  <a:cubicBezTo>
                    <a:pt x="3132" y="190"/>
                    <a:pt x="2634" y="0"/>
                    <a:pt x="213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02" name="Google Shape;702;p13"/>
            <p:cNvSpPr/>
            <p:nvPr/>
          </p:nvSpPr>
          <p:spPr>
            <a:xfrm>
              <a:off x="279336" y="4781179"/>
              <a:ext cx="89645" cy="456539"/>
            </a:xfrm>
            <a:custGeom>
              <a:avLst/>
              <a:gdLst/>
              <a:ahLst/>
              <a:cxnLst/>
              <a:rect l="l" t="t" r="r" b="b"/>
              <a:pathLst>
                <a:path w="1639" h="8347" extrusionOk="0">
                  <a:moveTo>
                    <a:pt x="1529" y="0"/>
                  </a:moveTo>
                  <a:cubicBezTo>
                    <a:pt x="1485" y="0"/>
                    <a:pt x="1443" y="28"/>
                    <a:pt x="1430" y="73"/>
                  </a:cubicBezTo>
                  <a:cubicBezTo>
                    <a:pt x="1304" y="508"/>
                    <a:pt x="1182" y="974"/>
                    <a:pt x="1053" y="1495"/>
                  </a:cubicBezTo>
                  <a:cubicBezTo>
                    <a:pt x="512" y="3694"/>
                    <a:pt x="159" y="5964"/>
                    <a:pt x="5" y="8241"/>
                  </a:cubicBezTo>
                  <a:cubicBezTo>
                    <a:pt x="1" y="8295"/>
                    <a:pt x="42" y="8342"/>
                    <a:pt x="98" y="8346"/>
                  </a:cubicBezTo>
                  <a:lnTo>
                    <a:pt x="104" y="8346"/>
                  </a:lnTo>
                  <a:cubicBezTo>
                    <a:pt x="156" y="8346"/>
                    <a:pt x="201" y="8305"/>
                    <a:pt x="205" y="8254"/>
                  </a:cubicBezTo>
                  <a:cubicBezTo>
                    <a:pt x="360" y="5989"/>
                    <a:pt x="710" y="3730"/>
                    <a:pt x="1248" y="1543"/>
                  </a:cubicBezTo>
                  <a:cubicBezTo>
                    <a:pt x="1376" y="1024"/>
                    <a:pt x="1497" y="561"/>
                    <a:pt x="1623" y="127"/>
                  </a:cubicBezTo>
                  <a:cubicBezTo>
                    <a:pt x="1639" y="75"/>
                    <a:pt x="1608" y="19"/>
                    <a:pt x="1554" y="3"/>
                  </a:cubicBezTo>
                  <a:cubicBezTo>
                    <a:pt x="1546" y="1"/>
                    <a:pt x="1537" y="0"/>
                    <a:pt x="152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03" name="Google Shape;703;p13"/>
            <p:cNvSpPr/>
            <p:nvPr/>
          </p:nvSpPr>
          <p:spPr>
            <a:xfrm>
              <a:off x="368163" y="5001879"/>
              <a:ext cx="158342" cy="235845"/>
            </a:xfrm>
            <a:custGeom>
              <a:avLst/>
              <a:gdLst/>
              <a:ahLst/>
              <a:cxnLst/>
              <a:rect l="l" t="t" r="r" b="b"/>
              <a:pathLst>
                <a:path w="2895" h="4312" extrusionOk="0">
                  <a:moveTo>
                    <a:pt x="2782" y="0"/>
                  </a:moveTo>
                  <a:cubicBezTo>
                    <a:pt x="2753" y="0"/>
                    <a:pt x="2724" y="13"/>
                    <a:pt x="2704" y="38"/>
                  </a:cubicBezTo>
                  <a:cubicBezTo>
                    <a:pt x="2297" y="550"/>
                    <a:pt x="1943" y="1030"/>
                    <a:pt x="1617" y="1506"/>
                  </a:cubicBezTo>
                  <a:cubicBezTo>
                    <a:pt x="1043" y="2341"/>
                    <a:pt x="508" y="3237"/>
                    <a:pt x="26" y="4166"/>
                  </a:cubicBezTo>
                  <a:cubicBezTo>
                    <a:pt x="0" y="4214"/>
                    <a:pt x="19" y="4274"/>
                    <a:pt x="68" y="4300"/>
                  </a:cubicBezTo>
                  <a:cubicBezTo>
                    <a:pt x="84" y="4307"/>
                    <a:pt x="99" y="4311"/>
                    <a:pt x="115" y="4311"/>
                  </a:cubicBezTo>
                  <a:cubicBezTo>
                    <a:pt x="151" y="4311"/>
                    <a:pt x="186" y="4291"/>
                    <a:pt x="204" y="4256"/>
                  </a:cubicBezTo>
                  <a:cubicBezTo>
                    <a:pt x="683" y="3334"/>
                    <a:pt x="1213" y="2445"/>
                    <a:pt x="1783" y="1618"/>
                  </a:cubicBezTo>
                  <a:cubicBezTo>
                    <a:pt x="2106" y="1146"/>
                    <a:pt x="2458" y="670"/>
                    <a:pt x="2861" y="162"/>
                  </a:cubicBezTo>
                  <a:cubicBezTo>
                    <a:pt x="2895" y="118"/>
                    <a:pt x="2888" y="55"/>
                    <a:pt x="2844" y="21"/>
                  </a:cubicBezTo>
                  <a:cubicBezTo>
                    <a:pt x="2826" y="7"/>
                    <a:pt x="2804" y="0"/>
                    <a:pt x="278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04" name="Google Shape;704;p13"/>
            <p:cNvSpPr/>
            <p:nvPr/>
          </p:nvSpPr>
          <p:spPr>
            <a:xfrm>
              <a:off x="113058" y="4917920"/>
              <a:ext cx="68478" cy="319802"/>
            </a:xfrm>
            <a:custGeom>
              <a:avLst/>
              <a:gdLst/>
              <a:ahLst/>
              <a:cxnLst/>
              <a:rect l="l" t="t" r="r" b="b"/>
              <a:pathLst>
                <a:path w="1252" h="5847" extrusionOk="0">
                  <a:moveTo>
                    <a:pt x="109" y="1"/>
                  </a:moveTo>
                  <a:cubicBezTo>
                    <a:pt x="104" y="1"/>
                    <a:pt x="99" y="1"/>
                    <a:pt x="95" y="2"/>
                  </a:cubicBezTo>
                  <a:cubicBezTo>
                    <a:pt x="39" y="9"/>
                    <a:pt x="1" y="60"/>
                    <a:pt x="8" y="114"/>
                  </a:cubicBezTo>
                  <a:cubicBezTo>
                    <a:pt x="79" y="654"/>
                    <a:pt x="150" y="1194"/>
                    <a:pt x="230" y="1731"/>
                  </a:cubicBezTo>
                  <a:cubicBezTo>
                    <a:pt x="434" y="3142"/>
                    <a:pt x="635" y="4209"/>
                    <a:pt x="886" y="5191"/>
                  </a:cubicBezTo>
                  <a:cubicBezTo>
                    <a:pt x="936" y="5387"/>
                    <a:pt x="989" y="5578"/>
                    <a:pt x="1045" y="5774"/>
                  </a:cubicBezTo>
                  <a:cubicBezTo>
                    <a:pt x="1056" y="5819"/>
                    <a:pt x="1096" y="5846"/>
                    <a:pt x="1141" y="5846"/>
                  </a:cubicBezTo>
                  <a:cubicBezTo>
                    <a:pt x="1149" y="5846"/>
                    <a:pt x="1158" y="5845"/>
                    <a:pt x="1168" y="5845"/>
                  </a:cubicBezTo>
                  <a:cubicBezTo>
                    <a:pt x="1221" y="5830"/>
                    <a:pt x="1252" y="5774"/>
                    <a:pt x="1236" y="5722"/>
                  </a:cubicBezTo>
                  <a:cubicBezTo>
                    <a:pt x="1183" y="5528"/>
                    <a:pt x="1130" y="5337"/>
                    <a:pt x="1081" y="5144"/>
                  </a:cubicBezTo>
                  <a:cubicBezTo>
                    <a:pt x="831" y="4169"/>
                    <a:pt x="630" y="3108"/>
                    <a:pt x="429" y="1703"/>
                  </a:cubicBezTo>
                  <a:cubicBezTo>
                    <a:pt x="348" y="1166"/>
                    <a:pt x="277" y="627"/>
                    <a:pt x="207" y="88"/>
                  </a:cubicBezTo>
                  <a:cubicBezTo>
                    <a:pt x="200" y="38"/>
                    <a:pt x="156" y="1"/>
                    <a:pt x="10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705" name="Google Shape;705;p13"/>
          <p:cNvSpPr/>
          <p:nvPr/>
        </p:nvSpPr>
        <p:spPr>
          <a:xfrm rot="10800000">
            <a:off x="10729695" y="6590574"/>
            <a:ext cx="126455" cy="126455"/>
          </a:xfrm>
          <a:custGeom>
            <a:avLst/>
            <a:gdLst/>
            <a:ahLst/>
            <a:cxnLst/>
            <a:rect l="l" t="t" r="r" b="b"/>
            <a:pathLst>
              <a:path w="1734" h="1734" extrusionOk="0">
                <a:moveTo>
                  <a:pt x="867" y="1"/>
                </a:moveTo>
                <a:cubicBezTo>
                  <a:pt x="388" y="1"/>
                  <a:pt x="0" y="390"/>
                  <a:pt x="0" y="867"/>
                </a:cubicBezTo>
                <a:cubicBezTo>
                  <a:pt x="0" y="1346"/>
                  <a:pt x="388" y="1734"/>
                  <a:pt x="867" y="1734"/>
                </a:cubicBezTo>
                <a:cubicBezTo>
                  <a:pt x="1344" y="1734"/>
                  <a:pt x="1733" y="1346"/>
                  <a:pt x="1733" y="867"/>
                </a:cubicBezTo>
                <a:cubicBezTo>
                  <a:pt x="1733" y="389"/>
                  <a:pt x="1344" y="1"/>
                  <a:pt x="867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06" name="Google Shape;706;p13"/>
          <p:cNvSpPr/>
          <p:nvPr/>
        </p:nvSpPr>
        <p:spPr>
          <a:xfrm rot="10800000" flipH="1">
            <a:off x="4791396" y="6522189"/>
            <a:ext cx="447517" cy="488787"/>
          </a:xfrm>
          <a:custGeom>
            <a:avLst/>
            <a:gdLst/>
            <a:ahLst/>
            <a:cxnLst/>
            <a:rect l="l" t="t" r="r" b="b"/>
            <a:pathLst>
              <a:path w="8480" h="9262" extrusionOk="0">
                <a:moveTo>
                  <a:pt x="2725" y="0"/>
                </a:moveTo>
                <a:lnTo>
                  <a:pt x="2725" y="0"/>
                </a:lnTo>
                <a:cubicBezTo>
                  <a:pt x="2725" y="1"/>
                  <a:pt x="3200" y="3672"/>
                  <a:pt x="3186" y="3906"/>
                </a:cubicBezTo>
                <a:lnTo>
                  <a:pt x="1" y="5099"/>
                </a:lnTo>
                <a:lnTo>
                  <a:pt x="3161" y="5590"/>
                </a:lnTo>
                <a:lnTo>
                  <a:pt x="3637" y="9261"/>
                </a:lnTo>
                <a:lnTo>
                  <a:pt x="4902" y="5602"/>
                </a:lnTo>
                <a:lnTo>
                  <a:pt x="8480" y="7056"/>
                </a:lnTo>
                <a:lnTo>
                  <a:pt x="6170" y="4374"/>
                </a:lnTo>
                <a:lnTo>
                  <a:pt x="7718" y="1588"/>
                </a:lnTo>
                <a:lnTo>
                  <a:pt x="5043" y="3028"/>
                </a:lnTo>
                <a:lnTo>
                  <a:pt x="2725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707" name="Google Shape;707;p13"/>
          <p:cNvGrpSpPr/>
          <p:nvPr/>
        </p:nvGrpSpPr>
        <p:grpSpPr>
          <a:xfrm rot="10800000">
            <a:off x="2954893" y="6512303"/>
            <a:ext cx="851235" cy="508555"/>
            <a:chOff x="5107984" y="4878865"/>
            <a:chExt cx="638426" cy="381416"/>
          </a:xfrm>
        </p:grpSpPr>
        <p:sp>
          <p:nvSpPr>
            <p:cNvPr id="708" name="Google Shape;708;p13"/>
            <p:cNvSpPr/>
            <p:nvPr/>
          </p:nvSpPr>
          <p:spPr>
            <a:xfrm rot="897324" flipH="1">
              <a:off x="5403169" y="4998160"/>
              <a:ext cx="319664" cy="224679"/>
            </a:xfrm>
            <a:custGeom>
              <a:avLst/>
              <a:gdLst/>
              <a:ahLst/>
              <a:cxnLst/>
              <a:rect l="l" t="t" r="r" b="b"/>
              <a:pathLst>
                <a:path w="8390" h="5897" extrusionOk="0">
                  <a:moveTo>
                    <a:pt x="5855" y="0"/>
                  </a:moveTo>
                  <a:cubicBezTo>
                    <a:pt x="5290" y="0"/>
                    <a:pt x="4714" y="162"/>
                    <a:pt x="4228" y="450"/>
                  </a:cubicBezTo>
                  <a:cubicBezTo>
                    <a:pt x="3273" y="1013"/>
                    <a:pt x="2614" y="1971"/>
                    <a:pt x="2133" y="2969"/>
                  </a:cubicBezTo>
                  <a:cubicBezTo>
                    <a:pt x="1896" y="3458"/>
                    <a:pt x="1690" y="3968"/>
                    <a:pt x="1360" y="4401"/>
                  </a:cubicBezTo>
                  <a:cubicBezTo>
                    <a:pt x="1030" y="4831"/>
                    <a:pt x="544" y="5181"/>
                    <a:pt x="0" y="5197"/>
                  </a:cubicBezTo>
                  <a:cubicBezTo>
                    <a:pt x="1112" y="5584"/>
                    <a:pt x="2146" y="5897"/>
                    <a:pt x="3294" y="5897"/>
                  </a:cubicBezTo>
                  <a:cubicBezTo>
                    <a:pt x="3415" y="5897"/>
                    <a:pt x="3536" y="5893"/>
                    <a:pt x="3659" y="5886"/>
                  </a:cubicBezTo>
                  <a:cubicBezTo>
                    <a:pt x="4956" y="5811"/>
                    <a:pt x="6274" y="5284"/>
                    <a:pt x="7071" y="4258"/>
                  </a:cubicBezTo>
                  <a:cubicBezTo>
                    <a:pt x="7869" y="3231"/>
                    <a:pt x="8390" y="1272"/>
                    <a:pt x="7359" y="481"/>
                  </a:cubicBezTo>
                  <a:cubicBezTo>
                    <a:pt x="6929" y="150"/>
                    <a:pt x="6397" y="0"/>
                    <a:pt x="585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09" name="Google Shape;709;p13"/>
            <p:cNvSpPr/>
            <p:nvPr/>
          </p:nvSpPr>
          <p:spPr>
            <a:xfrm rot="897324" flipH="1">
              <a:off x="5129836" y="4918587"/>
              <a:ext cx="335857" cy="213439"/>
            </a:xfrm>
            <a:custGeom>
              <a:avLst/>
              <a:gdLst/>
              <a:ahLst/>
              <a:cxnLst/>
              <a:rect l="l" t="t" r="r" b="b"/>
              <a:pathLst>
                <a:path w="8815" h="5602" extrusionOk="0">
                  <a:moveTo>
                    <a:pt x="2739" y="0"/>
                  </a:moveTo>
                  <a:cubicBezTo>
                    <a:pt x="2064" y="0"/>
                    <a:pt x="1401" y="216"/>
                    <a:pt x="924" y="688"/>
                  </a:cubicBezTo>
                  <a:cubicBezTo>
                    <a:pt x="0" y="1601"/>
                    <a:pt x="760" y="3480"/>
                    <a:pt x="1681" y="4398"/>
                  </a:cubicBezTo>
                  <a:cubicBezTo>
                    <a:pt x="2512" y="5228"/>
                    <a:pt x="3714" y="5602"/>
                    <a:pt x="4895" y="5602"/>
                  </a:cubicBezTo>
                  <a:cubicBezTo>
                    <a:pt x="5021" y="5602"/>
                    <a:pt x="5146" y="5598"/>
                    <a:pt x="5270" y="5589"/>
                  </a:cubicBezTo>
                  <a:cubicBezTo>
                    <a:pt x="6567" y="5503"/>
                    <a:pt x="7649" y="5027"/>
                    <a:pt x="8814" y="4453"/>
                  </a:cubicBezTo>
                  <a:lnTo>
                    <a:pt x="8814" y="4453"/>
                  </a:lnTo>
                  <a:cubicBezTo>
                    <a:pt x="8771" y="4457"/>
                    <a:pt x="8728" y="4459"/>
                    <a:pt x="8686" y="4459"/>
                  </a:cubicBezTo>
                  <a:cubicBezTo>
                    <a:pt x="8191" y="4459"/>
                    <a:pt x="7717" y="4187"/>
                    <a:pt x="7366" y="3831"/>
                  </a:cubicBezTo>
                  <a:cubicBezTo>
                    <a:pt x="6984" y="3444"/>
                    <a:pt x="6717" y="2962"/>
                    <a:pt x="6422" y="2507"/>
                  </a:cubicBezTo>
                  <a:cubicBezTo>
                    <a:pt x="5819" y="1577"/>
                    <a:pt x="5046" y="707"/>
                    <a:pt x="4029" y="267"/>
                  </a:cubicBezTo>
                  <a:cubicBezTo>
                    <a:pt x="3627" y="93"/>
                    <a:pt x="3180" y="0"/>
                    <a:pt x="273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710" name="Google Shape;710;p13"/>
          <p:cNvSpPr/>
          <p:nvPr/>
        </p:nvSpPr>
        <p:spPr>
          <a:xfrm rot="10800000">
            <a:off x="7986486" y="6703358"/>
            <a:ext cx="126455" cy="126455"/>
          </a:xfrm>
          <a:custGeom>
            <a:avLst/>
            <a:gdLst/>
            <a:ahLst/>
            <a:cxnLst/>
            <a:rect l="l" t="t" r="r" b="b"/>
            <a:pathLst>
              <a:path w="1734" h="1734" extrusionOk="0">
                <a:moveTo>
                  <a:pt x="867" y="1"/>
                </a:moveTo>
                <a:cubicBezTo>
                  <a:pt x="388" y="1"/>
                  <a:pt x="0" y="390"/>
                  <a:pt x="0" y="867"/>
                </a:cubicBezTo>
                <a:cubicBezTo>
                  <a:pt x="0" y="1346"/>
                  <a:pt x="388" y="1734"/>
                  <a:pt x="867" y="1734"/>
                </a:cubicBezTo>
                <a:cubicBezTo>
                  <a:pt x="1344" y="1734"/>
                  <a:pt x="1733" y="1346"/>
                  <a:pt x="1733" y="867"/>
                </a:cubicBezTo>
                <a:cubicBezTo>
                  <a:pt x="1733" y="389"/>
                  <a:pt x="1344" y="1"/>
                  <a:pt x="867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11" name="Google Shape;711;p13"/>
          <p:cNvSpPr/>
          <p:nvPr/>
        </p:nvSpPr>
        <p:spPr>
          <a:xfrm rot="5400000" flipH="1">
            <a:off x="11852392" y="2149827"/>
            <a:ext cx="447517" cy="488787"/>
          </a:xfrm>
          <a:custGeom>
            <a:avLst/>
            <a:gdLst/>
            <a:ahLst/>
            <a:cxnLst/>
            <a:rect l="l" t="t" r="r" b="b"/>
            <a:pathLst>
              <a:path w="8480" h="9262" extrusionOk="0">
                <a:moveTo>
                  <a:pt x="2725" y="0"/>
                </a:moveTo>
                <a:lnTo>
                  <a:pt x="2725" y="0"/>
                </a:lnTo>
                <a:cubicBezTo>
                  <a:pt x="2725" y="1"/>
                  <a:pt x="3200" y="3672"/>
                  <a:pt x="3186" y="3906"/>
                </a:cubicBezTo>
                <a:lnTo>
                  <a:pt x="1" y="5099"/>
                </a:lnTo>
                <a:lnTo>
                  <a:pt x="3161" y="5590"/>
                </a:lnTo>
                <a:lnTo>
                  <a:pt x="3637" y="9261"/>
                </a:lnTo>
                <a:lnTo>
                  <a:pt x="4902" y="5602"/>
                </a:lnTo>
                <a:lnTo>
                  <a:pt x="8480" y="7056"/>
                </a:lnTo>
                <a:lnTo>
                  <a:pt x="6170" y="4374"/>
                </a:lnTo>
                <a:lnTo>
                  <a:pt x="7718" y="1588"/>
                </a:lnTo>
                <a:lnTo>
                  <a:pt x="5043" y="3028"/>
                </a:lnTo>
                <a:lnTo>
                  <a:pt x="2725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12" name="Google Shape;712;p13"/>
          <p:cNvSpPr/>
          <p:nvPr/>
        </p:nvSpPr>
        <p:spPr>
          <a:xfrm rot="5400000" flipH="1">
            <a:off x="12105009" y="1286165"/>
            <a:ext cx="126455" cy="126455"/>
          </a:xfrm>
          <a:custGeom>
            <a:avLst/>
            <a:gdLst/>
            <a:ahLst/>
            <a:cxnLst/>
            <a:rect l="l" t="t" r="r" b="b"/>
            <a:pathLst>
              <a:path w="1734" h="1734" extrusionOk="0">
                <a:moveTo>
                  <a:pt x="867" y="1"/>
                </a:moveTo>
                <a:cubicBezTo>
                  <a:pt x="388" y="1"/>
                  <a:pt x="0" y="390"/>
                  <a:pt x="0" y="867"/>
                </a:cubicBezTo>
                <a:cubicBezTo>
                  <a:pt x="0" y="1346"/>
                  <a:pt x="388" y="1734"/>
                  <a:pt x="867" y="1734"/>
                </a:cubicBezTo>
                <a:cubicBezTo>
                  <a:pt x="1344" y="1734"/>
                  <a:pt x="1733" y="1346"/>
                  <a:pt x="1733" y="867"/>
                </a:cubicBezTo>
                <a:cubicBezTo>
                  <a:pt x="1733" y="389"/>
                  <a:pt x="1344" y="1"/>
                  <a:pt x="867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713" name="Google Shape;713;p13"/>
          <p:cNvGrpSpPr/>
          <p:nvPr/>
        </p:nvGrpSpPr>
        <p:grpSpPr>
          <a:xfrm flipH="1">
            <a:off x="11805511" y="3375789"/>
            <a:ext cx="541301" cy="852919"/>
            <a:chOff x="8868808" y="2251909"/>
            <a:chExt cx="405976" cy="639689"/>
          </a:xfrm>
        </p:grpSpPr>
        <p:sp>
          <p:nvSpPr>
            <p:cNvPr id="714" name="Google Shape;714;p13"/>
            <p:cNvSpPr/>
            <p:nvPr/>
          </p:nvSpPr>
          <p:spPr>
            <a:xfrm rot="-4339058" flipH="1">
              <a:off x="8959377" y="2325971"/>
              <a:ext cx="319659" cy="224676"/>
            </a:xfrm>
            <a:custGeom>
              <a:avLst/>
              <a:gdLst/>
              <a:ahLst/>
              <a:cxnLst/>
              <a:rect l="l" t="t" r="r" b="b"/>
              <a:pathLst>
                <a:path w="8390" h="5897" extrusionOk="0">
                  <a:moveTo>
                    <a:pt x="5855" y="0"/>
                  </a:moveTo>
                  <a:cubicBezTo>
                    <a:pt x="5290" y="0"/>
                    <a:pt x="4714" y="162"/>
                    <a:pt x="4228" y="450"/>
                  </a:cubicBezTo>
                  <a:cubicBezTo>
                    <a:pt x="3273" y="1013"/>
                    <a:pt x="2614" y="1971"/>
                    <a:pt x="2133" y="2969"/>
                  </a:cubicBezTo>
                  <a:cubicBezTo>
                    <a:pt x="1896" y="3458"/>
                    <a:pt x="1690" y="3968"/>
                    <a:pt x="1360" y="4401"/>
                  </a:cubicBezTo>
                  <a:cubicBezTo>
                    <a:pt x="1030" y="4831"/>
                    <a:pt x="544" y="5181"/>
                    <a:pt x="0" y="5197"/>
                  </a:cubicBezTo>
                  <a:cubicBezTo>
                    <a:pt x="1112" y="5584"/>
                    <a:pt x="2146" y="5897"/>
                    <a:pt x="3294" y="5897"/>
                  </a:cubicBezTo>
                  <a:cubicBezTo>
                    <a:pt x="3415" y="5897"/>
                    <a:pt x="3536" y="5893"/>
                    <a:pt x="3659" y="5886"/>
                  </a:cubicBezTo>
                  <a:cubicBezTo>
                    <a:pt x="4956" y="5811"/>
                    <a:pt x="6274" y="5284"/>
                    <a:pt x="7071" y="4258"/>
                  </a:cubicBezTo>
                  <a:cubicBezTo>
                    <a:pt x="7869" y="3231"/>
                    <a:pt x="8390" y="1272"/>
                    <a:pt x="7359" y="481"/>
                  </a:cubicBezTo>
                  <a:cubicBezTo>
                    <a:pt x="6929" y="150"/>
                    <a:pt x="6397" y="0"/>
                    <a:pt x="585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15" name="Google Shape;715;p13"/>
            <p:cNvSpPr/>
            <p:nvPr/>
          </p:nvSpPr>
          <p:spPr>
            <a:xfrm rot="-4339058" flipH="1">
              <a:off x="8853564" y="2592473"/>
              <a:ext cx="335852" cy="213436"/>
            </a:xfrm>
            <a:custGeom>
              <a:avLst/>
              <a:gdLst/>
              <a:ahLst/>
              <a:cxnLst/>
              <a:rect l="l" t="t" r="r" b="b"/>
              <a:pathLst>
                <a:path w="8815" h="5602" extrusionOk="0">
                  <a:moveTo>
                    <a:pt x="2739" y="0"/>
                  </a:moveTo>
                  <a:cubicBezTo>
                    <a:pt x="2064" y="0"/>
                    <a:pt x="1401" y="216"/>
                    <a:pt x="924" y="688"/>
                  </a:cubicBezTo>
                  <a:cubicBezTo>
                    <a:pt x="0" y="1601"/>
                    <a:pt x="760" y="3480"/>
                    <a:pt x="1681" y="4398"/>
                  </a:cubicBezTo>
                  <a:cubicBezTo>
                    <a:pt x="2512" y="5228"/>
                    <a:pt x="3714" y="5602"/>
                    <a:pt x="4895" y="5602"/>
                  </a:cubicBezTo>
                  <a:cubicBezTo>
                    <a:pt x="5021" y="5602"/>
                    <a:pt x="5146" y="5598"/>
                    <a:pt x="5270" y="5589"/>
                  </a:cubicBezTo>
                  <a:cubicBezTo>
                    <a:pt x="6567" y="5503"/>
                    <a:pt x="7649" y="5027"/>
                    <a:pt x="8814" y="4453"/>
                  </a:cubicBezTo>
                  <a:lnTo>
                    <a:pt x="8814" y="4453"/>
                  </a:lnTo>
                  <a:cubicBezTo>
                    <a:pt x="8771" y="4457"/>
                    <a:pt x="8728" y="4459"/>
                    <a:pt x="8686" y="4459"/>
                  </a:cubicBezTo>
                  <a:cubicBezTo>
                    <a:pt x="8191" y="4459"/>
                    <a:pt x="7717" y="4187"/>
                    <a:pt x="7366" y="3831"/>
                  </a:cubicBezTo>
                  <a:cubicBezTo>
                    <a:pt x="6984" y="3444"/>
                    <a:pt x="6717" y="2962"/>
                    <a:pt x="6422" y="2507"/>
                  </a:cubicBezTo>
                  <a:cubicBezTo>
                    <a:pt x="5819" y="1577"/>
                    <a:pt x="5046" y="707"/>
                    <a:pt x="4029" y="267"/>
                  </a:cubicBezTo>
                  <a:cubicBezTo>
                    <a:pt x="3627" y="93"/>
                    <a:pt x="3180" y="0"/>
                    <a:pt x="273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716" name="Google Shape;716;p13"/>
          <p:cNvGrpSpPr/>
          <p:nvPr/>
        </p:nvGrpSpPr>
        <p:grpSpPr>
          <a:xfrm flipH="1">
            <a:off x="11558100" y="6316086"/>
            <a:ext cx="736003" cy="675421"/>
            <a:chOff x="0" y="4653517"/>
            <a:chExt cx="636608" cy="584207"/>
          </a:xfrm>
        </p:grpSpPr>
        <p:sp>
          <p:nvSpPr>
            <p:cNvPr id="717" name="Google Shape;717;p13"/>
            <p:cNvSpPr/>
            <p:nvPr/>
          </p:nvSpPr>
          <p:spPr>
            <a:xfrm>
              <a:off x="247721" y="4653517"/>
              <a:ext cx="230922" cy="212928"/>
            </a:xfrm>
            <a:custGeom>
              <a:avLst/>
              <a:gdLst/>
              <a:ahLst/>
              <a:cxnLst/>
              <a:rect l="l" t="t" r="r" b="b"/>
              <a:pathLst>
                <a:path w="4222" h="3893" extrusionOk="0">
                  <a:moveTo>
                    <a:pt x="2112" y="0"/>
                  </a:moveTo>
                  <a:cubicBezTo>
                    <a:pt x="1993" y="0"/>
                    <a:pt x="1873" y="11"/>
                    <a:pt x="1751" y="34"/>
                  </a:cubicBezTo>
                  <a:cubicBezTo>
                    <a:pt x="696" y="233"/>
                    <a:pt x="1" y="1250"/>
                    <a:pt x="199" y="2306"/>
                  </a:cubicBezTo>
                  <a:cubicBezTo>
                    <a:pt x="374" y="3241"/>
                    <a:pt x="1191" y="3893"/>
                    <a:pt x="2109" y="3893"/>
                  </a:cubicBezTo>
                  <a:cubicBezTo>
                    <a:pt x="2228" y="3893"/>
                    <a:pt x="2349" y="3882"/>
                    <a:pt x="2470" y="3859"/>
                  </a:cubicBezTo>
                  <a:cubicBezTo>
                    <a:pt x="3527" y="3660"/>
                    <a:pt x="4222" y="2643"/>
                    <a:pt x="4024" y="1588"/>
                  </a:cubicBezTo>
                  <a:cubicBezTo>
                    <a:pt x="3848" y="653"/>
                    <a:pt x="3030" y="0"/>
                    <a:pt x="211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18" name="Google Shape;718;p13"/>
            <p:cNvSpPr/>
            <p:nvPr/>
          </p:nvSpPr>
          <p:spPr>
            <a:xfrm>
              <a:off x="404318" y="4892650"/>
              <a:ext cx="232290" cy="212928"/>
            </a:xfrm>
            <a:custGeom>
              <a:avLst/>
              <a:gdLst/>
              <a:ahLst/>
              <a:cxnLst/>
              <a:rect l="l" t="t" r="r" b="b"/>
              <a:pathLst>
                <a:path w="4247" h="3893" extrusionOk="0">
                  <a:moveTo>
                    <a:pt x="2122" y="1"/>
                  </a:moveTo>
                  <a:cubicBezTo>
                    <a:pt x="1218" y="1"/>
                    <a:pt x="407" y="633"/>
                    <a:pt x="217" y="1553"/>
                  </a:cubicBezTo>
                  <a:cubicBezTo>
                    <a:pt x="0" y="2605"/>
                    <a:pt x="677" y="3635"/>
                    <a:pt x="1729" y="3852"/>
                  </a:cubicBezTo>
                  <a:cubicBezTo>
                    <a:pt x="1862" y="3880"/>
                    <a:pt x="1994" y="3893"/>
                    <a:pt x="2124" y="3893"/>
                  </a:cubicBezTo>
                  <a:cubicBezTo>
                    <a:pt x="3028" y="3893"/>
                    <a:pt x="3838" y="3260"/>
                    <a:pt x="4029" y="2340"/>
                  </a:cubicBezTo>
                  <a:cubicBezTo>
                    <a:pt x="4246" y="1288"/>
                    <a:pt x="3569" y="258"/>
                    <a:pt x="2516" y="41"/>
                  </a:cubicBezTo>
                  <a:cubicBezTo>
                    <a:pt x="2384" y="14"/>
                    <a:pt x="2252" y="1"/>
                    <a:pt x="212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19" name="Google Shape;719;p13"/>
            <p:cNvSpPr/>
            <p:nvPr/>
          </p:nvSpPr>
          <p:spPr>
            <a:xfrm>
              <a:off x="0" y="4799885"/>
              <a:ext cx="233712" cy="212873"/>
            </a:xfrm>
            <a:custGeom>
              <a:avLst/>
              <a:gdLst/>
              <a:ahLst/>
              <a:cxnLst/>
              <a:rect l="l" t="t" r="r" b="b"/>
              <a:pathLst>
                <a:path w="4273" h="3892" extrusionOk="0">
                  <a:moveTo>
                    <a:pt x="2136" y="0"/>
                  </a:moveTo>
                  <a:cubicBezTo>
                    <a:pt x="1638" y="0"/>
                    <a:pt x="1140" y="190"/>
                    <a:pt x="761" y="570"/>
                  </a:cubicBezTo>
                  <a:cubicBezTo>
                    <a:pt x="1" y="1329"/>
                    <a:pt x="1" y="2562"/>
                    <a:pt x="761" y="3321"/>
                  </a:cubicBezTo>
                  <a:cubicBezTo>
                    <a:pt x="1140" y="3701"/>
                    <a:pt x="1638" y="3891"/>
                    <a:pt x="2136" y="3891"/>
                  </a:cubicBezTo>
                  <a:cubicBezTo>
                    <a:pt x="2634" y="3891"/>
                    <a:pt x="3132" y="3701"/>
                    <a:pt x="3512" y="3321"/>
                  </a:cubicBezTo>
                  <a:cubicBezTo>
                    <a:pt x="4272" y="2562"/>
                    <a:pt x="4272" y="1329"/>
                    <a:pt x="3512" y="570"/>
                  </a:cubicBezTo>
                  <a:cubicBezTo>
                    <a:pt x="3132" y="190"/>
                    <a:pt x="2634" y="0"/>
                    <a:pt x="213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20" name="Google Shape;720;p13"/>
            <p:cNvSpPr/>
            <p:nvPr/>
          </p:nvSpPr>
          <p:spPr>
            <a:xfrm>
              <a:off x="279336" y="4781179"/>
              <a:ext cx="89645" cy="456539"/>
            </a:xfrm>
            <a:custGeom>
              <a:avLst/>
              <a:gdLst/>
              <a:ahLst/>
              <a:cxnLst/>
              <a:rect l="l" t="t" r="r" b="b"/>
              <a:pathLst>
                <a:path w="1639" h="8347" extrusionOk="0">
                  <a:moveTo>
                    <a:pt x="1529" y="0"/>
                  </a:moveTo>
                  <a:cubicBezTo>
                    <a:pt x="1485" y="0"/>
                    <a:pt x="1443" y="28"/>
                    <a:pt x="1430" y="73"/>
                  </a:cubicBezTo>
                  <a:cubicBezTo>
                    <a:pt x="1304" y="508"/>
                    <a:pt x="1182" y="974"/>
                    <a:pt x="1053" y="1495"/>
                  </a:cubicBezTo>
                  <a:cubicBezTo>
                    <a:pt x="512" y="3694"/>
                    <a:pt x="159" y="5964"/>
                    <a:pt x="5" y="8241"/>
                  </a:cubicBezTo>
                  <a:cubicBezTo>
                    <a:pt x="1" y="8295"/>
                    <a:pt x="42" y="8342"/>
                    <a:pt x="98" y="8346"/>
                  </a:cubicBezTo>
                  <a:lnTo>
                    <a:pt x="104" y="8346"/>
                  </a:lnTo>
                  <a:cubicBezTo>
                    <a:pt x="156" y="8346"/>
                    <a:pt x="201" y="8305"/>
                    <a:pt x="205" y="8254"/>
                  </a:cubicBezTo>
                  <a:cubicBezTo>
                    <a:pt x="360" y="5989"/>
                    <a:pt x="710" y="3730"/>
                    <a:pt x="1248" y="1543"/>
                  </a:cubicBezTo>
                  <a:cubicBezTo>
                    <a:pt x="1376" y="1024"/>
                    <a:pt x="1497" y="561"/>
                    <a:pt x="1623" y="127"/>
                  </a:cubicBezTo>
                  <a:cubicBezTo>
                    <a:pt x="1639" y="75"/>
                    <a:pt x="1608" y="19"/>
                    <a:pt x="1554" y="3"/>
                  </a:cubicBezTo>
                  <a:cubicBezTo>
                    <a:pt x="1546" y="1"/>
                    <a:pt x="1537" y="0"/>
                    <a:pt x="152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21" name="Google Shape;721;p13"/>
            <p:cNvSpPr/>
            <p:nvPr/>
          </p:nvSpPr>
          <p:spPr>
            <a:xfrm>
              <a:off x="368163" y="5001879"/>
              <a:ext cx="158342" cy="235845"/>
            </a:xfrm>
            <a:custGeom>
              <a:avLst/>
              <a:gdLst/>
              <a:ahLst/>
              <a:cxnLst/>
              <a:rect l="l" t="t" r="r" b="b"/>
              <a:pathLst>
                <a:path w="2895" h="4312" extrusionOk="0">
                  <a:moveTo>
                    <a:pt x="2782" y="0"/>
                  </a:moveTo>
                  <a:cubicBezTo>
                    <a:pt x="2753" y="0"/>
                    <a:pt x="2724" y="13"/>
                    <a:pt x="2704" y="38"/>
                  </a:cubicBezTo>
                  <a:cubicBezTo>
                    <a:pt x="2297" y="550"/>
                    <a:pt x="1943" y="1030"/>
                    <a:pt x="1617" y="1506"/>
                  </a:cubicBezTo>
                  <a:cubicBezTo>
                    <a:pt x="1043" y="2341"/>
                    <a:pt x="508" y="3237"/>
                    <a:pt x="26" y="4166"/>
                  </a:cubicBezTo>
                  <a:cubicBezTo>
                    <a:pt x="0" y="4214"/>
                    <a:pt x="19" y="4274"/>
                    <a:pt x="68" y="4300"/>
                  </a:cubicBezTo>
                  <a:cubicBezTo>
                    <a:pt x="84" y="4307"/>
                    <a:pt x="99" y="4311"/>
                    <a:pt x="115" y="4311"/>
                  </a:cubicBezTo>
                  <a:cubicBezTo>
                    <a:pt x="151" y="4311"/>
                    <a:pt x="186" y="4291"/>
                    <a:pt x="204" y="4256"/>
                  </a:cubicBezTo>
                  <a:cubicBezTo>
                    <a:pt x="683" y="3334"/>
                    <a:pt x="1213" y="2445"/>
                    <a:pt x="1783" y="1618"/>
                  </a:cubicBezTo>
                  <a:cubicBezTo>
                    <a:pt x="2106" y="1146"/>
                    <a:pt x="2458" y="670"/>
                    <a:pt x="2861" y="162"/>
                  </a:cubicBezTo>
                  <a:cubicBezTo>
                    <a:pt x="2895" y="118"/>
                    <a:pt x="2888" y="55"/>
                    <a:pt x="2844" y="21"/>
                  </a:cubicBezTo>
                  <a:cubicBezTo>
                    <a:pt x="2826" y="7"/>
                    <a:pt x="2804" y="0"/>
                    <a:pt x="278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22" name="Google Shape;722;p13"/>
            <p:cNvSpPr/>
            <p:nvPr/>
          </p:nvSpPr>
          <p:spPr>
            <a:xfrm>
              <a:off x="113058" y="4917920"/>
              <a:ext cx="68478" cy="319802"/>
            </a:xfrm>
            <a:custGeom>
              <a:avLst/>
              <a:gdLst/>
              <a:ahLst/>
              <a:cxnLst/>
              <a:rect l="l" t="t" r="r" b="b"/>
              <a:pathLst>
                <a:path w="1252" h="5847" extrusionOk="0">
                  <a:moveTo>
                    <a:pt x="109" y="1"/>
                  </a:moveTo>
                  <a:cubicBezTo>
                    <a:pt x="104" y="1"/>
                    <a:pt x="99" y="1"/>
                    <a:pt x="95" y="2"/>
                  </a:cubicBezTo>
                  <a:cubicBezTo>
                    <a:pt x="39" y="9"/>
                    <a:pt x="1" y="60"/>
                    <a:pt x="8" y="114"/>
                  </a:cubicBezTo>
                  <a:cubicBezTo>
                    <a:pt x="79" y="654"/>
                    <a:pt x="150" y="1194"/>
                    <a:pt x="230" y="1731"/>
                  </a:cubicBezTo>
                  <a:cubicBezTo>
                    <a:pt x="434" y="3142"/>
                    <a:pt x="635" y="4209"/>
                    <a:pt x="886" y="5191"/>
                  </a:cubicBezTo>
                  <a:cubicBezTo>
                    <a:pt x="936" y="5387"/>
                    <a:pt x="989" y="5578"/>
                    <a:pt x="1045" y="5774"/>
                  </a:cubicBezTo>
                  <a:cubicBezTo>
                    <a:pt x="1056" y="5819"/>
                    <a:pt x="1096" y="5846"/>
                    <a:pt x="1141" y="5846"/>
                  </a:cubicBezTo>
                  <a:cubicBezTo>
                    <a:pt x="1149" y="5846"/>
                    <a:pt x="1158" y="5845"/>
                    <a:pt x="1168" y="5845"/>
                  </a:cubicBezTo>
                  <a:cubicBezTo>
                    <a:pt x="1221" y="5830"/>
                    <a:pt x="1252" y="5774"/>
                    <a:pt x="1236" y="5722"/>
                  </a:cubicBezTo>
                  <a:cubicBezTo>
                    <a:pt x="1183" y="5528"/>
                    <a:pt x="1130" y="5337"/>
                    <a:pt x="1081" y="5144"/>
                  </a:cubicBezTo>
                  <a:cubicBezTo>
                    <a:pt x="831" y="4169"/>
                    <a:pt x="630" y="3108"/>
                    <a:pt x="429" y="1703"/>
                  </a:cubicBezTo>
                  <a:cubicBezTo>
                    <a:pt x="348" y="1166"/>
                    <a:pt x="277" y="627"/>
                    <a:pt x="207" y="88"/>
                  </a:cubicBezTo>
                  <a:cubicBezTo>
                    <a:pt x="200" y="38"/>
                    <a:pt x="156" y="1"/>
                    <a:pt x="10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723" name="Google Shape;723;p13"/>
          <p:cNvSpPr/>
          <p:nvPr/>
        </p:nvSpPr>
        <p:spPr>
          <a:xfrm rot="-5400000" flipH="1">
            <a:off x="52927" y="1453630"/>
            <a:ext cx="126455" cy="126455"/>
          </a:xfrm>
          <a:custGeom>
            <a:avLst/>
            <a:gdLst/>
            <a:ahLst/>
            <a:cxnLst/>
            <a:rect l="l" t="t" r="r" b="b"/>
            <a:pathLst>
              <a:path w="1734" h="1734" extrusionOk="0">
                <a:moveTo>
                  <a:pt x="867" y="1"/>
                </a:moveTo>
                <a:cubicBezTo>
                  <a:pt x="388" y="1"/>
                  <a:pt x="0" y="390"/>
                  <a:pt x="0" y="867"/>
                </a:cubicBezTo>
                <a:cubicBezTo>
                  <a:pt x="0" y="1346"/>
                  <a:pt x="388" y="1734"/>
                  <a:pt x="867" y="1734"/>
                </a:cubicBezTo>
                <a:cubicBezTo>
                  <a:pt x="1344" y="1734"/>
                  <a:pt x="1733" y="1346"/>
                  <a:pt x="1733" y="867"/>
                </a:cubicBezTo>
                <a:cubicBezTo>
                  <a:pt x="1733" y="389"/>
                  <a:pt x="1344" y="1"/>
                  <a:pt x="867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24" name="Google Shape;724;p13"/>
          <p:cNvSpPr/>
          <p:nvPr/>
        </p:nvSpPr>
        <p:spPr>
          <a:xfrm rot="-5400000">
            <a:off x="1038012" y="-214282"/>
            <a:ext cx="447517" cy="488787"/>
          </a:xfrm>
          <a:custGeom>
            <a:avLst/>
            <a:gdLst/>
            <a:ahLst/>
            <a:cxnLst/>
            <a:rect l="l" t="t" r="r" b="b"/>
            <a:pathLst>
              <a:path w="8480" h="9262" extrusionOk="0">
                <a:moveTo>
                  <a:pt x="2725" y="0"/>
                </a:moveTo>
                <a:lnTo>
                  <a:pt x="2725" y="0"/>
                </a:lnTo>
                <a:cubicBezTo>
                  <a:pt x="2725" y="1"/>
                  <a:pt x="3200" y="3672"/>
                  <a:pt x="3186" y="3906"/>
                </a:cubicBezTo>
                <a:lnTo>
                  <a:pt x="1" y="5099"/>
                </a:lnTo>
                <a:lnTo>
                  <a:pt x="3161" y="5590"/>
                </a:lnTo>
                <a:lnTo>
                  <a:pt x="3637" y="9261"/>
                </a:lnTo>
                <a:lnTo>
                  <a:pt x="4902" y="5602"/>
                </a:lnTo>
                <a:lnTo>
                  <a:pt x="8480" y="7056"/>
                </a:lnTo>
                <a:lnTo>
                  <a:pt x="6170" y="4374"/>
                </a:lnTo>
                <a:lnTo>
                  <a:pt x="7718" y="1588"/>
                </a:lnTo>
                <a:lnTo>
                  <a:pt x="5043" y="3028"/>
                </a:lnTo>
                <a:lnTo>
                  <a:pt x="2725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725" name="Google Shape;725;p13"/>
          <p:cNvGrpSpPr/>
          <p:nvPr/>
        </p:nvGrpSpPr>
        <p:grpSpPr>
          <a:xfrm>
            <a:off x="6256844" y="-224164"/>
            <a:ext cx="851235" cy="508555"/>
            <a:chOff x="3966334" y="-168123"/>
            <a:chExt cx="638426" cy="381416"/>
          </a:xfrm>
        </p:grpSpPr>
        <p:sp>
          <p:nvSpPr>
            <p:cNvPr id="726" name="Google Shape;726;p13"/>
            <p:cNvSpPr/>
            <p:nvPr/>
          </p:nvSpPr>
          <p:spPr>
            <a:xfrm rot="897324" flipH="1">
              <a:off x="4261519" y="-48827"/>
              <a:ext cx="319664" cy="224679"/>
            </a:xfrm>
            <a:custGeom>
              <a:avLst/>
              <a:gdLst/>
              <a:ahLst/>
              <a:cxnLst/>
              <a:rect l="l" t="t" r="r" b="b"/>
              <a:pathLst>
                <a:path w="8390" h="5897" extrusionOk="0">
                  <a:moveTo>
                    <a:pt x="5855" y="0"/>
                  </a:moveTo>
                  <a:cubicBezTo>
                    <a:pt x="5290" y="0"/>
                    <a:pt x="4714" y="162"/>
                    <a:pt x="4228" y="450"/>
                  </a:cubicBezTo>
                  <a:cubicBezTo>
                    <a:pt x="3273" y="1013"/>
                    <a:pt x="2614" y="1971"/>
                    <a:pt x="2133" y="2969"/>
                  </a:cubicBezTo>
                  <a:cubicBezTo>
                    <a:pt x="1896" y="3458"/>
                    <a:pt x="1690" y="3968"/>
                    <a:pt x="1360" y="4401"/>
                  </a:cubicBezTo>
                  <a:cubicBezTo>
                    <a:pt x="1030" y="4831"/>
                    <a:pt x="544" y="5181"/>
                    <a:pt x="0" y="5197"/>
                  </a:cubicBezTo>
                  <a:cubicBezTo>
                    <a:pt x="1112" y="5584"/>
                    <a:pt x="2146" y="5897"/>
                    <a:pt x="3294" y="5897"/>
                  </a:cubicBezTo>
                  <a:cubicBezTo>
                    <a:pt x="3415" y="5897"/>
                    <a:pt x="3536" y="5893"/>
                    <a:pt x="3659" y="5886"/>
                  </a:cubicBezTo>
                  <a:cubicBezTo>
                    <a:pt x="4956" y="5811"/>
                    <a:pt x="6274" y="5284"/>
                    <a:pt x="7071" y="4258"/>
                  </a:cubicBezTo>
                  <a:cubicBezTo>
                    <a:pt x="7869" y="3231"/>
                    <a:pt x="8390" y="1272"/>
                    <a:pt x="7359" y="481"/>
                  </a:cubicBezTo>
                  <a:cubicBezTo>
                    <a:pt x="6929" y="150"/>
                    <a:pt x="6397" y="0"/>
                    <a:pt x="585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27" name="Google Shape;727;p13"/>
            <p:cNvSpPr/>
            <p:nvPr/>
          </p:nvSpPr>
          <p:spPr>
            <a:xfrm rot="897324" flipH="1">
              <a:off x="3988186" y="-128401"/>
              <a:ext cx="335857" cy="213439"/>
            </a:xfrm>
            <a:custGeom>
              <a:avLst/>
              <a:gdLst/>
              <a:ahLst/>
              <a:cxnLst/>
              <a:rect l="l" t="t" r="r" b="b"/>
              <a:pathLst>
                <a:path w="8815" h="5602" extrusionOk="0">
                  <a:moveTo>
                    <a:pt x="2739" y="0"/>
                  </a:moveTo>
                  <a:cubicBezTo>
                    <a:pt x="2064" y="0"/>
                    <a:pt x="1401" y="216"/>
                    <a:pt x="924" y="688"/>
                  </a:cubicBezTo>
                  <a:cubicBezTo>
                    <a:pt x="0" y="1601"/>
                    <a:pt x="760" y="3480"/>
                    <a:pt x="1681" y="4398"/>
                  </a:cubicBezTo>
                  <a:cubicBezTo>
                    <a:pt x="2512" y="5228"/>
                    <a:pt x="3714" y="5602"/>
                    <a:pt x="4895" y="5602"/>
                  </a:cubicBezTo>
                  <a:cubicBezTo>
                    <a:pt x="5021" y="5602"/>
                    <a:pt x="5146" y="5598"/>
                    <a:pt x="5270" y="5589"/>
                  </a:cubicBezTo>
                  <a:cubicBezTo>
                    <a:pt x="6567" y="5503"/>
                    <a:pt x="7649" y="5027"/>
                    <a:pt x="8814" y="4453"/>
                  </a:cubicBezTo>
                  <a:lnTo>
                    <a:pt x="8814" y="4453"/>
                  </a:lnTo>
                  <a:cubicBezTo>
                    <a:pt x="8771" y="4457"/>
                    <a:pt x="8728" y="4459"/>
                    <a:pt x="8686" y="4459"/>
                  </a:cubicBezTo>
                  <a:cubicBezTo>
                    <a:pt x="8191" y="4459"/>
                    <a:pt x="7717" y="4187"/>
                    <a:pt x="7366" y="3831"/>
                  </a:cubicBezTo>
                  <a:cubicBezTo>
                    <a:pt x="6984" y="3444"/>
                    <a:pt x="6717" y="2962"/>
                    <a:pt x="6422" y="2507"/>
                  </a:cubicBezTo>
                  <a:cubicBezTo>
                    <a:pt x="5819" y="1577"/>
                    <a:pt x="5046" y="707"/>
                    <a:pt x="4029" y="267"/>
                  </a:cubicBezTo>
                  <a:cubicBezTo>
                    <a:pt x="3627" y="93"/>
                    <a:pt x="3180" y="0"/>
                    <a:pt x="273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728" name="Google Shape;728;p13"/>
          <p:cNvSpPr/>
          <p:nvPr/>
        </p:nvSpPr>
        <p:spPr>
          <a:xfrm flipH="1">
            <a:off x="9327331" y="-159715"/>
            <a:ext cx="447517" cy="488787"/>
          </a:xfrm>
          <a:custGeom>
            <a:avLst/>
            <a:gdLst/>
            <a:ahLst/>
            <a:cxnLst/>
            <a:rect l="l" t="t" r="r" b="b"/>
            <a:pathLst>
              <a:path w="8480" h="9262" extrusionOk="0">
                <a:moveTo>
                  <a:pt x="2725" y="0"/>
                </a:moveTo>
                <a:lnTo>
                  <a:pt x="2725" y="0"/>
                </a:lnTo>
                <a:cubicBezTo>
                  <a:pt x="2725" y="1"/>
                  <a:pt x="3200" y="3672"/>
                  <a:pt x="3186" y="3906"/>
                </a:cubicBezTo>
                <a:lnTo>
                  <a:pt x="1" y="5099"/>
                </a:lnTo>
                <a:lnTo>
                  <a:pt x="3161" y="5590"/>
                </a:lnTo>
                <a:lnTo>
                  <a:pt x="3637" y="9261"/>
                </a:lnTo>
                <a:lnTo>
                  <a:pt x="4902" y="5602"/>
                </a:lnTo>
                <a:lnTo>
                  <a:pt x="8480" y="7056"/>
                </a:lnTo>
                <a:lnTo>
                  <a:pt x="6170" y="4374"/>
                </a:lnTo>
                <a:lnTo>
                  <a:pt x="7718" y="1588"/>
                </a:lnTo>
                <a:lnTo>
                  <a:pt x="5043" y="3028"/>
                </a:lnTo>
                <a:lnTo>
                  <a:pt x="2725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29" name="Google Shape;729;p13"/>
          <p:cNvSpPr/>
          <p:nvPr/>
        </p:nvSpPr>
        <p:spPr>
          <a:xfrm rot="10800000" flipH="1">
            <a:off x="-107604" y="5234856"/>
            <a:ext cx="447517" cy="488787"/>
          </a:xfrm>
          <a:custGeom>
            <a:avLst/>
            <a:gdLst/>
            <a:ahLst/>
            <a:cxnLst/>
            <a:rect l="l" t="t" r="r" b="b"/>
            <a:pathLst>
              <a:path w="8480" h="9262" extrusionOk="0">
                <a:moveTo>
                  <a:pt x="2725" y="0"/>
                </a:moveTo>
                <a:lnTo>
                  <a:pt x="2725" y="0"/>
                </a:lnTo>
                <a:cubicBezTo>
                  <a:pt x="2725" y="1"/>
                  <a:pt x="3200" y="3672"/>
                  <a:pt x="3186" y="3906"/>
                </a:cubicBezTo>
                <a:lnTo>
                  <a:pt x="1" y="5099"/>
                </a:lnTo>
                <a:lnTo>
                  <a:pt x="3161" y="5590"/>
                </a:lnTo>
                <a:lnTo>
                  <a:pt x="3637" y="9261"/>
                </a:lnTo>
                <a:lnTo>
                  <a:pt x="4902" y="5602"/>
                </a:lnTo>
                <a:lnTo>
                  <a:pt x="8480" y="7056"/>
                </a:lnTo>
                <a:lnTo>
                  <a:pt x="6170" y="4374"/>
                </a:lnTo>
                <a:lnTo>
                  <a:pt x="7718" y="1588"/>
                </a:lnTo>
                <a:lnTo>
                  <a:pt x="5043" y="3028"/>
                </a:lnTo>
                <a:lnTo>
                  <a:pt x="2725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30" name="Google Shape;730;p13"/>
          <p:cNvSpPr/>
          <p:nvPr/>
        </p:nvSpPr>
        <p:spPr>
          <a:xfrm>
            <a:off x="10603247" y="127417"/>
            <a:ext cx="126455" cy="126455"/>
          </a:xfrm>
          <a:custGeom>
            <a:avLst/>
            <a:gdLst/>
            <a:ahLst/>
            <a:cxnLst/>
            <a:rect l="l" t="t" r="r" b="b"/>
            <a:pathLst>
              <a:path w="1734" h="1734" extrusionOk="0">
                <a:moveTo>
                  <a:pt x="867" y="1"/>
                </a:moveTo>
                <a:cubicBezTo>
                  <a:pt x="388" y="1"/>
                  <a:pt x="0" y="390"/>
                  <a:pt x="0" y="867"/>
                </a:cubicBezTo>
                <a:cubicBezTo>
                  <a:pt x="0" y="1346"/>
                  <a:pt x="388" y="1734"/>
                  <a:pt x="867" y="1734"/>
                </a:cubicBezTo>
                <a:cubicBezTo>
                  <a:pt x="1344" y="1734"/>
                  <a:pt x="1733" y="1346"/>
                  <a:pt x="1733" y="867"/>
                </a:cubicBezTo>
                <a:cubicBezTo>
                  <a:pt x="1733" y="389"/>
                  <a:pt x="1344" y="1"/>
                  <a:pt x="867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731" name="Google Shape;731;p13"/>
          <p:cNvGrpSpPr/>
          <p:nvPr/>
        </p:nvGrpSpPr>
        <p:grpSpPr>
          <a:xfrm rot="10800000" flipH="1">
            <a:off x="-61781" y="2331485"/>
            <a:ext cx="355836" cy="771260"/>
            <a:chOff x="-46336" y="3240794"/>
            <a:chExt cx="266877" cy="578445"/>
          </a:xfrm>
        </p:grpSpPr>
        <p:sp>
          <p:nvSpPr>
            <p:cNvPr id="732" name="Google Shape;732;p13"/>
            <p:cNvSpPr/>
            <p:nvPr/>
          </p:nvSpPr>
          <p:spPr>
            <a:xfrm rot="-5365937" flipH="1">
              <a:off x="-53200" y="3289390"/>
              <a:ext cx="319654" cy="224672"/>
            </a:xfrm>
            <a:custGeom>
              <a:avLst/>
              <a:gdLst/>
              <a:ahLst/>
              <a:cxnLst/>
              <a:rect l="l" t="t" r="r" b="b"/>
              <a:pathLst>
                <a:path w="8390" h="5897" extrusionOk="0">
                  <a:moveTo>
                    <a:pt x="5855" y="0"/>
                  </a:moveTo>
                  <a:cubicBezTo>
                    <a:pt x="5290" y="0"/>
                    <a:pt x="4714" y="162"/>
                    <a:pt x="4228" y="450"/>
                  </a:cubicBezTo>
                  <a:cubicBezTo>
                    <a:pt x="3273" y="1013"/>
                    <a:pt x="2614" y="1971"/>
                    <a:pt x="2133" y="2969"/>
                  </a:cubicBezTo>
                  <a:cubicBezTo>
                    <a:pt x="1896" y="3458"/>
                    <a:pt x="1690" y="3968"/>
                    <a:pt x="1360" y="4401"/>
                  </a:cubicBezTo>
                  <a:cubicBezTo>
                    <a:pt x="1030" y="4831"/>
                    <a:pt x="544" y="5181"/>
                    <a:pt x="0" y="5197"/>
                  </a:cubicBezTo>
                  <a:cubicBezTo>
                    <a:pt x="1112" y="5584"/>
                    <a:pt x="2146" y="5897"/>
                    <a:pt x="3294" y="5897"/>
                  </a:cubicBezTo>
                  <a:cubicBezTo>
                    <a:pt x="3415" y="5897"/>
                    <a:pt x="3536" y="5893"/>
                    <a:pt x="3659" y="5886"/>
                  </a:cubicBezTo>
                  <a:cubicBezTo>
                    <a:pt x="4956" y="5811"/>
                    <a:pt x="6274" y="5284"/>
                    <a:pt x="7071" y="4258"/>
                  </a:cubicBezTo>
                  <a:cubicBezTo>
                    <a:pt x="7869" y="3231"/>
                    <a:pt x="8390" y="1272"/>
                    <a:pt x="7359" y="481"/>
                  </a:cubicBezTo>
                  <a:cubicBezTo>
                    <a:pt x="6929" y="150"/>
                    <a:pt x="6397" y="0"/>
                    <a:pt x="585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33" name="Google Shape;733;p13"/>
            <p:cNvSpPr/>
            <p:nvPr/>
          </p:nvSpPr>
          <p:spPr>
            <a:xfrm rot="-5365937" flipH="1">
              <a:off x="-105884" y="3543551"/>
              <a:ext cx="335846" cy="213433"/>
            </a:xfrm>
            <a:custGeom>
              <a:avLst/>
              <a:gdLst/>
              <a:ahLst/>
              <a:cxnLst/>
              <a:rect l="l" t="t" r="r" b="b"/>
              <a:pathLst>
                <a:path w="8815" h="5602" extrusionOk="0">
                  <a:moveTo>
                    <a:pt x="2739" y="0"/>
                  </a:moveTo>
                  <a:cubicBezTo>
                    <a:pt x="2064" y="0"/>
                    <a:pt x="1401" y="216"/>
                    <a:pt x="924" y="688"/>
                  </a:cubicBezTo>
                  <a:cubicBezTo>
                    <a:pt x="0" y="1601"/>
                    <a:pt x="760" y="3480"/>
                    <a:pt x="1681" y="4398"/>
                  </a:cubicBezTo>
                  <a:cubicBezTo>
                    <a:pt x="2512" y="5228"/>
                    <a:pt x="3714" y="5602"/>
                    <a:pt x="4895" y="5602"/>
                  </a:cubicBezTo>
                  <a:cubicBezTo>
                    <a:pt x="5021" y="5602"/>
                    <a:pt x="5146" y="5598"/>
                    <a:pt x="5270" y="5589"/>
                  </a:cubicBezTo>
                  <a:cubicBezTo>
                    <a:pt x="6567" y="5503"/>
                    <a:pt x="7649" y="5027"/>
                    <a:pt x="8814" y="4453"/>
                  </a:cubicBezTo>
                  <a:lnTo>
                    <a:pt x="8814" y="4453"/>
                  </a:lnTo>
                  <a:cubicBezTo>
                    <a:pt x="8771" y="4457"/>
                    <a:pt x="8728" y="4459"/>
                    <a:pt x="8686" y="4459"/>
                  </a:cubicBezTo>
                  <a:cubicBezTo>
                    <a:pt x="8191" y="4459"/>
                    <a:pt x="7717" y="4187"/>
                    <a:pt x="7366" y="3831"/>
                  </a:cubicBezTo>
                  <a:cubicBezTo>
                    <a:pt x="6984" y="3444"/>
                    <a:pt x="6717" y="2962"/>
                    <a:pt x="6422" y="2507"/>
                  </a:cubicBezTo>
                  <a:cubicBezTo>
                    <a:pt x="5819" y="1577"/>
                    <a:pt x="5046" y="707"/>
                    <a:pt x="4029" y="267"/>
                  </a:cubicBezTo>
                  <a:cubicBezTo>
                    <a:pt x="3627" y="93"/>
                    <a:pt x="3180" y="0"/>
                    <a:pt x="273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734" name="Google Shape;734;p13"/>
          <p:cNvGrpSpPr/>
          <p:nvPr/>
        </p:nvGrpSpPr>
        <p:grpSpPr>
          <a:xfrm>
            <a:off x="2334563" y="-248063"/>
            <a:ext cx="863112" cy="593771"/>
            <a:chOff x="1666375" y="-186047"/>
            <a:chExt cx="647334" cy="445328"/>
          </a:xfrm>
        </p:grpSpPr>
        <p:sp>
          <p:nvSpPr>
            <p:cNvPr id="735" name="Google Shape;735;p13"/>
            <p:cNvSpPr/>
            <p:nvPr/>
          </p:nvSpPr>
          <p:spPr>
            <a:xfrm rot="-1524193" flipH="1">
              <a:off x="1961299" y="-128342"/>
              <a:ext cx="319671" cy="224684"/>
            </a:xfrm>
            <a:custGeom>
              <a:avLst/>
              <a:gdLst/>
              <a:ahLst/>
              <a:cxnLst/>
              <a:rect l="l" t="t" r="r" b="b"/>
              <a:pathLst>
                <a:path w="8390" h="5897" extrusionOk="0">
                  <a:moveTo>
                    <a:pt x="5855" y="0"/>
                  </a:moveTo>
                  <a:cubicBezTo>
                    <a:pt x="5290" y="0"/>
                    <a:pt x="4714" y="162"/>
                    <a:pt x="4228" y="450"/>
                  </a:cubicBezTo>
                  <a:cubicBezTo>
                    <a:pt x="3273" y="1013"/>
                    <a:pt x="2614" y="1971"/>
                    <a:pt x="2133" y="2969"/>
                  </a:cubicBezTo>
                  <a:cubicBezTo>
                    <a:pt x="1896" y="3458"/>
                    <a:pt x="1690" y="3968"/>
                    <a:pt x="1360" y="4401"/>
                  </a:cubicBezTo>
                  <a:cubicBezTo>
                    <a:pt x="1030" y="4831"/>
                    <a:pt x="544" y="5181"/>
                    <a:pt x="0" y="5197"/>
                  </a:cubicBezTo>
                  <a:cubicBezTo>
                    <a:pt x="1112" y="5584"/>
                    <a:pt x="2146" y="5897"/>
                    <a:pt x="3294" y="5897"/>
                  </a:cubicBezTo>
                  <a:cubicBezTo>
                    <a:pt x="3415" y="5897"/>
                    <a:pt x="3536" y="5893"/>
                    <a:pt x="3659" y="5886"/>
                  </a:cubicBezTo>
                  <a:cubicBezTo>
                    <a:pt x="4956" y="5811"/>
                    <a:pt x="6274" y="5284"/>
                    <a:pt x="7071" y="4258"/>
                  </a:cubicBezTo>
                  <a:cubicBezTo>
                    <a:pt x="7869" y="3231"/>
                    <a:pt x="8390" y="1272"/>
                    <a:pt x="7359" y="481"/>
                  </a:cubicBezTo>
                  <a:cubicBezTo>
                    <a:pt x="6929" y="150"/>
                    <a:pt x="6397" y="0"/>
                    <a:pt x="585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36" name="Google Shape;736;p13"/>
            <p:cNvSpPr/>
            <p:nvPr/>
          </p:nvSpPr>
          <p:spPr>
            <a:xfrm rot="-1524193" flipH="1">
              <a:off x="1695920" y="-15886"/>
              <a:ext cx="335865" cy="213445"/>
            </a:xfrm>
            <a:custGeom>
              <a:avLst/>
              <a:gdLst/>
              <a:ahLst/>
              <a:cxnLst/>
              <a:rect l="l" t="t" r="r" b="b"/>
              <a:pathLst>
                <a:path w="8815" h="5602" extrusionOk="0">
                  <a:moveTo>
                    <a:pt x="2739" y="0"/>
                  </a:moveTo>
                  <a:cubicBezTo>
                    <a:pt x="2064" y="0"/>
                    <a:pt x="1401" y="216"/>
                    <a:pt x="924" y="688"/>
                  </a:cubicBezTo>
                  <a:cubicBezTo>
                    <a:pt x="0" y="1601"/>
                    <a:pt x="760" y="3480"/>
                    <a:pt x="1681" y="4398"/>
                  </a:cubicBezTo>
                  <a:cubicBezTo>
                    <a:pt x="2512" y="5228"/>
                    <a:pt x="3714" y="5602"/>
                    <a:pt x="4895" y="5602"/>
                  </a:cubicBezTo>
                  <a:cubicBezTo>
                    <a:pt x="5021" y="5602"/>
                    <a:pt x="5146" y="5598"/>
                    <a:pt x="5270" y="5589"/>
                  </a:cubicBezTo>
                  <a:cubicBezTo>
                    <a:pt x="6567" y="5503"/>
                    <a:pt x="7649" y="5027"/>
                    <a:pt x="8814" y="4453"/>
                  </a:cubicBezTo>
                  <a:lnTo>
                    <a:pt x="8814" y="4453"/>
                  </a:lnTo>
                  <a:cubicBezTo>
                    <a:pt x="8771" y="4457"/>
                    <a:pt x="8728" y="4459"/>
                    <a:pt x="8686" y="4459"/>
                  </a:cubicBezTo>
                  <a:cubicBezTo>
                    <a:pt x="8191" y="4459"/>
                    <a:pt x="7717" y="4187"/>
                    <a:pt x="7366" y="3831"/>
                  </a:cubicBezTo>
                  <a:cubicBezTo>
                    <a:pt x="6984" y="3444"/>
                    <a:pt x="6717" y="2962"/>
                    <a:pt x="6422" y="2507"/>
                  </a:cubicBezTo>
                  <a:cubicBezTo>
                    <a:pt x="5819" y="1577"/>
                    <a:pt x="5046" y="707"/>
                    <a:pt x="4029" y="267"/>
                  </a:cubicBezTo>
                  <a:cubicBezTo>
                    <a:pt x="3627" y="93"/>
                    <a:pt x="3180" y="0"/>
                    <a:pt x="273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737" name="Google Shape;737;p13"/>
          <p:cNvSpPr/>
          <p:nvPr/>
        </p:nvSpPr>
        <p:spPr>
          <a:xfrm>
            <a:off x="4026075" y="-214282"/>
            <a:ext cx="447517" cy="488787"/>
          </a:xfrm>
          <a:custGeom>
            <a:avLst/>
            <a:gdLst/>
            <a:ahLst/>
            <a:cxnLst/>
            <a:rect l="l" t="t" r="r" b="b"/>
            <a:pathLst>
              <a:path w="8480" h="9262" extrusionOk="0">
                <a:moveTo>
                  <a:pt x="2725" y="0"/>
                </a:moveTo>
                <a:lnTo>
                  <a:pt x="2725" y="0"/>
                </a:lnTo>
                <a:cubicBezTo>
                  <a:pt x="2725" y="1"/>
                  <a:pt x="3200" y="3672"/>
                  <a:pt x="3186" y="3906"/>
                </a:cubicBezTo>
                <a:lnTo>
                  <a:pt x="1" y="5099"/>
                </a:lnTo>
                <a:lnTo>
                  <a:pt x="3161" y="5590"/>
                </a:lnTo>
                <a:lnTo>
                  <a:pt x="3637" y="9261"/>
                </a:lnTo>
                <a:lnTo>
                  <a:pt x="4902" y="5602"/>
                </a:lnTo>
                <a:lnTo>
                  <a:pt x="8480" y="7056"/>
                </a:lnTo>
                <a:lnTo>
                  <a:pt x="6170" y="4374"/>
                </a:lnTo>
                <a:lnTo>
                  <a:pt x="7718" y="1588"/>
                </a:lnTo>
                <a:lnTo>
                  <a:pt x="5043" y="3028"/>
                </a:lnTo>
                <a:lnTo>
                  <a:pt x="2725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38" name="Google Shape;738;p13"/>
          <p:cNvSpPr/>
          <p:nvPr/>
        </p:nvSpPr>
        <p:spPr>
          <a:xfrm>
            <a:off x="5301991" y="127401"/>
            <a:ext cx="126455" cy="126455"/>
          </a:xfrm>
          <a:custGeom>
            <a:avLst/>
            <a:gdLst/>
            <a:ahLst/>
            <a:cxnLst/>
            <a:rect l="l" t="t" r="r" b="b"/>
            <a:pathLst>
              <a:path w="1734" h="1734" extrusionOk="0">
                <a:moveTo>
                  <a:pt x="867" y="1"/>
                </a:moveTo>
                <a:cubicBezTo>
                  <a:pt x="388" y="1"/>
                  <a:pt x="0" y="390"/>
                  <a:pt x="0" y="867"/>
                </a:cubicBezTo>
                <a:cubicBezTo>
                  <a:pt x="0" y="1346"/>
                  <a:pt x="388" y="1734"/>
                  <a:pt x="867" y="1734"/>
                </a:cubicBezTo>
                <a:cubicBezTo>
                  <a:pt x="1344" y="1734"/>
                  <a:pt x="1733" y="1346"/>
                  <a:pt x="1733" y="867"/>
                </a:cubicBezTo>
                <a:cubicBezTo>
                  <a:pt x="1733" y="389"/>
                  <a:pt x="1344" y="1"/>
                  <a:pt x="867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739" name="Google Shape;739;p13"/>
          <p:cNvGrpSpPr/>
          <p:nvPr/>
        </p:nvGrpSpPr>
        <p:grpSpPr>
          <a:xfrm rot="10800000">
            <a:off x="11558100" y="-147081"/>
            <a:ext cx="736003" cy="675421"/>
            <a:chOff x="0" y="4653517"/>
            <a:chExt cx="636608" cy="584207"/>
          </a:xfrm>
        </p:grpSpPr>
        <p:sp>
          <p:nvSpPr>
            <p:cNvPr id="740" name="Google Shape;740;p13"/>
            <p:cNvSpPr/>
            <p:nvPr/>
          </p:nvSpPr>
          <p:spPr>
            <a:xfrm>
              <a:off x="247721" y="4653517"/>
              <a:ext cx="230922" cy="212928"/>
            </a:xfrm>
            <a:custGeom>
              <a:avLst/>
              <a:gdLst/>
              <a:ahLst/>
              <a:cxnLst/>
              <a:rect l="l" t="t" r="r" b="b"/>
              <a:pathLst>
                <a:path w="4222" h="3893" extrusionOk="0">
                  <a:moveTo>
                    <a:pt x="2112" y="0"/>
                  </a:moveTo>
                  <a:cubicBezTo>
                    <a:pt x="1993" y="0"/>
                    <a:pt x="1873" y="11"/>
                    <a:pt x="1751" y="34"/>
                  </a:cubicBezTo>
                  <a:cubicBezTo>
                    <a:pt x="696" y="233"/>
                    <a:pt x="1" y="1250"/>
                    <a:pt x="199" y="2306"/>
                  </a:cubicBezTo>
                  <a:cubicBezTo>
                    <a:pt x="374" y="3241"/>
                    <a:pt x="1191" y="3893"/>
                    <a:pt x="2109" y="3893"/>
                  </a:cubicBezTo>
                  <a:cubicBezTo>
                    <a:pt x="2228" y="3893"/>
                    <a:pt x="2349" y="3882"/>
                    <a:pt x="2470" y="3859"/>
                  </a:cubicBezTo>
                  <a:cubicBezTo>
                    <a:pt x="3527" y="3660"/>
                    <a:pt x="4222" y="2643"/>
                    <a:pt x="4024" y="1588"/>
                  </a:cubicBezTo>
                  <a:cubicBezTo>
                    <a:pt x="3848" y="653"/>
                    <a:pt x="3030" y="0"/>
                    <a:pt x="211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41" name="Google Shape;741;p13"/>
            <p:cNvSpPr/>
            <p:nvPr/>
          </p:nvSpPr>
          <p:spPr>
            <a:xfrm>
              <a:off x="404318" y="4892650"/>
              <a:ext cx="232290" cy="212928"/>
            </a:xfrm>
            <a:custGeom>
              <a:avLst/>
              <a:gdLst/>
              <a:ahLst/>
              <a:cxnLst/>
              <a:rect l="l" t="t" r="r" b="b"/>
              <a:pathLst>
                <a:path w="4247" h="3893" extrusionOk="0">
                  <a:moveTo>
                    <a:pt x="2122" y="1"/>
                  </a:moveTo>
                  <a:cubicBezTo>
                    <a:pt x="1218" y="1"/>
                    <a:pt x="407" y="633"/>
                    <a:pt x="217" y="1553"/>
                  </a:cubicBezTo>
                  <a:cubicBezTo>
                    <a:pt x="0" y="2605"/>
                    <a:pt x="677" y="3635"/>
                    <a:pt x="1729" y="3852"/>
                  </a:cubicBezTo>
                  <a:cubicBezTo>
                    <a:pt x="1862" y="3880"/>
                    <a:pt x="1994" y="3893"/>
                    <a:pt x="2124" y="3893"/>
                  </a:cubicBezTo>
                  <a:cubicBezTo>
                    <a:pt x="3028" y="3893"/>
                    <a:pt x="3838" y="3260"/>
                    <a:pt x="4029" y="2340"/>
                  </a:cubicBezTo>
                  <a:cubicBezTo>
                    <a:pt x="4246" y="1288"/>
                    <a:pt x="3569" y="258"/>
                    <a:pt x="2516" y="41"/>
                  </a:cubicBezTo>
                  <a:cubicBezTo>
                    <a:pt x="2384" y="14"/>
                    <a:pt x="2252" y="1"/>
                    <a:pt x="212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42" name="Google Shape;742;p13"/>
            <p:cNvSpPr/>
            <p:nvPr/>
          </p:nvSpPr>
          <p:spPr>
            <a:xfrm>
              <a:off x="0" y="4799885"/>
              <a:ext cx="233712" cy="212873"/>
            </a:xfrm>
            <a:custGeom>
              <a:avLst/>
              <a:gdLst/>
              <a:ahLst/>
              <a:cxnLst/>
              <a:rect l="l" t="t" r="r" b="b"/>
              <a:pathLst>
                <a:path w="4273" h="3892" extrusionOk="0">
                  <a:moveTo>
                    <a:pt x="2136" y="0"/>
                  </a:moveTo>
                  <a:cubicBezTo>
                    <a:pt x="1638" y="0"/>
                    <a:pt x="1140" y="190"/>
                    <a:pt x="761" y="570"/>
                  </a:cubicBezTo>
                  <a:cubicBezTo>
                    <a:pt x="1" y="1329"/>
                    <a:pt x="1" y="2562"/>
                    <a:pt x="761" y="3321"/>
                  </a:cubicBezTo>
                  <a:cubicBezTo>
                    <a:pt x="1140" y="3701"/>
                    <a:pt x="1638" y="3891"/>
                    <a:pt x="2136" y="3891"/>
                  </a:cubicBezTo>
                  <a:cubicBezTo>
                    <a:pt x="2634" y="3891"/>
                    <a:pt x="3132" y="3701"/>
                    <a:pt x="3512" y="3321"/>
                  </a:cubicBezTo>
                  <a:cubicBezTo>
                    <a:pt x="4272" y="2562"/>
                    <a:pt x="4272" y="1329"/>
                    <a:pt x="3512" y="570"/>
                  </a:cubicBezTo>
                  <a:cubicBezTo>
                    <a:pt x="3132" y="190"/>
                    <a:pt x="2634" y="0"/>
                    <a:pt x="213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43" name="Google Shape;743;p13"/>
            <p:cNvSpPr/>
            <p:nvPr/>
          </p:nvSpPr>
          <p:spPr>
            <a:xfrm>
              <a:off x="279336" y="4781179"/>
              <a:ext cx="89645" cy="456539"/>
            </a:xfrm>
            <a:custGeom>
              <a:avLst/>
              <a:gdLst/>
              <a:ahLst/>
              <a:cxnLst/>
              <a:rect l="l" t="t" r="r" b="b"/>
              <a:pathLst>
                <a:path w="1639" h="8347" extrusionOk="0">
                  <a:moveTo>
                    <a:pt x="1529" y="0"/>
                  </a:moveTo>
                  <a:cubicBezTo>
                    <a:pt x="1485" y="0"/>
                    <a:pt x="1443" y="28"/>
                    <a:pt x="1430" y="73"/>
                  </a:cubicBezTo>
                  <a:cubicBezTo>
                    <a:pt x="1304" y="508"/>
                    <a:pt x="1182" y="974"/>
                    <a:pt x="1053" y="1495"/>
                  </a:cubicBezTo>
                  <a:cubicBezTo>
                    <a:pt x="512" y="3694"/>
                    <a:pt x="159" y="5964"/>
                    <a:pt x="5" y="8241"/>
                  </a:cubicBezTo>
                  <a:cubicBezTo>
                    <a:pt x="1" y="8295"/>
                    <a:pt x="42" y="8342"/>
                    <a:pt x="98" y="8346"/>
                  </a:cubicBezTo>
                  <a:lnTo>
                    <a:pt x="104" y="8346"/>
                  </a:lnTo>
                  <a:cubicBezTo>
                    <a:pt x="156" y="8346"/>
                    <a:pt x="201" y="8305"/>
                    <a:pt x="205" y="8254"/>
                  </a:cubicBezTo>
                  <a:cubicBezTo>
                    <a:pt x="360" y="5989"/>
                    <a:pt x="710" y="3730"/>
                    <a:pt x="1248" y="1543"/>
                  </a:cubicBezTo>
                  <a:cubicBezTo>
                    <a:pt x="1376" y="1024"/>
                    <a:pt x="1497" y="561"/>
                    <a:pt x="1623" y="127"/>
                  </a:cubicBezTo>
                  <a:cubicBezTo>
                    <a:pt x="1639" y="75"/>
                    <a:pt x="1608" y="19"/>
                    <a:pt x="1554" y="3"/>
                  </a:cubicBezTo>
                  <a:cubicBezTo>
                    <a:pt x="1546" y="1"/>
                    <a:pt x="1537" y="0"/>
                    <a:pt x="152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44" name="Google Shape;744;p13"/>
            <p:cNvSpPr/>
            <p:nvPr/>
          </p:nvSpPr>
          <p:spPr>
            <a:xfrm>
              <a:off x="368163" y="5001879"/>
              <a:ext cx="158342" cy="235845"/>
            </a:xfrm>
            <a:custGeom>
              <a:avLst/>
              <a:gdLst/>
              <a:ahLst/>
              <a:cxnLst/>
              <a:rect l="l" t="t" r="r" b="b"/>
              <a:pathLst>
                <a:path w="2895" h="4312" extrusionOk="0">
                  <a:moveTo>
                    <a:pt x="2782" y="0"/>
                  </a:moveTo>
                  <a:cubicBezTo>
                    <a:pt x="2753" y="0"/>
                    <a:pt x="2724" y="13"/>
                    <a:pt x="2704" y="38"/>
                  </a:cubicBezTo>
                  <a:cubicBezTo>
                    <a:pt x="2297" y="550"/>
                    <a:pt x="1943" y="1030"/>
                    <a:pt x="1617" y="1506"/>
                  </a:cubicBezTo>
                  <a:cubicBezTo>
                    <a:pt x="1043" y="2341"/>
                    <a:pt x="508" y="3237"/>
                    <a:pt x="26" y="4166"/>
                  </a:cubicBezTo>
                  <a:cubicBezTo>
                    <a:pt x="0" y="4214"/>
                    <a:pt x="19" y="4274"/>
                    <a:pt x="68" y="4300"/>
                  </a:cubicBezTo>
                  <a:cubicBezTo>
                    <a:pt x="84" y="4307"/>
                    <a:pt x="99" y="4311"/>
                    <a:pt x="115" y="4311"/>
                  </a:cubicBezTo>
                  <a:cubicBezTo>
                    <a:pt x="151" y="4311"/>
                    <a:pt x="186" y="4291"/>
                    <a:pt x="204" y="4256"/>
                  </a:cubicBezTo>
                  <a:cubicBezTo>
                    <a:pt x="683" y="3334"/>
                    <a:pt x="1213" y="2445"/>
                    <a:pt x="1783" y="1618"/>
                  </a:cubicBezTo>
                  <a:cubicBezTo>
                    <a:pt x="2106" y="1146"/>
                    <a:pt x="2458" y="670"/>
                    <a:pt x="2861" y="162"/>
                  </a:cubicBezTo>
                  <a:cubicBezTo>
                    <a:pt x="2895" y="118"/>
                    <a:pt x="2888" y="55"/>
                    <a:pt x="2844" y="21"/>
                  </a:cubicBezTo>
                  <a:cubicBezTo>
                    <a:pt x="2826" y="7"/>
                    <a:pt x="2804" y="0"/>
                    <a:pt x="278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45" name="Google Shape;745;p13"/>
            <p:cNvSpPr/>
            <p:nvPr/>
          </p:nvSpPr>
          <p:spPr>
            <a:xfrm>
              <a:off x="113058" y="4917920"/>
              <a:ext cx="68478" cy="319802"/>
            </a:xfrm>
            <a:custGeom>
              <a:avLst/>
              <a:gdLst/>
              <a:ahLst/>
              <a:cxnLst/>
              <a:rect l="l" t="t" r="r" b="b"/>
              <a:pathLst>
                <a:path w="1252" h="5847" extrusionOk="0">
                  <a:moveTo>
                    <a:pt x="109" y="1"/>
                  </a:moveTo>
                  <a:cubicBezTo>
                    <a:pt x="104" y="1"/>
                    <a:pt x="99" y="1"/>
                    <a:pt x="95" y="2"/>
                  </a:cubicBezTo>
                  <a:cubicBezTo>
                    <a:pt x="39" y="9"/>
                    <a:pt x="1" y="60"/>
                    <a:pt x="8" y="114"/>
                  </a:cubicBezTo>
                  <a:cubicBezTo>
                    <a:pt x="79" y="654"/>
                    <a:pt x="150" y="1194"/>
                    <a:pt x="230" y="1731"/>
                  </a:cubicBezTo>
                  <a:cubicBezTo>
                    <a:pt x="434" y="3142"/>
                    <a:pt x="635" y="4209"/>
                    <a:pt x="886" y="5191"/>
                  </a:cubicBezTo>
                  <a:cubicBezTo>
                    <a:pt x="936" y="5387"/>
                    <a:pt x="989" y="5578"/>
                    <a:pt x="1045" y="5774"/>
                  </a:cubicBezTo>
                  <a:cubicBezTo>
                    <a:pt x="1056" y="5819"/>
                    <a:pt x="1096" y="5846"/>
                    <a:pt x="1141" y="5846"/>
                  </a:cubicBezTo>
                  <a:cubicBezTo>
                    <a:pt x="1149" y="5846"/>
                    <a:pt x="1158" y="5845"/>
                    <a:pt x="1168" y="5845"/>
                  </a:cubicBezTo>
                  <a:cubicBezTo>
                    <a:pt x="1221" y="5830"/>
                    <a:pt x="1252" y="5774"/>
                    <a:pt x="1236" y="5722"/>
                  </a:cubicBezTo>
                  <a:cubicBezTo>
                    <a:pt x="1183" y="5528"/>
                    <a:pt x="1130" y="5337"/>
                    <a:pt x="1081" y="5144"/>
                  </a:cubicBezTo>
                  <a:cubicBezTo>
                    <a:pt x="831" y="4169"/>
                    <a:pt x="630" y="3108"/>
                    <a:pt x="429" y="1703"/>
                  </a:cubicBezTo>
                  <a:cubicBezTo>
                    <a:pt x="348" y="1166"/>
                    <a:pt x="277" y="627"/>
                    <a:pt x="207" y="88"/>
                  </a:cubicBezTo>
                  <a:cubicBezTo>
                    <a:pt x="200" y="38"/>
                    <a:pt x="156" y="1"/>
                    <a:pt x="10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746" name="Google Shape;746;p13"/>
          <p:cNvSpPr/>
          <p:nvPr/>
        </p:nvSpPr>
        <p:spPr>
          <a:xfrm rot="10800000">
            <a:off x="1562453" y="6564224"/>
            <a:ext cx="407171" cy="404705"/>
          </a:xfrm>
          <a:custGeom>
            <a:avLst/>
            <a:gdLst/>
            <a:ahLst/>
            <a:cxnLst/>
            <a:rect l="l" t="t" r="r" b="b"/>
            <a:pathLst>
              <a:path w="21635" h="21504" extrusionOk="0">
                <a:moveTo>
                  <a:pt x="12320" y="1"/>
                </a:moveTo>
                <a:cubicBezTo>
                  <a:pt x="12108" y="1"/>
                  <a:pt x="11895" y="112"/>
                  <a:pt x="11792" y="351"/>
                </a:cubicBezTo>
                <a:lnTo>
                  <a:pt x="8478" y="7965"/>
                </a:lnTo>
                <a:lnTo>
                  <a:pt x="729" y="8657"/>
                </a:lnTo>
                <a:cubicBezTo>
                  <a:pt x="120" y="8716"/>
                  <a:pt x="1" y="9555"/>
                  <a:pt x="573" y="9779"/>
                </a:cubicBezTo>
                <a:lnTo>
                  <a:pt x="8062" y="12684"/>
                </a:lnTo>
                <a:lnTo>
                  <a:pt x="8663" y="20961"/>
                </a:lnTo>
                <a:cubicBezTo>
                  <a:pt x="8689" y="21308"/>
                  <a:pt x="8968" y="21503"/>
                  <a:pt x="9249" y="21503"/>
                </a:cubicBezTo>
                <a:cubicBezTo>
                  <a:pt x="9460" y="21503"/>
                  <a:pt x="9672" y="21393"/>
                  <a:pt x="9777" y="21153"/>
                </a:cubicBezTo>
                <a:lnTo>
                  <a:pt x="13039" y="13643"/>
                </a:lnTo>
                <a:lnTo>
                  <a:pt x="20906" y="12944"/>
                </a:lnTo>
                <a:cubicBezTo>
                  <a:pt x="21509" y="12892"/>
                  <a:pt x="21635" y="12061"/>
                  <a:pt x="21078" y="11830"/>
                </a:cubicBezTo>
                <a:lnTo>
                  <a:pt x="13701" y="8769"/>
                </a:lnTo>
                <a:lnTo>
                  <a:pt x="12900" y="528"/>
                </a:lnTo>
                <a:cubicBezTo>
                  <a:pt x="12869" y="189"/>
                  <a:pt x="12595" y="1"/>
                  <a:pt x="12320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47" name="Google Shape;747;p13"/>
          <p:cNvSpPr/>
          <p:nvPr/>
        </p:nvSpPr>
        <p:spPr>
          <a:xfrm rot="-9439904" flipH="1">
            <a:off x="-102522" y="3916975"/>
            <a:ext cx="407181" cy="404716"/>
          </a:xfrm>
          <a:custGeom>
            <a:avLst/>
            <a:gdLst/>
            <a:ahLst/>
            <a:cxnLst/>
            <a:rect l="l" t="t" r="r" b="b"/>
            <a:pathLst>
              <a:path w="21635" h="21504" extrusionOk="0">
                <a:moveTo>
                  <a:pt x="12320" y="1"/>
                </a:moveTo>
                <a:cubicBezTo>
                  <a:pt x="12108" y="1"/>
                  <a:pt x="11895" y="112"/>
                  <a:pt x="11792" y="351"/>
                </a:cubicBezTo>
                <a:lnTo>
                  <a:pt x="8478" y="7965"/>
                </a:lnTo>
                <a:lnTo>
                  <a:pt x="729" y="8657"/>
                </a:lnTo>
                <a:cubicBezTo>
                  <a:pt x="120" y="8716"/>
                  <a:pt x="1" y="9555"/>
                  <a:pt x="573" y="9779"/>
                </a:cubicBezTo>
                <a:lnTo>
                  <a:pt x="8062" y="12684"/>
                </a:lnTo>
                <a:lnTo>
                  <a:pt x="8663" y="20961"/>
                </a:lnTo>
                <a:cubicBezTo>
                  <a:pt x="8689" y="21308"/>
                  <a:pt x="8968" y="21503"/>
                  <a:pt x="9249" y="21503"/>
                </a:cubicBezTo>
                <a:cubicBezTo>
                  <a:pt x="9460" y="21503"/>
                  <a:pt x="9672" y="21393"/>
                  <a:pt x="9777" y="21153"/>
                </a:cubicBezTo>
                <a:lnTo>
                  <a:pt x="13039" y="13643"/>
                </a:lnTo>
                <a:lnTo>
                  <a:pt x="20906" y="12944"/>
                </a:lnTo>
                <a:cubicBezTo>
                  <a:pt x="21509" y="12892"/>
                  <a:pt x="21635" y="12061"/>
                  <a:pt x="21078" y="11830"/>
                </a:cubicBezTo>
                <a:lnTo>
                  <a:pt x="13701" y="8769"/>
                </a:lnTo>
                <a:lnTo>
                  <a:pt x="12900" y="528"/>
                </a:lnTo>
                <a:cubicBezTo>
                  <a:pt x="12869" y="189"/>
                  <a:pt x="12595" y="1"/>
                  <a:pt x="12320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48" name="Google Shape;748;p13"/>
          <p:cNvSpPr/>
          <p:nvPr/>
        </p:nvSpPr>
        <p:spPr>
          <a:xfrm rot="-2399093" flipH="1">
            <a:off x="11939633" y="5070046"/>
            <a:ext cx="407167" cy="404701"/>
          </a:xfrm>
          <a:custGeom>
            <a:avLst/>
            <a:gdLst/>
            <a:ahLst/>
            <a:cxnLst/>
            <a:rect l="l" t="t" r="r" b="b"/>
            <a:pathLst>
              <a:path w="21635" h="21504" extrusionOk="0">
                <a:moveTo>
                  <a:pt x="12320" y="1"/>
                </a:moveTo>
                <a:cubicBezTo>
                  <a:pt x="12108" y="1"/>
                  <a:pt x="11895" y="112"/>
                  <a:pt x="11792" y="351"/>
                </a:cubicBezTo>
                <a:lnTo>
                  <a:pt x="8478" y="7965"/>
                </a:lnTo>
                <a:lnTo>
                  <a:pt x="729" y="8657"/>
                </a:lnTo>
                <a:cubicBezTo>
                  <a:pt x="120" y="8716"/>
                  <a:pt x="1" y="9555"/>
                  <a:pt x="573" y="9779"/>
                </a:cubicBezTo>
                <a:lnTo>
                  <a:pt x="8062" y="12684"/>
                </a:lnTo>
                <a:lnTo>
                  <a:pt x="8663" y="20961"/>
                </a:lnTo>
                <a:cubicBezTo>
                  <a:pt x="8689" y="21308"/>
                  <a:pt x="8968" y="21503"/>
                  <a:pt x="9249" y="21503"/>
                </a:cubicBezTo>
                <a:cubicBezTo>
                  <a:pt x="9460" y="21503"/>
                  <a:pt x="9672" y="21393"/>
                  <a:pt x="9777" y="21153"/>
                </a:cubicBezTo>
                <a:lnTo>
                  <a:pt x="13039" y="13643"/>
                </a:lnTo>
                <a:lnTo>
                  <a:pt x="20906" y="12944"/>
                </a:lnTo>
                <a:cubicBezTo>
                  <a:pt x="21509" y="12892"/>
                  <a:pt x="21635" y="12061"/>
                  <a:pt x="21078" y="11830"/>
                </a:cubicBezTo>
                <a:lnTo>
                  <a:pt x="13701" y="8769"/>
                </a:lnTo>
                <a:lnTo>
                  <a:pt x="12900" y="528"/>
                </a:lnTo>
                <a:cubicBezTo>
                  <a:pt x="12869" y="189"/>
                  <a:pt x="12595" y="1"/>
                  <a:pt x="12320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49" name="Google Shape;749;p13"/>
          <p:cNvSpPr/>
          <p:nvPr/>
        </p:nvSpPr>
        <p:spPr>
          <a:xfrm rot="1996748">
            <a:off x="8014123" y="-81230"/>
            <a:ext cx="407163" cy="404697"/>
          </a:xfrm>
          <a:custGeom>
            <a:avLst/>
            <a:gdLst/>
            <a:ahLst/>
            <a:cxnLst/>
            <a:rect l="l" t="t" r="r" b="b"/>
            <a:pathLst>
              <a:path w="21635" h="21504" extrusionOk="0">
                <a:moveTo>
                  <a:pt x="12320" y="1"/>
                </a:moveTo>
                <a:cubicBezTo>
                  <a:pt x="12108" y="1"/>
                  <a:pt x="11895" y="112"/>
                  <a:pt x="11792" y="351"/>
                </a:cubicBezTo>
                <a:lnTo>
                  <a:pt x="8478" y="7965"/>
                </a:lnTo>
                <a:lnTo>
                  <a:pt x="729" y="8657"/>
                </a:lnTo>
                <a:cubicBezTo>
                  <a:pt x="120" y="8716"/>
                  <a:pt x="1" y="9555"/>
                  <a:pt x="573" y="9779"/>
                </a:cubicBezTo>
                <a:lnTo>
                  <a:pt x="8062" y="12684"/>
                </a:lnTo>
                <a:lnTo>
                  <a:pt x="8663" y="20961"/>
                </a:lnTo>
                <a:cubicBezTo>
                  <a:pt x="8689" y="21308"/>
                  <a:pt x="8968" y="21503"/>
                  <a:pt x="9249" y="21503"/>
                </a:cubicBezTo>
                <a:cubicBezTo>
                  <a:pt x="9460" y="21503"/>
                  <a:pt x="9672" y="21393"/>
                  <a:pt x="9777" y="21153"/>
                </a:cubicBezTo>
                <a:lnTo>
                  <a:pt x="13039" y="13643"/>
                </a:lnTo>
                <a:lnTo>
                  <a:pt x="20906" y="12944"/>
                </a:lnTo>
                <a:cubicBezTo>
                  <a:pt x="21509" y="12892"/>
                  <a:pt x="21635" y="12061"/>
                  <a:pt x="21078" y="11830"/>
                </a:cubicBezTo>
                <a:lnTo>
                  <a:pt x="13701" y="8769"/>
                </a:lnTo>
                <a:lnTo>
                  <a:pt x="12900" y="528"/>
                </a:lnTo>
                <a:cubicBezTo>
                  <a:pt x="12869" y="189"/>
                  <a:pt x="12595" y="1"/>
                  <a:pt x="12320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750" name="Google Shape;750;p13"/>
          <p:cNvGrpSpPr/>
          <p:nvPr/>
        </p:nvGrpSpPr>
        <p:grpSpPr>
          <a:xfrm rot="5400000">
            <a:off x="-251867" y="30302"/>
            <a:ext cx="736003" cy="675421"/>
            <a:chOff x="0" y="4653517"/>
            <a:chExt cx="636608" cy="584207"/>
          </a:xfrm>
        </p:grpSpPr>
        <p:sp>
          <p:nvSpPr>
            <p:cNvPr id="751" name="Google Shape;751;p13"/>
            <p:cNvSpPr/>
            <p:nvPr/>
          </p:nvSpPr>
          <p:spPr>
            <a:xfrm>
              <a:off x="247721" y="4653517"/>
              <a:ext cx="230922" cy="212928"/>
            </a:xfrm>
            <a:custGeom>
              <a:avLst/>
              <a:gdLst/>
              <a:ahLst/>
              <a:cxnLst/>
              <a:rect l="l" t="t" r="r" b="b"/>
              <a:pathLst>
                <a:path w="4222" h="3893" extrusionOk="0">
                  <a:moveTo>
                    <a:pt x="2112" y="0"/>
                  </a:moveTo>
                  <a:cubicBezTo>
                    <a:pt x="1993" y="0"/>
                    <a:pt x="1873" y="11"/>
                    <a:pt x="1751" y="34"/>
                  </a:cubicBezTo>
                  <a:cubicBezTo>
                    <a:pt x="696" y="233"/>
                    <a:pt x="1" y="1250"/>
                    <a:pt x="199" y="2306"/>
                  </a:cubicBezTo>
                  <a:cubicBezTo>
                    <a:pt x="374" y="3241"/>
                    <a:pt x="1191" y="3893"/>
                    <a:pt x="2109" y="3893"/>
                  </a:cubicBezTo>
                  <a:cubicBezTo>
                    <a:pt x="2228" y="3893"/>
                    <a:pt x="2349" y="3882"/>
                    <a:pt x="2470" y="3859"/>
                  </a:cubicBezTo>
                  <a:cubicBezTo>
                    <a:pt x="3527" y="3660"/>
                    <a:pt x="4222" y="2643"/>
                    <a:pt x="4024" y="1588"/>
                  </a:cubicBezTo>
                  <a:cubicBezTo>
                    <a:pt x="3848" y="653"/>
                    <a:pt x="3030" y="0"/>
                    <a:pt x="211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52" name="Google Shape;752;p13"/>
            <p:cNvSpPr/>
            <p:nvPr/>
          </p:nvSpPr>
          <p:spPr>
            <a:xfrm>
              <a:off x="404318" y="4892650"/>
              <a:ext cx="232290" cy="212928"/>
            </a:xfrm>
            <a:custGeom>
              <a:avLst/>
              <a:gdLst/>
              <a:ahLst/>
              <a:cxnLst/>
              <a:rect l="l" t="t" r="r" b="b"/>
              <a:pathLst>
                <a:path w="4247" h="3893" extrusionOk="0">
                  <a:moveTo>
                    <a:pt x="2122" y="1"/>
                  </a:moveTo>
                  <a:cubicBezTo>
                    <a:pt x="1218" y="1"/>
                    <a:pt x="407" y="633"/>
                    <a:pt x="217" y="1553"/>
                  </a:cubicBezTo>
                  <a:cubicBezTo>
                    <a:pt x="0" y="2605"/>
                    <a:pt x="677" y="3635"/>
                    <a:pt x="1729" y="3852"/>
                  </a:cubicBezTo>
                  <a:cubicBezTo>
                    <a:pt x="1862" y="3880"/>
                    <a:pt x="1994" y="3893"/>
                    <a:pt x="2124" y="3893"/>
                  </a:cubicBezTo>
                  <a:cubicBezTo>
                    <a:pt x="3028" y="3893"/>
                    <a:pt x="3838" y="3260"/>
                    <a:pt x="4029" y="2340"/>
                  </a:cubicBezTo>
                  <a:cubicBezTo>
                    <a:pt x="4246" y="1288"/>
                    <a:pt x="3569" y="258"/>
                    <a:pt x="2516" y="41"/>
                  </a:cubicBezTo>
                  <a:cubicBezTo>
                    <a:pt x="2384" y="14"/>
                    <a:pt x="2252" y="1"/>
                    <a:pt x="212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53" name="Google Shape;753;p13"/>
            <p:cNvSpPr/>
            <p:nvPr/>
          </p:nvSpPr>
          <p:spPr>
            <a:xfrm>
              <a:off x="0" y="4799885"/>
              <a:ext cx="233712" cy="212873"/>
            </a:xfrm>
            <a:custGeom>
              <a:avLst/>
              <a:gdLst/>
              <a:ahLst/>
              <a:cxnLst/>
              <a:rect l="l" t="t" r="r" b="b"/>
              <a:pathLst>
                <a:path w="4273" h="3892" extrusionOk="0">
                  <a:moveTo>
                    <a:pt x="2136" y="0"/>
                  </a:moveTo>
                  <a:cubicBezTo>
                    <a:pt x="1638" y="0"/>
                    <a:pt x="1140" y="190"/>
                    <a:pt x="761" y="570"/>
                  </a:cubicBezTo>
                  <a:cubicBezTo>
                    <a:pt x="1" y="1329"/>
                    <a:pt x="1" y="2562"/>
                    <a:pt x="761" y="3321"/>
                  </a:cubicBezTo>
                  <a:cubicBezTo>
                    <a:pt x="1140" y="3701"/>
                    <a:pt x="1638" y="3891"/>
                    <a:pt x="2136" y="3891"/>
                  </a:cubicBezTo>
                  <a:cubicBezTo>
                    <a:pt x="2634" y="3891"/>
                    <a:pt x="3132" y="3701"/>
                    <a:pt x="3512" y="3321"/>
                  </a:cubicBezTo>
                  <a:cubicBezTo>
                    <a:pt x="4272" y="2562"/>
                    <a:pt x="4272" y="1329"/>
                    <a:pt x="3512" y="570"/>
                  </a:cubicBezTo>
                  <a:cubicBezTo>
                    <a:pt x="3132" y="190"/>
                    <a:pt x="2634" y="0"/>
                    <a:pt x="213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54" name="Google Shape;754;p13"/>
            <p:cNvSpPr/>
            <p:nvPr/>
          </p:nvSpPr>
          <p:spPr>
            <a:xfrm>
              <a:off x="279336" y="4781179"/>
              <a:ext cx="89645" cy="456539"/>
            </a:xfrm>
            <a:custGeom>
              <a:avLst/>
              <a:gdLst/>
              <a:ahLst/>
              <a:cxnLst/>
              <a:rect l="l" t="t" r="r" b="b"/>
              <a:pathLst>
                <a:path w="1639" h="8347" extrusionOk="0">
                  <a:moveTo>
                    <a:pt x="1529" y="0"/>
                  </a:moveTo>
                  <a:cubicBezTo>
                    <a:pt x="1485" y="0"/>
                    <a:pt x="1443" y="28"/>
                    <a:pt x="1430" y="73"/>
                  </a:cubicBezTo>
                  <a:cubicBezTo>
                    <a:pt x="1304" y="508"/>
                    <a:pt x="1182" y="974"/>
                    <a:pt x="1053" y="1495"/>
                  </a:cubicBezTo>
                  <a:cubicBezTo>
                    <a:pt x="512" y="3694"/>
                    <a:pt x="159" y="5964"/>
                    <a:pt x="5" y="8241"/>
                  </a:cubicBezTo>
                  <a:cubicBezTo>
                    <a:pt x="1" y="8295"/>
                    <a:pt x="42" y="8342"/>
                    <a:pt x="98" y="8346"/>
                  </a:cubicBezTo>
                  <a:lnTo>
                    <a:pt x="104" y="8346"/>
                  </a:lnTo>
                  <a:cubicBezTo>
                    <a:pt x="156" y="8346"/>
                    <a:pt x="201" y="8305"/>
                    <a:pt x="205" y="8254"/>
                  </a:cubicBezTo>
                  <a:cubicBezTo>
                    <a:pt x="360" y="5989"/>
                    <a:pt x="710" y="3730"/>
                    <a:pt x="1248" y="1543"/>
                  </a:cubicBezTo>
                  <a:cubicBezTo>
                    <a:pt x="1376" y="1024"/>
                    <a:pt x="1497" y="561"/>
                    <a:pt x="1623" y="127"/>
                  </a:cubicBezTo>
                  <a:cubicBezTo>
                    <a:pt x="1639" y="75"/>
                    <a:pt x="1608" y="19"/>
                    <a:pt x="1554" y="3"/>
                  </a:cubicBezTo>
                  <a:cubicBezTo>
                    <a:pt x="1546" y="1"/>
                    <a:pt x="1537" y="0"/>
                    <a:pt x="152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55" name="Google Shape;755;p13"/>
            <p:cNvSpPr/>
            <p:nvPr/>
          </p:nvSpPr>
          <p:spPr>
            <a:xfrm>
              <a:off x="368163" y="5001879"/>
              <a:ext cx="158342" cy="235845"/>
            </a:xfrm>
            <a:custGeom>
              <a:avLst/>
              <a:gdLst/>
              <a:ahLst/>
              <a:cxnLst/>
              <a:rect l="l" t="t" r="r" b="b"/>
              <a:pathLst>
                <a:path w="2895" h="4312" extrusionOk="0">
                  <a:moveTo>
                    <a:pt x="2782" y="0"/>
                  </a:moveTo>
                  <a:cubicBezTo>
                    <a:pt x="2753" y="0"/>
                    <a:pt x="2724" y="13"/>
                    <a:pt x="2704" y="38"/>
                  </a:cubicBezTo>
                  <a:cubicBezTo>
                    <a:pt x="2297" y="550"/>
                    <a:pt x="1943" y="1030"/>
                    <a:pt x="1617" y="1506"/>
                  </a:cubicBezTo>
                  <a:cubicBezTo>
                    <a:pt x="1043" y="2341"/>
                    <a:pt x="508" y="3237"/>
                    <a:pt x="26" y="4166"/>
                  </a:cubicBezTo>
                  <a:cubicBezTo>
                    <a:pt x="0" y="4214"/>
                    <a:pt x="19" y="4274"/>
                    <a:pt x="68" y="4300"/>
                  </a:cubicBezTo>
                  <a:cubicBezTo>
                    <a:pt x="84" y="4307"/>
                    <a:pt x="99" y="4311"/>
                    <a:pt x="115" y="4311"/>
                  </a:cubicBezTo>
                  <a:cubicBezTo>
                    <a:pt x="151" y="4311"/>
                    <a:pt x="186" y="4291"/>
                    <a:pt x="204" y="4256"/>
                  </a:cubicBezTo>
                  <a:cubicBezTo>
                    <a:pt x="683" y="3334"/>
                    <a:pt x="1213" y="2445"/>
                    <a:pt x="1783" y="1618"/>
                  </a:cubicBezTo>
                  <a:cubicBezTo>
                    <a:pt x="2106" y="1146"/>
                    <a:pt x="2458" y="670"/>
                    <a:pt x="2861" y="162"/>
                  </a:cubicBezTo>
                  <a:cubicBezTo>
                    <a:pt x="2895" y="118"/>
                    <a:pt x="2888" y="55"/>
                    <a:pt x="2844" y="21"/>
                  </a:cubicBezTo>
                  <a:cubicBezTo>
                    <a:pt x="2826" y="7"/>
                    <a:pt x="2804" y="0"/>
                    <a:pt x="278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56" name="Google Shape;756;p13"/>
            <p:cNvSpPr/>
            <p:nvPr/>
          </p:nvSpPr>
          <p:spPr>
            <a:xfrm>
              <a:off x="113058" y="4917920"/>
              <a:ext cx="68478" cy="319802"/>
            </a:xfrm>
            <a:custGeom>
              <a:avLst/>
              <a:gdLst/>
              <a:ahLst/>
              <a:cxnLst/>
              <a:rect l="l" t="t" r="r" b="b"/>
              <a:pathLst>
                <a:path w="1252" h="5847" extrusionOk="0">
                  <a:moveTo>
                    <a:pt x="109" y="1"/>
                  </a:moveTo>
                  <a:cubicBezTo>
                    <a:pt x="104" y="1"/>
                    <a:pt x="99" y="1"/>
                    <a:pt x="95" y="2"/>
                  </a:cubicBezTo>
                  <a:cubicBezTo>
                    <a:pt x="39" y="9"/>
                    <a:pt x="1" y="60"/>
                    <a:pt x="8" y="114"/>
                  </a:cubicBezTo>
                  <a:cubicBezTo>
                    <a:pt x="79" y="654"/>
                    <a:pt x="150" y="1194"/>
                    <a:pt x="230" y="1731"/>
                  </a:cubicBezTo>
                  <a:cubicBezTo>
                    <a:pt x="434" y="3142"/>
                    <a:pt x="635" y="4209"/>
                    <a:pt x="886" y="5191"/>
                  </a:cubicBezTo>
                  <a:cubicBezTo>
                    <a:pt x="936" y="5387"/>
                    <a:pt x="989" y="5578"/>
                    <a:pt x="1045" y="5774"/>
                  </a:cubicBezTo>
                  <a:cubicBezTo>
                    <a:pt x="1056" y="5819"/>
                    <a:pt x="1096" y="5846"/>
                    <a:pt x="1141" y="5846"/>
                  </a:cubicBezTo>
                  <a:cubicBezTo>
                    <a:pt x="1149" y="5846"/>
                    <a:pt x="1158" y="5845"/>
                    <a:pt x="1168" y="5845"/>
                  </a:cubicBezTo>
                  <a:cubicBezTo>
                    <a:pt x="1221" y="5830"/>
                    <a:pt x="1252" y="5774"/>
                    <a:pt x="1236" y="5722"/>
                  </a:cubicBezTo>
                  <a:cubicBezTo>
                    <a:pt x="1183" y="5528"/>
                    <a:pt x="1130" y="5337"/>
                    <a:pt x="1081" y="5144"/>
                  </a:cubicBezTo>
                  <a:cubicBezTo>
                    <a:pt x="831" y="4169"/>
                    <a:pt x="630" y="3108"/>
                    <a:pt x="429" y="1703"/>
                  </a:cubicBezTo>
                  <a:cubicBezTo>
                    <a:pt x="348" y="1166"/>
                    <a:pt x="277" y="627"/>
                    <a:pt x="207" y="88"/>
                  </a:cubicBezTo>
                  <a:cubicBezTo>
                    <a:pt x="200" y="38"/>
                    <a:pt x="156" y="1"/>
                    <a:pt x="10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2718230036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Background">
    <p:spTree>
      <p:nvGrpSpPr>
        <p:cNvPr id="1" name="Shape 20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0" name="Google Shape;2080;p33"/>
          <p:cNvSpPr/>
          <p:nvPr/>
        </p:nvSpPr>
        <p:spPr>
          <a:xfrm>
            <a:off x="423000" y="362800"/>
            <a:ext cx="11346000" cy="6132400"/>
          </a:xfrm>
          <a:prstGeom prst="plaque">
            <a:avLst>
              <a:gd name="adj" fmla="val 5582"/>
            </a:avLst>
          </a:prstGeom>
          <a:solidFill>
            <a:srgbClr val="FFBA4B">
              <a:alpha val="34640"/>
            </a:srgbClr>
          </a:solidFill>
          <a:ln w="9525" cap="flat" cmpd="sng">
            <a:solidFill>
              <a:schemeClr val="accent5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2081" name="Google Shape;2081;p33"/>
          <p:cNvGrpSpPr/>
          <p:nvPr/>
        </p:nvGrpSpPr>
        <p:grpSpPr>
          <a:xfrm>
            <a:off x="5695139" y="6458569"/>
            <a:ext cx="851235" cy="508555"/>
            <a:chOff x="2646571" y="4843927"/>
            <a:chExt cx="638426" cy="381416"/>
          </a:xfrm>
        </p:grpSpPr>
        <p:sp>
          <p:nvSpPr>
            <p:cNvPr id="2082" name="Google Shape;2082;p33"/>
            <p:cNvSpPr/>
            <p:nvPr/>
          </p:nvSpPr>
          <p:spPr>
            <a:xfrm rot="-897324">
              <a:off x="2670149" y="4963223"/>
              <a:ext cx="319664" cy="224679"/>
            </a:xfrm>
            <a:custGeom>
              <a:avLst/>
              <a:gdLst/>
              <a:ahLst/>
              <a:cxnLst/>
              <a:rect l="l" t="t" r="r" b="b"/>
              <a:pathLst>
                <a:path w="8390" h="5897" extrusionOk="0">
                  <a:moveTo>
                    <a:pt x="5855" y="0"/>
                  </a:moveTo>
                  <a:cubicBezTo>
                    <a:pt x="5290" y="0"/>
                    <a:pt x="4714" y="162"/>
                    <a:pt x="4228" y="450"/>
                  </a:cubicBezTo>
                  <a:cubicBezTo>
                    <a:pt x="3273" y="1013"/>
                    <a:pt x="2614" y="1971"/>
                    <a:pt x="2133" y="2969"/>
                  </a:cubicBezTo>
                  <a:cubicBezTo>
                    <a:pt x="1896" y="3458"/>
                    <a:pt x="1690" y="3968"/>
                    <a:pt x="1360" y="4401"/>
                  </a:cubicBezTo>
                  <a:cubicBezTo>
                    <a:pt x="1030" y="4831"/>
                    <a:pt x="544" y="5181"/>
                    <a:pt x="0" y="5197"/>
                  </a:cubicBezTo>
                  <a:cubicBezTo>
                    <a:pt x="1112" y="5584"/>
                    <a:pt x="2146" y="5897"/>
                    <a:pt x="3294" y="5897"/>
                  </a:cubicBezTo>
                  <a:cubicBezTo>
                    <a:pt x="3415" y="5897"/>
                    <a:pt x="3536" y="5893"/>
                    <a:pt x="3659" y="5886"/>
                  </a:cubicBezTo>
                  <a:cubicBezTo>
                    <a:pt x="4956" y="5811"/>
                    <a:pt x="6274" y="5284"/>
                    <a:pt x="7071" y="4258"/>
                  </a:cubicBezTo>
                  <a:cubicBezTo>
                    <a:pt x="7869" y="3231"/>
                    <a:pt x="8390" y="1272"/>
                    <a:pt x="7359" y="481"/>
                  </a:cubicBezTo>
                  <a:cubicBezTo>
                    <a:pt x="6929" y="150"/>
                    <a:pt x="6397" y="0"/>
                    <a:pt x="585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83" name="Google Shape;2083;p33"/>
            <p:cNvSpPr/>
            <p:nvPr/>
          </p:nvSpPr>
          <p:spPr>
            <a:xfrm rot="-897324">
              <a:off x="2927288" y="4883649"/>
              <a:ext cx="335857" cy="213439"/>
            </a:xfrm>
            <a:custGeom>
              <a:avLst/>
              <a:gdLst/>
              <a:ahLst/>
              <a:cxnLst/>
              <a:rect l="l" t="t" r="r" b="b"/>
              <a:pathLst>
                <a:path w="8815" h="5602" extrusionOk="0">
                  <a:moveTo>
                    <a:pt x="2739" y="0"/>
                  </a:moveTo>
                  <a:cubicBezTo>
                    <a:pt x="2064" y="0"/>
                    <a:pt x="1401" y="216"/>
                    <a:pt x="924" y="688"/>
                  </a:cubicBezTo>
                  <a:cubicBezTo>
                    <a:pt x="0" y="1601"/>
                    <a:pt x="760" y="3480"/>
                    <a:pt x="1681" y="4398"/>
                  </a:cubicBezTo>
                  <a:cubicBezTo>
                    <a:pt x="2512" y="5228"/>
                    <a:pt x="3714" y="5602"/>
                    <a:pt x="4895" y="5602"/>
                  </a:cubicBezTo>
                  <a:cubicBezTo>
                    <a:pt x="5021" y="5602"/>
                    <a:pt x="5146" y="5598"/>
                    <a:pt x="5270" y="5589"/>
                  </a:cubicBezTo>
                  <a:cubicBezTo>
                    <a:pt x="6567" y="5503"/>
                    <a:pt x="7649" y="5027"/>
                    <a:pt x="8814" y="4453"/>
                  </a:cubicBezTo>
                  <a:lnTo>
                    <a:pt x="8814" y="4453"/>
                  </a:lnTo>
                  <a:cubicBezTo>
                    <a:pt x="8771" y="4457"/>
                    <a:pt x="8728" y="4459"/>
                    <a:pt x="8686" y="4459"/>
                  </a:cubicBezTo>
                  <a:cubicBezTo>
                    <a:pt x="8191" y="4459"/>
                    <a:pt x="7717" y="4187"/>
                    <a:pt x="7366" y="3831"/>
                  </a:cubicBezTo>
                  <a:cubicBezTo>
                    <a:pt x="6984" y="3444"/>
                    <a:pt x="6717" y="2962"/>
                    <a:pt x="6422" y="2507"/>
                  </a:cubicBezTo>
                  <a:cubicBezTo>
                    <a:pt x="5819" y="1577"/>
                    <a:pt x="5046" y="707"/>
                    <a:pt x="4029" y="267"/>
                  </a:cubicBezTo>
                  <a:cubicBezTo>
                    <a:pt x="3627" y="93"/>
                    <a:pt x="3180" y="0"/>
                    <a:pt x="273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2084" name="Google Shape;2084;p33"/>
          <p:cNvSpPr/>
          <p:nvPr/>
        </p:nvSpPr>
        <p:spPr>
          <a:xfrm>
            <a:off x="3468266" y="6515036"/>
            <a:ext cx="447517" cy="488787"/>
          </a:xfrm>
          <a:custGeom>
            <a:avLst/>
            <a:gdLst/>
            <a:ahLst/>
            <a:cxnLst/>
            <a:rect l="l" t="t" r="r" b="b"/>
            <a:pathLst>
              <a:path w="8480" h="9262" extrusionOk="0">
                <a:moveTo>
                  <a:pt x="2725" y="0"/>
                </a:moveTo>
                <a:lnTo>
                  <a:pt x="2725" y="0"/>
                </a:lnTo>
                <a:cubicBezTo>
                  <a:pt x="2725" y="1"/>
                  <a:pt x="3200" y="3672"/>
                  <a:pt x="3186" y="3906"/>
                </a:cubicBezTo>
                <a:lnTo>
                  <a:pt x="1" y="5099"/>
                </a:lnTo>
                <a:lnTo>
                  <a:pt x="3161" y="5590"/>
                </a:lnTo>
                <a:lnTo>
                  <a:pt x="3637" y="9261"/>
                </a:lnTo>
                <a:lnTo>
                  <a:pt x="4902" y="5602"/>
                </a:lnTo>
                <a:lnTo>
                  <a:pt x="8480" y="7056"/>
                </a:lnTo>
                <a:lnTo>
                  <a:pt x="6170" y="4374"/>
                </a:lnTo>
                <a:lnTo>
                  <a:pt x="7718" y="1588"/>
                </a:lnTo>
                <a:lnTo>
                  <a:pt x="5043" y="3028"/>
                </a:lnTo>
                <a:lnTo>
                  <a:pt x="2725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2085" name="Google Shape;2085;p33"/>
          <p:cNvGrpSpPr/>
          <p:nvPr/>
        </p:nvGrpSpPr>
        <p:grpSpPr>
          <a:xfrm>
            <a:off x="0" y="6223002"/>
            <a:ext cx="736003" cy="675421"/>
            <a:chOff x="0" y="4653517"/>
            <a:chExt cx="636608" cy="584207"/>
          </a:xfrm>
        </p:grpSpPr>
        <p:sp>
          <p:nvSpPr>
            <p:cNvPr id="2086" name="Google Shape;2086;p33"/>
            <p:cNvSpPr/>
            <p:nvPr/>
          </p:nvSpPr>
          <p:spPr>
            <a:xfrm>
              <a:off x="247721" y="4653517"/>
              <a:ext cx="230922" cy="212928"/>
            </a:xfrm>
            <a:custGeom>
              <a:avLst/>
              <a:gdLst/>
              <a:ahLst/>
              <a:cxnLst/>
              <a:rect l="l" t="t" r="r" b="b"/>
              <a:pathLst>
                <a:path w="4222" h="3893" extrusionOk="0">
                  <a:moveTo>
                    <a:pt x="2112" y="0"/>
                  </a:moveTo>
                  <a:cubicBezTo>
                    <a:pt x="1993" y="0"/>
                    <a:pt x="1873" y="11"/>
                    <a:pt x="1751" y="34"/>
                  </a:cubicBezTo>
                  <a:cubicBezTo>
                    <a:pt x="696" y="233"/>
                    <a:pt x="1" y="1250"/>
                    <a:pt x="199" y="2306"/>
                  </a:cubicBezTo>
                  <a:cubicBezTo>
                    <a:pt x="374" y="3241"/>
                    <a:pt x="1191" y="3893"/>
                    <a:pt x="2109" y="3893"/>
                  </a:cubicBezTo>
                  <a:cubicBezTo>
                    <a:pt x="2228" y="3893"/>
                    <a:pt x="2349" y="3882"/>
                    <a:pt x="2470" y="3859"/>
                  </a:cubicBezTo>
                  <a:cubicBezTo>
                    <a:pt x="3527" y="3660"/>
                    <a:pt x="4222" y="2643"/>
                    <a:pt x="4024" y="1588"/>
                  </a:cubicBezTo>
                  <a:cubicBezTo>
                    <a:pt x="3848" y="653"/>
                    <a:pt x="3030" y="0"/>
                    <a:pt x="211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87" name="Google Shape;2087;p33"/>
            <p:cNvSpPr/>
            <p:nvPr/>
          </p:nvSpPr>
          <p:spPr>
            <a:xfrm>
              <a:off x="404318" y="4892650"/>
              <a:ext cx="232290" cy="212928"/>
            </a:xfrm>
            <a:custGeom>
              <a:avLst/>
              <a:gdLst/>
              <a:ahLst/>
              <a:cxnLst/>
              <a:rect l="l" t="t" r="r" b="b"/>
              <a:pathLst>
                <a:path w="4247" h="3893" extrusionOk="0">
                  <a:moveTo>
                    <a:pt x="2122" y="1"/>
                  </a:moveTo>
                  <a:cubicBezTo>
                    <a:pt x="1218" y="1"/>
                    <a:pt x="407" y="633"/>
                    <a:pt x="217" y="1553"/>
                  </a:cubicBezTo>
                  <a:cubicBezTo>
                    <a:pt x="0" y="2605"/>
                    <a:pt x="677" y="3635"/>
                    <a:pt x="1729" y="3852"/>
                  </a:cubicBezTo>
                  <a:cubicBezTo>
                    <a:pt x="1862" y="3880"/>
                    <a:pt x="1994" y="3893"/>
                    <a:pt x="2124" y="3893"/>
                  </a:cubicBezTo>
                  <a:cubicBezTo>
                    <a:pt x="3028" y="3893"/>
                    <a:pt x="3838" y="3260"/>
                    <a:pt x="4029" y="2340"/>
                  </a:cubicBezTo>
                  <a:cubicBezTo>
                    <a:pt x="4246" y="1288"/>
                    <a:pt x="3569" y="258"/>
                    <a:pt x="2516" y="41"/>
                  </a:cubicBezTo>
                  <a:cubicBezTo>
                    <a:pt x="2384" y="14"/>
                    <a:pt x="2252" y="1"/>
                    <a:pt x="212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88" name="Google Shape;2088;p33"/>
            <p:cNvSpPr/>
            <p:nvPr/>
          </p:nvSpPr>
          <p:spPr>
            <a:xfrm>
              <a:off x="0" y="4799885"/>
              <a:ext cx="233712" cy="212873"/>
            </a:xfrm>
            <a:custGeom>
              <a:avLst/>
              <a:gdLst/>
              <a:ahLst/>
              <a:cxnLst/>
              <a:rect l="l" t="t" r="r" b="b"/>
              <a:pathLst>
                <a:path w="4273" h="3892" extrusionOk="0">
                  <a:moveTo>
                    <a:pt x="2136" y="0"/>
                  </a:moveTo>
                  <a:cubicBezTo>
                    <a:pt x="1638" y="0"/>
                    <a:pt x="1140" y="190"/>
                    <a:pt x="761" y="570"/>
                  </a:cubicBezTo>
                  <a:cubicBezTo>
                    <a:pt x="1" y="1329"/>
                    <a:pt x="1" y="2562"/>
                    <a:pt x="761" y="3321"/>
                  </a:cubicBezTo>
                  <a:cubicBezTo>
                    <a:pt x="1140" y="3701"/>
                    <a:pt x="1638" y="3891"/>
                    <a:pt x="2136" y="3891"/>
                  </a:cubicBezTo>
                  <a:cubicBezTo>
                    <a:pt x="2634" y="3891"/>
                    <a:pt x="3132" y="3701"/>
                    <a:pt x="3512" y="3321"/>
                  </a:cubicBezTo>
                  <a:cubicBezTo>
                    <a:pt x="4272" y="2562"/>
                    <a:pt x="4272" y="1329"/>
                    <a:pt x="3512" y="570"/>
                  </a:cubicBezTo>
                  <a:cubicBezTo>
                    <a:pt x="3132" y="190"/>
                    <a:pt x="2634" y="0"/>
                    <a:pt x="213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89" name="Google Shape;2089;p33"/>
            <p:cNvSpPr/>
            <p:nvPr/>
          </p:nvSpPr>
          <p:spPr>
            <a:xfrm>
              <a:off x="279336" y="4781179"/>
              <a:ext cx="89645" cy="456539"/>
            </a:xfrm>
            <a:custGeom>
              <a:avLst/>
              <a:gdLst/>
              <a:ahLst/>
              <a:cxnLst/>
              <a:rect l="l" t="t" r="r" b="b"/>
              <a:pathLst>
                <a:path w="1639" h="8347" extrusionOk="0">
                  <a:moveTo>
                    <a:pt x="1529" y="0"/>
                  </a:moveTo>
                  <a:cubicBezTo>
                    <a:pt x="1485" y="0"/>
                    <a:pt x="1443" y="28"/>
                    <a:pt x="1430" y="73"/>
                  </a:cubicBezTo>
                  <a:cubicBezTo>
                    <a:pt x="1304" y="508"/>
                    <a:pt x="1182" y="974"/>
                    <a:pt x="1053" y="1495"/>
                  </a:cubicBezTo>
                  <a:cubicBezTo>
                    <a:pt x="512" y="3694"/>
                    <a:pt x="159" y="5964"/>
                    <a:pt x="5" y="8241"/>
                  </a:cubicBezTo>
                  <a:cubicBezTo>
                    <a:pt x="1" y="8295"/>
                    <a:pt x="42" y="8342"/>
                    <a:pt x="98" y="8346"/>
                  </a:cubicBezTo>
                  <a:lnTo>
                    <a:pt x="104" y="8346"/>
                  </a:lnTo>
                  <a:cubicBezTo>
                    <a:pt x="156" y="8346"/>
                    <a:pt x="201" y="8305"/>
                    <a:pt x="205" y="8254"/>
                  </a:cubicBezTo>
                  <a:cubicBezTo>
                    <a:pt x="360" y="5989"/>
                    <a:pt x="710" y="3730"/>
                    <a:pt x="1248" y="1543"/>
                  </a:cubicBezTo>
                  <a:cubicBezTo>
                    <a:pt x="1376" y="1024"/>
                    <a:pt x="1497" y="561"/>
                    <a:pt x="1623" y="127"/>
                  </a:cubicBezTo>
                  <a:cubicBezTo>
                    <a:pt x="1639" y="75"/>
                    <a:pt x="1608" y="19"/>
                    <a:pt x="1554" y="3"/>
                  </a:cubicBezTo>
                  <a:cubicBezTo>
                    <a:pt x="1546" y="1"/>
                    <a:pt x="1537" y="0"/>
                    <a:pt x="152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90" name="Google Shape;2090;p33"/>
            <p:cNvSpPr/>
            <p:nvPr/>
          </p:nvSpPr>
          <p:spPr>
            <a:xfrm>
              <a:off x="368163" y="5001879"/>
              <a:ext cx="158342" cy="235845"/>
            </a:xfrm>
            <a:custGeom>
              <a:avLst/>
              <a:gdLst/>
              <a:ahLst/>
              <a:cxnLst/>
              <a:rect l="l" t="t" r="r" b="b"/>
              <a:pathLst>
                <a:path w="2895" h="4312" extrusionOk="0">
                  <a:moveTo>
                    <a:pt x="2782" y="0"/>
                  </a:moveTo>
                  <a:cubicBezTo>
                    <a:pt x="2753" y="0"/>
                    <a:pt x="2724" y="13"/>
                    <a:pt x="2704" y="38"/>
                  </a:cubicBezTo>
                  <a:cubicBezTo>
                    <a:pt x="2297" y="550"/>
                    <a:pt x="1943" y="1030"/>
                    <a:pt x="1617" y="1506"/>
                  </a:cubicBezTo>
                  <a:cubicBezTo>
                    <a:pt x="1043" y="2341"/>
                    <a:pt x="508" y="3237"/>
                    <a:pt x="26" y="4166"/>
                  </a:cubicBezTo>
                  <a:cubicBezTo>
                    <a:pt x="0" y="4214"/>
                    <a:pt x="19" y="4274"/>
                    <a:pt x="68" y="4300"/>
                  </a:cubicBezTo>
                  <a:cubicBezTo>
                    <a:pt x="84" y="4307"/>
                    <a:pt x="99" y="4311"/>
                    <a:pt x="115" y="4311"/>
                  </a:cubicBezTo>
                  <a:cubicBezTo>
                    <a:pt x="151" y="4311"/>
                    <a:pt x="186" y="4291"/>
                    <a:pt x="204" y="4256"/>
                  </a:cubicBezTo>
                  <a:cubicBezTo>
                    <a:pt x="683" y="3334"/>
                    <a:pt x="1213" y="2445"/>
                    <a:pt x="1783" y="1618"/>
                  </a:cubicBezTo>
                  <a:cubicBezTo>
                    <a:pt x="2106" y="1146"/>
                    <a:pt x="2458" y="670"/>
                    <a:pt x="2861" y="162"/>
                  </a:cubicBezTo>
                  <a:cubicBezTo>
                    <a:pt x="2895" y="118"/>
                    <a:pt x="2888" y="55"/>
                    <a:pt x="2844" y="21"/>
                  </a:cubicBezTo>
                  <a:cubicBezTo>
                    <a:pt x="2826" y="7"/>
                    <a:pt x="2804" y="0"/>
                    <a:pt x="278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91" name="Google Shape;2091;p33"/>
            <p:cNvSpPr/>
            <p:nvPr/>
          </p:nvSpPr>
          <p:spPr>
            <a:xfrm>
              <a:off x="113058" y="4917920"/>
              <a:ext cx="68478" cy="319802"/>
            </a:xfrm>
            <a:custGeom>
              <a:avLst/>
              <a:gdLst/>
              <a:ahLst/>
              <a:cxnLst/>
              <a:rect l="l" t="t" r="r" b="b"/>
              <a:pathLst>
                <a:path w="1252" h="5847" extrusionOk="0">
                  <a:moveTo>
                    <a:pt x="109" y="1"/>
                  </a:moveTo>
                  <a:cubicBezTo>
                    <a:pt x="104" y="1"/>
                    <a:pt x="99" y="1"/>
                    <a:pt x="95" y="2"/>
                  </a:cubicBezTo>
                  <a:cubicBezTo>
                    <a:pt x="39" y="9"/>
                    <a:pt x="1" y="60"/>
                    <a:pt x="8" y="114"/>
                  </a:cubicBezTo>
                  <a:cubicBezTo>
                    <a:pt x="79" y="654"/>
                    <a:pt x="150" y="1194"/>
                    <a:pt x="230" y="1731"/>
                  </a:cubicBezTo>
                  <a:cubicBezTo>
                    <a:pt x="434" y="3142"/>
                    <a:pt x="635" y="4209"/>
                    <a:pt x="886" y="5191"/>
                  </a:cubicBezTo>
                  <a:cubicBezTo>
                    <a:pt x="936" y="5387"/>
                    <a:pt x="989" y="5578"/>
                    <a:pt x="1045" y="5774"/>
                  </a:cubicBezTo>
                  <a:cubicBezTo>
                    <a:pt x="1056" y="5819"/>
                    <a:pt x="1096" y="5846"/>
                    <a:pt x="1141" y="5846"/>
                  </a:cubicBezTo>
                  <a:cubicBezTo>
                    <a:pt x="1149" y="5846"/>
                    <a:pt x="1158" y="5845"/>
                    <a:pt x="1168" y="5845"/>
                  </a:cubicBezTo>
                  <a:cubicBezTo>
                    <a:pt x="1221" y="5830"/>
                    <a:pt x="1252" y="5774"/>
                    <a:pt x="1236" y="5722"/>
                  </a:cubicBezTo>
                  <a:cubicBezTo>
                    <a:pt x="1183" y="5528"/>
                    <a:pt x="1130" y="5337"/>
                    <a:pt x="1081" y="5144"/>
                  </a:cubicBezTo>
                  <a:cubicBezTo>
                    <a:pt x="831" y="4169"/>
                    <a:pt x="630" y="3108"/>
                    <a:pt x="429" y="1703"/>
                  </a:cubicBezTo>
                  <a:cubicBezTo>
                    <a:pt x="348" y="1166"/>
                    <a:pt x="277" y="627"/>
                    <a:pt x="207" y="88"/>
                  </a:cubicBezTo>
                  <a:cubicBezTo>
                    <a:pt x="200" y="38"/>
                    <a:pt x="156" y="1"/>
                    <a:pt x="10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2092" name="Google Shape;2092;p33"/>
          <p:cNvSpPr/>
          <p:nvPr/>
        </p:nvSpPr>
        <p:spPr>
          <a:xfrm>
            <a:off x="1562454" y="6637183"/>
            <a:ext cx="126455" cy="126455"/>
          </a:xfrm>
          <a:custGeom>
            <a:avLst/>
            <a:gdLst/>
            <a:ahLst/>
            <a:cxnLst/>
            <a:rect l="l" t="t" r="r" b="b"/>
            <a:pathLst>
              <a:path w="1734" h="1734" extrusionOk="0">
                <a:moveTo>
                  <a:pt x="867" y="1"/>
                </a:moveTo>
                <a:cubicBezTo>
                  <a:pt x="388" y="1"/>
                  <a:pt x="0" y="390"/>
                  <a:pt x="0" y="867"/>
                </a:cubicBezTo>
                <a:cubicBezTo>
                  <a:pt x="0" y="1346"/>
                  <a:pt x="388" y="1734"/>
                  <a:pt x="867" y="1734"/>
                </a:cubicBezTo>
                <a:cubicBezTo>
                  <a:pt x="1344" y="1734"/>
                  <a:pt x="1733" y="1346"/>
                  <a:pt x="1733" y="867"/>
                </a:cubicBezTo>
                <a:cubicBezTo>
                  <a:pt x="1733" y="389"/>
                  <a:pt x="1344" y="1"/>
                  <a:pt x="867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093" name="Google Shape;2093;p33"/>
          <p:cNvSpPr/>
          <p:nvPr/>
        </p:nvSpPr>
        <p:spPr>
          <a:xfrm flipH="1">
            <a:off x="7372824" y="6515036"/>
            <a:ext cx="447517" cy="488787"/>
          </a:xfrm>
          <a:custGeom>
            <a:avLst/>
            <a:gdLst/>
            <a:ahLst/>
            <a:cxnLst/>
            <a:rect l="l" t="t" r="r" b="b"/>
            <a:pathLst>
              <a:path w="8480" h="9262" extrusionOk="0">
                <a:moveTo>
                  <a:pt x="2725" y="0"/>
                </a:moveTo>
                <a:lnTo>
                  <a:pt x="2725" y="0"/>
                </a:lnTo>
                <a:cubicBezTo>
                  <a:pt x="2725" y="1"/>
                  <a:pt x="3200" y="3672"/>
                  <a:pt x="3186" y="3906"/>
                </a:cubicBezTo>
                <a:lnTo>
                  <a:pt x="1" y="5099"/>
                </a:lnTo>
                <a:lnTo>
                  <a:pt x="3161" y="5590"/>
                </a:lnTo>
                <a:lnTo>
                  <a:pt x="3637" y="9261"/>
                </a:lnTo>
                <a:lnTo>
                  <a:pt x="4902" y="5602"/>
                </a:lnTo>
                <a:lnTo>
                  <a:pt x="8480" y="7056"/>
                </a:lnTo>
                <a:lnTo>
                  <a:pt x="6170" y="4374"/>
                </a:lnTo>
                <a:lnTo>
                  <a:pt x="7718" y="1588"/>
                </a:lnTo>
                <a:lnTo>
                  <a:pt x="5043" y="3028"/>
                </a:lnTo>
                <a:lnTo>
                  <a:pt x="2725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2094" name="Google Shape;2094;p33"/>
          <p:cNvGrpSpPr/>
          <p:nvPr/>
        </p:nvGrpSpPr>
        <p:grpSpPr>
          <a:xfrm>
            <a:off x="8646793" y="6505153"/>
            <a:ext cx="851235" cy="508555"/>
            <a:chOff x="5107984" y="4878865"/>
            <a:chExt cx="638426" cy="381416"/>
          </a:xfrm>
        </p:grpSpPr>
        <p:sp>
          <p:nvSpPr>
            <p:cNvPr id="2095" name="Google Shape;2095;p33"/>
            <p:cNvSpPr/>
            <p:nvPr/>
          </p:nvSpPr>
          <p:spPr>
            <a:xfrm rot="897324" flipH="1">
              <a:off x="5403169" y="4998160"/>
              <a:ext cx="319664" cy="224679"/>
            </a:xfrm>
            <a:custGeom>
              <a:avLst/>
              <a:gdLst/>
              <a:ahLst/>
              <a:cxnLst/>
              <a:rect l="l" t="t" r="r" b="b"/>
              <a:pathLst>
                <a:path w="8390" h="5897" extrusionOk="0">
                  <a:moveTo>
                    <a:pt x="5855" y="0"/>
                  </a:moveTo>
                  <a:cubicBezTo>
                    <a:pt x="5290" y="0"/>
                    <a:pt x="4714" y="162"/>
                    <a:pt x="4228" y="450"/>
                  </a:cubicBezTo>
                  <a:cubicBezTo>
                    <a:pt x="3273" y="1013"/>
                    <a:pt x="2614" y="1971"/>
                    <a:pt x="2133" y="2969"/>
                  </a:cubicBezTo>
                  <a:cubicBezTo>
                    <a:pt x="1896" y="3458"/>
                    <a:pt x="1690" y="3968"/>
                    <a:pt x="1360" y="4401"/>
                  </a:cubicBezTo>
                  <a:cubicBezTo>
                    <a:pt x="1030" y="4831"/>
                    <a:pt x="544" y="5181"/>
                    <a:pt x="0" y="5197"/>
                  </a:cubicBezTo>
                  <a:cubicBezTo>
                    <a:pt x="1112" y="5584"/>
                    <a:pt x="2146" y="5897"/>
                    <a:pt x="3294" y="5897"/>
                  </a:cubicBezTo>
                  <a:cubicBezTo>
                    <a:pt x="3415" y="5897"/>
                    <a:pt x="3536" y="5893"/>
                    <a:pt x="3659" y="5886"/>
                  </a:cubicBezTo>
                  <a:cubicBezTo>
                    <a:pt x="4956" y="5811"/>
                    <a:pt x="6274" y="5284"/>
                    <a:pt x="7071" y="4258"/>
                  </a:cubicBezTo>
                  <a:cubicBezTo>
                    <a:pt x="7869" y="3231"/>
                    <a:pt x="8390" y="1272"/>
                    <a:pt x="7359" y="481"/>
                  </a:cubicBezTo>
                  <a:cubicBezTo>
                    <a:pt x="6929" y="150"/>
                    <a:pt x="6397" y="0"/>
                    <a:pt x="585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96" name="Google Shape;2096;p33"/>
            <p:cNvSpPr/>
            <p:nvPr/>
          </p:nvSpPr>
          <p:spPr>
            <a:xfrm rot="897324" flipH="1">
              <a:off x="5129836" y="4918587"/>
              <a:ext cx="335857" cy="213439"/>
            </a:xfrm>
            <a:custGeom>
              <a:avLst/>
              <a:gdLst/>
              <a:ahLst/>
              <a:cxnLst/>
              <a:rect l="l" t="t" r="r" b="b"/>
              <a:pathLst>
                <a:path w="8815" h="5602" extrusionOk="0">
                  <a:moveTo>
                    <a:pt x="2739" y="0"/>
                  </a:moveTo>
                  <a:cubicBezTo>
                    <a:pt x="2064" y="0"/>
                    <a:pt x="1401" y="216"/>
                    <a:pt x="924" y="688"/>
                  </a:cubicBezTo>
                  <a:cubicBezTo>
                    <a:pt x="0" y="1601"/>
                    <a:pt x="760" y="3480"/>
                    <a:pt x="1681" y="4398"/>
                  </a:cubicBezTo>
                  <a:cubicBezTo>
                    <a:pt x="2512" y="5228"/>
                    <a:pt x="3714" y="5602"/>
                    <a:pt x="4895" y="5602"/>
                  </a:cubicBezTo>
                  <a:cubicBezTo>
                    <a:pt x="5021" y="5602"/>
                    <a:pt x="5146" y="5598"/>
                    <a:pt x="5270" y="5589"/>
                  </a:cubicBezTo>
                  <a:cubicBezTo>
                    <a:pt x="6567" y="5503"/>
                    <a:pt x="7649" y="5027"/>
                    <a:pt x="8814" y="4453"/>
                  </a:cubicBezTo>
                  <a:lnTo>
                    <a:pt x="8814" y="4453"/>
                  </a:lnTo>
                  <a:cubicBezTo>
                    <a:pt x="8771" y="4457"/>
                    <a:pt x="8728" y="4459"/>
                    <a:pt x="8686" y="4459"/>
                  </a:cubicBezTo>
                  <a:cubicBezTo>
                    <a:pt x="8191" y="4459"/>
                    <a:pt x="7717" y="4187"/>
                    <a:pt x="7366" y="3831"/>
                  </a:cubicBezTo>
                  <a:cubicBezTo>
                    <a:pt x="6984" y="3444"/>
                    <a:pt x="6717" y="2962"/>
                    <a:pt x="6422" y="2507"/>
                  </a:cubicBezTo>
                  <a:cubicBezTo>
                    <a:pt x="5819" y="1577"/>
                    <a:pt x="5046" y="707"/>
                    <a:pt x="4029" y="267"/>
                  </a:cubicBezTo>
                  <a:cubicBezTo>
                    <a:pt x="3627" y="93"/>
                    <a:pt x="3180" y="0"/>
                    <a:pt x="273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2097" name="Google Shape;2097;p33"/>
          <p:cNvSpPr/>
          <p:nvPr/>
        </p:nvSpPr>
        <p:spPr>
          <a:xfrm>
            <a:off x="4742234" y="6590583"/>
            <a:ext cx="126455" cy="126455"/>
          </a:xfrm>
          <a:custGeom>
            <a:avLst/>
            <a:gdLst/>
            <a:ahLst/>
            <a:cxnLst/>
            <a:rect l="l" t="t" r="r" b="b"/>
            <a:pathLst>
              <a:path w="1734" h="1734" extrusionOk="0">
                <a:moveTo>
                  <a:pt x="867" y="1"/>
                </a:moveTo>
                <a:cubicBezTo>
                  <a:pt x="388" y="1"/>
                  <a:pt x="0" y="390"/>
                  <a:pt x="0" y="867"/>
                </a:cubicBezTo>
                <a:cubicBezTo>
                  <a:pt x="0" y="1346"/>
                  <a:pt x="388" y="1734"/>
                  <a:pt x="867" y="1734"/>
                </a:cubicBezTo>
                <a:cubicBezTo>
                  <a:pt x="1344" y="1734"/>
                  <a:pt x="1733" y="1346"/>
                  <a:pt x="1733" y="867"/>
                </a:cubicBezTo>
                <a:cubicBezTo>
                  <a:pt x="1733" y="389"/>
                  <a:pt x="1344" y="1"/>
                  <a:pt x="867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098" name="Google Shape;2098;p33"/>
          <p:cNvSpPr/>
          <p:nvPr/>
        </p:nvSpPr>
        <p:spPr>
          <a:xfrm rot="-5400000">
            <a:off x="11961079" y="2149811"/>
            <a:ext cx="447517" cy="488787"/>
          </a:xfrm>
          <a:custGeom>
            <a:avLst/>
            <a:gdLst/>
            <a:ahLst/>
            <a:cxnLst/>
            <a:rect l="l" t="t" r="r" b="b"/>
            <a:pathLst>
              <a:path w="8480" h="9262" extrusionOk="0">
                <a:moveTo>
                  <a:pt x="2725" y="0"/>
                </a:moveTo>
                <a:lnTo>
                  <a:pt x="2725" y="0"/>
                </a:lnTo>
                <a:cubicBezTo>
                  <a:pt x="2725" y="1"/>
                  <a:pt x="3200" y="3672"/>
                  <a:pt x="3186" y="3906"/>
                </a:cubicBezTo>
                <a:lnTo>
                  <a:pt x="1" y="5099"/>
                </a:lnTo>
                <a:lnTo>
                  <a:pt x="3161" y="5590"/>
                </a:lnTo>
                <a:lnTo>
                  <a:pt x="3637" y="9261"/>
                </a:lnTo>
                <a:lnTo>
                  <a:pt x="4902" y="5602"/>
                </a:lnTo>
                <a:lnTo>
                  <a:pt x="8480" y="7056"/>
                </a:lnTo>
                <a:lnTo>
                  <a:pt x="6170" y="4374"/>
                </a:lnTo>
                <a:lnTo>
                  <a:pt x="7718" y="1588"/>
                </a:lnTo>
                <a:lnTo>
                  <a:pt x="5043" y="3028"/>
                </a:lnTo>
                <a:lnTo>
                  <a:pt x="2725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099" name="Google Shape;2099;p33"/>
          <p:cNvSpPr/>
          <p:nvPr/>
        </p:nvSpPr>
        <p:spPr>
          <a:xfrm rot="-5400000">
            <a:off x="11940426" y="1286165"/>
            <a:ext cx="126455" cy="126455"/>
          </a:xfrm>
          <a:custGeom>
            <a:avLst/>
            <a:gdLst/>
            <a:ahLst/>
            <a:cxnLst/>
            <a:rect l="l" t="t" r="r" b="b"/>
            <a:pathLst>
              <a:path w="1734" h="1734" extrusionOk="0">
                <a:moveTo>
                  <a:pt x="867" y="1"/>
                </a:moveTo>
                <a:cubicBezTo>
                  <a:pt x="388" y="1"/>
                  <a:pt x="0" y="390"/>
                  <a:pt x="0" y="867"/>
                </a:cubicBezTo>
                <a:cubicBezTo>
                  <a:pt x="0" y="1346"/>
                  <a:pt x="388" y="1734"/>
                  <a:pt x="867" y="1734"/>
                </a:cubicBezTo>
                <a:cubicBezTo>
                  <a:pt x="1344" y="1734"/>
                  <a:pt x="1733" y="1346"/>
                  <a:pt x="1733" y="867"/>
                </a:cubicBezTo>
                <a:cubicBezTo>
                  <a:pt x="1733" y="389"/>
                  <a:pt x="1344" y="1"/>
                  <a:pt x="867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2100" name="Google Shape;2100;p33"/>
          <p:cNvGrpSpPr/>
          <p:nvPr/>
        </p:nvGrpSpPr>
        <p:grpSpPr>
          <a:xfrm>
            <a:off x="11825078" y="3375789"/>
            <a:ext cx="541301" cy="852919"/>
            <a:chOff x="8868808" y="2251909"/>
            <a:chExt cx="405976" cy="639689"/>
          </a:xfrm>
        </p:grpSpPr>
        <p:sp>
          <p:nvSpPr>
            <p:cNvPr id="2101" name="Google Shape;2101;p33"/>
            <p:cNvSpPr/>
            <p:nvPr/>
          </p:nvSpPr>
          <p:spPr>
            <a:xfrm rot="-4339058" flipH="1">
              <a:off x="8959377" y="2325971"/>
              <a:ext cx="319659" cy="224676"/>
            </a:xfrm>
            <a:custGeom>
              <a:avLst/>
              <a:gdLst/>
              <a:ahLst/>
              <a:cxnLst/>
              <a:rect l="l" t="t" r="r" b="b"/>
              <a:pathLst>
                <a:path w="8390" h="5897" extrusionOk="0">
                  <a:moveTo>
                    <a:pt x="5855" y="0"/>
                  </a:moveTo>
                  <a:cubicBezTo>
                    <a:pt x="5290" y="0"/>
                    <a:pt x="4714" y="162"/>
                    <a:pt x="4228" y="450"/>
                  </a:cubicBezTo>
                  <a:cubicBezTo>
                    <a:pt x="3273" y="1013"/>
                    <a:pt x="2614" y="1971"/>
                    <a:pt x="2133" y="2969"/>
                  </a:cubicBezTo>
                  <a:cubicBezTo>
                    <a:pt x="1896" y="3458"/>
                    <a:pt x="1690" y="3968"/>
                    <a:pt x="1360" y="4401"/>
                  </a:cubicBezTo>
                  <a:cubicBezTo>
                    <a:pt x="1030" y="4831"/>
                    <a:pt x="544" y="5181"/>
                    <a:pt x="0" y="5197"/>
                  </a:cubicBezTo>
                  <a:cubicBezTo>
                    <a:pt x="1112" y="5584"/>
                    <a:pt x="2146" y="5897"/>
                    <a:pt x="3294" y="5897"/>
                  </a:cubicBezTo>
                  <a:cubicBezTo>
                    <a:pt x="3415" y="5897"/>
                    <a:pt x="3536" y="5893"/>
                    <a:pt x="3659" y="5886"/>
                  </a:cubicBezTo>
                  <a:cubicBezTo>
                    <a:pt x="4956" y="5811"/>
                    <a:pt x="6274" y="5284"/>
                    <a:pt x="7071" y="4258"/>
                  </a:cubicBezTo>
                  <a:cubicBezTo>
                    <a:pt x="7869" y="3231"/>
                    <a:pt x="8390" y="1272"/>
                    <a:pt x="7359" y="481"/>
                  </a:cubicBezTo>
                  <a:cubicBezTo>
                    <a:pt x="6929" y="150"/>
                    <a:pt x="6397" y="0"/>
                    <a:pt x="585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02" name="Google Shape;2102;p33"/>
            <p:cNvSpPr/>
            <p:nvPr/>
          </p:nvSpPr>
          <p:spPr>
            <a:xfrm rot="-4339058" flipH="1">
              <a:off x="8853564" y="2592473"/>
              <a:ext cx="335852" cy="213436"/>
            </a:xfrm>
            <a:custGeom>
              <a:avLst/>
              <a:gdLst/>
              <a:ahLst/>
              <a:cxnLst/>
              <a:rect l="l" t="t" r="r" b="b"/>
              <a:pathLst>
                <a:path w="8815" h="5602" extrusionOk="0">
                  <a:moveTo>
                    <a:pt x="2739" y="0"/>
                  </a:moveTo>
                  <a:cubicBezTo>
                    <a:pt x="2064" y="0"/>
                    <a:pt x="1401" y="216"/>
                    <a:pt x="924" y="688"/>
                  </a:cubicBezTo>
                  <a:cubicBezTo>
                    <a:pt x="0" y="1601"/>
                    <a:pt x="760" y="3480"/>
                    <a:pt x="1681" y="4398"/>
                  </a:cubicBezTo>
                  <a:cubicBezTo>
                    <a:pt x="2512" y="5228"/>
                    <a:pt x="3714" y="5602"/>
                    <a:pt x="4895" y="5602"/>
                  </a:cubicBezTo>
                  <a:cubicBezTo>
                    <a:pt x="5021" y="5602"/>
                    <a:pt x="5146" y="5598"/>
                    <a:pt x="5270" y="5589"/>
                  </a:cubicBezTo>
                  <a:cubicBezTo>
                    <a:pt x="6567" y="5503"/>
                    <a:pt x="7649" y="5027"/>
                    <a:pt x="8814" y="4453"/>
                  </a:cubicBezTo>
                  <a:lnTo>
                    <a:pt x="8814" y="4453"/>
                  </a:lnTo>
                  <a:cubicBezTo>
                    <a:pt x="8771" y="4457"/>
                    <a:pt x="8728" y="4459"/>
                    <a:pt x="8686" y="4459"/>
                  </a:cubicBezTo>
                  <a:cubicBezTo>
                    <a:pt x="8191" y="4459"/>
                    <a:pt x="7717" y="4187"/>
                    <a:pt x="7366" y="3831"/>
                  </a:cubicBezTo>
                  <a:cubicBezTo>
                    <a:pt x="6984" y="3444"/>
                    <a:pt x="6717" y="2962"/>
                    <a:pt x="6422" y="2507"/>
                  </a:cubicBezTo>
                  <a:cubicBezTo>
                    <a:pt x="5819" y="1577"/>
                    <a:pt x="5046" y="707"/>
                    <a:pt x="4029" y="267"/>
                  </a:cubicBezTo>
                  <a:cubicBezTo>
                    <a:pt x="3627" y="93"/>
                    <a:pt x="3180" y="0"/>
                    <a:pt x="273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2103" name="Google Shape;2103;p33"/>
          <p:cNvGrpSpPr/>
          <p:nvPr/>
        </p:nvGrpSpPr>
        <p:grpSpPr>
          <a:xfrm flipH="1">
            <a:off x="11558100" y="6316086"/>
            <a:ext cx="736003" cy="675421"/>
            <a:chOff x="0" y="4653517"/>
            <a:chExt cx="636608" cy="584207"/>
          </a:xfrm>
        </p:grpSpPr>
        <p:sp>
          <p:nvSpPr>
            <p:cNvPr id="2104" name="Google Shape;2104;p33"/>
            <p:cNvSpPr/>
            <p:nvPr/>
          </p:nvSpPr>
          <p:spPr>
            <a:xfrm>
              <a:off x="247721" y="4653517"/>
              <a:ext cx="230922" cy="212928"/>
            </a:xfrm>
            <a:custGeom>
              <a:avLst/>
              <a:gdLst/>
              <a:ahLst/>
              <a:cxnLst/>
              <a:rect l="l" t="t" r="r" b="b"/>
              <a:pathLst>
                <a:path w="4222" h="3893" extrusionOk="0">
                  <a:moveTo>
                    <a:pt x="2112" y="0"/>
                  </a:moveTo>
                  <a:cubicBezTo>
                    <a:pt x="1993" y="0"/>
                    <a:pt x="1873" y="11"/>
                    <a:pt x="1751" y="34"/>
                  </a:cubicBezTo>
                  <a:cubicBezTo>
                    <a:pt x="696" y="233"/>
                    <a:pt x="1" y="1250"/>
                    <a:pt x="199" y="2306"/>
                  </a:cubicBezTo>
                  <a:cubicBezTo>
                    <a:pt x="374" y="3241"/>
                    <a:pt x="1191" y="3893"/>
                    <a:pt x="2109" y="3893"/>
                  </a:cubicBezTo>
                  <a:cubicBezTo>
                    <a:pt x="2228" y="3893"/>
                    <a:pt x="2349" y="3882"/>
                    <a:pt x="2470" y="3859"/>
                  </a:cubicBezTo>
                  <a:cubicBezTo>
                    <a:pt x="3527" y="3660"/>
                    <a:pt x="4222" y="2643"/>
                    <a:pt x="4024" y="1588"/>
                  </a:cubicBezTo>
                  <a:cubicBezTo>
                    <a:pt x="3848" y="653"/>
                    <a:pt x="3030" y="0"/>
                    <a:pt x="211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05" name="Google Shape;2105;p33"/>
            <p:cNvSpPr/>
            <p:nvPr/>
          </p:nvSpPr>
          <p:spPr>
            <a:xfrm>
              <a:off x="404318" y="4892650"/>
              <a:ext cx="232290" cy="212928"/>
            </a:xfrm>
            <a:custGeom>
              <a:avLst/>
              <a:gdLst/>
              <a:ahLst/>
              <a:cxnLst/>
              <a:rect l="l" t="t" r="r" b="b"/>
              <a:pathLst>
                <a:path w="4247" h="3893" extrusionOk="0">
                  <a:moveTo>
                    <a:pt x="2122" y="1"/>
                  </a:moveTo>
                  <a:cubicBezTo>
                    <a:pt x="1218" y="1"/>
                    <a:pt x="407" y="633"/>
                    <a:pt x="217" y="1553"/>
                  </a:cubicBezTo>
                  <a:cubicBezTo>
                    <a:pt x="0" y="2605"/>
                    <a:pt x="677" y="3635"/>
                    <a:pt x="1729" y="3852"/>
                  </a:cubicBezTo>
                  <a:cubicBezTo>
                    <a:pt x="1862" y="3880"/>
                    <a:pt x="1994" y="3893"/>
                    <a:pt x="2124" y="3893"/>
                  </a:cubicBezTo>
                  <a:cubicBezTo>
                    <a:pt x="3028" y="3893"/>
                    <a:pt x="3838" y="3260"/>
                    <a:pt x="4029" y="2340"/>
                  </a:cubicBezTo>
                  <a:cubicBezTo>
                    <a:pt x="4246" y="1288"/>
                    <a:pt x="3569" y="258"/>
                    <a:pt x="2516" y="41"/>
                  </a:cubicBezTo>
                  <a:cubicBezTo>
                    <a:pt x="2384" y="14"/>
                    <a:pt x="2252" y="1"/>
                    <a:pt x="212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06" name="Google Shape;2106;p33"/>
            <p:cNvSpPr/>
            <p:nvPr/>
          </p:nvSpPr>
          <p:spPr>
            <a:xfrm>
              <a:off x="0" y="4799885"/>
              <a:ext cx="233712" cy="212873"/>
            </a:xfrm>
            <a:custGeom>
              <a:avLst/>
              <a:gdLst/>
              <a:ahLst/>
              <a:cxnLst/>
              <a:rect l="l" t="t" r="r" b="b"/>
              <a:pathLst>
                <a:path w="4273" h="3892" extrusionOk="0">
                  <a:moveTo>
                    <a:pt x="2136" y="0"/>
                  </a:moveTo>
                  <a:cubicBezTo>
                    <a:pt x="1638" y="0"/>
                    <a:pt x="1140" y="190"/>
                    <a:pt x="761" y="570"/>
                  </a:cubicBezTo>
                  <a:cubicBezTo>
                    <a:pt x="1" y="1329"/>
                    <a:pt x="1" y="2562"/>
                    <a:pt x="761" y="3321"/>
                  </a:cubicBezTo>
                  <a:cubicBezTo>
                    <a:pt x="1140" y="3701"/>
                    <a:pt x="1638" y="3891"/>
                    <a:pt x="2136" y="3891"/>
                  </a:cubicBezTo>
                  <a:cubicBezTo>
                    <a:pt x="2634" y="3891"/>
                    <a:pt x="3132" y="3701"/>
                    <a:pt x="3512" y="3321"/>
                  </a:cubicBezTo>
                  <a:cubicBezTo>
                    <a:pt x="4272" y="2562"/>
                    <a:pt x="4272" y="1329"/>
                    <a:pt x="3512" y="570"/>
                  </a:cubicBezTo>
                  <a:cubicBezTo>
                    <a:pt x="3132" y="190"/>
                    <a:pt x="2634" y="0"/>
                    <a:pt x="213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07" name="Google Shape;2107;p33"/>
            <p:cNvSpPr/>
            <p:nvPr/>
          </p:nvSpPr>
          <p:spPr>
            <a:xfrm>
              <a:off x="279336" y="4781179"/>
              <a:ext cx="89645" cy="456539"/>
            </a:xfrm>
            <a:custGeom>
              <a:avLst/>
              <a:gdLst/>
              <a:ahLst/>
              <a:cxnLst/>
              <a:rect l="l" t="t" r="r" b="b"/>
              <a:pathLst>
                <a:path w="1639" h="8347" extrusionOk="0">
                  <a:moveTo>
                    <a:pt x="1529" y="0"/>
                  </a:moveTo>
                  <a:cubicBezTo>
                    <a:pt x="1485" y="0"/>
                    <a:pt x="1443" y="28"/>
                    <a:pt x="1430" y="73"/>
                  </a:cubicBezTo>
                  <a:cubicBezTo>
                    <a:pt x="1304" y="508"/>
                    <a:pt x="1182" y="974"/>
                    <a:pt x="1053" y="1495"/>
                  </a:cubicBezTo>
                  <a:cubicBezTo>
                    <a:pt x="512" y="3694"/>
                    <a:pt x="159" y="5964"/>
                    <a:pt x="5" y="8241"/>
                  </a:cubicBezTo>
                  <a:cubicBezTo>
                    <a:pt x="1" y="8295"/>
                    <a:pt x="42" y="8342"/>
                    <a:pt x="98" y="8346"/>
                  </a:cubicBezTo>
                  <a:lnTo>
                    <a:pt x="104" y="8346"/>
                  </a:lnTo>
                  <a:cubicBezTo>
                    <a:pt x="156" y="8346"/>
                    <a:pt x="201" y="8305"/>
                    <a:pt x="205" y="8254"/>
                  </a:cubicBezTo>
                  <a:cubicBezTo>
                    <a:pt x="360" y="5989"/>
                    <a:pt x="710" y="3730"/>
                    <a:pt x="1248" y="1543"/>
                  </a:cubicBezTo>
                  <a:cubicBezTo>
                    <a:pt x="1376" y="1024"/>
                    <a:pt x="1497" y="561"/>
                    <a:pt x="1623" y="127"/>
                  </a:cubicBezTo>
                  <a:cubicBezTo>
                    <a:pt x="1639" y="75"/>
                    <a:pt x="1608" y="19"/>
                    <a:pt x="1554" y="3"/>
                  </a:cubicBezTo>
                  <a:cubicBezTo>
                    <a:pt x="1546" y="1"/>
                    <a:pt x="1537" y="0"/>
                    <a:pt x="152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08" name="Google Shape;2108;p33"/>
            <p:cNvSpPr/>
            <p:nvPr/>
          </p:nvSpPr>
          <p:spPr>
            <a:xfrm>
              <a:off x="368163" y="5001879"/>
              <a:ext cx="158342" cy="235845"/>
            </a:xfrm>
            <a:custGeom>
              <a:avLst/>
              <a:gdLst/>
              <a:ahLst/>
              <a:cxnLst/>
              <a:rect l="l" t="t" r="r" b="b"/>
              <a:pathLst>
                <a:path w="2895" h="4312" extrusionOk="0">
                  <a:moveTo>
                    <a:pt x="2782" y="0"/>
                  </a:moveTo>
                  <a:cubicBezTo>
                    <a:pt x="2753" y="0"/>
                    <a:pt x="2724" y="13"/>
                    <a:pt x="2704" y="38"/>
                  </a:cubicBezTo>
                  <a:cubicBezTo>
                    <a:pt x="2297" y="550"/>
                    <a:pt x="1943" y="1030"/>
                    <a:pt x="1617" y="1506"/>
                  </a:cubicBezTo>
                  <a:cubicBezTo>
                    <a:pt x="1043" y="2341"/>
                    <a:pt x="508" y="3237"/>
                    <a:pt x="26" y="4166"/>
                  </a:cubicBezTo>
                  <a:cubicBezTo>
                    <a:pt x="0" y="4214"/>
                    <a:pt x="19" y="4274"/>
                    <a:pt x="68" y="4300"/>
                  </a:cubicBezTo>
                  <a:cubicBezTo>
                    <a:pt x="84" y="4307"/>
                    <a:pt x="99" y="4311"/>
                    <a:pt x="115" y="4311"/>
                  </a:cubicBezTo>
                  <a:cubicBezTo>
                    <a:pt x="151" y="4311"/>
                    <a:pt x="186" y="4291"/>
                    <a:pt x="204" y="4256"/>
                  </a:cubicBezTo>
                  <a:cubicBezTo>
                    <a:pt x="683" y="3334"/>
                    <a:pt x="1213" y="2445"/>
                    <a:pt x="1783" y="1618"/>
                  </a:cubicBezTo>
                  <a:cubicBezTo>
                    <a:pt x="2106" y="1146"/>
                    <a:pt x="2458" y="670"/>
                    <a:pt x="2861" y="162"/>
                  </a:cubicBezTo>
                  <a:cubicBezTo>
                    <a:pt x="2895" y="118"/>
                    <a:pt x="2888" y="55"/>
                    <a:pt x="2844" y="21"/>
                  </a:cubicBezTo>
                  <a:cubicBezTo>
                    <a:pt x="2826" y="7"/>
                    <a:pt x="2804" y="0"/>
                    <a:pt x="278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09" name="Google Shape;2109;p33"/>
            <p:cNvSpPr/>
            <p:nvPr/>
          </p:nvSpPr>
          <p:spPr>
            <a:xfrm>
              <a:off x="113058" y="4917920"/>
              <a:ext cx="68478" cy="319802"/>
            </a:xfrm>
            <a:custGeom>
              <a:avLst/>
              <a:gdLst/>
              <a:ahLst/>
              <a:cxnLst/>
              <a:rect l="l" t="t" r="r" b="b"/>
              <a:pathLst>
                <a:path w="1252" h="5847" extrusionOk="0">
                  <a:moveTo>
                    <a:pt x="109" y="1"/>
                  </a:moveTo>
                  <a:cubicBezTo>
                    <a:pt x="104" y="1"/>
                    <a:pt x="99" y="1"/>
                    <a:pt x="95" y="2"/>
                  </a:cubicBezTo>
                  <a:cubicBezTo>
                    <a:pt x="39" y="9"/>
                    <a:pt x="1" y="60"/>
                    <a:pt x="8" y="114"/>
                  </a:cubicBezTo>
                  <a:cubicBezTo>
                    <a:pt x="79" y="654"/>
                    <a:pt x="150" y="1194"/>
                    <a:pt x="230" y="1731"/>
                  </a:cubicBezTo>
                  <a:cubicBezTo>
                    <a:pt x="434" y="3142"/>
                    <a:pt x="635" y="4209"/>
                    <a:pt x="886" y="5191"/>
                  </a:cubicBezTo>
                  <a:cubicBezTo>
                    <a:pt x="936" y="5387"/>
                    <a:pt x="989" y="5578"/>
                    <a:pt x="1045" y="5774"/>
                  </a:cubicBezTo>
                  <a:cubicBezTo>
                    <a:pt x="1056" y="5819"/>
                    <a:pt x="1096" y="5846"/>
                    <a:pt x="1141" y="5846"/>
                  </a:cubicBezTo>
                  <a:cubicBezTo>
                    <a:pt x="1149" y="5846"/>
                    <a:pt x="1158" y="5845"/>
                    <a:pt x="1168" y="5845"/>
                  </a:cubicBezTo>
                  <a:cubicBezTo>
                    <a:pt x="1221" y="5830"/>
                    <a:pt x="1252" y="5774"/>
                    <a:pt x="1236" y="5722"/>
                  </a:cubicBezTo>
                  <a:cubicBezTo>
                    <a:pt x="1183" y="5528"/>
                    <a:pt x="1130" y="5337"/>
                    <a:pt x="1081" y="5144"/>
                  </a:cubicBezTo>
                  <a:cubicBezTo>
                    <a:pt x="831" y="4169"/>
                    <a:pt x="630" y="3108"/>
                    <a:pt x="429" y="1703"/>
                  </a:cubicBezTo>
                  <a:cubicBezTo>
                    <a:pt x="348" y="1166"/>
                    <a:pt x="277" y="627"/>
                    <a:pt x="207" y="88"/>
                  </a:cubicBezTo>
                  <a:cubicBezTo>
                    <a:pt x="200" y="38"/>
                    <a:pt x="156" y="1"/>
                    <a:pt x="10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2110" name="Google Shape;2110;p33"/>
          <p:cNvSpPr/>
          <p:nvPr/>
        </p:nvSpPr>
        <p:spPr>
          <a:xfrm rot="-5400000">
            <a:off x="2515361" y="6704189"/>
            <a:ext cx="126455" cy="126455"/>
          </a:xfrm>
          <a:custGeom>
            <a:avLst/>
            <a:gdLst/>
            <a:ahLst/>
            <a:cxnLst/>
            <a:rect l="l" t="t" r="r" b="b"/>
            <a:pathLst>
              <a:path w="1734" h="1734" extrusionOk="0">
                <a:moveTo>
                  <a:pt x="867" y="1"/>
                </a:moveTo>
                <a:cubicBezTo>
                  <a:pt x="388" y="1"/>
                  <a:pt x="0" y="390"/>
                  <a:pt x="0" y="867"/>
                </a:cubicBezTo>
                <a:cubicBezTo>
                  <a:pt x="0" y="1346"/>
                  <a:pt x="388" y="1734"/>
                  <a:pt x="867" y="1734"/>
                </a:cubicBezTo>
                <a:cubicBezTo>
                  <a:pt x="1344" y="1734"/>
                  <a:pt x="1733" y="1346"/>
                  <a:pt x="1733" y="867"/>
                </a:cubicBezTo>
                <a:cubicBezTo>
                  <a:pt x="1733" y="389"/>
                  <a:pt x="1344" y="1"/>
                  <a:pt x="867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111" name="Google Shape;2111;p33"/>
          <p:cNvSpPr/>
          <p:nvPr/>
        </p:nvSpPr>
        <p:spPr>
          <a:xfrm rot="-5400000">
            <a:off x="1038012" y="-214282"/>
            <a:ext cx="447517" cy="488787"/>
          </a:xfrm>
          <a:custGeom>
            <a:avLst/>
            <a:gdLst/>
            <a:ahLst/>
            <a:cxnLst/>
            <a:rect l="l" t="t" r="r" b="b"/>
            <a:pathLst>
              <a:path w="8480" h="9262" extrusionOk="0">
                <a:moveTo>
                  <a:pt x="2725" y="0"/>
                </a:moveTo>
                <a:lnTo>
                  <a:pt x="2725" y="0"/>
                </a:lnTo>
                <a:cubicBezTo>
                  <a:pt x="2725" y="1"/>
                  <a:pt x="3200" y="3672"/>
                  <a:pt x="3186" y="3906"/>
                </a:cubicBezTo>
                <a:lnTo>
                  <a:pt x="1" y="5099"/>
                </a:lnTo>
                <a:lnTo>
                  <a:pt x="3161" y="5590"/>
                </a:lnTo>
                <a:lnTo>
                  <a:pt x="3637" y="9261"/>
                </a:lnTo>
                <a:lnTo>
                  <a:pt x="4902" y="5602"/>
                </a:lnTo>
                <a:lnTo>
                  <a:pt x="8480" y="7056"/>
                </a:lnTo>
                <a:lnTo>
                  <a:pt x="6170" y="4374"/>
                </a:lnTo>
                <a:lnTo>
                  <a:pt x="7718" y="1588"/>
                </a:lnTo>
                <a:lnTo>
                  <a:pt x="5043" y="3028"/>
                </a:lnTo>
                <a:lnTo>
                  <a:pt x="2725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2112" name="Google Shape;2112;p33"/>
          <p:cNvGrpSpPr/>
          <p:nvPr/>
        </p:nvGrpSpPr>
        <p:grpSpPr>
          <a:xfrm>
            <a:off x="6256844" y="-224164"/>
            <a:ext cx="851235" cy="508555"/>
            <a:chOff x="3966334" y="-168123"/>
            <a:chExt cx="638426" cy="381416"/>
          </a:xfrm>
        </p:grpSpPr>
        <p:sp>
          <p:nvSpPr>
            <p:cNvPr id="2113" name="Google Shape;2113;p33"/>
            <p:cNvSpPr/>
            <p:nvPr/>
          </p:nvSpPr>
          <p:spPr>
            <a:xfrm rot="897324" flipH="1">
              <a:off x="4261519" y="-48827"/>
              <a:ext cx="319664" cy="224679"/>
            </a:xfrm>
            <a:custGeom>
              <a:avLst/>
              <a:gdLst/>
              <a:ahLst/>
              <a:cxnLst/>
              <a:rect l="l" t="t" r="r" b="b"/>
              <a:pathLst>
                <a:path w="8390" h="5897" extrusionOk="0">
                  <a:moveTo>
                    <a:pt x="5855" y="0"/>
                  </a:moveTo>
                  <a:cubicBezTo>
                    <a:pt x="5290" y="0"/>
                    <a:pt x="4714" y="162"/>
                    <a:pt x="4228" y="450"/>
                  </a:cubicBezTo>
                  <a:cubicBezTo>
                    <a:pt x="3273" y="1013"/>
                    <a:pt x="2614" y="1971"/>
                    <a:pt x="2133" y="2969"/>
                  </a:cubicBezTo>
                  <a:cubicBezTo>
                    <a:pt x="1896" y="3458"/>
                    <a:pt x="1690" y="3968"/>
                    <a:pt x="1360" y="4401"/>
                  </a:cubicBezTo>
                  <a:cubicBezTo>
                    <a:pt x="1030" y="4831"/>
                    <a:pt x="544" y="5181"/>
                    <a:pt x="0" y="5197"/>
                  </a:cubicBezTo>
                  <a:cubicBezTo>
                    <a:pt x="1112" y="5584"/>
                    <a:pt x="2146" y="5897"/>
                    <a:pt x="3294" y="5897"/>
                  </a:cubicBezTo>
                  <a:cubicBezTo>
                    <a:pt x="3415" y="5897"/>
                    <a:pt x="3536" y="5893"/>
                    <a:pt x="3659" y="5886"/>
                  </a:cubicBezTo>
                  <a:cubicBezTo>
                    <a:pt x="4956" y="5811"/>
                    <a:pt x="6274" y="5284"/>
                    <a:pt x="7071" y="4258"/>
                  </a:cubicBezTo>
                  <a:cubicBezTo>
                    <a:pt x="7869" y="3231"/>
                    <a:pt x="8390" y="1272"/>
                    <a:pt x="7359" y="481"/>
                  </a:cubicBezTo>
                  <a:cubicBezTo>
                    <a:pt x="6929" y="150"/>
                    <a:pt x="6397" y="0"/>
                    <a:pt x="585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14" name="Google Shape;2114;p33"/>
            <p:cNvSpPr/>
            <p:nvPr/>
          </p:nvSpPr>
          <p:spPr>
            <a:xfrm rot="897324" flipH="1">
              <a:off x="3988186" y="-128401"/>
              <a:ext cx="335857" cy="213439"/>
            </a:xfrm>
            <a:custGeom>
              <a:avLst/>
              <a:gdLst/>
              <a:ahLst/>
              <a:cxnLst/>
              <a:rect l="l" t="t" r="r" b="b"/>
              <a:pathLst>
                <a:path w="8815" h="5602" extrusionOk="0">
                  <a:moveTo>
                    <a:pt x="2739" y="0"/>
                  </a:moveTo>
                  <a:cubicBezTo>
                    <a:pt x="2064" y="0"/>
                    <a:pt x="1401" y="216"/>
                    <a:pt x="924" y="688"/>
                  </a:cubicBezTo>
                  <a:cubicBezTo>
                    <a:pt x="0" y="1601"/>
                    <a:pt x="760" y="3480"/>
                    <a:pt x="1681" y="4398"/>
                  </a:cubicBezTo>
                  <a:cubicBezTo>
                    <a:pt x="2512" y="5228"/>
                    <a:pt x="3714" y="5602"/>
                    <a:pt x="4895" y="5602"/>
                  </a:cubicBezTo>
                  <a:cubicBezTo>
                    <a:pt x="5021" y="5602"/>
                    <a:pt x="5146" y="5598"/>
                    <a:pt x="5270" y="5589"/>
                  </a:cubicBezTo>
                  <a:cubicBezTo>
                    <a:pt x="6567" y="5503"/>
                    <a:pt x="7649" y="5027"/>
                    <a:pt x="8814" y="4453"/>
                  </a:cubicBezTo>
                  <a:lnTo>
                    <a:pt x="8814" y="4453"/>
                  </a:lnTo>
                  <a:cubicBezTo>
                    <a:pt x="8771" y="4457"/>
                    <a:pt x="8728" y="4459"/>
                    <a:pt x="8686" y="4459"/>
                  </a:cubicBezTo>
                  <a:cubicBezTo>
                    <a:pt x="8191" y="4459"/>
                    <a:pt x="7717" y="4187"/>
                    <a:pt x="7366" y="3831"/>
                  </a:cubicBezTo>
                  <a:cubicBezTo>
                    <a:pt x="6984" y="3444"/>
                    <a:pt x="6717" y="2962"/>
                    <a:pt x="6422" y="2507"/>
                  </a:cubicBezTo>
                  <a:cubicBezTo>
                    <a:pt x="5819" y="1577"/>
                    <a:pt x="5046" y="707"/>
                    <a:pt x="4029" y="267"/>
                  </a:cubicBezTo>
                  <a:cubicBezTo>
                    <a:pt x="3627" y="93"/>
                    <a:pt x="3180" y="0"/>
                    <a:pt x="273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2115" name="Google Shape;2115;p33"/>
          <p:cNvSpPr/>
          <p:nvPr/>
        </p:nvSpPr>
        <p:spPr>
          <a:xfrm flipH="1">
            <a:off x="9327331" y="-159715"/>
            <a:ext cx="447517" cy="488787"/>
          </a:xfrm>
          <a:custGeom>
            <a:avLst/>
            <a:gdLst/>
            <a:ahLst/>
            <a:cxnLst/>
            <a:rect l="l" t="t" r="r" b="b"/>
            <a:pathLst>
              <a:path w="8480" h="9262" extrusionOk="0">
                <a:moveTo>
                  <a:pt x="2725" y="0"/>
                </a:moveTo>
                <a:lnTo>
                  <a:pt x="2725" y="0"/>
                </a:lnTo>
                <a:cubicBezTo>
                  <a:pt x="2725" y="1"/>
                  <a:pt x="3200" y="3672"/>
                  <a:pt x="3186" y="3906"/>
                </a:cubicBezTo>
                <a:lnTo>
                  <a:pt x="1" y="5099"/>
                </a:lnTo>
                <a:lnTo>
                  <a:pt x="3161" y="5590"/>
                </a:lnTo>
                <a:lnTo>
                  <a:pt x="3637" y="9261"/>
                </a:lnTo>
                <a:lnTo>
                  <a:pt x="4902" y="5602"/>
                </a:lnTo>
                <a:lnTo>
                  <a:pt x="8480" y="7056"/>
                </a:lnTo>
                <a:lnTo>
                  <a:pt x="6170" y="4374"/>
                </a:lnTo>
                <a:lnTo>
                  <a:pt x="7718" y="1588"/>
                </a:lnTo>
                <a:lnTo>
                  <a:pt x="5043" y="3028"/>
                </a:lnTo>
                <a:lnTo>
                  <a:pt x="2725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116" name="Google Shape;2116;p33"/>
          <p:cNvSpPr/>
          <p:nvPr/>
        </p:nvSpPr>
        <p:spPr>
          <a:xfrm>
            <a:off x="-221553" y="1453629"/>
            <a:ext cx="447517" cy="488787"/>
          </a:xfrm>
          <a:custGeom>
            <a:avLst/>
            <a:gdLst/>
            <a:ahLst/>
            <a:cxnLst/>
            <a:rect l="l" t="t" r="r" b="b"/>
            <a:pathLst>
              <a:path w="8480" h="9262" extrusionOk="0">
                <a:moveTo>
                  <a:pt x="2725" y="0"/>
                </a:moveTo>
                <a:lnTo>
                  <a:pt x="2725" y="0"/>
                </a:lnTo>
                <a:cubicBezTo>
                  <a:pt x="2725" y="1"/>
                  <a:pt x="3200" y="3672"/>
                  <a:pt x="3186" y="3906"/>
                </a:cubicBezTo>
                <a:lnTo>
                  <a:pt x="1" y="5099"/>
                </a:lnTo>
                <a:lnTo>
                  <a:pt x="3161" y="5590"/>
                </a:lnTo>
                <a:lnTo>
                  <a:pt x="3637" y="9261"/>
                </a:lnTo>
                <a:lnTo>
                  <a:pt x="4902" y="5602"/>
                </a:lnTo>
                <a:lnTo>
                  <a:pt x="8480" y="7056"/>
                </a:lnTo>
                <a:lnTo>
                  <a:pt x="6170" y="4374"/>
                </a:lnTo>
                <a:lnTo>
                  <a:pt x="7718" y="1588"/>
                </a:lnTo>
                <a:lnTo>
                  <a:pt x="5043" y="3028"/>
                </a:lnTo>
                <a:lnTo>
                  <a:pt x="2725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117" name="Google Shape;2117;p33"/>
          <p:cNvSpPr/>
          <p:nvPr/>
        </p:nvSpPr>
        <p:spPr>
          <a:xfrm>
            <a:off x="10603247" y="127417"/>
            <a:ext cx="126455" cy="126455"/>
          </a:xfrm>
          <a:custGeom>
            <a:avLst/>
            <a:gdLst/>
            <a:ahLst/>
            <a:cxnLst/>
            <a:rect l="l" t="t" r="r" b="b"/>
            <a:pathLst>
              <a:path w="1734" h="1734" extrusionOk="0">
                <a:moveTo>
                  <a:pt x="867" y="1"/>
                </a:moveTo>
                <a:cubicBezTo>
                  <a:pt x="388" y="1"/>
                  <a:pt x="0" y="390"/>
                  <a:pt x="0" y="867"/>
                </a:cubicBezTo>
                <a:cubicBezTo>
                  <a:pt x="0" y="1346"/>
                  <a:pt x="388" y="1734"/>
                  <a:pt x="867" y="1734"/>
                </a:cubicBezTo>
                <a:cubicBezTo>
                  <a:pt x="1344" y="1734"/>
                  <a:pt x="1733" y="1346"/>
                  <a:pt x="1733" y="867"/>
                </a:cubicBezTo>
                <a:cubicBezTo>
                  <a:pt x="1733" y="389"/>
                  <a:pt x="1344" y="1"/>
                  <a:pt x="867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2118" name="Google Shape;2118;p33"/>
          <p:cNvGrpSpPr/>
          <p:nvPr/>
        </p:nvGrpSpPr>
        <p:grpSpPr>
          <a:xfrm>
            <a:off x="-61781" y="4321059"/>
            <a:ext cx="355836" cy="771260"/>
            <a:chOff x="-46336" y="3240794"/>
            <a:chExt cx="266877" cy="578445"/>
          </a:xfrm>
        </p:grpSpPr>
        <p:sp>
          <p:nvSpPr>
            <p:cNvPr id="2119" name="Google Shape;2119;p33"/>
            <p:cNvSpPr/>
            <p:nvPr/>
          </p:nvSpPr>
          <p:spPr>
            <a:xfrm rot="-5365937" flipH="1">
              <a:off x="-53200" y="3289390"/>
              <a:ext cx="319654" cy="224672"/>
            </a:xfrm>
            <a:custGeom>
              <a:avLst/>
              <a:gdLst/>
              <a:ahLst/>
              <a:cxnLst/>
              <a:rect l="l" t="t" r="r" b="b"/>
              <a:pathLst>
                <a:path w="8390" h="5897" extrusionOk="0">
                  <a:moveTo>
                    <a:pt x="5855" y="0"/>
                  </a:moveTo>
                  <a:cubicBezTo>
                    <a:pt x="5290" y="0"/>
                    <a:pt x="4714" y="162"/>
                    <a:pt x="4228" y="450"/>
                  </a:cubicBezTo>
                  <a:cubicBezTo>
                    <a:pt x="3273" y="1013"/>
                    <a:pt x="2614" y="1971"/>
                    <a:pt x="2133" y="2969"/>
                  </a:cubicBezTo>
                  <a:cubicBezTo>
                    <a:pt x="1896" y="3458"/>
                    <a:pt x="1690" y="3968"/>
                    <a:pt x="1360" y="4401"/>
                  </a:cubicBezTo>
                  <a:cubicBezTo>
                    <a:pt x="1030" y="4831"/>
                    <a:pt x="544" y="5181"/>
                    <a:pt x="0" y="5197"/>
                  </a:cubicBezTo>
                  <a:cubicBezTo>
                    <a:pt x="1112" y="5584"/>
                    <a:pt x="2146" y="5897"/>
                    <a:pt x="3294" y="5897"/>
                  </a:cubicBezTo>
                  <a:cubicBezTo>
                    <a:pt x="3415" y="5897"/>
                    <a:pt x="3536" y="5893"/>
                    <a:pt x="3659" y="5886"/>
                  </a:cubicBezTo>
                  <a:cubicBezTo>
                    <a:pt x="4956" y="5811"/>
                    <a:pt x="6274" y="5284"/>
                    <a:pt x="7071" y="4258"/>
                  </a:cubicBezTo>
                  <a:cubicBezTo>
                    <a:pt x="7869" y="3231"/>
                    <a:pt x="8390" y="1272"/>
                    <a:pt x="7359" y="481"/>
                  </a:cubicBezTo>
                  <a:cubicBezTo>
                    <a:pt x="6929" y="150"/>
                    <a:pt x="6397" y="0"/>
                    <a:pt x="585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20" name="Google Shape;2120;p33"/>
            <p:cNvSpPr/>
            <p:nvPr/>
          </p:nvSpPr>
          <p:spPr>
            <a:xfrm rot="-5365937" flipH="1">
              <a:off x="-105884" y="3543551"/>
              <a:ext cx="335846" cy="213433"/>
            </a:xfrm>
            <a:custGeom>
              <a:avLst/>
              <a:gdLst/>
              <a:ahLst/>
              <a:cxnLst/>
              <a:rect l="l" t="t" r="r" b="b"/>
              <a:pathLst>
                <a:path w="8815" h="5602" extrusionOk="0">
                  <a:moveTo>
                    <a:pt x="2739" y="0"/>
                  </a:moveTo>
                  <a:cubicBezTo>
                    <a:pt x="2064" y="0"/>
                    <a:pt x="1401" y="216"/>
                    <a:pt x="924" y="688"/>
                  </a:cubicBezTo>
                  <a:cubicBezTo>
                    <a:pt x="0" y="1601"/>
                    <a:pt x="760" y="3480"/>
                    <a:pt x="1681" y="4398"/>
                  </a:cubicBezTo>
                  <a:cubicBezTo>
                    <a:pt x="2512" y="5228"/>
                    <a:pt x="3714" y="5602"/>
                    <a:pt x="4895" y="5602"/>
                  </a:cubicBezTo>
                  <a:cubicBezTo>
                    <a:pt x="5021" y="5602"/>
                    <a:pt x="5146" y="5598"/>
                    <a:pt x="5270" y="5589"/>
                  </a:cubicBezTo>
                  <a:cubicBezTo>
                    <a:pt x="6567" y="5503"/>
                    <a:pt x="7649" y="5027"/>
                    <a:pt x="8814" y="4453"/>
                  </a:cubicBezTo>
                  <a:lnTo>
                    <a:pt x="8814" y="4453"/>
                  </a:lnTo>
                  <a:cubicBezTo>
                    <a:pt x="8771" y="4457"/>
                    <a:pt x="8728" y="4459"/>
                    <a:pt x="8686" y="4459"/>
                  </a:cubicBezTo>
                  <a:cubicBezTo>
                    <a:pt x="8191" y="4459"/>
                    <a:pt x="7717" y="4187"/>
                    <a:pt x="7366" y="3831"/>
                  </a:cubicBezTo>
                  <a:cubicBezTo>
                    <a:pt x="6984" y="3444"/>
                    <a:pt x="6717" y="2962"/>
                    <a:pt x="6422" y="2507"/>
                  </a:cubicBezTo>
                  <a:cubicBezTo>
                    <a:pt x="5819" y="1577"/>
                    <a:pt x="5046" y="707"/>
                    <a:pt x="4029" y="267"/>
                  </a:cubicBezTo>
                  <a:cubicBezTo>
                    <a:pt x="3627" y="93"/>
                    <a:pt x="3180" y="0"/>
                    <a:pt x="273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2121" name="Google Shape;2121;p33"/>
          <p:cNvGrpSpPr/>
          <p:nvPr/>
        </p:nvGrpSpPr>
        <p:grpSpPr>
          <a:xfrm>
            <a:off x="2334563" y="-248063"/>
            <a:ext cx="863112" cy="593771"/>
            <a:chOff x="1666375" y="-186047"/>
            <a:chExt cx="647334" cy="445328"/>
          </a:xfrm>
        </p:grpSpPr>
        <p:sp>
          <p:nvSpPr>
            <p:cNvPr id="2122" name="Google Shape;2122;p33"/>
            <p:cNvSpPr/>
            <p:nvPr/>
          </p:nvSpPr>
          <p:spPr>
            <a:xfrm rot="-1524193" flipH="1">
              <a:off x="1961299" y="-128342"/>
              <a:ext cx="319671" cy="224684"/>
            </a:xfrm>
            <a:custGeom>
              <a:avLst/>
              <a:gdLst/>
              <a:ahLst/>
              <a:cxnLst/>
              <a:rect l="l" t="t" r="r" b="b"/>
              <a:pathLst>
                <a:path w="8390" h="5897" extrusionOk="0">
                  <a:moveTo>
                    <a:pt x="5855" y="0"/>
                  </a:moveTo>
                  <a:cubicBezTo>
                    <a:pt x="5290" y="0"/>
                    <a:pt x="4714" y="162"/>
                    <a:pt x="4228" y="450"/>
                  </a:cubicBezTo>
                  <a:cubicBezTo>
                    <a:pt x="3273" y="1013"/>
                    <a:pt x="2614" y="1971"/>
                    <a:pt x="2133" y="2969"/>
                  </a:cubicBezTo>
                  <a:cubicBezTo>
                    <a:pt x="1896" y="3458"/>
                    <a:pt x="1690" y="3968"/>
                    <a:pt x="1360" y="4401"/>
                  </a:cubicBezTo>
                  <a:cubicBezTo>
                    <a:pt x="1030" y="4831"/>
                    <a:pt x="544" y="5181"/>
                    <a:pt x="0" y="5197"/>
                  </a:cubicBezTo>
                  <a:cubicBezTo>
                    <a:pt x="1112" y="5584"/>
                    <a:pt x="2146" y="5897"/>
                    <a:pt x="3294" y="5897"/>
                  </a:cubicBezTo>
                  <a:cubicBezTo>
                    <a:pt x="3415" y="5897"/>
                    <a:pt x="3536" y="5893"/>
                    <a:pt x="3659" y="5886"/>
                  </a:cubicBezTo>
                  <a:cubicBezTo>
                    <a:pt x="4956" y="5811"/>
                    <a:pt x="6274" y="5284"/>
                    <a:pt x="7071" y="4258"/>
                  </a:cubicBezTo>
                  <a:cubicBezTo>
                    <a:pt x="7869" y="3231"/>
                    <a:pt x="8390" y="1272"/>
                    <a:pt x="7359" y="481"/>
                  </a:cubicBezTo>
                  <a:cubicBezTo>
                    <a:pt x="6929" y="150"/>
                    <a:pt x="6397" y="0"/>
                    <a:pt x="585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23" name="Google Shape;2123;p33"/>
            <p:cNvSpPr/>
            <p:nvPr/>
          </p:nvSpPr>
          <p:spPr>
            <a:xfrm rot="-1524193" flipH="1">
              <a:off x="1695920" y="-15886"/>
              <a:ext cx="335865" cy="213445"/>
            </a:xfrm>
            <a:custGeom>
              <a:avLst/>
              <a:gdLst/>
              <a:ahLst/>
              <a:cxnLst/>
              <a:rect l="l" t="t" r="r" b="b"/>
              <a:pathLst>
                <a:path w="8815" h="5602" extrusionOk="0">
                  <a:moveTo>
                    <a:pt x="2739" y="0"/>
                  </a:moveTo>
                  <a:cubicBezTo>
                    <a:pt x="2064" y="0"/>
                    <a:pt x="1401" y="216"/>
                    <a:pt x="924" y="688"/>
                  </a:cubicBezTo>
                  <a:cubicBezTo>
                    <a:pt x="0" y="1601"/>
                    <a:pt x="760" y="3480"/>
                    <a:pt x="1681" y="4398"/>
                  </a:cubicBezTo>
                  <a:cubicBezTo>
                    <a:pt x="2512" y="5228"/>
                    <a:pt x="3714" y="5602"/>
                    <a:pt x="4895" y="5602"/>
                  </a:cubicBezTo>
                  <a:cubicBezTo>
                    <a:pt x="5021" y="5602"/>
                    <a:pt x="5146" y="5598"/>
                    <a:pt x="5270" y="5589"/>
                  </a:cubicBezTo>
                  <a:cubicBezTo>
                    <a:pt x="6567" y="5503"/>
                    <a:pt x="7649" y="5027"/>
                    <a:pt x="8814" y="4453"/>
                  </a:cubicBezTo>
                  <a:lnTo>
                    <a:pt x="8814" y="4453"/>
                  </a:lnTo>
                  <a:cubicBezTo>
                    <a:pt x="8771" y="4457"/>
                    <a:pt x="8728" y="4459"/>
                    <a:pt x="8686" y="4459"/>
                  </a:cubicBezTo>
                  <a:cubicBezTo>
                    <a:pt x="8191" y="4459"/>
                    <a:pt x="7717" y="4187"/>
                    <a:pt x="7366" y="3831"/>
                  </a:cubicBezTo>
                  <a:cubicBezTo>
                    <a:pt x="6984" y="3444"/>
                    <a:pt x="6717" y="2962"/>
                    <a:pt x="6422" y="2507"/>
                  </a:cubicBezTo>
                  <a:cubicBezTo>
                    <a:pt x="5819" y="1577"/>
                    <a:pt x="5046" y="707"/>
                    <a:pt x="4029" y="267"/>
                  </a:cubicBezTo>
                  <a:cubicBezTo>
                    <a:pt x="3627" y="93"/>
                    <a:pt x="3180" y="0"/>
                    <a:pt x="273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2124" name="Google Shape;2124;p33"/>
          <p:cNvSpPr/>
          <p:nvPr/>
        </p:nvSpPr>
        <p:spPr>
          <a:xfrm>
            <a:off x="4026075" y="-214282"/>
            <a:ext cx="447517" cy="488787"/>
          </a:xfrm>
          <a:custGeom>
            <a:avLst/>
            <a:gdLst/>
            <a:ahLst/>
            <a:cxnLst/>
            <a:rect l="l" t="t" r="r" b="b"/>
            <a:pathLst>
              <a:path w="8480" h="9262" extrusionOk="0">
                <a:moveTo>
                  <a:pt x="2725" y="0"/>
                </a:moveTo>
                <a:lnTo>
                  <a:pt x="2725" y="0"/>
                </a:lnTo>
                <a:cubicBezTo>
                  <a:pt x="2725" y="1"/>
                  <a:pt x="3200" y="3672"/>
                  <a:pt x="3186" y="3906"/>
                </a:cubicBezTo>
                <a:lnTo>
                  <a:pt x="1" y="5099"/>
                </a:lnTo>
                <a:lnTo>
                  <a:pt x="3161" y="5590"/>
                </a:lnTo>
                <a:lnTo>
                  <a:pt x="3637" y="9261"/>
                </a:lnTo>
                <a:lnTo>
                  <a:pt x="4902" y="5602"/>
                </a:lnTo>
                <a:lnTo>
                  <a:pt x="8480" y="7056"/>
                </a:lnTo>
                <a:lnTo>
                  <a:pt x="6170" y="4374"/>
                </a:lnTo>
                <a:lnTo>
                  <a:pt x="7718" y="1588"/>
                </a:lnTo>
                <a:lnTo>
                  <a:pt x="5043" y="3028"/>
                </a:lnTo>
                <a:lnTo>
                  <a:pt x="2725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125" name="Google Shape;2125;p33"/>
          <p:cNvSpPr/>
          <p:nvPr/>
        </p:nvSpPr>
        <p:spPr>
          <a:xfrm>
            <a:off x="5301991" y="127401"/>
            <a:ext cx="126455" cy="126455"/>
          </a:xfrm>
          <a:custGeom>
            <a:avLst/>
            <a:gdLst/>
            <a:ahLst/>
            <a:cxnLst/>
            <a:rect l="l" t="t" r="r" b="b"/>
            <a:pathLst>
              <a:path w="1734" h="1734" extrusionOk="0">
                <a:moveTo>
                  <a:pt x="867" y="1"/>
                </a:moveTo>
                <a:cubicBezTo>
                  <a:pt x="388" y="1"/>
                  <a:pt x="0" y="390"/>
                  <a:pt x="0" y="867"/>
                </a:cubicBezTo>
                <a:cubicBezTo>
                  <a:pt x="0" y="1346"/>
                  <a:pt x="388" y="1734"/>
                  <a:pt x="867" y="1734"/>
                </a:cubicBezTo>
                <a:cubicBezTo>
                  <a:pt x="1344" y="1734"/>
                  <a:pt x="1733" y="1346"/>
                  <a:pt x="1733" y="867"/>
                </a:cubicBezTo>
                <a:cubicBezTo>
                  <a:pt x="1733" y="389"/>
                  <a:pt x="1344" y="1"/>
                  <a:pt x="867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2126" name="Google Shape;2126;p33"/>
          <p:cNvGrpSpPr/>
          <p:nvPr/>
        </p:nvGrpSpPr>
        <p:grpSpPr>
          <a:xfrm rot="10800000">
            <a:off x="11558100" y="-147081"/>
            <a:ext cx="736003" cy="675421"/>
            <a:chOff x="0" y="4653517"/>
            <a:chExt cx="636608" cy="584207"/>
          </a:xfrm>
        </p:grpSpPr>
        <p:sp>
          <p:nvSpPr>
            <p:cNvPr id="2127" name="Google Shape;2127;p33"/>
            <p:cNvSpPr/>
            <p:nvPr/>
          </p:nvSpPr>
          <p:spPr>
            <a:xfrm>
              <a:off x="247721" y="4653517"/>
              <a:ext cx="230922" cy="212928"/>
            </a:xfrm>
            <a:custGeom>
              <a:avLst/>
              <a:gdLst/>
              <a:ahLst/>
              <a:cxnLst/>
              <a:rect l="l" t="t" r="r" b="b"/>
              <a:pathLst>
                <a:path w="4222" h="3893" extrusionOk="0">
                  <a:moveTo>
                    <a:pt x="2112" y="0"/>
                  </a:moveTo>
                  <a:cubicBezTo>
                    <a:pt x="1993" y="0"/>
                    <a:pt x="1873" y="11"/>
                    <a:pt x="1751" y="34"/>
                  </a:cubicBezTo>
                  <a:cubicBezTo>
                    <a:pt x="696" y="233"/>
                    <a:pt x="1" y="1250"/>
                    <a:pt x="199" y="2306"/>
                  </a:cubicBezTo>
                  <a:cubicBezTo>
                    <a:pt x="374" y="3241"/>
                    <a:pt x="1191" y="3893"/>
                    <a:pt x="2109" y="3893"/>
                  </a:cubicBezTo>
                  <a:cubicBezTo>
                    <a:pt x="2228" y="3893"/>
                    <a:pt x="2349" y="3882"/>
                    <a:pt x="2470" y="3859"/>
                  </a:cubicBezTo>
                  <a:cubicBezTo>
                    <a:pt x="3527" y="3660"/>
                    <a:pt x="4222" y="2643"/>
                    <a:pt x="4024" y="1588"/>
                  </a:cubicBezTo>
                  <a:cubicBezTo>
                    <a:pt x="3848" y="653"/>
                    <a:pt x="3030" y="0"/>
                    <a:pt x="211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28" name="Google Shape;2128;p33"/>
            <p:cNvSpPr/>
            <p:nvPr/>
          </p:nvSpPr>
          <p:spPr>
            <a:xfrm>
              <a:off x="404318" y="4892650"/>
              <a:ext cx="232290" cy="212928"/>
            </a:xfrm>
            <a:custGeom>
              <a:avLst/>
              <a:gdLst/>
              <a:ahLst/>
              <a:cxnLst/>
              <a:rect l="l" t="t" r="r" b="b"/>
              <a:pathLst>
                <a:path w="4247" h="3893" extrusionOk="0">
                  <a:moveTo>
                    <a:pt x="2122" y="1"/>
                  </a:moveTo>
                  <a:cubicBezTo>
                    <a:pt x="1218" y="1"/>
                    <a:pt x="407" y="633"/>
                    <a:pt x="217" y="1553"/>
                  </a:cubicBezTo>
                  <a:cubicBezTo>
                    <a:pt x="0" y="2605"/>
                    <a:pt x="677" y="3635"/>
                    <a:pt x="1729" y="3852"/>
                  </a:cubicBezTo>
                  <a:cubicBezTo>
                    <a:pt x="1862" y="3880"/>
                    <a:pt x="1994" y="3893"/>
                    <a:pt x="2124" y="3893"/>
                  </a:cubicBezTo>
                  <a:cubicBezTo>
                    <a:pt x="3028" y="3893"/>
                    <a:pt x="3838" y="3260"/>
                    <a:pt x="4029" y="2340"/>
                  </a:cubicBezTo>
                  <a:cubicBezTo>
                    <a:pt x="4246" y="1288"/>
                    <a:pt x="3569" y="258"/>
                    <a:pt x="2516" y="41"/>
                  </a:cubicBezTo>
                  <a:cubicBezTo>
                    <a:pt x="2384" y="14"/>
                    <a:pt x="2252" y="1"/>
                    <a:pt x="212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29" name="Google Shape;2129;p33"/>
            <p:cNvSpPr/>
            <p:nvPr/>
          </p:nvSpPr>
          <p:spPr>
            <a:xfrm>
              <a:off x="0" y="4799885"/>
              <a:ext cx="233712" cy="212873"/>
            </a:xfrm>
            <a:custGeom>
              <a:avLst/>
              <a:gdLst/>
              <a:ahLst/>
              <a:cxnLst/>
              <a:rect l="l" t="t" r="r" b="b"/>
              <a:pathLst>
                <a:path w="4273" h="3892" extrusionOk="0">
                  <a:moveTo>
                    <a:pt x="2136" y="0"/>
                  </a:moveTo>
                  <a:cubicBezTo>
                    <a:pt x="1638" y="0"/>
                    <a:pt x="1140" y="190"/>
                    <a:pt x="761" y="570"/>
                  </a:cubicBezTo>
                  <a:cubicBezTo>
                    <a:pt x="1" y="1329"/>
                    <a:pt x="1" y="2562"/>
                    <a:pt x="761" y="3321"/>
                  </a:cubicBezTo>
                  <a:cubicBezTo>
                    <a:pt x="1140" y="3701"/>
                    <a:pt x="1638" y="3891"/>
                    <a:pt x="2136" y="3891"/>
                  </a:cubicBezTo>
                  <a:cubicBezTo>
                    <a:pt x="2634" y="3891"/>
                    <a:pt x="3132" y="3701"/>
                    <a:pt x="3512" y="3321"/>
                  </a:cubicBezTo>
                  <a:cubicBezTo>
                    <a:pt x="4272" y="2562"/>
                    <a:pt x="4272" y="1329"/>
                    <a:pt x="3512" y="570"/>
                  </a:cubicBezTo>
                  <a:cubicBezTo>
                    <a:pt x="3132" y="190"/>
                    <a:pt x="2634" y="0"/>
                    <a:pt x="213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30" name="Google Shape;2130;p33"/>
            <p:cNvSpPr/>
            <p:nvPr/>
          </p:nvSpPr>
          <p:spPr>
            <a:xfrm>
              <a:off x="279336" y="4781179"/>
              <a:ext cx="89645" cy="456539"/>
            </a:xfrm>
            <a:custGeom>
              <a:avLst/>
              <a:gdLst/>
              <a:ahLst/>
              <a:cxnLst/>
              <a:rect l="l" t="t" r="r" b="b"/>
              <a:pathLst>
                <a:path w="1639" h="8347" extrusionOk="0">
                  <a:moveTo>
                    <a:pt x="1529" y="0"/>
                  </a:moveTo>
                  <a:cubicBezTo>
                    <a:pt x="1485" y="0"/>
                    <a:pt x="1443" y="28"/>
                    <a:pt x="1430" y="73"/>
                  </a:cubicBezTo>
                  <a:cubicBezTo>
                    <a:pt x="1304" y="508"/>
                    <a:pt x="1182" y="974"/>
                    <a:pt x="1053" y="1495"/>
                  </a:cubicBezTo>
                  <a:cubicBezTo>
                    <a:pt x="512" y="3694"/>
                    <a:pt x="159" y="5964"/>
                    <a:pt x="5" y="8241"/>
                  </a:cubicBezTo>
                  <a:cubicBezTo>
                    <a:pt x="1" y="8295"/>
                    <a:pt x="42" y="8342"/>
                    <a:pt x="98" y="8346"/>
                  </a:cubicBezTo>
                  <a:lnTo>
                    <a:pt x="104" y="8346"/>
                  </a:lnTo>
                  <a:cubicBezTo>
                    <a:pt x="156" y="8346"/>
                    <a:pt x="201" y="8305"/>
                    <a:pt x="205" y="8254"/>
                  </a:cubicBezTo>
                  <a:cubicBezTo>
                    <a:pt x="360" y="5989"/>
                    <a:pt x="710" y="3730"/>
                    <a:pt x="1248" y="1543"/>
                  </a:cubicBezTo>
                  <a:cubicBezTo>
                    <a:pt x="1376" y="1024"/>
                    <a:pt x="1497" y="561"/>
                    <a:pt x="1623" y="127"/>
                  </a:cubicBezTo>
                  <a:cubicBezTo>
                    <a:pt x="1639" y="75"/>
                    <a:pt x="1608" y="19"/>
                    <a:pt x="1554" y="3"/>
                  </a:cubicBezTo>
                  <a:cubicBezTo>
                    <a:pt x="1546" y="1"/>
                    <a:pt x="1537" y="0"/>
                    <a:pt x="152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31" name="Google Shape;2131;p33"/>
            <p:cNvSpPr/>
            <p:nvPr/>
          </p:nvSpPr>
          <p:spPr>
            <a:xfrm>
              <a:off x="368163" y="5001879"/>
              <a:ext cx="158342" cy="235845"/>
            </a:xfrm>
            <a:custGeom>
              <a:avLst/>
              <a:gdLst/>
              <a:ahLst/>
              <a:cxnLst/>
              <a:rect l="l" t="t" r="r" b="b"/>
              <a:pathLst>
                <a:path w="2895" h="4312" extrusionOk="0">
                  <a:moveTo>
                    <a:pt x="2782" y="0"/>
                  </a:moveTo>
                  <a:cubicBezTo>
                    <a:pt x="2753" y="0"/>
                    <a:pt x="2724" y="13"/>
                    <a:pt x="2704" y="38"/>
                  </a:cubicBezTo>
                  <a:cubicBezTo>
                    <a:pt x="2297" y="550"/>
                    <a:pt x="1943" y="1030"/>
                    <a:pt x="1617" y="1506"/>
                  </a:cubicBezTo>
                  <a:cubicBezTo>
                    <a:pt x="1043" y="2341"/>
                    <a:pt x="508" y="3237"/>
                    <a:pt x="26" y="4166"/>
                  </a:cubicBezTo>
                  <a:cubicBezTo>
                    <a:pt x="0" y="4214"/>
                    <a:pt x="19" y="4274"/>
                    <a:pt x="68" y="4300"/>
                  </a:cubicBezTo>
                  <a:cubicBezTo>
                    <a:pt x="84" y="4307"/>
                    <a:pt x="99" y="4311"/>
                    <a:pt x="115" y="4311"/>
                  </a:cubicBezTo>
                  <a:cubicBezTo>
                    <a:pt x="151" y="4311"/>
                    <a:pt x="186" y="4291"/>
                    <a:pt x="204" y="4256"/>
                  </a:cubicBezTo>
                  <a:cubicBezTo>
                    <a:pt x="683" y="3334"/>
                    <a:pt x="1213" y="2445"/>
                    <a:pt x="1783" y="1618"/>
                  </a:cubicBezTo>
                  <a:cubicBezTo>
                    <a:pt x="2106" y="1146"/>
                    <a:pt x="2458" y="670"/>
                    <a:pt x="2861" y="162"/>
                  </a:cubicBezTo>
                  <a:cubicBezTo>
                    <a:pt x="2895" y="118"/>
                    <a:pt x="2888" y="55"/>
                    <a:pt x="2844" y="21"/>
                  </a:cubicBezTo>
                  <a:cubicBezTo>
                    <a:pt x="2826" y="7"/>
                    <a:pt x="2804" y="0"/>
                    <a:pt x="278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32" name="Google Shape;2132;p33"/>
            <p:cNvSpPr/>
            <p:nvPr/>
          </p:nvSpPr>
          <p:spPr>
            <a:xfrm>
              <a:off x="113058" y="4917920"/>
              <a:ext cx="68478" cy="319802"/>
            </a:xfrm>
            <a:custGeom>
              <a:avLst/>
              <a:gdLst/>
              <a:ahLst/>
              <a:cxnLst/>
              <a:rect l="l" t="t" r="r" b="b"/>
              <a:pathLst>
                <a:path w="1252" h="5847" extrusionOk="0">
                  <a:moveTo>
                    <a:pt x="109" y="1"/>
                  </a:moveTo>
                  <a:cubicBezTo>
                    <a:pt x="104" y="1"/>
                    <a:pt x="99" y="1"/>
                    <a:pt x="95" y="2"/>
                  </a:cubicBezTo>
                  <a:cubicBezTo>
                    <a:pt x="39" y="9"/>
                    <a:pt x="1" y="60"/>
                    <a:pt x="8" y="114"/>
                  </a:cubicBezTo>
                  <a:cubicBezTo>
                    <a:pt x="79" y="654"/>
                    <a:pt x="150" y="1194"/>
                    <a:pt x="230" y="1731"/>
                  </a:cubicBezTo>
                  <a:cubicBezTo>
                    <a:pt x="434" y="3142"/>
                    <a:pt x="635" y="4209"/>
                    <a:pt x="886" y="5191"/>
                  </a:cubicBezTo>
                  <a:cubicBezTo>
                    <a:pt x="936" y="5387"/>
                    <a:pt x="989" y="5578"/>
                    <a:pt x="1045" y="5774"/>
                  </a:cubicBezTo>
                  <a:cubicBezTo>
                    <a:pt x="1056" y="5819"/>
                    <a:pt x="1096" y="5846"/>
                    <a:pt x="1141" y="5846"/>
                  </a:cubicBezTo>
                  <a:cubicBezTo>
                    <a:pt x="1149" y="5846"/>
                    <a:pt x="1158" y="5845"/>
                    <a:pt x="1168" y="5845"/>
                  </a:cubicBezTo>
                  <a:cubicBezTo>
                    <a:pt x="1221" y="5830"/>
                    <a:pt x="1252" y="5774"/>
                    <a:pt x="1236" y="5722"/>
                  </a:cubicBezTo>
                  <a:cubicBezTo>
                    <a:pt x="1183" y="5528"/>
                    <a:pt x="1130" y="5337"/>
                    <a:pt x="1081" y="5144"/>
                  </a:cubicBezTo>
                  <a:cubicBezTo>
                    <a:pt x="831" y="4169"/>
                    <a:pt x="630" y="3108"/>
                    <a:pt x="429" y="1703"/>
                  </a:cubicBezTo>
                  <a:cubicBezTo>
                    <a:pt x="348" y="1166"/>
                    <a:pt x="277" y="627"/>
                    <a:pt x="207" y="88"/>
                  </a:cubicBezTo>
                  <a:cubicBezTo>
                    <a:pt x="200" y="38"/>
                    <a:pt x="156" y="1"/>
                    <a:pt x="10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2133" name="Google Shape;2133;p33"/>
          <p:cNvSpPr/>
          <p:nvPr/>
        </p:nvSpPr>
        <p:spPr>
          <a:xfrm>
            <a:off x="10324479" y="6557085"/>
            <a:ext cx="407171" cy="404705"/>
          </a:xfrm>
          <a:custGeom>
            <a:avLst/>
            <a:gdLst/>
            <a:ahLst/>
            <a:cxnLst/>
            <a:rect l="l" t="t" r="r" b="b"/>
            <a:pathLst>
              <a:path w="21635" h="21504" extrusionOk="0">
                <a:moveTo>
                  <a:pt x="12320" y="1"/>
                </a:moveTo>
                <a:cubicBezTo>
                  <a:pt x="12108" y="1"/>
                  <a:pt x="11895" y="112"/>
                  <a:pt x="11792" y="351"/>
                </a:cubicBezTo>
                <a:lnTo>
                  <a:pt x="8478" y="7965"/>
                </a:lnTo>
                <a:lnTo>
                  <a:pt x="729" y="8657"/>
                </a:lnTo>
                <a:cubicBezTo>
                  <a:pt x="120" y="8716"/>
                  <a:pt x="1" y="9555"/>
                  <a:pt x="573" y="9779"/>
                </a:cubicBezTo>
                <a:lnTo>
                  <a:pt x="8062" y="12684"/>
                </a:lnTo>
                <a:lnTo>
                  <a:pt x="8663" y="20961"/>
                </a:lnTo>
                <a:cubicBezTo>
                  <a:pt x="8689" y="21308"/>
                  <a:pt x="8968" y="21503"/>
                  <a:pt x="9249" y="21503"/>
                </a:cubicBezTo>
                <a:cubicBezTo>
                  <a:pt x="9460" y="21503"/>
                  <a:pt x="9672" y="21393"/>
                  <a:pt x="9777" y="21153"/>
                </a:cubicBezTo>
                <a:lnTo>
                  <a:pt x="13039" y="13643"/>
                </a:lnTo>
                <a:lnTo>
                  <a:pt x="20906" y="12944"/>
                </a:lnTo>
                <a:cubicBezTo>
                  <a:pt x="21509" y="12892"/>
                  <a:pt x="21635" y="12061"/>
                  <a:pt x="21078" y="11830"/>
                </a:cubicBezTo>
                <a:lnTo>
                  <a:pt x="13701" y="8769"/>
                </a:lnTo>
                <a:lnTo>
                  <a:pt x="12900" y="528"/>
                </a:lnTo>
                <a:cubicBezTo>
                  <a:pt x="12869" y="189"/>
                  <a:pt x="12595" y="1"/>
                  <a:pt x="12320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134" name="Google Shape;2134;p33"/>
          <p:cNvSpPr/>
          <p:nvPr/>
        </p:nvSpPr>
        <p:spPr>
          <a:xfrm rot="-1360096">
            <a:off x="-10656" y="2722863"/>
            <a:ext cx="407181" cy="404716"/>
          </a:xfrm>
          <a:custGeom>
            <a:avLst/>
            <a:gdLst/>
            <a:ahLst/>
            <a:cxnLst/>
            <a:rect l="l" t="t" r="r" b="b"/>
            <a:pathLst>
              <a:path w="21635" h="21504" extrusionOk="0">
                <a:moveTo>
                  <a:pt x="12320" y="1"/>
                </a:moveTo>
                <a:cubicBezTo>
                  <a:pt x="12108" y="1"/>
                  <a:pt x="11895" y="112"/>
                  <a:pt x="11792" y="351"/>
                </a:cubicBezTo>
                <a:lnTo>
                  <a:pt x="8478" y="7965"/>
                </a:lnTo>
                <a:lnTo>
                  <a:pt x="729" y="8657"/>
                </a:lnTo>
                <a:cubicBezTo>
                  <a:pt x="120" y="8716"/>
                  <a:pt x="1" y="9555"/>
                  <a:pt x="573" y="9779"/>
                </a:cubicBezTo>
                <a:lnTo>
                  <a:pt x="8062" y="12684"/>
                </a:lnTo>
                <a:lnTo>
                  <a:pt x="8663" y="20961"/>
                </a:lnTo>
                <a:cubicBezTo>
                  <a:pt x="8689" y="21308"/>
                  <a:pt x="8968" y="21503"/>
                  <a:pt x="9249" y="21503"/>
                </a:cubicBezTo>
                <a:cubicBezTo>
                  <a:pt x="9460" y="21503"/>
                  <a:pt x="9672" y="21393"/>
                  <a:pt x="9777" y="21153"/>
                </a:cubicBezTo>
                <a:lnTo>
                  <a:pt x="13039" y="13643"/>
                </a:lnTo>
                <a:lnTo>
                  <a:pt x="20906" y="12944"/>
                </a:lnTo>
                <a:cubicBezTo>
                  <a:pt x="21509" y="12892"/>
                  <a:pt x="21635" y="12061"/>
                  <a:pt x="21078" y="11830"/>
                </a:cubicBezTo>
                <a:lnTo>
                  <a:pt x="13701" y="8769"/>
                </a:lnTo>
                <a:lnTo>
                  <a:pt x="12900" y="528"/>
                </a:lnTo>
                <a:cubicBezTo>
                  <a:pt x="12869" y="189"/>
                  <a:pt x="12595" y="1"/>
                  <a:pt x="12320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135" name="Google Shape;2135;p33"/>
          <p:cNvSpPr/>
          <p:nvPr/>
        </p:nvSpPr>
        <p:spPr>
          <a:xfrm rot="2399093">
            <a:off x="11825090" y="5070046"/>
            <a:ext cx="407167" cy="404701"/>
          </a:xfrm>
          <a:custGeom>
            <a:avLst/>
            <a:gdLst/>
            <a:ahLst/>
            <a:cxnLst/>
            <a:rect l="l" t="t" r="r" b="b"/>
            <a:pathLst>
              <a:path w="21635" h="21504" extrusionOk="0">
                <a:moveTo>
                  <a:pt x="12320" y="1"/>
                </a:moveTo>
                <a:cubicBezTo>
                  <a:pt x="12108" y="1"/>
                  <a:pt x="11895" y="112"/>
                  <a:pt x="11792" y="351"/>
                </a:cubicBezTo>
                <a:lnTo>
                  <a:pt x="8478" y="7965"/>
                </a:lnTo>
                <a:lnTo>
                  <a:pt x="729" y="8657"/>
                </a:lnTo>
                <a:cubicBezTo>
                  <a:pt x="120" y="8716"/>
                  <a:pt x="1" y="9555"/>
                  <a:pt x="573" y="9779"/>
                </a:cubicBezTo>
                <a:lnTo>
                  <a:pt x="8062" y="12684"/>
                </a:lnTo>
                <a:lnTo>
                  <a:pt x="8663" y="20961"/>
                </a:lnTo>
                <a:cubicBezTo>
                  <a:pt x="8689" y="21308"/>
                  <a:pt x="8968" y="21503"/>
                  <a:pt x="9249" y="21503"/>
                </a:cubicBezTo>
                <a:cubicBezTo>
                  <a:pt x="9460" y="21503"/>
                  <a:pt x="9672" y="21393"/>
                  <a:pt x="9777" y="21153"/>
                </a:cubicBezTo>
                <a:lnTo>
                  <a:pt x="13039" y="13643"/>
                </a:lnTo>
                <a:lnTo>
                  <a:pt x="20906" y="12944"/>
                </a:lnTo>
                <a:cubicBezTo>
                  <a:pt x="21509" y="12892"/>
                  <a:pt x="21635" y="12061"/>
                  <a:pt x="21078" y="11830"/>
                </a:cubicBezTo>
                <a:lnTo>
                  <a:pt x="13701" y="8769"/>
                </a:lnTo>
                <a:lnTo>
                  <a:pt x="12900" y="528"/>
                </a:lnTo>
                <a:cubicBezTo>
                  <a:pt x="12869" y="189"/>
                  <a:pt x="12595" y="1"/>
                  <a:pt x="12320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136" name="Google Shape;2136;p33"/>
          <p:cNvSpPr/>
          <p:nvPr/>
        </p:nvSpPr>
        <p:spPr>
          <a:xfrm rot="1996748">
            <a:off x="8014123" y="-81230"/>
            <a:ext cx="407163" cy="404697"/>
          </a:xfrm>
          <a:custGeom>
            <a:avLst/>
            <a:gdLst/>
            <a:ahLst/>
            <a:cxnLst/>
            <a:rect l="l" t="t" r="r" b="b"/>
            <a:pathLst>
              <a:path w="21635" h="21504" extrusionOk="0">
                <a:moveTo>
                  <a:pt x="12320" y="1"/>
                </a:moveTo>
                <a:cubicBezTo>
                  <a:pt x="12108" y="1"/>
                  <a:pt x="11895" y="112"/>
                  <a:pt x="11792" y="351"/>
                </a:cubicBezTo>
                <a:lnTo>
                  <a:pt x="8478" y="7965"/>
                </a:lnTo>
                <a:lnTo>
                  <a:pt x="729" y="8657"/>
                </a:lnTo>
                <a:cubicBezTo>
                  <a:pt x="120" y="8716"/>
                  <a:pt x="1" y="9555"/>
                  <a:pt x="573" y="9779"/>
                </a:cubicBezTo>
                <a:lnTo>
                  <a:pt x="8062" y="12684"/>
                </a:lnTo>
                <a:lnTo>
                  <a:pt x="8663" y="20961"/>
                </a:lnTo>
                <a:cubicBezTo>
                  <a:pt x="8689" y="21308"/>
                  <a:pt x="8968" y="21503"/>
                  <a:pt x="9249" y="21503"/>
                </a:cubicBezTo>
                <a:cubicBezTo>
                  <a:pt x="9460" y="21503"/>
                  <a:pt x="9672" y="21393"/>
                  <a:pt x="9777" y="21153"/>
                </a:cubicBezTo>
                <a:lnTo>
                  <a:pt x="13039" y="13643"/>
                </a:lnTo>
                <a:lnTo>
                  <a:pt x="20906" y="12944"/>
                </a:lnTo>
                <a:cubicBezTo>
                  <a:pt x="21509" y="12892"/>
                  <a:pt x="21635" y="12061"/>
                  <a:pt x="21078" y="11830"/>
                </a:cubicBezTo>
                <a:lnTo>
                  <a:pt x="13701" y="8769"/>
                </a:lnTo>
                <a:lnTo>
                  <a:pt x="12900" y="528"/>
                </a:lnTo>
                <a:cubicBezTo>
                  <a:pt x="12869" y="189"/>
                  <a:pt x="12595" y="1"/>
                  <a:pt x="12320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2137" name="Google Shape;2137;p33"/>
          <p:cNvGrpSpPr/>
          <p:nvPr/>
        </p:nvGrpSpPr>
        <p:grpSpPr>
          <a:xfrm rot="5400000">
            <a:off x="-251867" y="30302"/>
            <a:ext cx="736003" cy="675421"/>
            <a:chOff x="0" y="4653517"/>
            <a:chExt cx="636608" cy="584207"/>
          </a:xfrm>
        </p:grpSpPr>
        <p:sp>
          <p:nvSpPr>
            <p:cNvPr id="2138" name="Google Shape;2138;p33"/>
            <p:cNvSpPr/>
            <p:nvPr/>
          </p:nvSpPr>
          <p:spPr>
            <a:xfrm>
              <a:off x="247721" y="4653517"/>
              <a:ext cx="230922" cy="212928"/>
            </a:xfrm>
            <a:custGeom>
              <a:avLst/>
              <a:gdLst/>
              <a:ahLst/>
              <a:cxnLst/>
              <a:rect l="l" t="t" r="r" b="b"/>
              <a:pathLst>
                <a:path w="4222" h="3893" extrusionOk="0">
                  <a:moveTo>
                    <a:pt x="2112" y="0"/>
                  </a:moveTo>
                  <a:cubicBezTo>
                    <a:pt x="1993" y="0"/>
                    <a:pt x="1873" y="11"/>
                    <a:pt x="1751" y="34"/>
                  </a:cubicBezTo>
                  <a:cubicBezTo>
                    <a:pt x="696" y="233"/>
                    <a:pt x="1" y="1250"/>
                    <a:pt x="199" y="2306"/>
                  </a:cubicBezTo>
                  <a:cubicBezTo>
                    <a:pt x="374" y="3241"/>
                    <a:pt x="1191" y="3893"/>
                    <a:pt x="2109" y="3893"/>
                  </a:cubicBezTo>
                  <a:cubicBezTo>
                    <a:pt x="2228" y="3893"/>
                    <a:pt x="2349" y="3882"/>
                    <a:pt x="2470" y="3859"/>
                  </a:cubicBezTo>
                  <a:cubicBezTo>
                    <a:pt x="3527" y="3660"/>
                    <a:pt x="4222" y="2643"/>
                    <a:pt x="4024" y="1588"/>
                  </a:cubicBezTo>
                  <a:cubicBezTo>
                    <a:pt x="3848" y="653"/>
                    <a:pt x="3030" y="0"/>
                    <a:pt x="211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39" name="Google Shape;2139;p33"/>
            <p:cNvSpPr/>
            <p:nvPr/>
          </p:nvSpPr>
          <p:spPr>
            <a:xfrm>
              <a:off x="404318" y="4892650"/>
              <a:ext cx="232290" cy="212928"/>
            </a:xfrm>
            <a:custGeom>
              <a:avLst/>
              <a:gdLst/>
              <a:ahLst/>
              <a:cxnLst/>
              <a:rect l="l" t="t" r="r" b="b"/>
              <a:pathLst>
                <a:path w="4247" h="3893" extrusionOk="0">
                  <a:moveTo>
                    <a:pt x="2122" y="1"/>
                  </a:moveTo>
                  <a:cubicBezTo>
                    <a:pt x="1218" y="1"/>
                    <a:pt x="407" y="633"/>
                    <a:pt x="217" y="1553"/>
                  </a:cubicBezTo>
                  <a:cubicBezTo>
                    <a:pt x="0" y="2605"/>
                    <a:pt x="677" y="3635"/>
                    <a:pt x="1729" y="3852"/>
                  </a:cubicBezTo>
                  <a:cubicBezTo>
                    <a:pt x="1862" y="3880"/>
                    <a:pt x="1994" y="3893"/>
                    <a:pt x="2124" y="3893"/>
                  </a:cubicBezTo>
                  <a:cubicBezTo>
                    <a:pt x="3028" y="3893"/>
                    <a:pt x="3838" y="3260"/>
                    <a:pt x="4029" y="2340"/>
                  </a:cubicBezTo>
                  <a:cubicBezTo>
                    <a:pt x="4246" y="1288"/>
                    <a:pt x="3569" y="258"/>
                    <a:pt x="2516" y="41"/>
                  </a:cubicBezTo>
                  <a:cubicBezTo>
                    <a:pt x="2384" y="14"/>
                    <a:pt x="2252" y="1"/>
                    <a:pt x="212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40" name="Google Shape;2140;p33"/>
            <p:cNvSpPr/>
            <p:nvPr/>
          </p:nvSpPr>
          <p:spPr>
            <a:xfrm>
              <a:off x="0" y="4799885"/>
              <a:ext cx="233712" cy="212873"/>
            </a:xfrm>
            <a:custGeom>
              <a:avLst/>
              <a:gdLst/>
              <a:ahLst/>
              <a:cxnLst/>
              <a:rect l="l" t="t" r="r" b="b"/>
              <a:pathLst>
                <a:path w="4273" h="3892" extrusionOk="0">
                  <a:moveTo>
                    <a:pt x="2136" y="0"/>
                  </a:moveTo>
                  <a:cubicBezTo>
                    <a:pt x="1638" y="0"/>
                    <a:pt x="1140" y="190"/>
                    <a:pt x="761" y="570"/>
                  </a:cubicBezTo>
                  <a:cubicBezTo>
                    <a:pt x="1" y="1329"/>
                    <a:pt x="1" y="2562"/>
                    <a:pt x="761" y="3321"/>
                  </a:cubicBezTo>
                  <a:cubicBezTo>
                    <a:pt x="1140" y="3701"/>
                    <a:pt x="1638" y="3891"/>
                    <a:pt x="2136" y="3891"/>
                  </a:cubicBezTo>
                  <a:cubicBezTo>
                    <a:pt x="2634" y="3891"/>
                    <a:pt x="3132" y="3701"/>
                    <a:pt x="3512" y="3321"/>
                  </a:cubicBezTo>
                  <a:cubicBezTo>
                    <a:pt x="4272" y="2562"/>
                    <a:pt x="4272" y="1329"/>
                    <a:pt x="3512" y="570"/>
                  </a:cubicBezTo>
                  <a:cubicBezTo>
                    <a:pt x="3132" y="190"/>
                    <a:pt x="2634" y="0"/>
                    <a:pt x="213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41" name="Google Shape;2141;p33"/>
            <p:cNvSpPr/>
            <p:nvPr/>
          </p:nvSpPr>
          <p:spPr>
            <a:xfrm>
              <a:off x="279336" y="4781179"/>
              <a:ext cx="89645" cy="456539"/>
            </a:xfrm>
            <a:custGeom>
              <a:avLst/>
              <a:gdLst/>
              <a:ahLst/>
              <a:cxnLst/>
              <a:rect l="l" t="t" r="r" b="b"/>
              <a:pathLst>
                <a:path w="1639" h="8347" extrusionOk="0">
                  <a:moveTo>
                    <a:pt x="1529" y="0"/>
                  </a:moveTo>
                  <a:cubicBezTo>
                    <a:pt x="1485" y="0"/>
                    <a:pt x="1443" y="28"/>
                    <a:pt x="1430" y="73"/>
                  </a:cubicBezTo>
                  <a:cubicBezTo>
                    <a:pt x="1304" y="508"/>
                    <a:pt x="1182" y="974"/>
                    <a:pt x="1053" y="1495"/>
                  </a:cubicBezTo>
                  <a:cubicBezTo>
                    <a:pt x="512" y="3694"/>
                    <a:pt x="159" y="5964"/>
                    <a:pt x="5" y="8241"/>
                  </a:cubicBezTo>
                  <a:cubicBezTo>
                    <a:pt x="1" y="8295"/>
                    <a:pt x="42" y="8342"/>
                    <a:pt x="98" y="8346"/>
                  </a:cubicBezTo>
                  <a:lnTo>
                    <a:pt x="104" y="8346"/>
                  </a:lnTo>
                  <a:cubicBezTo>
                    <a:pt x="156" y="8346"/>
                    <a:pt x="201" y="8305"/>
                    <a:pt x="205" y="8254"/>
                  </a:cubicBezTo>
                  <a:cubicBezTo>
                    <a:pt x="360" y="5989"/>
                    <a:pt x="710" y="3730"/>
                    <a:pt x="1248" y="1543"/>
                  </a:cubicBezTo>
                  <a:cubicBezTo>
                    <a:pt x="1376" y="1024"/>
                    <a:pt x="1497" y="561"/>
                    <a:pt x="1623" y="127"/>
                  </a:cubicBezTo>
                  <a:cubicBezTo>
                    <a:pt x="1639" y="75"/>
                    <a:pt x="1608" y="19"/>
                    <a:pt x="1554" y="3"/>
                  </a:cubicBezTo>
                  <a:cubicBezTo>
                    <a:pt x="1546" y="1"/>
                    <a:pt x="1537" y="0"/>
                    <a:pt x="152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42" name="Google Shape;2142;p33"/>
            <p:cNvSpPr/>
            <p:nvPr/>
          </p:nvSpPr>
          <p:spPr>
            <a:xfrm>
              <a:off x="368163" y="5001879"/>
              <a:ext cx="158342" cy="235845"/>
            </a:xfrm>
            <a:custGeom>
              <a:avLst/>
              <a:gdLst/>
              <a:ahLst/>
              <a:cxnLst/>
              <a:rect l="l" t="t" r="r" b="b"/>
              <a:pathLst>
                <a:path w="2895" h="4312" extrusionOk="0">
                  <a:moveTo>
                    <a:pt x="2782" y="0"/>
                  </a:moveTo>
                  <a:cubicBezTo>
                    <a:pt x="2753" y="0"/>
                    <a:pt x="2724" y="13"/>
                    <a:pt x="2704" y="38"/>
                  </a:cubicBezTo>
                  <a:cubicBezTo>
                    <a:pt x="2297" y="550"/>
                    <a:pt x="1943" y="1030"/>
                    <a:pt x="1617" y="1506"/>
                  </a:cubicBezTo>
                  <a:cubicBezTo>
                    <a:pt x="1043" y="2341"/>
                    <a:pt x="508" y="3237"/>
                    <a:pt x="26" y="4166"/>
                  </a:cubicBezTo>
                  <a:cubicBezTo>
                    <a:pt x="0" y="4214"/>
                    <a:pt x="19" y="4274"/>
                    <a:pt x="68" y="4300"/>
                  </a:cubicBezTo>
                  <a:cubicBezTo>
                    <a:pt x="84" y="4307"/>
                    <a:pt x="99" y="4311"/>
                    <a:pt x="115" y="4311"/>
                  </a:cubicBezTo>
                  <a:cubicBezTo>
                    <a:pt x="151" y="4311"/>
                    <a:pt x="186" y="4291"/>
                    <a:pt x="204" y="4256"/>
                  </a:cubicBezTo>
                  <a:cubicBezTo>
                    <a:pt x="683" y="3334"/>
                    <a:pt x="1213" y="2445"/>
                    <a:pt x="1783" y="1618"/>
                  </a:cubicBezTo>
                  <a:cubicBezTo>
                    <a:pt x="2106" y="1146"/>
                    <a:pt x="2458" y="670"/>
                    <a:pt x="2861" y="162"/>
                  </a:cubicBezTo>
                  <a:cubicBezTo>
                    <a:pt x="2895" y="118"/>
                    <a:pt x="2888" y="55"/>
                    <a:pt x="2844" y="21"/>
                  </a:cubicBezTo>
                  <a:cubicBezTo>
                    <a:pt x="2826" y="7"/>
                    <a:pt x="2804" y="0"/>
                    <a:pt x="278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43" name="Google Shape;2143;p33"/>
            <p:cNvSpPr/>
            <p:nvPr/>
          </p:nvSpPr>
          <p:spPr>
            <a:xfrm>
              <a:off x="113058" y="4917920"/>
              <a:ext cx="68478" cy="319802"/>
            </a:xfrm>
            <a:custGeom>
              <a:avLst/>
              <a:gdLst/>
              <a:ahLst/>
              <a:cxnLst/>
              <a:rect l="l" t="t" r="r" b="b"/>
              <a:pathLst>
                <a:path w="1252" h="5847" extrusionOk="0">
                  <a:moveTo>
                    <a:pt x="109" y="1"/>
                  </a:moveTo>
                  <a:cubicBezTo>
                    <a:pt x="104" y="1"/>
                    <a:pt x="99" y="1"/>
                    <a:pt x="95" y="2"/>
                  </a:cubicBezTo>
                  <a:cubicBezTo>
                    <a:pt x="39" y="9"/>
                    <a:pt x="1" y="60"/>
                    <a:pt x="8" y="114"/>
                  </a:cubicBezTo>
                  <a:cubicBezTo>
                    <a:pt x="79" y="654"/>
                    <a:pt x="150" y="1194"/>
                    <a:pt x="230" y="1731"/>
                  </a:cubicBezTo>
                  <a:cubicBezTo>
                    <a:pt x="434" y="3142"/>
                    <a:pt x="635" y="4209"/>
                    <a:pt x="886" y="5191"/>
                  </a:cubicBezTo>
                  <a:cubicBezTo>
                    <a:pt x="936" y="5387"/>
                    <a:pt x="989" y="5578"/>
                    <a:pt x="1045" y="5774"/>
                  </a:cubicBezTo>
                  <a:cubicBezTo>
                    <a:pt x="1056" y="5819"/>
                    <a:pt x="1096" y="5846"/>
                    <a:pt x="1141" y="5846"/>
                  </a:cubicBezTo>
                  <a:cubicBezTo>
                    <a:pt x="1149" y="5846"/>
                    <a:pt x="1158" y="5845"/>
                    <a:pt x="1168" y="5845"/>
                  </a:cubicBezTo>
                  <a:cubicBezTo>
                    <a:pt x="1221" y="5830"/>
                    <a:pt x="1252" y="5774"/>
                    <a:pt x="1236" y="5722"/>
                  </a:cubicBezTo>
                  <a:cubicBezTo>
                    <a:pt x="1183" y="5528"/>
                    <a:pt x="1130" y="5337"/>
                    <a:pt x="1081" y="5144"/>
                  </a:cubicBezTo>
                  <a:cubicBezTo>
                    <a:pt x="831" y="4169"/>
                    <a:pt x="630" y="3108"/>
                    <a:pt x="429" y="1703"/>
                  </a:cubicBezTo>
                  <a:cubicBezTo>
                    <a:pt x="348" y="1166"/>
                    <a:pt x="277" y="627"/>
                    <a:pt x="207" y="88"/>
                  </a:cubicBezTo>
                  <a:cubicBezTo>
                    <a:pt x="200" y="38"/>
                    <a:pt x="156" y="1"/>
                    <a:pt x="10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1413249327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F07484-9052-49F2-AA52-2675242499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64531FA-9968-469D-B0CB-EBBCD71EC42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4052492-AE56-4843-94C7-D3786AC41B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7D97B6-F3D4-4828-8331-3A697524A17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9/16/2024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A47047E-9E48-4122-8392-7261F853E2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4E3C739-8FBE-4615-A01E-19CF2A221B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061E2B-6088-46C5-871F-21F1B14BF20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25243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ndAc>
          <p:stSnd>
            <p:snd r:embed="rId1" name="chimes.wav"/>
          </p:stSnd>
        </p:sndAc>
      </p:transition>
    </mc:Choice>
    <mc:Fallback xmlns="">
      <p:transition spd="slow">
        <p:sndAc>
          <p:stSnd>
            <p:snd r:embed="rId3" name="chimes.wav"/>
          </p:stSnd>
        </p:sndAc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25C8D3-217C-407F-ACF2-4D42BE2A99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0C31AD5-E7C8-4F8F-9F28-73E39A75E61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DBE5B53-2AEB-438F-AB95-452EB1DA444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293F2EA-2007-49B5-90DC-4E62EDCAA6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FC4A36-6D6B-4B16-949A-EED7647A27DA}" type="datetimeFigureOut">
              <a:rPr lang="en-SG" smtClean="0"/>
              <a:t>16/9/2024</a:t>
            </a:fld>
            <a:endParaRPr lang="en-SG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4F4400C-73CF-484D-A60D-4158829093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EBBC2F7-B9BE-4BF8-A98D-86DE3DB382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87CFED-4268-4081-99B7-0E4C66B17699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30827161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701F7D-71E4-4259-82F8-312CB87D2F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6D8ECDA-2114-4BA6-B5DF-BF9117F9A86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F06F3C3-A3F9-4356-B02D-3021983584A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05D1F55-109E-4E30-958B-ED2538DFD2E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D921375-1BF0-4CA5-93F0-8FF4ED1E31A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8F86B8F-4F16-4E2F-914B-7325E2970C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FC4A36-6D6B-4B16-949A-EED7647A27DA}" type="datetimeFigureOut">
              <a:rPr lang="en-SG" smtClean="0"/>
              <a:t>16/9/2024</a:t>
            </a:fld>
            <a:endParaRPr lang="en-SG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11AABE0-60CB-46BE-B6EF-7E83A6AA59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B90A4CD-3AC3-44D4-83D0-6E8274113C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87CFED-4268-4081-99B7-0E4C66B17699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32725179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AF9870-24BF-4FC7-8536-1CBCA79773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09A671E-59B1-40F4-BA5F-06F36E1A22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FC4A36-6D6B-4B16-949A-EED7647A27DA}" type="datetimeFigureOut">
              <a:rPr lang="en-SG" smtClean="0"/>
              <a:t>16/9/2024</a:t>
            </a:fld>
            <a:endParaRPr lang="en-SG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1403F4A-81DD-43B7-B569-7952EE67A5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806B220-D799-48C6-A515-3B11CDC905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87CFED-4268-4081-99B7-0E4C66B17699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13534698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13F082B-F3F1-4FD7-98A0-3437697389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FC4A36-6D6B-4B16-949A-EED7647A27DA}" type="datetimeFigureOut">
              <a:rPr lang="en-SG" smtClean="0"/>
              <a:t>16/9/2024</a:t>
            </a:fld>
            <a:endParaRPr lang="en-SG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511BC04-0830-4547-90BF-80C653183E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99CD198-4250-4AE3-88B4-D31E8F80E6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87CFED-4268-4081-99B7-0E4C66B17699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36264724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F658D1-1CA2-4244-87BE-80EEA0237F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6E82E23-2CE6-4DA0-A836-4FC5F9FA3FF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DBA8DF8-BA4E-4E5E-AEEB-D2E49BD91FD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41995E8-156D-4D47-AD35-0DCB204ECE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FC4A36-6D6B-4B16-949A-EED7647A27DA}" type="datetimeFigureOut">
              <a:rPr lang="en-SG" smtClean="0"/>
              <a:t>16/9/2024</a:t>
            </a:fld>
            <a:endParaRPr lang="en-SG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9DB773F-12F6-4793-A46B-5284375EAF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8F5A107-8DD1-47D3-B00F-FBD0564BF1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87CFED-4268-4081-99B7-0E4C66B17699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1447375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3E16CC-217C-4871-B670-DC05B32C6F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3ACF97F-D8ED-4E86-9D76-E70954B7E53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SG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D28E8C8-85E6-4882-91B0-24A6881F6AD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186DC10-3540-4B87-A5F2-AC6CD90A1E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FC4A36-6D6B-4B16-949A-EED7647A27DA}" type="datetimeFigureOut">
              <a:rPr lang="en-SG" smtClean="0"/>
              <a:t>16/9/2024</a:t>
            </a:fld>
            <a:endParaRPr lang="en-SG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4C03AB0-D31A-4118-8EE2-88A86474DA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3CCC51B-A146-4CF6-9C6D-074AC20D78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87CFED-4268-4081-99B7-0E4C66B17699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34795473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18" Type="http://schemas.openxmlformats.org/officeDocument/2006/relationships/slideLayout" Target="../slideLayouts/slideLayout29.xml"/><Relationship Id="rId3" Type="http://schemas.openxmlformats.org/officeDocument/2006/relationships/slideLayout" Target="../slideLayouts/slideLayout14.xml"/><Relationship Id="rId21" Type="http://schemas.openxmlformats.org/officeDocument/2006/relationships/slideLayout" Target="../slideLayouts/slideLayout32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slideLayout" Target="../slideLayouts/slideLayout28.xml"/><Relationship Id="rId25" Type="http://schemas.openxmlformats.org/officeDocument/2006/relationships/audio" Target="../media/audio1.wav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20" Type="http://schemas.openxmlformats.org/officeDocument/2006/relationships/slideLayout" Target="../slideLayouts/slideLayout31.xml"/><Relationship Id="rId29" Type="http://schemas.openxmlformats.org/officeDocument/2006/relationships/audio" Target="../media/audio1.wav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24" Type="http://schemas.openxmlformats.org/officeDocument/2006/relationships/theme" Target="../theme/theme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23" Type="http://schemas.openxmlformats.org/officeDocument/2006/relationships/slideLayout" Target="../slideLayouts/slideLayout34.xml"/><Relationship Id="rId10" Type="http://schemas.openxmlformats.org/officeDocument/2006/relationships/slideLayout" Target="../slideLayouts/slideLayout21.xml"/><Relationship Id="rId19" Type="http://schemas.openxmlformats.org/officeDocument/2006/relationships/slideLayout" Target="../slideLayouts/slideLayout30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Relationship Id="rId22" Type="http://schemas.openxmlformats.org/officeDocument/2006/relationships/slideLayout" Target="../slideLayouts/slideLayout33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7.xml"/><Relationship Id="rId2" Type="http://schemas.openxmlformats.org/officeDocument/2006/relationships/slideLayout" Target="../slideLayouts/slideLayout36.xml"/><Relationship Id="rId1" Type="http://schemas.openxmlformats.org/officeDocument/2006/relationships/slideLayout" Target="../slideLayouts/slideLayout35.xml"/><Relationship Id="rId6" Type="http://schemas.openxmlformats.org/officeDocument/2006/relationships/theme" Target="../theme/theme3.xml"/><Relationship Id="rId5" Type="http://schemas.openxmlformats.org/officeDocument/2006/relationships/slideLayout" Target="../slideLayouts/slideLayout39.xml"/><Relationship Id="rId4" Type="http://schemas.openxmlformats.org/officeDocument/2006/relationships/slideLayout" Target="../slideLayouts/slideLayout3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A7744E8-A6B9-4E29-8ECC-69C8B17A7C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71F1B5E-5A15-47F8-8850-6658547BD45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289289A-AB0E-42E1-8B59-5ADA29E3F00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FC4A36-6D6B-4B16-949A-EED7647A27DA}" type="datetimeFigureOut">
              <a:rPr lang="en-SG" smtClean="0"/>
              <a:t>16/9/2024</a:t>
            </a:fld>
            <a:endParaRPr lang="en-SG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5D8CC58-8848-43B1-86FD-778377788E5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SG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A851371-DA9B-4E93-BB21-BD84F73FBF0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87CFED-4268-4081-99B7-0E4C66B17699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27433417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2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960000" y="487680"/>
            <a:ext cx="10272000" cy="85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Chewy"/>
              <a:buNone/>
              <a:defRPr sz="3500">
                <a:solidFill>
                  <a:schemeClr val="dk1"/>
                </a:solidFill>
                <a:latin typeface="Chewy"/>
                <a:ea typeface="Chewy"/>
                <a:cs typeface="Chewy"/>
                <a:sym typeface="Chewy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Chewy"/>
              <a:buNone/>
              <a:defRPr sz="3500">
                <a:solidFill>
                  <a:schemeClr val="dk1"/>
                </a:solidFill>
                <a:latin typeface="Chewy"/>
                <a:ea typeface="Chewy"/>
                <a:cs typeface="Chewy"/>
                <a:sym typeface="Chewy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Chewy"/>
              <a:buNone/>
              <a:defRPr sz="3500">
                <a:solidFill>
                  <a:schemeClr val="dk1"/>
                </a:solidFill>
                <a:latin typeface="Chewy"/>
                <a:ea typeface="Chewy"/>
                <a:cs typeface="Chewy"/>
                <a:sym typeface="Chewy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Chewy"/>
              <a:buNone/>
              <a:defRPr sz="3500">
                <a:solidFill>
                  <a:schemeClr val="dk1"/>
                </a:solidFill>
                <a:latin typeface="Chewy"/>
                <a:ea typeface="Chewy"/>
                <a:cs typeface="Chewy"/>
                <a:sym typeface="Chewy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Chewy"/>
              <a:buNone/>
              <a:defRPr sz="3500">
                <a:solidFill>
                  <a:schemeClr val="dk1"/>
                </a:solidFill>
                <a:latin typeface="Chewy"/>
                <a:ea typeface="Chewy"/>
                <a:cs typeface="Chewy"/>
                <a:sym typeface="Chewy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Chewy"/>
              <a:buNone/>
              <a:defRPr sz="3500">
                <a:solidFill>
                  <a:schemeClr val="dk1"/>
                </a:solidFill>
                <a:latin typeface="Chewy"/>
                <a:ea typeface="Chewy"/>
                <a:cs typeface="Chewy"/>
                <a:sym typeface="Chewy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Chewy"/>
              <a:buNone/>
              <a:defRPr sz="3500">
                <a:solidFill>
                  <a:schemeClr val="dk1"/>
                </a:solidFill>
                <a:latin typeface="Chewy"/>
                <a:ea typeface="Chewy"/>
                <a:cs typeface="Chewy"/>
                <a:sym typeface="Chewy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Chewy"/>
              <a:buNone/>
              <a:defRPr sz="3500">
                <a:solidFill>
                  <a:schemeClr val="dk1"/>
                </a:solidFill>
                <a:latin typeface="Chewy"/>
                <a:ea typeface="Chewy"/>
                <a:cs typeface="Chewy"/>
                <a:sym typeface="Chewy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Chewy"/>
              <a:buNone/>
              <a:defRPr sz="3500">
                <a:solidFill>
                  <a:schemeClr val="dk1"/>
                </a:solidFill>
                <a:latin typeface="Chewy"/>
                <a:ea typeface="Chewy"/>
                <a:cs typeface="Chewy"/>
                <a:sym typeface="Chewy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960000" y="1536633"/>
            <a:ext cx="102720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aloo 2"/>
              <a:buChar char="●"/>
              <a:defRPr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1pPr>
            <a:lvl2pPr marL="914400" lvl="1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aloo 2"/>
              <a:buChar char="○"/>
              <a:defRPr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2pPr>
            <a:lvl3pPr marL="1371600" lvl="2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aloo 2"/>
              <a:buChar char="■"/>
              <a:defRPr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3pPr>
            <a:lvl4pPr marL="1828800" lvl="3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aloo 2"/>
              <a:buChar char="●"/>
              <a:defRPr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4pPr>
            <a:lvl5pPr marL="2286000" lvl="4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aloo 2"/>
              <a:buChar char="○"/>
              <a:defRPr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5pPr>
            <a:lvl6pPr marL="2743200" lvl="5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aloo 2"/>
              <a:buChar char="■"/>
              <a:defRPr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6pPr>
            <a:lvl7pPr marL="3200400" lvl="6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aloo 2"/>
              <a:buChar char="●"/>
              <a:defRPr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7pPr>
            <a:lvl8pPr marL="3657600" lvl="7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aloo 2"/>
              <a:buChar char="○"/>
              <a:defRPr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8pPr>
            <a:lvl9pPr marL="4114800" lvl="8" indent="-31750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Baloo 2"/>
              <a:buChar char="■"/>
              <a:defRPr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775198845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1" r:id="rId9"/>
    <p:sldLayoutId id="2147483672" r:id="rId10"/>
    <p:sldLayoutId id="2147483673" r:id="rId11"/>
    <p:sldLayoutId id="2147483675" r:id="rId12"/>
    <p:sldLayoutId id="2147483676" r:id="rId13"/>
    <p:sldLayoutId id="2147483677" r:id="rId14"/>
    <p:sldLayoutId id="2147483678" r:id="rId15"/>
    <p:sldLayoutId id="2147483679" r:id="rId16"/>
    <p:sldLayoutId id="2147483680" r:id="rId17"/>
    <p:sldLayoutId id="2147483681" r:id="rId18"/>
    <p:sldLayoutId id="2147483682" r:id="rId19"/>
    <p:sldLayoutId id="2147483683" r:id="rId20"/>
    <p:sldLayoutId id="2147483684" r:id="rId21"/>
    <p:sldLayoutId id="2147483685" r:id="rId22"/>
    <p:sldLayoutId id="2147483686" r:id="rId23"/>
  </p:sldLayoutIdLst>
  <mc:AlternateContent xmlns:mc="http://schemas.openxmlformats.org/markup-compatibility/2006" xmlns:p14="http://schemas.microsoft.com/office/powerpoint/2010/main">
    <mc:Choice Requires="p14">
      <p:transition spd="slow" p14:dur="2000">
        <p:sndAc>
          <p:stSnd>
            <p:snd r:embed="rId25" name="chimes.wav"/>
          </p:stSnd>
        </p:sndAc>
      </p:transition>
    </mc:Choice>
    <mc:Fallback xmlns="">
      <p:transition spd="slow">
        <p:sndAc>
          <p:stSnd>
            <p:snd r:embed="rId29" name="chimes.wav"/>
          </p:stSnd>
        </p:sndAc>
      </p:transition>
    </mc:Fallback>
  </mc:AlternateConten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Font typeface="Lilita One"/>
              <a:buNone/>
              <a:defRPr sz="3500">
                <a:solidFill>
                  <a:schemeClr val="dk2"/>
                </a:solidFill>
                <a:latin typeface="Lilita One"/>
                <a:ea typeface="Lilita One"/>
                <a:cs typeface="Lilita One"/>
                <a:sym typeface="Lilita On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8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sap"/>
              <a:buChar char="●"/>
              <a:defRPr>
                <a:solidFill>
                  <a:schemeClr val="lt1"/>
                </a:solidFill>
                <a:latin typeface="Asap"/>
                <a:ea typeface="Asap"/>
                <a:cs typeface="Asap"/>
                <a:sym typeface="Asap"/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sap"/>
              <a:buChar char="○"/>
              <a:defRPr>
                <a:solidFill>
                  <a:schemeClr val="lt1"/>
                </a:solidFill>
                <a:latin typeface="Asap"/>
                <a:ea typeface="Asap"/>
                <a:cs typeface="Asap"/>
                <a:sym typeface="Asap"/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sap"/>
              <a:buChar char="■"/>
              <a:defRPr>
                <a:solidFill>
                  <a:schemeClr val="lt1"/>
                </a:solidFill>
                <a:latin typeface="Asap"/>
                <a:ea typeface="Asap"/>
                <a:cs typeface="Asap"/>
                <a:sym typeface="Asap"/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sap"/>
              <a:buChar char="●"/>
              <a:defRPr>
                <a:solidFill>
                  <a:schemeClr val="lt1"/>
                </a:solidFill>
                <a:latin typeface="Asap"/>
                <a:ea typeface="Asap"/>
                <a:cs typeface="Asap"/>
                <a:sym typeface="Asap"/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sap"/>
              <a:buChar char="○"/>
              <a:defRPr>
                <a:solidFill>
                  <a:schemeClr val="lt1"/>
                </a:solidFill>
                <a:latin typeface="Asap"/>
                <a:ea typeface="Asap"/>
                <a:cs typeface="Asap"/>
                <a:sym typeface="Asap"/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sap"/>
              <a:buChar char="■"/>
              <a:defRPr>
                <a:solidFill>
                  <a:schemeClr val="lt1"/>
                </a:solidFill>
                <a:latin typeface="Asap"/>
                <a:ea typeface="Asap"/>
                <a:cs typeface="Asap"/>
                <a:sym typeface="Asap"/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sap"/>
              <a:buChar char="●"/>
              <a:defRPr>
                <a:solidFill>
                  <a:schemeClr val="lt1"/>
                </a:solidFill>
                <a:latin typeface="Asap"/>
                <a:ea typeface="Asap"/>
                <a:cs typeface="Asap"/>
                <a:sym typeface="Asap"/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sap"/>
              <a:buChar char="○"/>
              <a:defRPr>
                <a:solidFill>
                  <a:schemeClr val="lt1"/>
                </a:solidFill>
                <a:latin typeface="Asap"/>
                <a:ea typeface="Asap"/>
                <a:cs typeface="Asap"/>
                <a:sym typeface="Asap"/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400"/>
              <a:buFont typeface="Asap"/>
              <a:buChar char="■"/>
              <a:defRPr>
                <a:solidFill>
                  <a:schemeClr val="lt1"/>
                </a:solidFill>
                <a:latin typeface="Asap"/>
                <a:ea typeface="Asap"/>
                <a:cs typeface="Asap"/>
                <a:sym typeface="Asap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475123876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89" r:id="rId1"/>
    <p:sldLayoutId id="2147483690" r:id="rId2"/>
    <p:sldLayoutId id="2147483691" r:id="rId3"/>
    <p:sldLayoutId id="2147483692" r:id="rId4"/>
    <p:sldLayoutId id="2147483693" r:id="rId5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9.xml"/><Relationship Id="rId6" Type="http://schemas.openxmlformats.org/officeDocument/2006/relationships/audio" Target="../media/audio1.wav"/><Relationship Id="rId5" Type="http://schemas.openxmlformats.org/officeDocument/2006/relationships/image" Target="../media/image2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8" Type="http://schemas.microsoft.com/office/2007/relationships/hdphoto" Target="../media/hdphoto7.wdp"/><Relationship Id="rId3" Type="http://schemas.openxmlformats.org/officeDocument/2006/relationships/image" Target="../media/image15.png"/><Relationship Id="rId7" Type="http://schemas.openxmlformats.org/officeDocument/2006/relationships/image" Target="../media/image18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microsoft.com/office/2007/relationships/hdphoto" Target="../media/hdphoto6.wdp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1.xml.rels><?xml version="1.0" encoding="UTF-8" standalone="yes"?>
<Relationships xmlns="http://schemas.openxmlformats.org/package/2006/relationships"><Relationship Id="rId8" Type="http://schemas.microsoft.com/office/2007/relationships/hdphoto" Target="../media/hdphoto6.wdp"/><Relationship Id="rId3" Type="http://schemas.openxmlformats.org/officeDocument/2006/relationships/audio" Target="../media/audio5.wav"/><Relationship Id="rId7" Type="http://schemas.openxmlformats.org/officeDocument/2006/relationships/image" Target="../media/image17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9.png"/><Relationship Id="rId10" Type="http://schemas.microsoft.com/office/2007/relationships/hdphoto" Target="../media/hdphoto7.wdp"/><Relationship Id="rId4" Type="http://schemas.openxmlformats.org/officeDocument/2006/relationships/image" Target="../media/image15.png"/><Relationship Id="rId9" Type="http://schemas.openxmlformats.org/officeDocument/2006/relationships/image" Target="../media/image18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audio" Target="../media/audio3.wav"/><Relationship Id="rId7" Type="http://schemas.microsoft.com/office/2007/relationships/hdphoto" Target="../media/hdphoto8.wdp"/><Relationship Id="rId12" Type="http://schemas.microsoft.com/office/2007/relationships/hdphoto" Target="../media/hdphoto6.wdp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11" Type="http://schemas.openxmlformats.org/officeDocument/2006/relationships/image" Target="../media/image17.png"/><Relationship Id="rId5" Type="http://schemas.openxmlformats.org/officeDocument/2006/relationships/image" Target="../media/image21.png"/><Relationship Id="rId10" Type="http://schemas.microsoft.com/office/2007/relationships/hdphoto" Target="../media/hdphoto7.wdp"/><Relationship Id="rId4" Type="http://schemas.openxmlformats.org/officeDocument/2006/relationships/image" Target="../media/image20.png"/><Relationship Id="rId9" Type="http://schemas.openxmlformats.org/officeDocument/2006/relationships/image" Target="../media/image18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audio" Target="../media/audio3.wav"/><Relationship Id="rId7" Type="http://schemas.microsoft.com/office/2007/relationships/hdphoto" Target="../media/hdphoto8.wdp"/><Relationship Id="rId12" Type="http://schemas.microsoft.com/office/2007/relationships/hdphoto" Target="../media/hdphoto6.wdp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11" Type="http://schemas.openxmlformats.org/officeDocument/2006/relationships/image" Target="../media/image17.png"/><Relationship Id="rId5" Type="http://schemas.openxmlformats.org/officeDocument/2006/relationships/image" Target="../media/image21.png"/><Relationship Id="rId10" Type="http://schemas.microsoft.com/office/2007/relationships/hdphoto" Target="../media/hdphoto7.wdp"/><Relationship Id="rId4" Type="http://schemas.openxmlformats.org/officeDocument/2006/relationships/image" Target="../media/image20.png"/><Relationship Id="rId9" Type="http://schemas.openxmlformats.org/officeDocument/2006/relationships/image" Target="../media/image18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audio" Target="../media/audio3.wav"/><Relationship Id="rId7" Type="http://schemas.microsoft.com/office/2007/relationships/hdphoto" Target="../media/hdphoto8.wdp"/><Relationship Id="rId12" Type="http://schemas.microsoft.com/office/2007/relationships/hdphoto" Target="../media/hdphoto6.wdp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11" Type="http://schemas.openxmlformats.org/officeDocument/2006/relationships/image" Target="../media/image17.png"/><Relationship Id="rId5" Type="http://schemas.openxmlformats.org/officeDocument/2006/relationships/image" Target="../media/image21.png"/><Relationship Id="rId10" Type="http://schemas.microsoft.com/office/2007/relationships/hdphoto" Target="../media/hdphoto7.wdp"/><Relationship Id="rId4" Type="http://schemas.openxmlformats.org/officeDocument/2006/relationships/image" Target="../media/image20.png"/><Relationship Id="rId9" Type="http://schemas.openxmlformats.org/officeDocument/2006/relationships/image" Target="../media/image18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audio" Target="../media/audio3.wav"/><Relationship Id="rId7" Type="http://schemas.microsoft.com/office/2007/relationships/hdphoto" Target="../media/hdphoto8.wdp"/><Relationship Id="rId12" Type="http://schemas.microsoft.com/office/2007/relationships/hdphoto" Target="../media/hdphoto6.wdp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11" Type="http://schemas.openxmlformats.org/officeDocument/2006/relationships/image" Target="../media/image17.png"/><Relationship Id="rId5" Type="http://schemas.openxmlformats.org/officeDocument/2006/relationships/image" Target="../media/image21.png"/><Relationship Id="rId10" Type="http://schemas.microsoft.com/office/2007/relationships/hdphoto" Target="../media/hdphoto7.wdp"/><Relationship Id="rId4" Type="http://schemas.openxmlformats.org/officeDocument/2006/relationships/image" Target="../media/image20.png"/><Relationship Id="rId9" Type="http://schemas.openxmlformats.org/officeDocument/2006/relationships/image" Target="../media/image18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audio" Target="../media/audio2.wav"/><Relationship Id="rId7" Type="http://schemas.microsoft.com/office/2007/relationships/hdphoto" Target="../media/hdphoto4.wdp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24.png"/><Relationship Id="rId4" Type="http://schemas.openxmlformats.org/officeDocument/2006/relationships/audio" Target="../media/audio3.wav"/><Relationship Id="rId9" Type="http://schemas.openxmlformats.org/officeDocument/2006/relationships/image" Target="../media/image2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png"/><Relationship Id="rId4" Type="http://schemas.microsoft.com/office/2007/relationships/hdphoto" Target="../media/hdphoto9.wdp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microsoft.com/office/2007/relationships/hdphoto" Target="../media/hdphoto4.wdp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5.xml"/><Relationship Id="rId6" Type="http://schemas.openxmlformats.org/officeDocument/2006/relationships/image" Target="../media/image29.png"/><Relationship Id="rId5" Type="http://schemas.openxmlformats.org/officeDocument/2006/relationships/image" Target="../media/image2.png"/><Relationship Id="rId10" Type="http://schemas.openxmlformats.org/officeDocument/2006/relationships/audio" Target="../media/audio1.wav"/><Relationship Id="rId4" Type="http://schemas.openxmlformats.org/officeDocument/2006/relationships/image" Target="../media/image28.png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audio" Target="../media/audio2.wav"/><Relationship Id="rId7" Type="http://schemas.openxmlformats.org/officeDocument/2006/relationships/image" Target="../media/image6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microsoft.com/office/2007/relationships/hdphoto" Target="../media/hdphoto1.wdp"/><Relationship Id="rId11" Type="http://schemas.openxmlformats.org/officeDocument/2006/relationships/image" Target="../media/image8.png"/><Relationship Id="rId5" Type="http://schemas.openxmlformats.org/officeDocument/2006/relationships/image" Target="../media/image5.png"/><Relationship Id="rId10" Type="http://schemas.microsoft.com/office/2007/relationships/hdphoto" Target="../media/hdphoto3.wdp"/><Relationship Id="rId4" Type="http://schemas.openxmlformats.org/officeDocument/2006/relationships/image" Target="../media/image4.png"/><Relationship Id="rId9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microsoft.com/office/2007/relationships/hdphoto" Target="../media/hdphoto3.wdp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microsoft.com/office/2007/relationships/hdphoto" Target="../media/hdphoto2.wdp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audio" Target="../media/audio3.wav"/><Relationship Id="rId7" Type="http://schemas.openxmlformats.org/officeDocument/2006/relationships/image" Target="../media/image6.png"/><Relationship Id="rId12" Type="http://schemas.microsoft.com/office/2007/relationships/hdphoto" Target="../media/hdphoto4.wdp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microsoft.com/office/2007/relationships/hdphoto" Target="../media/hdphoto1.wdp"/><Relationship Id="rId11" Type="http://schemas.openxmlformats.org/officeDocument/2006/relationships/image" Target="../media/image10.png"/><Relationship Id="rId5" Type="http://schemas.openxmlformats.org/officeDocument/2006/relationships/image" Target="../media/image5.png"/><Relationship Id="rId10" Type="http://schemas.microsoft.com/office/2007/relationships/hdphoto" Target="../media/hdphoto3.wdp"/><Relationship Id="rId4" Type="http://schemas.openxmlformats.org/officeDocument/2006/relationships/image" Target="../media/image4.png"/><Relationship Id="rId9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microsoft.com/office/2007/relationships/hdphoto" Target="../media/hdphoto4.wdp"/><Relationship Id="rId3" Type="http://schemas.openxmlformats.org/officeDocument/2006/relationships/audio" Target="../media/audio2.wav"/><Relationship Id="rId7" Type="http://schemas.microsoft.com/office/2007/relationships/hdphoto" Target="../media/hdphoto1.wdp"/><Relationship Id="rId12" Type="http://schemas.openxmlformats.org/officeDocument/2006/relationships/image" Target="../media/image10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11" Type="http://schemas.microsoft.com/office/2007/relationships/hdphoto" Target="../media/hdphoto3.wdp"/><Relationship Id="rId5" Type="http://schemas.openxmlformats.org/officeDocument/2006/relationships/image" Target="../media/image4.png"/><Relationship Id="rId10" Type="http://schemas.openxmlformats.org/officeDocument/2006/relationships/image" Target="../media/image7.png"/><Relationship Id="rId4" Type="http://schemas.openxmlformats.org/officeDocument/2006/relationships/audio" Target="../media/audio3.wav"/><Relationship Id="rId9" Type="http://schemas.microsoft.com/office/2007/relationships/hdphoto" Target="../media/hdphoto2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microsoft.com/office/2007/relationships/hdphoto" Target="../media/hdphoto3.wdp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microsoft.com/office/2007/relationships/hdphoto" Target="../media/hdphoto2.wdp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audio" Target="../media/audio3.wav"/><Relationship Id="rId7" Type="http://schemas.openxmlformats.org/officeDocument/2006/relationships/image" Target="../media/image6.png"/><Relationship Id="rId12" Type="http://schemas.microsoft.com/office/2007/relationships/hdphoto" Target="../media/hdphoto4.wdp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microsoft.com/office/2007/relationships/hdphoto" Target="../media/hdphoto1.wdp"/><Relationship Id="rId11" Type="http://schemas.openxmlformats.org/officeDocument/2006/relationships/image" Target="../media/image10.png"/><Relationship Id="rId5" Type="http://schemas.openxmlformats.org/officeDocument/2006/relationships/image" Target="../media/image5.png"/><Relationship Id="rId10" Type="http://schemas.microsoft.com/office/2007/relationships/hdphoto" Target="../media/hdphoto3.wdp"/><Relationship Id="rId4" Type="http://schemas.openxmlformats.org/officeDocument/2006/relationships/image" Target="../media/image4.png"/><Relationship Id="rId9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microsoft.com/office/2007/relationships/hdphoto" Target="../media/hdphoto4.wdp"/><Relationship Id="rId3" Type="http://schemas.openxmlformats.org/officeDocument/2006/relationships/audio" Target="../media/audio2.wav"/><Relationship Id="rId7" Type="http://schemas.microsoft.com/office/2007/relationships/hdphoto" Target="../media/hdphoto1.wdp"/><Relationship Id="rId12" Type="http://schemas.openxmlformats.org/officeDocument/2006/relationships/image" Target="../media/image10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11" Type="http://schemas.microsoft.com/office/2007/relationships/hdphoto" Target="../media/hdphoto3.wdp"/><Relationship Id="rId5" Type="http://schemas.openxmlformats.org/officeDocument/2006/relationships/image" Target="../media/image4.png"/><Relationship Id="rId10" Type="http://schemas.openxmlformats.org/officeDocument/2006/relationships/image" Target="../media/image7.png"/><Relationship Id="rId4" Type="http://schemas.openxmlformats.org/officeDocument/2006/relationships/audio" Target="../media/audio3.wav"/><Relationship Id="rId9" Type="http://schemas.microsoft.com/office/2007/relationships/hdphoto" Target="../media/hdphoto2.wdp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1.xml"/><Relationship Id="rId13" Type="http://schemas.openxmlformats.org/officeDocument/2006/relationships/image" Target="../media/image13.png"/><Relationship Id="rId3" Type="http://schemas.openxmlformats.org/officeDocument/2006/relationships/audio" Target="../media/audio2.wav"/><Relationship Id="rId7" Type="http://schemas.openxmlformats.org/officeDocument/2006/relationships/diagramLayout" Target="../diagrams/layout1.xml"/><Relationship Id="rId12" Type="http://schemas.microsoft.com/office/2007/relationships/hdphoto" Target="../media/hdphoto5.wdp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diagramData" Target="../diagrams/data1.xml"/><Relationship Id="rId11" Type="http://schemas.openxmlformats.org/officeDocument/2006/relationships/image" Target="../media/image12.png"/><Relationship Id="rId5" Type="http://schemas.openxmlformats.org/officeDocument/2006/relationships/image" Target="../media/image11.jpg"/><Relationship Id="rId10" Type="http://schemas.microsoft.com/office/2007/relationships/diagramDrawing" Target="../diagrams/drawing1.xml"/><Relationship Id="rId4" Type="http://schemas.openxmlformats.org/officeDocument/2006/relationships/audio" Target="../media/audio4.wav"/><Relationship Id="rId9" Type="http://schemas.openxmlformats.org/officeDocument/2006/relationships/diagramColors" Target="../diagrams/colors1.xml"/><Relationship Id="rId1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8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87" name="Google Shape;6887;p51"/>
          <p:cNvSpPr/>
          <p:nvPr/>
        </p:nvSpPr>
        <p:spPr>
          <a:xfrm>
            <a:off x="3579356" y="1504427"/>
            <a:ext cx="93904" cy="94059"/>
          </a:xfrm>
          <a:custGeom>
            <a:avLst/>
            <a:gdLst/>
            <a:ahLst/>
            <a:cxnLst/>
            <a:rect l="l" t="t" r="r" b="b"/>
            <a:pathLst>
              <a:path w="839" h="836" extrusionOk="0">
                <a:moveTo>
                  <a:pt x="408" y="0"/>
                </a:moveTo>
                <a:cubicBezTo>
                  <a:pt x="354" y="0"/>
                  <a:pt x="305" y="11"/>
                  <a:pt x="258" y="37"/>
                </a:cubicBezTo>
                <a:cubicBezTo>
                  <a:pt x="207" y="53"/>
                  <a:pt x="162" y="82"/>
                  <a:pt x="124" y="123"/>
                </a:cubicBezTo>
                <a:cubicBezTo>
                  <a:pt x="83" y="161"/>
                  <a:pt x="54" y="205"/>
                  <a:pt x="38" y="257"/>
                </a:cubicBezTo>
                <a:cubicBezTo>
                  <a:pt x="12" y="307"/>
                  <a:pt x="0" y="362"/>
                  <a:pt x="2" y="417"/>
                </a:cubicBezTo>
                <a:cubicBezTo>
                  <a:pt x="8" y="454"/>
                  <a:pt x="11" y="493"/>
                  <a:pt x="16" y="530"/>
                </a:cubicBezTo>
                <a:cubicBezTo>
                  <a:pt x="37" y="599"/>
                  <a:pt x="73" y="661"/>
                  <a:pt x="124" y="713"/>
                </a:cubicBezTo>
                <a:cubicBezTo>
                  <a:pt x="150" y="735"/>
                  <a:pt x="180" y="757"/>
                  <a:pt x="207" y="779"/>
                </a:cubicBezTo>
                <a:cubicBezTo>
                  <a:pt x="274" y="815"/>
                  <a:pt x="344" y="836"/>
                  <a:pt x="419" y="836"/>
                </a:cubicBezTo>
                <a:cubicBezTo>
                  <a:pt x="422" y="836"/>
                  <a:pt x="425" y="836"/>
                  <a:pt x="428" y="836"/>
                </a:cubicBezTo>
                <a:cubicBezTo>
                  <a:pt x="483" y="836"/>
                  <a:pt x="532" y="824"/>
                  <a:pt x="579" y="799"/>
                </a:cubicBezTo>
                <a:cubicBezTo>
                  <a:pt x="630" y="782"/>
                  <a:pt x="675" y="752"/>
                  <a:pt x="715" y="713"/>
                </a:cubicBezTo>
                <a:cubicBezTo>
                  <a:pt x="754" y="675"/>
                  <a:pt x="783" y="632"/>
                  <a:pt x="799" y="578"/>
                </a:cubicBezTo>
                <a:cubicBezTo>
                  <a:pt x="825" y="528"/>
                  <a:pt x="838" y="474"/>
                  <a:pt x="835" y="417"/>
                </a:cubicBezTo>
                <a:cubicBezTo>
                  <a:pt x="831" y="381"/>
                  <a:pt x="827" y="343"/>
                  <a:pt x="821" y="307"/>
                </a:cubicBezTo>
                <a:cubicBezTo>
                  <a:pt x="802" y="235"/>
                  <a:pt x="766" y="175"/>
                  <a:pt x="715" y="123"/>
                </a:cubicBezTo>
                <a:cubicBezTo>
                  <a:pt x="687" y="101"/>
                  <a:pt x="658" y="79"/>
                  <a:pt x="630" y="57"/>
                </a:cubicBezTo>
                <a:cubicBezTo>
                  <a:pt x="564" y="19"/>
                  <a:pt x="496" y="0"/>
                  <a:pt x="419" y="0"/>
                </a:cubicBezTo>
                <a:cubicBezTo>
                  <a:pt x="415" y="0"/>
                  <a:pt x="412" y="0"/>
                  <a:pt x="408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7078" name="Google Shape;7078;p51"/>
          <p:cNvSpPr/>
          <p:nvPr/>
        </p:nvSpPr>
        <p:spPr>
          <a:xfrm>
            <a:off x="4892163" y="4281538"/>
            <a:ext cx="1051072" cy="805572"/>
          </a:xfrm>
          <a:custGeom>
            <a:avLst/>
            <a:gdLst/>
            <a:ahLst/>
            <a:cxnLst/>
            <a:rect l="l" t="t" r="r" b="b"/>
            <a:pathLst>
              <a:path w="9391" h="7160" extrusionOk="0">
                <a:moveTo>
                  <a:pt x="2614" y="1"/>
                </a:moveTo>
                <a:cubicBezTo>
                  <a:pt x="2400" y="1"/>
                  <a:pt x="2183" y="47"/>
                  <a:pt x="1975" y="140"/>
                </a:cubicBezTo>
                <a:cubicBezTo>
                  <a:pt x="1069" y="553"/>
                  <a:pt x="393" y="1542"/>
                  <a:pt x="178" y="2710"/>
                </a:cubicBezTo>
                <a:cubicBezTo>
                  <a:pt x="1" y="3877"/>
                  <a:pt x="355" y="4854"/>
                  <a:pt x="1065" y="5617"/>
                </a:cubicBezTo>
                <a:cubicBezTo>
                  <a:pt x="1815" y="6422"/>
                  <a:pt x="2776" y="6758"/>
                  <a:pt x="3736" y="6939"/>
                </a:cubicBezTo>
                <a:cubicBezTo>
                  <a:pt x="4465" y="7077"/>
                  <a:pt x="5203" y="7160"/>
                  <a:pt x="5941" y="7160"/>
                </a:cubicBezTo>
                <a:cubicBezTo>
                  <a:pt x="6337" y="7160"/>
                  <a:pt x="6733" y="7136"/>
                  <a:pt x="7127" y="7083"/>
                </a:cubicBezTo>
                <a:cubicBezTo>
                  <a:pt x="7965" y="6970"/>
                  <a:pt x="9022" y="6777"/>
                  <a:pt x="9299" y="5584"/>
                </a:cubicBezTo>
                <a:cubicBezTo>
                  <a:pt x="9391" y="5192"/>
                  <a:pt x="9347" y="4747"/>
                  <a:pt x="9114" y="4447"/>
                </a:cubicBezTo>
                <a:cubicBezTo>
                  <a:pt x="8907" y="4183"/>
                  <a:pt x="8623" y="4088"/>
                  <a:pt x="8337" y="4039"/>
                </a:cubicBezTo>
                <a:cubicBezTo>
                  <a:pt x="8779" y="3573"/>
                  <a:pt x="9131" y="2918"/>
                  <a:pt x="9082" y="2173"/>
                </a:cubicBezTo>
                <a:cubicBezTo>
                  <a:pt x="9032" y="1405"/>
                  <a:pt x="8553" y="857"/>
                  <a:pt x="8015" y="566"/>
                </a:cubicBezTo>
                <a:cubicBezTo>
                  <a:pt x="7588" y="333"/>
                  <a:pt x="7118" y="223"/>
                  <a:pt x="6644" y="223"/>
                </a:cubicBezTo>
                <a:cubicBezTo>
                  <a:pt x="5742" y="223"/>
                  <a:pt x="4827" y="624"/>
                  <a:pt x="4164" y="1349"/>
                </a:cubicBezTo>
                <a:cubicBezTo>
                  <a:pt x="3962" y="476"/>
                  <a:pt x="3304" y="1"/>
                  <a:pt x="2614" y="1"/>
                </a:cubicBezTo>
                <a:close/>
              </a:path>
            </a:pathLst>
          </a:custGeom>
          <a:solidFill>
            <a:schemeClr val="lt1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7079" name="Google Shape;7079;p51"/>
          <p:cNvSpPr/>
          <p:nvPr/>
        </p:nvSpPr>
        <p:spPr>
          <a:xfrm>
            <a:off x="1698335" y="4263597"/>
            <a:ext cx="495373" cy="303889"/>
          </a:xfrm>
          <a:custGeom>
            <a:avLst/>
            <a:gdLst/>
            <a:ahLst/>
            <a:cxnLst/>
            <a:rect l="l" t="t" r="r" b="b"/>
            <a:pathLst>
              <a:path w="4426" h="2701" extrusionOk="0">
                <a:moveTo>
                  <a:pt x="1232" y="0"/>
                </a:moveTo>
                <a:cubicBezTo>
                  <a:pt x="1131" y="0"/>
                  <a:pt x="1029" y="17"/>
                  <a:pt x="931" y="53"/>
                </a:cubicBezTo>
                <a:cubicBezTo>
                  <a:pt x="504" y="207"/>
                  <a:pt x="183" y="582"/>
                  <a:pt x="84" y="1022"/>
                </a:cubicBezTo>
                <a:cubicBezTo>
                  <a:pt x="1" y="1463"/>
                  <a:pt x="167" y="1831"/>
                  <a:pt x="502" y="2119"/>
                </a:cubicBezTo>
                <a:cubicBezTo>
                  <a:pt x="856" y="2424"/>
                  <a:pt x="1310" y="2551"/>
                  <a:pt x="1761" y="2618"/>
                </a:cubicBezTo>
                <a:cubicBezTo>
                  <a:pt x="2103" y="2669"/>
                  <a:pt x="2448" y="2701"/>
                  <a:pt x="2791" y="2701"/>
                </a:cubicBezTo>
                <a:cubicBezTo>
                  <a:pt x="2981" y="2701"/>
                  <a:pt x="3170" y="2691"/>
                  <a:pt x="3359" y="2670"/>
                </a:cubicBezTo>
                <a:cubicBezTo>
                  <a:pt x="3754" y="2629"/>
                  <a:pt x="4251" y="2556"/>
                  <a:pt x="4382" y="2106"/>
                </a:cubicBezTo>
                <a:cubicBezTo>
                  <a:pt x="4425" y="1959"/>
                  <a:pt x="4404" y="1791"/>
                  <a:pt x="4294" y="1678"/>
                </a:cubicBezTo>
                <a:cubicBezTo>
                  <a:pt x="4198" y="1577"/>
                  <a:pt x="4064" y="1541"/>
                  <a:pt x="3928" y="1523"/>
                </a:cubicBezTo>
                <a:cubicBezTo>
                  <a:pt x="4137" y="1348"/>
                  <a:pt x="4305" y="1100"/>
                  <a:pt x="4280" y="819"/>
                </a:cubicBezTo>
                <a:cubicBezTo>
                  <a:pt x="4256" y="531"/>
                  <a:pt x="4031" y="322"/>
                  <a:pt x="3777" y="213"/>
                </a:cubicBezTo>
                <a:cubicBezTo>
                  <a:pt x="3576" y="125"/>
                  <a:pt x="3354" y="83"/>
                  <a:pt x="3131" y="83"/>
                </a:cubicBezTo>
                <a:cubicBezTo>
                  <a:pt x="2706" y="83"/>
                  <a:pt x="2274" y="235"/>
                  <a:pt x="1961" y="509"/>
                </a:cubicBezTo>
                <a:cubicBezTo>
                  <a:pt x="1866" y="179"/>
                  <a:pt x="1557" y="0"/>
                  <a:pt x="1232" y="0"/>
                </a:cubicBezTo>
                <a:close/>
              </a:path>
            </a:pathLst>
          </a:custGeom>
          <a:solidFill>
            <a:schemeClr val="lt1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A4FBFBF-D7ED-0163-1623-D0372476F03A}"/>
              </a:ext>
            </a:extLst>
          </p:cNvPr>
          <p:cNvSpPr txBox="1"/>
          <p:nvPr/>
        </p:nvSpPr>
        <p:spPr>
          <a:xfrm>
            <a:off x="836758" y="973464"/>
            <a:ext cx="9541394" cy="184665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5400" b="1" i="0" u="none" strike="noStrike" kern="1200" cap="none" spc="0" normalizeH="0" baseline="0" noProof="0" dirty="0">
                <a:ln w="12700">
                  <a:solidFill>
                    <a:srgbClr val="FF6997"/>
                  </a:solidFill>
                  <a:prstDash val="solid"/>
                </a:ln>
                <a:pattFill prst="ltDnDiag">
                  <a:fgClr>
                    <a:srgbClr val="FF6997">
                      <a:lumMod val="60000"/>
                      <a:lumOff val="40000"/>
                    </a:srgbClr>
                  </a:fgClr>
                  <a:bgClr>
                    <a:srgbClr val="FFFFFF"/>
                  </a:bgClr>
                </a:patt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Unit 1: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6000" b="1" i="0" u="none" strike="noStrike" kern="1200" cap="none" spc="0" normalizeH="0" baseline="0" noProof="0" dirty="0">
                <a:ln w="9525">
                  <a:solidFill>
                    <a:srgbClr val="FFFFFF"/>
                  </a:solidFill>
                  <a:prstDash val="solid"/>
                </a:ln>
                <a:solidFill>
                  <a:srgbClr val="FF6997"/>
                </a:solidFill>
                <a:effectLst>
                  <a:outerShdw blurRad="12700" dist="38100" dir="2700000" algn="tl" rotWithShape="0">
                    <a:srgbClr val="FF6997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FAMILY AND FRIENDS</a:t>
            </a:r>
            <a:endParaRPr kumimoji="0" lang="en-US" sz="6000" b="1" i="0" u="none" strike="noStrike" kern="1200" cap="none" spc="0" normalizeH="0" baseline="0" noProof="0" dirty="0">
              <a:ln w="9525">
                <a:solidFill>
                  <a:srgbClr val="FFFFFF"/>
                </a:solidFill>
                <a:prstDash val="solid"/>
              </a:ln>
              <a:solidFill>
                <a:srgbClr val="FF6997"/>
              </a:solidFill>
              <a:effectLst>
                <a:outerShdw blurRad="12700" dist="38100" dir="2700000" algn="tl" rotWithShape="0">
                  <a:srgbClr val="FF6997">
                    <a:lumMod val="60000"/>
                    <a:lumOff val="40000"/>
                  </a:srgbClr>
                </a:outerShdw>
              </a:effectLst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</p:txBody>
      </p:sp>
      <p:sp>
        <p:nvSpPr>
          <p:cNvPr id="8" name="Google Shape;8552;p56">
            <a:extLst>
              <a:ext uri="{FF2B5EF4-FFF2-40B4-BE49-F238E27FC236}">
                <a16:creationId xmlns:a16="http://schemas.microsoft.com/office/drawing/2014/main" id="{88D97CA9-EE45-A120-8629-555540D36A21}"/>
              </a:ext>
            </a:extLst>
          </p:cNvPr>
          <p:cNvSpPr/>
          <p:nvPr/>
        </p:nvSpPr>
        <p:spPr>
          <a:xfrm rot="10800000" flipH="1">
            <a:off x="2604273" y="3351085"/>
            <a:ext cx="5380162" cy="805571"/>
          </a:xfrm>
          <a:custGeom>
            <a:avLst/>
            <a:gdLst/>
            <a:ahLst/>
            <a:cxnLst/>
            <a:rect l="l" t="t" r="r" b="b"/>
            <a:pathLst>
              <a:path w="59342" h="90346" extrusionOk="0">
                <a:moveTo>
                  <a:pt x="21484" y="0"/>
                </a:moveTo>
                <a:cubicBezTo>
                  <a:pt x="16291" y="0"/>
                  <a:pt x="8432" y="235"/>
                  <a:pt x="4989" y="2325"/>
                </a:cubicBezTo>
                <a:cubicBezTo>
                  <a:pt x="905" y="4814"/>
                  <a:pt x="1215" y="6814"/>
                  <a:pt x="322" y="20232"/>
                </a:cubicBezTo>
                <a:cubicBezTo>
                  <a:pt x="0" y="24995"/>
                  <a:pt x="1405" y="48628"/>
                  <a:pt x="1917" y="58320"/>
                </a:cubicBezTo>
                <a:cubicBezTo>
                  <a:pt x="2382" y="67071"/>
                  <a:pt x="250" y="79097"/>
                  <a:pt x="6573" y="85145"/>
                </a:cubicBezTo>
                <a:cubicBezTo>
                  <a:pt x="11383" y="89753"/>
                  <a:pt x="21324" y="88824"/>
                  <a:pt x="27944" y="89562"/>
                </a:cubicBezTo>
                <a:cubicBezTo>
                  <a:pt x="32588" y="90085"/>
                  <a:pt x="37273" y="90346"/>
                  <a:pt x="41951" y="90346"/>
                </a:cubicBezTo>
                <a:cubicBezTo>
                  <a:pt x="42922" y="90346"/>
                  <a:pt x="43893" y="90335"/>
                  <a:pt x="44863" y="90312"/>
                </a:cubicBezTo>
                <a:cubicBezTo>
                  <a:pt x="46590" y="90265"/>
                  <a:pt x="48411" y="90169"/>
                  <a:pt x="49852" y="89229"/>
                </a:cubicBezTo>
                <a:cubicBezTo>
                  <a:pt x="50745" y="88657"/>
                  <a:pt x="51423" y="87824"/>
                  <a:pt x="51983" y="86931"/>
                </a:cubicBezTo>
                <a:cubicBezTo>
                  <a:pt x="53924" y="83883"/>
                  <a:pt x="54745" y="80251"/>
                  <a:pt x="55102" y="76668"/>
                </a:cubicBezTo>
                <a:cubicBezTo>
                  <a:pt x="57353" y="53951"/>
                  <a:pt x="59341" y="33091"/>
                  <a:pt x="54626" y="11910"/>
                </a:cubicBezTo>
                <a:cubicBezTo>
                  <a:pt x="54210" y="10052"/>
                  <a:pt x="53781" y="8147"/>
                  <a:pt x="52709" y="6564"/>
                </a:cubicBezTo>
                <a:cubicBezTo>
                  <a:pt x="51614" y="4933"/>
                  <a:pt x="49923" y="3778"/>
                  <a:pt x="48161" y="2897"/>
                </a:cubicBezTo>
                <a:cubicBezTo>
                  <a:pt x="42577" y="111"/>
                  <a:pt x="30314" y="51"/>
                  <a:pt x="24182" y="15"/>
                </a:cubicBezTo>
                <a:cubicBezTo>
                  <a:pt x="23421" y="9"/>
                  <a:pt x="22504" y="0"/>
                  <a:pt x="21484" y="0"/>
                </a:cubicBezTo>
                <a:close/>
              </a:path>
            </a:pathLst>
          </a:custGeom>
          <a:solidFill>
            <a:schemeClr val="bg2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9F93A07-8A63-38FF-BDBD-EEA1A033B5D7}"/>
              </a:ext>
            </a:extLst>
          </p:cNvPr>
          <p:cNvSpPr txBox="1"/>
          <p:nvPr/>
        </p:nvSpPr>
        <p:spPr>
          <a:xfrm>
            <a:off x="2801596" y="3450957"/>
            <a:ext cx="501703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600" b="0" i="0" u="none" strike="noStrike" kern="1200" cap="none" spc="0" normalizeH="0" baseline="0" noProof="0" dirty="0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Lesson </a:t>
            </a:r>
            <a:r>
              <a:rPr lang="en-SG" sz="3600" dirty="0">
                <a:solidFill>
                  <a:srgbClr val="191919"/>
                </a:solidFill>
                <a:latin typeface="Comic Sans MS" panose="030F0702030302020204" pitchFamily="66" charset="0"/>
              </a:rPr>
              <a:t>1</a:t>
            </a:r>
            <a:r>
              <a:rPr kumimoji="0" lang="vi-VN" sz="3600" b="0" i="0" u="none" strike="noStrike" kern="1200" cap="none" spc="0" normalizeH="0" baseline="0" noProof="0" dirty="0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– </a:t>
            </a:r>
            <a:r>
              <a:rPr lang="en-SG" sz="3600" dirty="0">
                <a:solidFill>
                  <a:srgbClr val="191919"/>
                </a:solidFill>
                <a:latin typeface="Comic Sans MS" panose="030F0702030302020204" pitchFamily="66" charset="0"/>
              </a:rPr>
              <a:t>Part</a:t>
            </a:r>
            <a:r>
              <a:rPr kumimoji="0" lang="vi-VN" sz="3600" b="0" i="0" u="none" strike="noStrike" kern="1200" cap="none" spc="0" normalizeH="0" baseline="0" noProof="0" dirty="0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lang="en-SG" sz="3600" dirty="0">
                <a:solidFill>
                  <a:srgbClr val="191919"/>
                </a:solidFill>
                <a:latin typeface="Comic Sans MS" panose="030F0702030302020204" pitchFamily="66" charset="0"/>
              </a:rPr>
              <a:t>4</a:t>
            </a:r>
            <a:r>
              <a:rPr kumimoji="0" lang="vi-VN" sz="3600" b="0" i="0" u="none" strike="noStrike" kern="1200" cap="none" spc="0" normalizeH="0" baseline="0" noProof="0" dirty="0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, </a:t>
            </a:r>
            <a:r>
              <a:rPr kumimoji="0" lang="en-SG" sz="3600" b="0" i="0" u="none" strike="noStrike" kern="1200" cap="none" spc="0" normalizeH="0" baseline="0" noProof="0" dirty="0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5</a:t>
            </a:r>
            <a:r>
              <a:rPr kumimoji="0" lang="vi-VN" sz="3600" b="0" i="0" u="none" strike="noStrike" kern="1200" cap="none" spc="0" normalizeH="0" baseline="0" noProof="0" dirty="0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, </a:t>
            </a:r>
            <a:r>
              <a:rPr kumimoji="0" lang="en-SG" sz="3600" b="0" i="0" u="none" strike="noStrike" kern="1200" cap="none" spc="0" normalizeH="0" baseline="0" noProof="0" dirty="0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6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rgbClr val="191919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AB266F07-7F03-3E6D-89AF-430E4411D6D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58421">
            <a:off x="7983789" y="2903620"/>
            <a:ext cx="3917237" cy="3917237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BFD3595D-A6AD-45B3-81D0-1B4E18B4C7B5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94055" y="119888"/>
            <a:ext cx="1429935" cy="685627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ndAc>
          <p:stSnd>
            <p:snd r:embed="rId3" name="chimes.wav"/>
          </p:stSnd>
        </p:sndAc>
      </p:transition>
    </mc:Choice>
    <mc:Fallback xmlns="">
      <p:transition spd="slow">
        <p:sndAc>
          <p:stSnd>
            <p:snd r:embed="rId6" name="chimes.wav"/>
          </p:stSnd>
        </p:sndAc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49BCD0F5-C0BF-4C71-9C0D-959F84214DC7}"/>
              </a:ext>
            </a:extLst>
          </p:cNvPr>
          <p:cNvSpPr/>
          <p:nvPr/>
        </p:nvSpPr>
        <p:spPr>
          <a:xfrm>
            <a:off x="6256424" y="1434935"/>
            <a:ext cx="5772766" cy="5252695"/>
          </a:xfrm>
          <a:prstGeom prst="roundRect">
            <a:avLst/>
          </a:prstGeom>
          <a:solidFill>
            <a:schemeClr val="accent5">
              <a:lumMod val="20000"/>
              <a:lumOff val="80000"/>
              <a:alpha val="84000"/>
            </a:schemeClr>
          </a:solidFill>
          <a:ln w="3810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1F61B5C5-866A-4BF2-9322-AC2FE33B6175}"/>
              </a:ext>
            </a:extLst>
          </p:cNvPr>
          <p:cNvSpPr/>
          <p:nvPr/>
        </p:nvSpPr>
        <p:spPr>
          <a:xfrm>
            <a:off x="280518" y="1447800"/>
            <a:ext cx="5860194" cy="5223704"/>
          </a:xfrm>
          <a:prstGeom prst="roundRect">
            <a:avLst/>
          </a:prstGeom>
          <a:solidFill>
            <a:srgbClr val="FFFF99">
              <a:alpha val="83000"/>
            </a:srgbClr>
          </a:solidFill>
          <a:ln w="38100">
            <a:solidFill>
              <a:schemeClr val="accent1">
                <a:lumMod val="50000"/>
              </a:schemeClr>
            </a:solidFill>
          </a:ln>
          <a:effectLst>
            <a:outerShdw blurRad="50800" dist="50800" dir="5400000" sx="1000" sy="1000" algn="ctr" rotWithShape="0">
              <a:srgbClr val="000000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6853740-6AE0-495E-853D-4D888A557375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19735" b="75420"/>
          <a:stretch/>
        </p:blipFill>
        <p:spPr>
          <a:xfrm>
            <a:off x="1062468" y="160108"/>
            <a:ext cx="10043682" cy="1073949"/>
          </a:xfrm>
          <a:prstGeom prst="rect">
            <a:avLst/>
          </a:prstGeom>
        </p:spPr>
      </p:pic>
      <p:sp>
        <p:nvSpPr>
          <p:cNvPr id="6" name="Speech Bubble: Rectangle with Corners Rounded 5">
            <a:extLst>
              <a:ext uri="{FF2B5EF4-FFF2-40B4-BE49-F238E27FC236}">
                <a16:creationId xmlns:a16="http://schemas.microsoft.com/office/drawing/2014/main" id="{1D557C73-9E90-413E-A617-46E39B7EA408}"/>
              </a:ext>
            </a:extLst>
          </p:cNvPr>
          <p:cNvSpPr/>
          <p:nvPr/>
        </p:nvSpPr>
        <p:spPr>
          <a:xfrm>
            <a:off x="269101" y="1132387"/>
            <a:ext cx="5998554" cy="1695240"/>
          </a:xfrm>
          <a:prstGeom prst="wedgeRoundRectCallout">
            <a:avLst>
              <a:gd name="adj1" fmla="val 35070"/>
              <a:gd name="adj2" fmla="val -46895"/>
              <a:gd name="adj3" fmla="val 16667"/>
            </a:avLst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SG" sz="3200" dirty="0">
                <a:solidFill>
                  <a:srgbClr val="A83D40"/>
                </a:solidFill>
                <a:latin typeface="Comic Sans MS" panose="030F0702030302020204" pitchFamily="66" charset="0"/>
              </a:rPr>
              <a:t>She’s Mai. She’s 10 years old.</a:t>
            </a:r>
            <a:endParaRPr lang="en-SG" sz="3200" dirty="0">
              <a:solidFill>
                <a:schemeClr val="accent1">
                  <a:lumMod val="75000"/>
                </a:schemeClr>
              </a:solidFill>
              <a:latin typeface="Comic Sans MS" panose="030F0702030302020204" pitchFamily="66" charset="0"/>
            </a:endParaRPr>
          </a:p>
        </p:txBody>
      </p:sp>
      <p:sp>
        <p:nvSpPr>
          <p:cNvPr id="10" name="Speech Bubble: Rectangle with Corners Rounded 9">
            <a:extLst>
              <a:ext uri="{FF2B5EF4-FFF2-40B4-BE49-F238E27FC236}">
                <a16:creationId xmlns:a16="http://schemas.microsoft.com/office/drawing/2014/main" id="{EF0A4867-EDAD-4F6B-B5B6-25F9A84B514F}"/>
              </a:ext>
            </a:extLst>
          </p:cNvPr>
          <p:cNvSpPr/>
          <p:nvPr/>
        </p:nvSpPr>
        <p:spPr>
          <a:xfrm>
            <a:off x="1024639" y="2078528"/>
            <a:ext cx="5244796" cy="1695240"/>
          </a:xfrm>
          <a:prstGeom prst="wedgeRoundRectCallout">
            <a:avLst>
              <a:gd name="adj1" fmla="val 35070"/>
              <a:gd name="adj2" fmla="val -46895"/>
              <a:gd name="adj3" fmla="val 16667"/>
            </a:avLst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SG" sz="3200" dirty="0">
                <a:solidFill>
                  <a:srgbClr val="A83D40"/>
                </a:solidFill>
                <a:latin typeface="Comic Sans MS" panose="030F0702030302020204" pitchFamily="66" charset="0"/>
              </a:rPr>
              <a:t>She’s short. She’s quiet.</a:t>
            </a:r>
          </a:p>
        </p:txBody>
      </p:sp>
      <p:sp>
        <p:nvSpPr>
          <p:cNvPr id="11" name="Speech Bubble: Rectangle with Corners Rounded 10">
            <a:extLst>
              <a:ext uri="{FF2B5EF4-FFF2-40B4-BE49-F238E27FC236}">
                <a16:creationId xmlns:a16="http://schemas.microsoft.com/office/drawing/2014/main" id="{88FC1487-7385-4B31-A4B2-36DBA5536A21}"/>
              </a:ext>
            </a:extLst>
          </p:cNvPr>
          <p:cNvSpPr/>
          <p:nvPr/>
        </p:nvSpPr>
        <p:spPr>
          <a:xfrm>
            <a:off x="569183" y="2998980"/>
            <a:ext cx="5998554" cy="1695240"/>
          </a:xfrm>
          <a:prstGeom prst="wedgeRoundRectCallout">
            <a:avLst>
              <a:gd name="adj1" fmla="val 35070"/>
              <a:gd name="adj2" fmla="val -46895"/>
              <a:gd name="adj3" fmla="val 16667"/>
            </a:avLst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SG" sz="3200" dirty="0">
                <a:solidFill>
                  <a:srgbClr val="A83D40"/>
                </a:solidFill>
                <a:latin typeface="Comic Sans MS" panose="030F0702030302020204" pitchFamily="66" charset="0"/>
              </a:rPr>
              <a:t>She’s got two good friends.</a:t>
            </a:r>
            <a:endParaRPr lang="en-SG" sz="3200" dirty="0">
              <a:solidFill>
                <a:schemeClr val="accent1">
                  <a:lumMod val="75000"/>
                </a:schemeClr>
              </a:solidFill>
              <a:latin typeface="Comic Sans MS" panose="030F0702030302020204" pitchFamily="66" charset="0"/>
            </a:endParaRPr>
          </a:p>
        </p:txBody>
      </p:sp>
      <p:sp>
        <p:nvSpPr>
          <p:cNvPr id="12" name="Speech Bubble: Rectangle with Corners Rounded 11">
            <a:extLst>
              <a:ext uri="{FF2B5EF4-FFF2-40B4-BE49-F238E27FC236}">
                <a16:creationId xmlns:a16="http://schemas.microsoft.com/office/drawing/2014/main" id="{75613CAF-C7A0-4561-BA11-12134B8CDDAD}"/>
              </a:ext>
            </a:extLst>
          </p:cNvPr>
          <p:cNvSpPr/>
          <p:nvPr/>
        </p:nvSpPr>
        <p:spPr>
          <a:xfrm>
            <a:off x="127314" y="3955166"/>
            <a:ext cx="5244796" cy="1695240"/>
          </a:xfrm>
          <a:prstGeom prst="wedgeRoundRectCallout">
            <a:avLst>
              <a:gd name="adj1" fmla="val 35070"/>
              <a:gd name="adj2" fmla="val -46895"/>
              <a:gd name="adj3" fmla="val 16667"/>
            </a:avLst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SG" sz="3200" dirty="0">
                <a:solidFill>
                  <a:srgbClr val="A83D40"/>
                </a:solidFill>
                <a:latin typeface="Comic Sans MS" panose="030F0702030302020204" pitchFamily="66" charset="0"/>
              </a:rPr>
              <a:t>She’s clever.</a:t>
            </a:r>
            <a:endParaRPr lang="en-SG" sz="3200" dirty="0">
              <a:solidFill>
                <a:schemeClr val="accent1">
                  <a:lumMod val="75000"/>
                </a:schemeClr>
              </a:solidFill>
              <a:latin typeface="Comic Sans MS" panose="030F0702030302020204" pitchFamily="66" charset="0"/>
            </a:endParaRPr>
          </a:p>
        </p:txBody>
      </p:sp>
      <p:sp>
        <p:nvSpPr>
          <p:cNvPr id="13" name="Speech Bubble: Rectangle with Corners Rounded 12">
            <a:extLst>
              <a:ext uri="{FF2B5EF4-FFF2-40B4-BE49-F238E27FC236}">
                <a16:creationId xmlns:a16="http://schemas.microsoft.com/office/drawing/2014/main" id="{1CAB741A-5085-4FC3-A972-D3E11EDFC504}"/>
              </a:ext>
            </a:extLst>
          </p:cNvPr>
          <p:cNvSpPr/>
          <p:nvPr/>
        </p:nvSpPr>
        <p:spPr>
          <a:xfrm>
            <a:off x="733281" y="5034888"/>
            <a:ext cx="5362719" cy="1695240"/>
          </a:xfrm>
          <a:prstGeom prst="wedgeRoundRectCallout">
            <a:avLst>
              <a:gd name="adj1" fmla="val 35070"/>
              <a:gd name="adj2" fmla="val -46895"/>
              <a:gd name="adj3" fmla="val 16667"/>
            </a:avLst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SG" sz="3200" dirty="0">
                <a:solidFill>
                  <a:srgbClr val="A83D40"/>
                </a:solidFill>
                <a:latin typeface="Comic Sans MS" panose="030F0702030302020204" pitchFamily="66" charset="0"/>
              </a:rPr>
              <a:t>She’s crazy about technology.</a:t>
            </a:r>
            <a:endParaRPr lang="en-SG" sz="3200" dirty="0">
              <a:solidFill>
                <a:schemeClr val="accent1">
                  <a:lumMod val="75000"/>
                </a:schemeClr>
              </a:solidFill>
              <a:latin typeface="Comic Sans MS" panose="030F0702030302020204" pitchFamily="66" charset="0"/>
            </a:endParaRPr>
          </a:p>
        </p:txBody>
      </p:sp>
      <p:sp>
        <p:nvSpPr>
          <p:cNvPr id="14" name="Speech Bubble: Rectangle with Corners Rounded 13">
            <a:extLst>
              <a:ext uri="{FF2B5EF4-FFF2-40B4-BE49-F238E27FC236}">
                <a16:creationId xmlns:a16="http://schemas.microsoft.com/office/drawing/2014/main" id="{C5C7317A-D43C-4DDC-8648-97201BD0D93E}"/>
              </a:ext>
            </a:extLst>
          </p:cNvPr>
          <p:cNvSpPr/>
          <p:nvPr/>
        </p:nvSpPr>
        <p:spPr>
          <a:xfrm>
            <a:off x="6293916" y="1825391"/>
            <a:ext cx="5304125" cy="799531"/>
          </a:xfrm>
          <a:prstGeom prst="wedgeRoundRectCallout">
            <a:avLst>
              <a:gd name="adj1" fmla="val 35070"/>
              <a:gd name="adj2" fmla="val -46895"/>
              <a:gd name="adj3" fmla="val 16667"/>
            </a:avLst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SG" sz="3200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He’s </a:t>
            </a:r>
            <a:r>
              <a:rPr lang="en-SG" sz="3200" dirty="0" err="1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Huy</a:t>
            </a:r>
            <a:r>
              <a:rPr lang="en-SG" sz="3200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. He’s 12 years old.</a:t>
            </a:r>
          </a:p>
        </p:txBody>
      </p:sp>
      <p:sp>
        <p:nvSpPr>
          <p:cNvPr id="15" name="Speech Bubble: Rectangle with Corners Rounded 14">
            <a:extLst>
              <a:ext uri="{FF2B5EF4-FFF2-40B4-BE49-F238E27FC236}">
                <a16:creationId xmlns:a16="http://schemas.microsoft.com/office/drawing/2014/main" id="{19BE1377-C525-4A21-9D1F-2575E192FB6C}"/>
              </a:ext>
            </a:extLst>
          </p:cNvPr>
          <p:cNvSpPr/>
          <p:nvPr/>
        </p:nvSpPr>
        <p:spPr>
          <a:xfrm>
            <a:off x="4761209" y="2691211"/>
            <a:ext cx="7318707" cy="756839"/>
          </a:xfrm>
          <a:prstGeom prst="wedgeRoundRectCallout">
            <a:avLst>
              <a:gd name="adj1" fmla="val 35070"/>
              <a:gd name="adj2" fmla="val -46895"/>
              <a:gd name="adj3" fmla="val 16667"/>
            </a:avLst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SG" sz="3200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He’s tall. He’s loud.</a:t>
            </a:r>
          </a:p>
        </p:txBody>
      </p:sp>
      <p:sp>
        <p:nvSpPr>
          <p:cNvPr id="16" name="Speech Bubble: Rectangle with Corners Rounded 15">
            <a:extLst>
              <a:ext uri="{FF2B5EF4-FFF2-40B4-BE49-F238E27FC236}">
                <a16:creationId xmlns:a16="http://schemas.microsoft.com/office/drawing/2014/main" id="{BD6E5FE2-3651-44B3-9657-D9833D950820}"/>
              </a:ext>
            </a:extLst>
          </p:cNvPr>
          <p:cNvSpPr/>
          <p:nvPr/>
        </p:nvSpPr>
        <p:spPr>
          <a:xfrm>
            <a:off x="4942828" y="3617581"/>
            <a:ext cx="7318707" cy="637509"/>
          </a:xfrm>
          <a:prstGeom prst="wedgeRoundRectCallout">
            <a:avLst>
              <a:gd name="adj1" fmla="val 35070"/>
              <a:gd name="adj2" fmla="val -46895"/>
              <a:gd name="adj3" fmla="val 16667"/>
            </a:avLst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SG" sz="3200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He’s got many friends.</a:t>
            </a:r>
          </a:p>
        </p:txBody>
      </p:sp>
      <p:sp>
        <p:nvSpPr>
          <p:cNvPr id="17" name="Speech Bubble: Rectangle with Corners Rounded 16">
            <a:extLst>
              <a:ext uri="{FF2B5EF4-FFF2-40B4-BE49-F238E27FC236}">
                <a16:creationId xmlns:a16="http://schemas.microsoft.com/office/drawing/2014/main" id="{ED1CE445-0266-43B6-9F1E-B148CFCCF184}"/>
              </a:ext>
            </a:extLst>
          </p:cNvPr>
          <p:cNvSpPr/>
          <p:nvPr/>
        </p:nvSpPr>
        <p:spPr>
          <a:xfrm>
            <a:off x="4612822" y="4556863"/>
            <a:ext cx="7318707" cy="637509"/>
          </a:xfrm>
          <a:prstGeom prst="wedgeRoundRectCallout">
            <a:avLst>
              <a:gd name="adj1" fmla="val 35070"/>
              <a:gd name="adj2" fmla="val -46895"/>
              <a:gd name="adj3" fmla="val 16667"/>
            </a:avLst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SG" sz="3200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He’s clever, too.</a:t>
            </a:r>
          </a:p>
        </p:txBody>
      </p:sp>
      <p:sp>
        <p:nvSpPr>
          <p:cNvPr id="18" name="Speech Bubble: Rectangle with Corners Rounded 17">
            <a:extLst>
              <a:ext uri="{FF2B5EF4-FFF2-40B4-BE49-F238E27FC236}">
                <a16:creationId xmlns:a16="http://schemas.microsoft.com/office/drawing/2014/main" id="{826460C8-669C-4ED8-BB36-9CC48638DA8A}"/>
              </a:ext>
            </a:extLst>
          </p:cNvPr>
          <p:cNvSpPr/>
          <p:nvPr/>
        </p:nvSpPr>
        <p:spPr>
          <a:xfrm>
            <a:off x="6180224" y="5568430"/>
            <a:ext cx="4496011" cy="933450"/>
          </a:xfrm>
          <a:prstGeom prst="wedgeRoundRectCallout">
            <a:avLst>
              <a:gd name="adj1" fmla="val 35070"/>
              <a:gd name="adj2" fmla="val -46895"/>
              <a:gd name="adj3" fmla="val 16667"/>
            </a:avLst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SG" sz="3200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He’s crazy about technology.</a:t>
            </a: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33AEFF5D-3901-4963-A07E-66D1686D1A7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9195" b="97893" l="9417" r="89238">
                        <a14:foregroundMark x1="56951" y1="91571" x2="64126" y2="98084"/>
                        <a14:foregroundMark x1="65022" y1="72797" x2="62332" y2="83525"/>
                        <a14:foregroundMark x1="77578" y1="95402" x2="72197" y2="95785"/>
                        <a14:foregroundMark x1="56054" y1="9195" x2="56054" y2="9195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-637335" y="1805201"/>
            <a:ext cx="2124371" cy="4972744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A4A498EE-EB8B-42E4-9E2E-1DC30C7327B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6690" b="96055" l="8787" r="89540">
                        <a14:foregroundMark x1="56485" y1="7376" x2="64854" y2="21784"/>
                        <a14:foregroundMark x1="69038" y1="23499" x2="64854" y2="43911"/>
                        <a14:foregroundMark x1="64854" y1="43911" x2="76569" y2="70840"/>
                        <a14:foregroundMark x1="75732" y1="34820" x2="84100" y2="56432"/>
                        <a14:foregroundMark x1="73222" y1="21784" x2="70293" y2="30703"/>
                        <a14:foregroundMark x1="70293" y1="30703" x2="74059" y2="28988"/>
                        <a14:foregroundMark x1="74895" y1="26587" x2="80753" y2="30360"/>
                        <a14:foregroundMark x1="66527" y1="25901" x2="54812" y2="41338"/>
                        <a14:foregroundMark x1="56485" y1="43396" x2="57322" y2="50257"/>
                        <a14:foregroundMark x1="49791" y1="90051" x2="76569" y2="85935"/>
                        <a14:foregroundMark x1="72385" y1="80103" x2="64017" y2="88508"/>
                        <a14:foregroundMark x1="64017" y1="88508" x2="41423" y2="91424"/>
                        <a14:foregroundMark x1="41423" y1="91424" x2="41423" y2="91424"/>
                        <a14:foregroundMark x1="58996" y1="88679" x2="63180" y2="84220"/>
                        <a14:foregroundMark x1="72385" y1="82504" x2="78243" y2="96226"/>
                        <a14:foregroundMark x1="78243" y1="96226" x2="78243" y2="96226"/>
                        <a14:foregroundMark x1="62343" y1="6690" x2="86611" y2="13894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937609" y="1595558"/>
            <a:ext cx="2276793" cy="5553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5573174"/>
      </p:ext>
    </p:extLst>
  </p:cSld>
  <p:clrMapOvr>
    <a:masterClrMapping/>
  </p:clrMapOvr>
  <p:transition spd="slow">
    <p:push dir="u"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0" grpId="0" animBg="1"/>
      <p:bldP spid="11" grpId="0" animBg="1"/>
      <p:bldP spid="12" grpId="0" animBg="1"/>
      <p:bldP spid="13" grpId="0" animBg="1"/>
      <p:bldP spid="14" grpId="0"/>
      <p:bldP spid="15" grpId="0"/>
      <p:bldP spid="16" grpId="0"/>
      <p:bldP spid="17" grpId="0"/>
      <p:bldP spid="1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5CFE0CF1-970D-49AB-ABE0-AB9EF5E07237}"/>
              </a:ext>
            </a:extLst>
          </p:cNvPr>
          <p:cNvSpPr/>
          <p:nvPr/>
        </p:nvSpPr>
        <p:spPr>
          <a:xfrm>
            <a:off x="550284" y="1124615"/>
            <a:ext cx="11068050" cy="5439248"/>
          </a:xfrm>
          <a:prstGeom prst="roundRect">
            <a:avLst/>
          </a:prstGeom>
          <a:solidFill>
            <a:schemeClr val="bg1"/>
          </a:solidFill>
          <a:ln w="57150"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21E63FB4-D3B7-4A0E-8D11-EAFAB50F2091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24883" t="34977" r="24500" b="1593"/>
          <a:stretch/>
        </p:blipFill>
        <p:spPr>
          <a:xfrm>
            <a:off x="3164183" y="2069586"/>
            <a:ext cx="6172201" cy="4442113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B6853740-6AE0-495E-853D-4D888A557375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r="19735" b="75420"/>
          <a:stretch/>
        </p:blipFill>
        <p:spPr>
          <a:xfrm>
            <a:off x="1074158" y="583332"/>
            <a:ext cx="10043682" cy="1073949"/>
          </a:xfrm>
          <a:prstGeom prst="rect">
            <a:avLst/>
          </a:prstGeom>
          <a:ln w="38100">
            <a:solidFill>
              <a:srgbClr val="FF6600"/>
            </a:solidFill>
          </a:ln>
        </p:spPr>
      </p:pic>
      <p:sp>
        <p:nvSpPr>
          <p:cNvPr id="10" name="Speech Bubble: Rectangle with Corners Rounded 9">
            <a:extLst>
              <a:ext uri="{FF2B5EF4-FFF2-40B4-BE49-F238E27FC236}">
                <a16:creationId xmlns:a16="http://schemas.microsoft.com/office/drawing/2014/main" id="{EF0A4867-EDAD-4F6B-B5B6-25F9A84B514F}"/>
              </a:ext>
            </a:extLst>
          </p:cNvPr>
          <p:cNvSpPr/>
          <p:nvPr/>
        </p:nvSpPr>
        <p:spPr>
          <a:xfrm>
            <a:off x="3395842" y="1912517"/>
            <a:ext cx="5244796" cy="1695204"/>
          </a:xfrm>
          <a:prstGeom prst="wedgeRoundRectCallout">
            <a:avLst>
              <a:gd name="adj1" fmla="val 35070"/>
              <a:gd name="adj2" fmla="val -46895"/>
              <a:gd name="adj3" fmla="val 16667"/>
            </a:avLst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SG" sz="3200" dirty="0">
                <a:solidFill>
                  <a:srgbClr val="E7254F"/>
                </a:solidFill>
                <a:latin typeface="Comic Sans MS" panose="030F0702030302020204" pitchFamily="66" charset="0"/>
              </a:rPr>
              <a:t>short</a:t>
            </a:r>
          </a:p>
        </p:txBody>
      </p:sp>
      <p:sp>
        <p:nvSpPr>
          <p:cNvPr id="11" name="Speech Bubble: Rectangle with Corners Rounded 10">
            <a:extLst>
              <a:ext uri="{FF2B5EF4-FFF2-40B4-BE49-F238E27FC236}">
                <a16:creationId xmlns:a16="http://schemas.microsoft.com/office/drawing/2014/main" id="{88FC1487-7385-4B31-A4B2-36DBA5536A21}"/>
              </a:ext>
            </a:extLst>
          </p:cNvPr>
          <p:cNvSpPr/>
          <p:nvPr/>
        </p:nvSpPr>
        <p:spPr>
          <a:xfrm>
            <a:off x="2995507" y="2348383"/>
            <a:ext cx="5998554" cy="1695240"/>
          </a:xfrm>
          <a:prstGeom prst="wedgeRoundRectCallout">
            <a:avLst>
              <a:gd name="adj1" fmla="val 35070"/>
              <a:gd name="adj2" fmla="val -46895"/>
              <a:gd name="adj3" fmla="val 16667"/>
            </a:avLst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SG" sz="3200" dirty="0">
                <a:solidFill>
                  <a:srgbClr val="E7254F"/>
                </a:solidFill>
                <a:latin typeface="Comic Sans MS" panose="030F0702030302020204" pitchFamily="66" charset="0"/>
              </a:rPr>
              <a:t>quiet</a:t>
            </a:r>
          </a:p>
        </p:txBody>
      </p:sp>
      <p:sp>
        <p:nvSpPr>
          <p:cNvPr id="13" name="Speech Bubble: Rectangle with Corners Rounded 12">
            <a:extLst>
              <a:ext uri="{FF2B5EF4-FFF2-40B4-BE49-F238E27FC236}">
                <a16:creationId xmlns:a16="http://schemas.microsoft.com/office/drawing/2014/main" id="{1CAB741A-5085-4FC3-A972-D3E11EDFC504}"/>
              </a:ext>
            </a:extLst>
          </p:cNvPr>
          <p:cNvSpPr/>
          <p:nvPr/>
        </p:nvSpPr>
        <p:spPr>
          <a:xfrm>
            <a:off x="3855839" y="3444051"/>
            <a:ext cx="5362719" cy="1695240"/>
          </a:xfrm>
          <a:prstGeom prst="wedgeRoundRectCallout">
            <a:avLst>
              <a:gd name="adj1" fmla="val 35070"/>
              <a:gd name="adj2" fmla="val -46895"/>
              <a:gd name="adj3" fmla="val 16667"/>
            </a:avLst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SG" sz="3200" dirty="0">
                <a:solidFill>
                  <a:srgbClr val="7030A0"/>
                </a:solidFill>
                <a:latin typeface="Comic Sans MS" panose="030F0702030302020204" pitchFamily="66" charset="0"/>
              </a:rPr>
              <a:t>crazy about technology.</a:t>
            </a:r>
          </a:p>
        </p:txBody>
      </p:sp>
      <p:sp>
        <p:nvSpPr>
          <p:cNvPr id="14" name="Speech Bubble: Rectangle with Corners Rounded 13">
            <a:extLst>
              <a:ext uri="{FF2B5EF4-FFF2-40B4-BE49-F238E27FC236}">
                <a16:creationId xmlns:a16="http://schemas.microsoft.com/office/drawing/2014/main" id="{C5C7317A-D43C-4DDC-8648-97201BD0D93E}"/>
              </a:ext>
            </a:extLst>
          </p:cNvPr>
          <p:cNvSpPr/>
          <p:nvPr/>
        </p:nvSpPr>
        <p:spPr>
          <a:xfrm>
            <a:off x="4866697" y="4543105"/>
            <a:ext cx="5304125" cy="799531"/>
          </a:xfrm>
          <a:prstGeom prst="wedgeRoundRectCallout">
            <a:avLst>
              <a:gd name="adj1" fmla="val 35070"/>
              <a:gd name="adj2" fmla="val -46895"/>
              <a:gd name="adj3" fmla="val 16667"/>
            </a:avLst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SG" sz="3200" dirty="0">
                <a:solidFill>
                  <a:srgbClr val="0065AE"/>
                </a:solidFill>
                <a:latin typeface="Comic Sans MS" panose="030F0702030302020204" pitchFamily="66" charset="0"/>
              </a:rPr>
              <a:t>12 years old</a:t>
            </a:r>
          </a:p>
        </p:txBody>
      </p:sp>
      <p:sp>
        <p:nvSpPr>
          <p:cNvPr id="15" name="Speech Bubble: Rectangle with Corners Rounded 14">
            <a:extLst>
              <a:ext uri="{FF2B5EF4-FFF2-40B4-BE49-F238E27FC236}">
                <a16:creationId xmlns:a16="http://schemas.microsoft.com/office/drawing/2014/main" id="{19BE1377-C525-4A21-9D1F-2575E192FB6C}"/>
              </a:ext>
            </a:extLst>
          </p:cNvPr>
          <p:cNvSpPr/>
          <p:nvPr/>
        </p:nvSpPr>
        <p:spPr>
          <a:xfrm>
            <a:off x="2135478" y="5020384"/>
            <a:ext cx="7318707" cy="756839"/>
          </a:xfrm>
          <a:prstGeom prst="wedgeRoundRectCallout">
            <a:avLst>
              <a:gd name="adj1" fmla="val 35070"/>
              <a:gd name="adj2" fmla="val -46895"/>
              <a:gd name="adj3" fmla="val 16667"/>
            </a:avLst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SG" sz="3200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tall</a:t>
            </a:r>
          </a:p>
        </p:txBody>
      </p:sp>
      <p:sp>
        <p:nvSpPr>
          <p:cNvPr id="16" name="Speech Bubble: Rectangle with Corners Rounded 15">
            <a:extLst>
              <a:ext uri="{FF2B5EF4-FFF2-40B4-BE49-F238E27FC236}">
                <a16:creationId xmlns:a16="http://schemas.microsoft.com/office/drawing/2014/main" id="{BD6E5FE2-3651-44B3-9657-D9833D950820}"/>
              </a:ext>
            </a:extLst>
          </p:cNvPr>
          <p:cNvSpPr/>
          <p:nvPr/>
        </p:nvSpPr>
        <p:spPr>
          <a:xfrm>
            <a:off x="2385764" y="5485076"/>
            <a:ext cx="7318707" cy="637509"/>
          </a:xfrm>
          <a:prstGeom prst="wedgeRoundRectCallout">
            <a:avLst>
              <a:gd name="adj1" fmla="val 35070"/>
              <a:gd name="adj2" fmla="val -46895"/>
              <a:gd name="adj3" fmla="val 16667"/>
            </a:avLst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SG" sz="3200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loud</a:t>
            </a: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33AEFF5D-3901-4963-A07E-66D1686D1A7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9195" b="97893" l="9417" r="89238">
                        <a14:foregroundMark x1="56951" y1="91571" x2="64126" y2="98084"/>
                        <a14:foregroundMark x1="65022" y1="72797" x2="62332" y2="83525"/>
                        <a14:foregroundMark x1="77578" y1="95402" x2="72197" y2="95785"/>
                        <a14:foregroundMark x1="56054" y1="9195" x2="56054" y2="9195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134026" y="1739391"/>
            <a:ext cx="2124371" cy="4972744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A4A498EE-EB8B-42E4-9E2E-1DC30C7327BC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6690" b="96055" l="8787" r="89540">
                        <a14:foregroundMark x1="56485" y1="7376" x2="64854" y2="21784"/>
                        <a14:foregroundMark x1="69038" y1="23499" x2="64854" y2="43911"/>
                        <a14:foregroundMark x1="64854" y1="43911" x2="76569" y2="70840"/>
                        <a14:foregroundMark x1="75732" y1="34820" x2="84100" y2="56432"/>
                        <a14:foregroundMark x1="73222" y1="21784" x2="70293" y2="30703"/>
                        <a14:foregroundMark x1="70293" y1="30703" x2="74059" y2="28988"/>
                        <a14:foregroundMark x1="74895" y1="26587" x2="80753" y2="30360"/>
                        <a14:foregroundMark x1="66527" y1="25901" x2="54812" y2="41338"/>
                        <a14:foregroundMark x1="56485" y1="43396" x2="57322" y2="50257"/>
                        <a14:foregroundMark x1="49791" y1="90051" x2="76569" y2="85935"/>
                        <a14:foregroundMark x1="72385" y1="80103" x2="64017" y2="88508"/>
                        <a14:foregroundMark x1="64017" y1="88508" x2="41423" y2="91424"/>
                        <a14:foregroundMark x1="41423" y1="91424" x2="41423" y2="91424"/>
                        <a14:foregroundMark x1="58996" y1="88679" x2="63180" y2="84220"/>
                        <a14:foregroundMark x1="72385" y1="82504" x2="78243" y2="96226"/>
                        <a14:foregroundMark x1="78243" y1="96226" x2="78243" y2="96226"/>
                        <a14:foregroundMark x1="62343" y1="6690" x2="86611" y2="13894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566072" y="1513718"/>
            <a:ext cx="2276793" cy="5553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5223323"/>
      </p:ext>
    </p:extLst>
  </p:cSld>
  <p:clrMapOvr>
    <a:masterClrMapping/>
  </p:clrMapOvr>
  <p:transition spd="slow">
    <p:push dir="u"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3" grpId="0"/>
      <p:bldP spid="14" grpId="0"/>
      <p:bldP spid="15" grpId="0"/>
      <p:bldP spid="1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8FA68BAE-3DAD-4656-92F1-9C87CB5E72B4}"/>
              </a:ext>
            </a:extLst>
          </p:cNvPr>
          <p:cNvSpPr/>
          <p:nvPr/>
        </p:nvSpPr>
        <p:spPr>
          <a:xfrm>
            <a:off x="2515052" y="229528"/>
            <a:ext cx="7355907" cy="1221833"/>
          </a:xfrm>
          <a:prstGeom prst="roundRect">
            <a:avLst/>
          </a:prstGeom>
          <a:solidFill>
            <a:srgbClr val="FFE4BE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SG" sz="4000" dirty="0">
                <a:solidFill>
                  <a:srgbClr val="A83D40"/>
                </a:solidFill>
                <a:latin typeface="Comic Sans MS" panose="030F0702030302020204" pitchFamily="66" charset="0"/>
              </a:rPr>
              <a:t>Read and write</a:t>
            </a:r>
          </a:p>
          <a:p>
            <a:pPr algn="ctr"/>
            <a:r>
              <a:rPr lang="en-SG" sz="4000" dirty="0">
                <a:solidFill>
                  <a:srgbClr val="A83D40"/>
                </a:solidFill>
                <a:latin typeface="Comic Sans MS" panose="030F0702030302020204" pitchFamily="66" charset="0"/>
              </a:rPr>
              <a:t>“Both” - ”But”</a:t>
            </a:r>
            <a:endParaRPr lang="en-SG" sz="4000" dirty="0">
              <a:solidFill>
                <a:srgbClr val="A83D40"/>
              </a:solidFill>
            </a:endParaRPr>
          </a:p>
        </p:txBody>
      </p:sp>
      <p:sp>
        <p:nvSpPr>
          <p:cNvPr id="18" name="Speech Bubble: Rectangle with Corners Rounded 17">
            <a:extLst>
              <a:ext uri="{FF2B5EF4-FFF2-40B4-BE49-F238E27FC236}">
                <a16:creationId xmlns:a16="http://schemas.microsoft.com/office/drawing/2014/main" id="{6C7350EA-88CD-4998-B7BE-7BAD51AEA90A}"/>
              </a:ext>
            </a:extLst>
          </p:cNvPr>
          <p:cNvSpPr/>
          <p:nvPr/>
        </p:nvSpPr>
        <p:spPr>
          <a:xfrm>
            <a:off x="-258017" y="941670"/>
            <a:ext cx="5998554" cy="1695240"/>
          </a:xfrm>
          <a:prstGeom prst="wedgeRoundRectCallout">
            <a:avLst>
              <a:gd name="adj1" fmla="val 35070"/>
              <a:gd name="adj2" fmla="val -46895"/>
              <a:gd name="adj3" fmla="val 16667"/>
            </a:avLst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 sz="3200" dirty="0">
              <a:solidFill>
                <a:schemeClr val="accent1">
                  <a:lumMod val="75000"/>
                </a:schemeClr>
              </a:solidFill>
              <a:latin typeface="Comic Sans MS" panose="030F0702030302020204" pitchFamily="66" charset="0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7534CB94-E352-4588-A97D-36F26B3BBD4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052" y="2123507"/>
            <a:ext cx="7261602" cy="4447731"/>
          </a:xfrm>
          <a:prstGeom prst="rect">
            <a:avLst/>
          </a:prstGeom>
        </p:spPr>
      </p:pic>
      <p:sp>
        <p:nvSpPr>
          <p:cNvPr id="24" name="Rectangle: Rounded Corners 23">
            <a:extLst>
              <a:ext uri="{FF2B5EF4-FFF2-40B4-BE49-F238E27FC236}">
                <a16:creationId xmlns:a16="http://schemas.microsoft.com/office/drawing/2014/main" id="{AE8A3666-DBF9-49F0-B5E6-93E7F5569E8A}"/>
              </a:ext>
            </a:extLst>
          </p:cNvPr>
          <p:cNvSpPr/>
          <p:nvPr/>
        </p:nvSpPr>
        <p:spPr>
          <a:xfrm>
            <a:off x="3119803" y="3417441"/>
            <a:ext cx="6267255" cy="1221833"/>
          </a:xfrm>
          <a:prstGeom prst="round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SG" sz="4000" dirty="0">
                <a:solidFill>
                  <a:srgbClr val="C00000"/>
                </a:solidFill>
                <a:latin typeface="Comic Sans MS" panose="030F0702030302020204" pitchFamily="66" charset="0"/>
              </a:rPr>
              <a:t>Both</a:t>
            </a:r>
            <a:r>
              <a:rPr lang="en-SG" sz="4000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 Mai </a:t>
            </a:r>
            <a:r>
              <a:rPr lang="en-SG" sz="4000" dirty="0">
                <a:solidFill>
                  <a:srgbClr val="C00000"/>
                </a:solidFill>
                <a:latin typeface="Comic Sans MS" panose="030F0702030302020204" pitchFamily="66" charset="0"/>
              </a:rPr>
              <a:t>and</a:t>
            </a:r>
            <a:r>
              <a:rPr lang="en-SG" sz="4000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SG" sz="4000" dirty="0" err="1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Huy</a:t>
            </a:r>
            <a:r>
              <a:rPr lang="en-SG" sz="4000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 are crazy about technology.</a:t>
            </a:r>
          </a:p>
        </p:txBody>
      </p:sp>
      <p:pic>
        <p:nvPicPr>
          <p:cNvPr id="27" name="Picture 26">
            <a:extLst>
              <a:ext uri="{FF2B5EF4-FFF2-40B4-BE49-F238E27FC236}">
                <a16:creationId xmlns:a16="http://schemas.microsoft.com/office/drawing/2014/main" id="{452C7F12-182E-4497-BAE5-217409CD8CB5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38655" b="60359" l="38047" r="60313">
                        <a14:foregroundMark x1="39531" y1="51749" x2="40156" y2="48430"/>
                        <a14:foregroundMark x1="38984" y1="46457" x2="38047" y2="54978"/>
                        <a14:foregroundMark x1="43984" y1="40000" x2="51016" y2="38744"/>
                        <a14:foregroundMark x1="51016" y1="38744" x2="52578" y2="39103"/>
                        <a14:foregroundMark x1="59531" y1="45919" x2="60313" y2="5264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6315" t="36109" r="37752" b="36771"/>
          <a:stretch/>
        </p:blipFill>
        <p:spPr>
          <a:xfrm flipH="1">
            <a:off x="-77234" y="916320"/>
            <a:ext cx="5347280" cy="1859934"/>
          </a:xfrm>
          <a:prstGeom prst="rect">
            <a:avLst/>
          </a:prstGeom>
        </p:spPr>
      </p:pic>
      <p:sp>
        <p:nvSpPr>
          <p:cNvPr id="28" name="Speech Bubble: Rectangle with Corners Rounded 27">
            <a:extLst>
              <a:ext uri="{FF2B5EF4-FFF2-40B4-BE49-F238E27FC236}">
                <a16:creationId xmlns:a16="http://schemas.microsoft.com/office/drawing/2014/main" id="{56F68B97-B3D8-4F28-B5E1-0B94635E6786}"/>
              </a:ext>
            </a:extLst>
          </p:cNvPr>
          <p:cNvSpPr/>
          <p:nvPr/>
        </p:nvSpPr>
        <p:spPr>
          <a:xfrm>
            <a:off x="-427923" y="943888"/>
            <a:ext cx="5998554" cy="1695240"/>
          </a:xfrm>
          <a:prstGeom prst="wedgeRoundRectCallout">
            <a:avLst>
              <a:gd name="adj1" fmla="val 35070"/>
              <a:gd name="adj2" fmla="val -46895"/>
              <a:gd name="adj3" fmla="val 16667"/>
            </a:avLst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SG" sz="3200" dirty="0">
                <a:solidFill>
                  <a:schemeClr val="tx1"/>
                </a:solidFill>
                <a:latin typeface="Comic Sans MS" panose="030F0702030302020204" pitchFamily="66" charset="0"/>
              </a:rPr>
              <a:t>crazy about technology</a:t>
            </a:r>
          </a:p>
        </p:txBody>
      </p:sp>
      <p:pic>
        <p:nvPicPr>
          <p:cNvPr id="32" name="Picture 31">
            <a:extLst>
              <a:ext uri="{FF2B5EF4-FFF2-40B4-BE49-F238E27FC236}">
                <a16:creationId xmlns:a16="http://schemas.microsoft.com/office/drawing/2014/main" id="{3EAA91DE-7DD9-4E13-9467-B4FA2A3A3146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66637" b="96054" l="68359" r="96563">
                        <a14:foregroundMark x1="81250" y1="66726" x2="81250" y2="66726"/>
                        <a14:foregroundMark x1="68359" y1="76323" x2="68359" y2="76323"/>
                        <a14:foregroundMark x1="68516" y1="76951" x2="68516" y2="7695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5645" t="63793" b="165"/>
          <a:stretch/>
        </p:blipFill>
        <p:spPr>
          <a:xfrm flipH="1">
            <a:off x="4611001" y="1121355"/>
            <a:ext cx="7995057" cy="2239756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A4A498EE-EB8B-42E4-9E2E-1DC30C7327BC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6690" b="96055" l="8787" r="89540">
                        <a14:foregroundMark x1="56485" y1="7376" x2="64854" y2="21784"/>
                        <a14:foregroundMark x1="69038" y1="23499" x2="64854" y2="43911"/>
                        <a14:foregroundMark x1="64854" y1="43911" x2="76569" y2="70840"/>
                        <a14:foregroundMark x1="75732" y1="34820" x2="84100" y2="56432"/>
                        <a14:foregroundMark x1="73222" y1="21784" x2="70293" y2="30703"/>
                        <a14:foregroundMark x1="70293" y1="30703" x2="74059" y2="28988"/>
                        <a14:foregroundMark x1="74895" y1="26587" x2="80753" y2="30360"/>
                        <a14:foregroundMark x1="66527" y1="25901" x2="54812" y2="41338"/>
                        <a14:foregroundMark x1="56485" y1="43396" x2="57322" y2="50257"/>
                        <a14:foregroundMark x1="49791" y1="90051" x2="76569" y2="85935"/>
                        <a14:foregroundMark x1="72385" y1="80103" x2="64017" y2="88508"/>
                        <a14:foregroundMark x1="64017" y1="88508" x2="41423" y2="91424"/>
                        <a14:foregroundMark x1="41423" y1="91424" x2="41423" y2="91424"/>
                        <a14:foregroundMark x1="58996" y1="88679" x2="63180" y2="84220"/>
                        <a14:foregroundMark x1="72385" y1="82504" x2="78243" y2="96226"/>
                        <a14:foregroundMark x1="78243" y1="96226" x2="78243" y2="96226"/>
                        <a14:foregroundMark x1="62343" y1="6690" x2="86611" y2="13894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762280" y="2330325"/>
            <a:ext cx="1939836" cy="4731901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33AEFF5D-3901-4963-A07E-66D1686D1A79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9195" b="97893" l="9417" r="89238">
                        <a14:foregroundMark x1="56951" y1="91571" x2="64126" y2="98084"/>
                        <a14:foregroundMark x1="65022" y1="72797" x2="62332" y2="83525"/>
                        <a14:foregroundMark x1="77578" y1="95402" x2="72197" y2="95785"/>
                        <a14:foregroundMark x1="56054" y1="9195" x2="56054" y2="9195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241197" y="2388650"/>
            <a:ext cx="1878606" cy="4397454"/>
          </a:xfrm>
          <a:prstGeom prst="rect">
            <a:avLst/>
          </a:prstGeom>
        </p:spPr>
      </p:pic>
      <p:sp>
        <p:nvSpPr>
          <p:cNvPr id="22" name="Speech Bubble: Rectangle with Corners Rounded 21">
            <a:extLst>
              <a:ext uri="{FF2B5EF4-FFF2-40B4-BE49-F238E27FC236}">
                <a16:creationId xmlns:a16="http://schemas.microsoft.com/office/drawing/2014/main" id="{BF1E7B95-6CBD-4D8D-98CB-D1AABB39A341}"/>
              </a:ext>
            </a:extLst>
          </p:cNvPr>
          <p:cNvSpPr/>
          <p:nvPr/>
        </p:nvSpPr>
        <p:spPr>
          <a:xfrm>
            <a:off x="5975943" y="1065025"/>
            <a:ext cx="5998554" cy="1695240"/>
          </a:xfrm>
          <a:prstGeom prst="wedgeRoundRectCallout">
            <a:avLst>
              <a:gd name="adj1" fmla="val 35070"/>
              <a:gd name="adj2" fmla="val -46895"/>
              <a:gd name="adj3" fmla="val 16667"/>
            </a:avLst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SG" sz="3200" dirty="0">
                <a:solidFill>
                  <a:schemeClr val="tx1"/>
                </a:solidFill>
                <a:latin typeface="Comic Sans MS" panose="030F0702030302020204" pitchFamily="66" charset="0"/>
              </a:rPr>
              <a:t>crazy about technology</a:t>
            </a:r>
          </a:p>
        </p:txBody>
      </p:sp>
    </p:spTree>
    <p:extLst>
      <p:ext uri="{BB962C8B-B14F-4D97-AF65-F5344CB8AC3E}">
        <p14:creationId xmlns:p14="http://schemas.microsoft.com/office/powerpoint/2010/main" val="3099715577"/>
      </p:ext>
    </p:extLst>
  </p:cSld>
  <p:clrMapOvr>
    <a:masterClrMapping/>
  </p:clrMapOvr>
  <p:transition spd="slow">
    <p:push dir="u"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24" grpId="0"/>
      <p:bldP spid="28" grpId="0"/>
      <p:bldP spid="2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8FA68BAE-3DAD-4656-92F1-9C87CB5E72B4}"/>
              </a:ext>
            </a:extLst>
          </p:cNvPr>
          <p:cNvSpPr/>
          <p:nvPr/>
        </p:nvSpPr>
        <p:spPr>
          <a:xfrm>
            <a:off x="2515052" y="428665"/>
            <a:ext cx="7355907" cy="1221833"/>
          </a:xfrm>
          <a:prstGeom prst="roundRect">
            <a:avLst/>
          </a:prstGeom>
          <a:solidFill>
            <a:srgbClr val="FFE4BE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SG" sz="4000" dirty="0">
                <a:solidFill>
                  <a:srgbClr val="A83D40"/>
                </a:solidFill>
                <a:latin typeface="Comic Sans MS" panose="030F0702030302020204" pitchFamily="66" charset="0"/>
              </a:rPr>
              <a:t>Read and write</a:t>
            </a:r>
          </a:p>
          <a:p>
            <a:pPr algn="ctr"/>
            <a:r>
              <a:rPr lang="en-SG" sz="4000" dirty="0">
                <a:solidFill>
                  <a:srgbClr val="A83D40"/>
                </a:solidFill>
                <a:latin typeface="Comic Sans MS" panose="030F0702030302020204" pitchFamily="66" charset="0"/>
              </a:rPr>
              <a:t>“Both” - ”But”</a:t>
            </a:r>
            <a:endParaRPr lang="en-SG" sz="4000" dirty="0">
              <a:solidFill>
                <a:srgbClr val="A83D40"/>
              </a:solidFill>
            </a:endParaRPr>
          </a:p>
        </p:txBody>
      </p:sp>
      <p:sp>
        <p:nvSpPr>
          <p:cNvPr id="18" name="Speech Bubble: Rectangle with Corners Rounded 17">
            <a:extLst>
              <a:ext uri="{FF2B5EF4-FFF2-40B4-BE49-F238E27FC236}">
                <a16:creationId xmlns:a16="http://schemas.microsoft.com/office/drawing/2014/main" id="{6C7350EA-88CD-4998-B7BE-7BAD51AEA90A}"/>
              </a:ext>
            </a:extLst>
          </p:cNvPr>
          <p:cNvSpPr/>
          <p:nvPr/>
        </p:nvSpPr>
        <p:spPr>
          <a:xfrm>
            <a:off x="-258017" y="941670"/>
            <a:ext cx="5998554" cy="1695240"/>
          </a:xfrm>
          <a:prstGeom prst="wedgeRoundRectCallout">
            <a:avLst>
              <a:gd name="adj1" fmla="val 35070"/>
              <a:gd name="adj2" fmla="val -46895"/>
              <a:gd name="adj3" fmla="val 16667"/>
            </a:avLst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 sz="3200" dirty="0">
              <a:solidFill>
                <a:schemeClr val="accent1">
                  <a:lumMod val="75000"/>
                </a:schemeClr>
              </a:solidFill>
              <a:latin typeface="Comic Sans MS" panose="030F0702030302020204" pitchFamily="66" charset="0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7534CB94-E352-4588-A97D-36F26B3BBD4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052" y="2123507"/>
            <a:ext cx="7261602" cy="4447731"/>
          </a:xfrm>
          <a:prstGeom prst="rect">
            <a:avLst/>
          </a:prstGeom>
        </p:spPr>
      </p:pic>
      <p:sp>
        <p:nvSpPr>
          <p:cNvPr id="24" name="Rectangle: Rounded Corners 23">
            <a:extLst>
              <a:ext uri="{FF2B5EF4-FFF2-40B4-BE49-F238E27FC236}">
                <a16:creationId xmlns:a16="http://schemas.microsoft.com/office/drawing/2014/main" id="{AE8A3666-DBF9-49F0-B5E6-93E7F5569E8A}"/>
              </a:ext>
            </a:extLst>
          </p:cNvPr>
          <p:cNvSpPr/>
          <p:nvPr/>
        </p:nvSpPr>
        <p:spPr>
          <a:xfrm>
            <a:off x="3409693" y="3429000"/>
            <a:ext cx="5684203" cy="1221833"/>
          </a:xfrm>
          <a:prstGeom prst="round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SG" sz="4000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Mai’s short, </a:t>
            </a:r>
            <a:r>
              <a:rPr lang="en-SG" sz="4000" dirty="0">
                <a:solidFill>
                  <a:srgbClr val="C00000"/>
                </a:solidFill>
                <a:latin typeface="Comic Sans MS" panose="030F0702030302020204" pitchFamily="66" charset="0"/>
              </a:rPr>
              <a:t>but</a:t>
            </a:r>
            <a:r>
              <a:rPr lang="en-SG" sz="4000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SG" sz="4000" dirty="0" err="1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Huy’s</a:t>
            </a:r>
            <a:r>
              <a:rPr lang="en-SG" sz="4000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 tall.</a:t>
            </a:r>
          </a:p>
        </p:txBody>
      </p:sp>
      <p:pic>
        <p:nvPicPr>
          <p:cNvPr id="27" name="Picture 26">
            <a:extLst>
              <a:ext uri="{FF2B5EF4-FFF2-40B4-BE49-F238E27FC236}">
                <a16:creationId xmlns:a16="http://schemas.microsoft.com/office/drawing/2014/main" id="{452C7F12-182E-4497-BAE5-217409CD8CB5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38655" b="60359" l="38047" r="60313">
                        <a14:foregroundMark x1="39531" y1="51749" x2="40156" y2="48430"/>
                        <a14:foregroundMark x1="38984" y1="46457" x2="38047" y2="54978"/>
                        <a14:foregroundMark x1="43984" y1="40000" x2="51016" y2="38744"/>
                        <a14:foregroundMark x1="51016" y1="38744" x2="52578" y2="39103"/>
                        <a14:foregroundMark x1="59531" y1="45919" x2="60313" y2="5264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6315" t="36109" r="37752" b="36771"/>
          <a:stretch/>
        </p:blipFill>
        <p:spPr>
          <a:xfrm rot="21216725" flipH="1">
            <a:off x="456358" y="844805"/>
            <a:ext cx="4018562" cy="1859934"/>
          </a:xfrm>
          <a:prstGeom prst="rect">
            <a:avLst/>
          </a:prstGeom>
        </p:spPr>
      </p:pic>
      <p:sp>
        <p:nvSpPr>
          <p:cNvPr id="28" name="Speech Bubble: Rectangle with Corners Rounded 27">
            <a:extLst>
              <a:ext uri="{FF2B5EF4-FFF2-40B4-BE49-F238E27FC236}">
                <a16:creationId xmlns:a16="http://schemas.microsoft.com/office/drawing/2014/main" id="{56F68B97-B3D8-4F28-B5E1-0B94635E6786}"/>
              </a:ext>
            </a:extLst>
          </p:cNvPr>
          <p:cNvSpPr/>
          <p:nvPr/>
        </p:nvSpPr>
        <p:spPr>
          <a:xfrm>
            <a:off x="-481003" y="935148"/>
            <a:ext cx="5998554" cy="1695240"/>
          </a:xfrm>
          <a:prstGeom prst="wedgeRoundRectCallout">
            <a:avLst>
              <a:gd name="adj1" fmla="val 35070"/>
              <a:gd name="adj2" fmla="val -46895"/>
              <a:gd name="adj3" fmla="val 16667"/>
            </a:avLst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SG" sz="3200" dirty="0">
                <a:solidFill>
                  <a:schemeClr val="tx1"/>
                </a:solidFill>
                <a:latin typeface="Comic Sans MS" panose="030F0702030302020204" pitchFamily="66" charset="0"/>
              </a:rPr>
              <a:t>short</a:t>
            </a:r>
          </a:p>
        </p:txBody>
      </p:sp>
      <p:pic>
        <p:nvPicPr>
          <p:cNvPr id="32" name="Picture 31">
            <a:extLst>
              <a:ext uri="{FF2B5EF4-FFF2-40B4-BE49-F238E27FC236}">
                <a16:creationId xmlns:a16="http://schemas.microsoft.com/office/drawing/2014/main" id="{3EAA91DE-7DD9-4E13-9467-B4FA2A3A3146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66637" b="96054" l="68359" r="96563">
                        <a14:foregroundMark x1="81250" y1="66726" x2="81250" y2="66726"/>
                        <a14:foregroundMark x1="68359" y1="76323" x2="68359" y2="76323"/>
                        <a14:foregroundMark x1="68516" y1="76951" x2="68516" y2="7695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5645" t="63793" b="165"/>
          <a:stretch/>
        </p:blipFill>
        <p:spPr>
          <a:xfrm rot="21112554">
            <a:off x="7893872" y="621141"/>
            <a:ext cx="5167410" cy="2239756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A4A498EE-EB8B-42E4-9E2E-1DC30C7327BC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6690" b="96055" l="8787" r="89540">
                        <a14:foregroundMark x1="56485" y1="7376" x2="64854" y2="21784"/>
                        <a14:foregroundMark x1="69038" y1="23499" x2="64854" y2="43911"/>
                        <a14:foregroundMark x1="64854" y1="43911" x2="76569" y2="70840"/>
                        <a14:foregroundMark x1="75732" y1="34820" x2="84100" y2="56432"/>
                        <a14:foregroundMark x1="73222" y1="21784" x2="70293" y2="30703"/>
                        <a14:foregroundMark x1="70293" y1="30703" x2="74059" y2="28988"/>
                        <a14:foregroundMark x1="74895" y1="26587" x2="80753" y2="30360"/>
                        <a14:foregroundMark x1="66527" y1="25901" x2="54812" y2="41338"/>
                        <a14:foregroundMark x1="56485" y1="43396" x2="57322" y2="50257"/>
                        <a14:foregroundMark x1="49791" y1="90051" x2="76569" y2="85935"/>
                        <a14:foregroundMark x1="72385" y1="80103" x2="64017" y2="88508"/>
                        <a14:foregroundMark x1="64017" y1="88508" x2="41423" y2="91424"/>
                        <a14:foregroundMark x1="41423" y1="91424" x2="41423" y2="91424"/>
                        <a14:foregroundMark x1="58996" y1="88679" x2="63180" y2="84220"/>
                        <a14:foregroundMark x1="72385" y1="82504" x2="78243" y2="96226"/>
                        <a14:foregroundMark x1="78243" y1="96226" x2="78243" y2="96226"/>
                        <a14:foregroundMark x1="62343" y1="6690" x2="86611" y2="13894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762280" y="2330325"/>
            <a:ext cx="1939836" cy="4731901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33AEFF5D-3901-4963-A07E-66D1686D1A79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9195" b="97893" l="9417" r="89238">
                        <a14:foregroundMark x1="56951" y1="91571" x2="64126" y2="98084"/>
                        <a14:foregroundMark x1="65022" y1="72797" x2="62332" y2="83525"/>
                        <a14:foregroundMark x1="77578" y1="95402" x2="72197" y2="95785"/>
                        <a14:foregroundMark x1="56054" y1="9195" x2="56054" y2="9195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241197" y="2388650"/>
            <a:ext cx="1878606" cy="4397454"/>
          </a:xfrm>
          <a:prstGeom prst="rect">
            <a:avLst/>
          </a:prstGeom>
        </p:spPr>
      </p:pic>
      <p:sp>
        <p:nvSpPr>
          <p:cNvPr id="22" name="Speech Bubble: Rectangle with Corners Rounded 21">
            <a:extLst>
              <a:ext uri="{FF2B5EF4-FFF2-40B4-BE49-F238E27FC236}">
                <a16:creationId xmlns:a16="http://schemas.microsoft.com/office/drawing/2014/main" id="{BF1E7B95-6CBD-4D8D-98CB-D1AABB39A341}"/>
              </a:ext>
            </a:extLst>
          </p:cNvPr>
          <p:cNvSpPr/>
          <p:nvPr/>
        </p:nvSpPr>
        <p:spPr>
          <a:xfrm>
            <a:off x="7024299" y="772427"/>
            <a:ext cx="5998554" cy="1695240"/>
          </a:xfrm>
          <a:prstGeom prst="wedgeRoundRectCallout">
            <a:avLst>
              <a:gd name="adj1" fmla="val 35070"/>
              <a:gd name="adj2" fmla="val -46895"/>
              <a:gd name="adj3" fmla="val 16667"/>
            </a:avLst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SG" sz="3200" dirty="0">
                <a:solidFill>
                  <a:schemeClr val="tx1"/>
                </a:solidFill>
                <a:latin typeface="Comic Sans MS" panose="030F0702030302020204" pitchFamily="66" charset="0"/>
              </a:rPr>
              <a:t>tall</a:t>
            </a:r>
          </a:p>
        </p:txBody>
      </p:sp>
    </p:spTree>
    <p:extLst>
      <p:ext uri="{BB962C8B-B14F-4D97-AF65-F5344CB8AC3E}">
        <p14:creationId xmlns:p14="http://schemas.microsoft.com/office/powerpoint/2010/main" val="3948594687"/>
      </p:ext>
    </p:extLst>
  </p:cSld>
  <p:clrMapOvr>
    <a:masterClrMapping/>
  </p:clrMapOvr>
  <p:transition spd="slow">
    <p:push dir="u"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24" grpId="0"/>
      <p:bldP spid="28" grpId="0"/>
      <p:bldP spid="2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8FA68BAE-3DAD-4656-92F1-9C87CB5E72B4}"/>
              </a:ext>
            </a:extLst>
          </p:cNvPr>
          <p:cNvSpPr/>
          <p:nvPr/>
        </p:nvSpPr>
        <p:spPr>
          <a:xfrm>
            <a:off x="2515052" y="428665"/>
            <a:ext cx="7355907" cy="1221833"/>
          </a:xfrm>
          <a:prstGeom prst="roundRect">
            <a:avLst/>
          </a:prstGeom>
          <a:solidFill>
            <a:srgbClr val="FFE4BE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SG" sz="4000" dirty="0">
                <a:solidFill>
                  <a:srgbClr val="A83D40"/>
                </a:solidFill>
                <a:latin typeface="Comic Sans MS" panose="030F0702030302020204" pitchFamily="66" charset="0"/>
              </a:rPr>
              <a:t>Read and write</a:t>
            </a:r>
          </a:p>
          <a:p>
            <a:pPr algn="ctr"/>
            <a:r>
              <a:rPr lang="en-SG" sz="4000" dirty="0">
                <a:solidFill>
                  <a:srgbClr val="A83D40"/>
                </a:solidFill>
                <a:latin typeface="Comic Sans MS" panose="030F0702030302020204" pitchFamily="66" charset="0"/>
              </a:rPr>
              <a:t>“Both” - ”But”</a:t>
            </a:r>
            <a:endParaRPr lang="en-SG" sz="4000" dirty="0">
              <a:solidFill>
                <a:srgbClr val="A83D40"/>
              </a:solidFill>
            </a:endParaRPr>
          </a:p>
        </p:txBody>
      </p:sp>
      <p:sp>
        <p:nvSpPr>
          <p:cNvPr id="18" name="Speech Bubble: Rectangle with Corners Rounded 17">
            <a:extLst>
              <a:ext uri="{FF2B5EF4-FFF2-40B4-BE49-F238E27FC236}">
                <a16:creationId xmlns:a16="http://schemas.microsoft.com/office/drawing/2014/main" id="{6C7350EA-88CD-4998-B7BE-7BAD51AEA90A}"/>
              </a:ext>
            </a:extLst>
          </p:cNvPr>
          <p:cNvSpPr/>
          <p:nvPr/>
        </p:nvSpPr>
        <p:spPr>
          <a:xfrm>
            <a:off x="-258017" y="941670"/>
            <a:ext cx="5998554" cy="1695240"/>
          </a:xfrm>
          <a:prstGeom prst="wedgeRoundRectCallout">
            <a:avLst>
              <a:gd name="adj1" fmla="val 35070"/>
              <a:gd name="adj2" fmla="val -46895"/>
              <a:gd name="adj3" fmla="val 16667"/>
            </a:avLst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 sz="3200" dirty="0">
              <a:solidFill>
                <a:schemeClr val="accent1">
                  <a:lumMod val="75000"/>
                </a:schemeClr>
              </a:solidFill>
              <a:latin typeface="Comic Sans MS" panose="030F0702030302020204" pitchFamily="66" charset="0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7534CB94-E352-4588-A97D-36F26B3BBD4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052" y="2123507"/>
            <a:ext cx="7261602" cy="4447731"/>
          </a:xfrm>
          <a:prstGeom prst="rect">
            <a:avLst/>
          </a:prstGeom>
        </p:spPr>
      </p:pic>
      <p:sp>
        <p:nvSpPr>
          <p:cNvPr id="24" name="Rectangle: Rounded Corners 23">
            <a:extLst>
              <a:ext uri="{FF2B5EF4-FFF2-40B4-BE49-F238E27FC236}">
                <a16:creationId xmlns:a16="http://schemas.microsoft.com/office/drawing/2014/main" id="{AE8A3666-DBF9-49F0-B5E6-93E7F5569E8A}"/>
              </a:ext>
            </a:extLst>
          </p:cNvPr>
          <p:cNvSpPr/>
          <p:nvPr/>
        </p:nvSpPr>
        <p:spPr>
          <a:xfrm>
            <a:off x="3409693" y="3429000"/>
            <a:ext cx="5684203" cy="1221833"/>
          </a:xfrm>
          <a:prstGeom prst="round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SG" sz="4000" dirty="0">
                <a:solidFill>
                  <a:srgbClr val="C00000"/>
                </a:solidFill>
                <a:latin typeface="Comic Sans MS" panose="030F0702030302020204" pitchFamily="66" charset="0"/>
              </a:rPr>
              <a:t>Both</a:t>
            </a:r>
            <a:r>
              <a:rPr lang="en-SG" sz="4000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 Mai </a:t>
            </a:r>
            <a:r>
              <a:rPr lang="en-SG" sz="4000" dirty="0">
                <a:solidFill>
                  <a:srgbClr val="C00000"/>
                </a:solidFill>
                <a:latin typeface="Comic Sans MS" panose="030F0702030302020204" pitchFamily="66" charset="0"/>
              </a:rPr>
              <a:t>and</a:t>
            </a:r>
            <a:r>
              <a:rPr lang="en-SG" sz="4000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SG" sz="4000" dirty="0" err="1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Huy</a:t>
            </a:r>
            <a:r>
              <a:rPr lang="en-SG" sz="4000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 are clever.</a:t>
            </a:r>
          </a:p>
        </p:txBody>
      </p:sp>
      <p:pic>
        <p:nvPicPr>
          <p:cNvPr id="27" name="Picture 26">
            <a:extLst>
              <a:ext uri="{FF2B5EF4-FFF2-40B4-BE49-F238E27FC236}">
                <a16:creationId xmlns:a16="http://schemas.microsoft.com/office/drawing/2014/main" id="{452C7F12-182E-4497-BAE5-217409CD8CB5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38655" b="60359" l="38047" r="60313">
                        <a14:foregroundMark x1="39531" y1="51749" x2="40156" y2="48430"/>
                        <a14:foregroundMark x1="38984" y1="46457" x2="38047" y2="54978"/>
                        <a14:foregroundMark x1="43984" y1="40000" x2="51016" y2="38744"/>
                        <a14:foregroundMark x1="51016" y1="38744" x2="52578" y2="39103"/>
                        <a14:foregroundMark x1="59531" y1="45919" x2="60313" y2="5264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6315" t="36109" r="37752" b="36771"/>
          <a:stretch/>
        </p:blipFill>
        <p:spPr>
          <a:xfrm rot="21216725" flipH="1">
            <a:off x="456358" y="844805"/>
            <a:ext cx="4018562" cy="1859934"/>
          </a:xfrm>
          <a:prstGeom prst="rect">
            <a:avLst/>
          </a:prstGeom>
        </p:spPr>
      </p:pic>
      <p:sp>
        <p:nvSpPr>
          <p:cNvPr id="28" name="Speech Bubble: Rectangle with Corners Rounded 27">
            <a:extLst>
              <a:ext uri="{FF2B5EF4-FFF2-40B4-BE49-F238E27FC236}">
                <a16:creationId xmlns:a16="http://schemas.microsoft.com/office/drawing/2014/main" id="{56F68B97-B3D8-4F28-B5E1-0B94635E6786}"/>
              </a:ext>
            </a:extLst>
          </p:cNvPr>
          <p:cNvSpPr/>
          <p:nvPr/>
        </p:nvSpPr>
        <p:spPr>
          <a:xfrm>
            <a:off x="-481003" y="935148"/>
            <a:ext cx="5998554" cy="1695240"/>
          </a:xfrm>
          <a:prstGeom prst="wedgeRoundRectCallout">
            <a:avLst>
              <a:gd name="adj1" fmla="val 35070"/>
              <a:gd name="adj2" fmla="val -46895"/>
              <a:gd name="adj3" fmla="val 16667"/>
            </a:avLst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SG" sz="3200" dirty="0">
                <a:solidFill>
                  <a:schemeClr val="tx1"/>
                </a:solidFill>
                <a:latin typeface="Comic Sans MS" panose="030F0702030302020204" pitchFamily="66" charset="0"/>
              </a:rPr>
              <a:t>clever</a:t>
            </a:r>
          </a:p>
        </p:txBody>
      </p:sp>
      <p:pic>
        <p:nvPicPr>
          <p:cNvPr id="32" name="Picture 31">
            <a:extLst>
              <a:ext uri="{FF2B5EF4-FFF2-40B4-BE49-F238E27FC236}">
                <a16:creationId xmlns:a16="http://schemas.microsoft.com/office/drawing/2014/main" id="{3EAA91DE-7DD9-4E13-9467-B4FA2A3A3146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66637" b="96054" l="68359" r="96563">
                        <a14:foregroundMark x1="81250" y1="66726" x2="81250" y2="66726"/>
                        <a14:foregroundMark x1="68359" y1="76323" x2="68359" y2="76323"/>
                        <a14:foregroundMark x1="68516" y1="76951" x2="68516" y2="7695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5645" t="63793" b="165"/>
          <a:stretch/>
        </p:blipFill>
        <p:spPr>
          <a:xfrm rot="21112554">
            <a:off x="7893872" y="621141"/>
            <a:ext cx="5167410" cy="2239756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A4A498EE-EB8B-42E4-9E2E-1DC30C7327BC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6690" b="96055" l="8787" r="89540">
                        <a14:foregroundMark x1="56485" y1="7376" x2="64854" y2="21784"/>
                        <a14:foregroundMark x1="69038" y1="23499" x2="64854" y2="43911"/>
                        <a14:foregroundMark x1="64854" y1="43911" x2="76569" y2="70840"/>
                        <a14:foregroundMark x1="75732" y1="34820" x2="84100" y2="56432"/>
                        <a14:foregroundMark x1="73222" y1="21784" x2="70293" y2="30703"/>
                        <a14:foregroundMark x1="70293" y1="30703" x2="74059" y2="28988"/>
                        <a14:foregroundMark x1="74895" y1="26587" x2="80753" y2="30360"/>
                        <a14:foregroundMark x1="66527" y1="25901" x2="54812" y2="41338"/>
                        <a14:foregroundMark x1="56485" y1="43396" x2="57322" y2="50257"/>
                        <a14:foregroundMark x1="49791" y1="90051" x2="76569" y2="85935"/>
                        <a14:foregroundMark x1="72385" y1="80103" x2="64017" y2="88508"/>
                        <a14:foregroundMark x1="64017" y1="88508" x2="41423" y2="91424"/>
                        <a14:foregroundMark x1="41423" y1="91424" x2="41423" y2="91424"/>
                        <a14:foregroundMark x1="58996" y1="88679" x2="63180" y2="84220"/>
                        <a14:foregroundMark x1="72385" y1="82504" x2="78243" y2="96226"/>
                        <a14:foregroundMark x1="78243" y1="96226" x2="78243" y2="96226"/>
                        <a14:foregroundMark x1="62343" y1="6690" x2="86611" y2="13894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762280" y="2330325"/>
            <a:ext cx="1939836" cy="4731901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33AEFF5D-3901-4963-A07E-66D1686D1A79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9195" b="97893" l="9417" r="89238">
                        <a14:foregroundMark x1="56951" y1="91571" x2="64126" y2="98084"/>
                        <a14:foregroundMark x1="65022" y1="72797" x2="62332" y2="83525"/>
                        <a14:foregroundMark x1="77578" y1="95402" x2="72197" y2="95785"/>
                        <a14:foregroundMark x1="56054" y1="9195" x2="56054" y2="9195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241197" y="2388650"/>
            <a:ext cx="1878606" cy="4397454"/>
          </a:xfrm>
          <a:prstGeom prst="rect">
            <a:avLst/>
          </a:prstGeom>
        </p:spPr>
      </p:pic>
      <p:sp>
        <p:nvSpPr>
          <p:cNvPr id="22" name="Speech Bubble: Rectangle with Corners Rounded 21">
            <a:extLst>
              <a:ext uri="{FF2B5EF4-FFF2-40B4-BE49-F238E27FC236}">
                <a16:creationId xmlns:a16="http://schemas.microsoft.com/office/drawing/2014/main" id="{BF1E7B95-6CBD-4D8D-98CB-D1AABB39A341}"/>
              </a:ext>
            </a:extLst>
          </p:cNvPr>
          <p:cNvSpPr/>
          <p:nvPr/>
        </p:nvSpPr>
        <p:spPr>
          <a:xfrm>
            <a:off x="7024299" y="772427"/>
            <a:ext cx="5998554" cy="1695240"/>
          </a:xfrm>
          <a:prstGeom prst="wedgeRoundRectCallout">
            <a:avLst>
              <a:gd name="adj1" fmla="val 35070"/>
              <a:gd name="adj2" fmla="val -46895"/>
              <a:gd name="adj3" fmla="val 16667"/>
            </a:avLst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SG" sz="3200" dirty="0">
                <a:solidFill>
                  <a:schemeClr val="tx1"/>
                </a:solidFill>
                <a:latin typeface="Comic Sans MS" panose="030F0702030302020204" pitchFamily="66" charset="0"/>
              </a:rPr>
              <a:t>clever</a:t>
            </a:r>
          </a:p>
        </p:txBody>
      </p:sp>
    </p:spTree>
    <p:extLst>
      <p:ext uri="{BB962C8B-B14F-4D97-AF65-F5344CB8AC3E}">
        <p14:creationId xmlns:p14="http://schemas.microsoft.com/office/powerpoint/2010/main" val="2206522299"/>
      </p:ext>
    </p:extLst>
  </p:cSld>
  <p:clrMapOvr>
    <a:masterClrMapping/>
  </p:clrMapOvr>
  <p:transition spd="slow">
    <p:push dir="u"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24" grpId="0"/>
      <p:bldP spid="28" grpId="0"/>
      <p:bldP spid="2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8FA68BAE-3DAD-4656-92F1-9C87CB5E72B4}"/>
              </a:ext>
            </a:extLst>
          </p:cNvPr>
          <p:cNvSpPr/>
          <p:nvPr/>
        </p:nvSpPr>
        <p:spPr>
          <a:xfrm>
            <a:off x="2515052" y="428665"/>
            <a:ext cx="7355907" cy="1221833"/>
          </a:xfrm>
          <a:prstGeom prst="roundRect">
            <a:avLst/>
          </a:prstGeom>
          <a:solidFill>
            <a:srgbClr val="FFE4BE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SG" sz="4000" dirty="0">
                <a:solidFill>
                  <a:srgbClr val="A83D40"/>
                </a:solidFill>
                <a:latin typeface="Comic Sans MS" panose="030F0702030302020204" pitchFamily="66" charset="0"/>
              </a:rPr>
              <a:t>Read and write</a:t>
            </a:r>
          </a:p>
          <a:p>
            <a:pPr algn="ctr"/>
            <a:r>
              <a:rPr lang="en-SG" sz="4000" dirty="0">
                <a:solidFill>
                  <a:srgbClr val="A83D40"/>
                </a:solidFill>
                <a:latin typeface="Comic Sans MS" panose="030F0702030302020204" pitchFamily="66" charset="0"/>
              </a:rPr>
              <a:t>“Both” - ”But”</a:t>
            </a:r>
            <a:endParaRPr lang="en-SG" sz="4000" dirty="0">
              <a:solidFill>
                <a:srgbClr val="A83D40"/>
              </a:solidFill>
            </a:endParaRPr>
          </a:p>
        </p:txBody>
      </p:sp>
      <p:sp>
        <p:nvSpPr>
          <p:cNvPr id="18" name="Speech Bubble: Rectangle with Corners Rounded 17">
            <a:extLst>
              <a:ext uri="{FF2B5EF4-FFF2-40B4-BE49-F238E27FC236}">
                <a16:creationId xmlns:a16="http://schemas.microsoft.com/office/drawing/2014/main" id="{6C7350EA-88CD-4998-B7BE-7BAD51AEA90A}"/>
              </a:ext>
            </a:extLst>
          </p:cNvPr>
          <p:cNvSpPr/>
          <p:nvPr/>
        </p:nvSpPr>
        <p:spPr>
          <a:xfrm>
            <a:off x="-258017" y="941670"/>
            <a:ext cx="5998554" cy="1695240"/>
          </a:xfrm>
          <a:prstGeom prst="wedgeRoundRectCallout">
            <a:avLst>
              <a:gd name="adj1" fmla="val 35070"/>
              <a:gd name="adj2" fmla="val -46895"/>
              <a:gd name="adj3" fmla="val 16667"/>
            </a:avLst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 sz="3200" dirty="0">
              <a:solidFill>
                <a:schemeClr val="accent1">
                  <a:lumMod val="75000"/>
                </a:schemeClr>
              </a:solidFill>
              <a:latin typeface="Comic Sans MS" panose="030F0702030302020204" pitchFamily="66" charset="0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7534CB94-E352-4588-A97D-36F26B3BBD4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052" y="2123507"/>
            <a:ext cx="7261602" cy="4447731"/>
          </a:xfrm>
          <a:prstGeom prst="rect">
            <a:avLst/>
          </a:prstGeom>
        </p:spPr>
      </p:pic>
      <p:sp>
        <p:nvSpPr>
          <p:cNvPr id="24" name="Rectangle: Rounded Corners 23">
            <a:extLst>
              <a:ext uri="{FF2B5EF4-FFF2-40B4-BE49-F238E27FC236}">
                <a16:creationId xmlns:a16="http://schemas.microsoft.com/office/drawing/2014/main" id="{AE8A3666-DBF9-49F0-B5E6-93E7F5569E8A}"/>
              </a:ext>
            </a:extLst>
          </p:cNvPr>
          <p:cNvSpPr/>
          <p:nvPr/>
        </p:nvSpPr>
        <p:spPr>
          <a:xfrm>
            <a:off x="3428682" y="3391482"/>
            <a:ext cx="5684203" cy="1221833"/>
          </a:xfrm>
          <a:prstGeom prst="round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SG" sz="4000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Mai’s 10 years old, </a:t>
            </a:r>
            <a:r>
              <a:rPr lang="en-SG" sz="4000" dirty="0">
                <a:solidFill>
                  <a:srgbClr val="C00000"/>
                </a:solidFill>
                <a:latin typeface="Comic Sans MS" panose="030F0702030302020204" pitchFamily="66" charset="0"/>
              </a:rPr>
              <a:t>but</a:t>
            </a:r>
            <a:r>
              <a:rPr lang="en-SG" sz="4000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SG" sz="4000" dirty="0" err="1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Huy’s</a:t>
            </a:r>
            <a:r>
              <a:rPr lang="en-SG" sz="4000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 12 years old.</a:t>
            </a:r>
          </a:p>
        </p:txBody>
      </p:sp>
      <p:pic>
        <p:nvPicPr>
          <p:cNvPr id="27" name="Picture 26">
            <a:extLst>
              <a:ext uri="{FF2B5EF4-FFF2-40B4-BE49-F238E27FC236}">
                <a16:creationId xmlns:a16="http://schemas.microsoft.com/office/drawing/2014/main" id="{452C7F12-182E-4497-BAE5-217409CD8CB5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38655" b="60359" l="38047" r="60313">
                        <a14:foregroundMark x1="39531" y1="51749" x2="40156" y2="48430"/>
                        <a14:foregroundMark x1="38984" y1="46457" x2="38047" y2="54978"/>
                        <a14:foregroundMark x1="43984" y1="40000" x2="51016" y2="38744"/>
                        <a14:foregroundMark x1="51016" y1="38744" x2="52578" y2="39103"/>
                        <a14:foregroundMark x1="59531" y1="45919" x2="60313" y2="5264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6315" t="36109" r="37752" b="36771"/>
          <a:stretch/>
        </p:blipFill>
        <p:spPr>
          <a:xfrm rot="21216725" flipH="1">
            <a:off x="456358" y="844805"/>
            <a:ext cx="4018562" cy="1859934"/>
          </a:xfrm>
          <a:prstGeom prst="rect">
            <a:avLst/>
          </a:prstGeom>
        </p:spPr>
      </p:pic>
      <p:sp>
        <p:nvSpPr>
          <p:cNvPr id="28" name="Speech Bubble: Rectangle with Corners Rounded 27">
            <a:extLst>
              <a:ext uri="{FF2B5EF4-FFF2-40B4-BE49-F238E27FC236}">
                <a16:creationId xmlns:a16="http://schemas.microsoft.com/office/drawing/2014/main" id="{56F68B97-B3D8-4F28-B5E1-0B94635E6786}"/>
              </a:ext>
            </a:extLst>
          </p:cNvPr>
          <p:cNvSpPr/>
          <p:nvPr/>
        </p:nvSpPr>
        <p:spPr>
          <a:xfrm>
            <a:off x="-481003" y="935148"/>
            <a:ext cx="5998554" cy="1695240"/>
          </a:xfrm>
          <a:prstGeom prst="wedgeRoundRectCallout">
            <a:avLst>
              <a:gd name="adj1" fmla="val 35070"/>
              <a:gd name="adj2" fmla="val -46895"/>
              <a:gd name="adj3" fmla="val 16667"/>
            </a:avLst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SG" sz="3200" dirty="0">
                <a:solidFill>
                  <a:schemeClr val="tx1"/>
                </a:solidFill>
                <a:latin typeface="Comic Sans MS" panose="030F0702030302020204" pitchFamily="66" charset="0"/>
              </a:rPr>
              <a:t>10 years old</a:t>
            </a:r>
          </a:p>
        </p:txBody>
      </p:sp>
      <p:pic>
        <p:nvPicPr>
          <p:cNvPr id="32" name="Picture 31">
            <a:extLst>
              <a:ext uri="{FF2B5EF4-FFF2-40B4-BE49-F238E27FC236}">
                <a16:creationId xmlns:a16="http://schemas.microsoft.com/office/drawing/2014/main" id="{3EAA91DE-7DD9-4E13-9467-B4FA2A3A3146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66637" b="96054" l="68359" r="96563">
                        <a14:foregroundMark x1="81250" y1="66726" x2="81250" y2="66726"/>
                        <a14:foregroundMark x1="68359" y1="76323" x2="68359" y2="76323"/>
                        <a14:foregroundMark x1="68516" y1="76951" x2="68516" y2="7695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5645" t="63793" b="165"/>
          <a:stretch/>
        </p:blipFill>
        <p:spPr>
          <a:xfrm rot="21112554">
            <a:off x="7893872" y="621141"/>
            <a:ext cx="5167410" cy="2239756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A4A498EE-EB8B-42E4-9E2E-1DC30C7327BC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6690" b="96055" l="8787" r="89540">
                        <a14:foregroundMark x1="56485" y1="7376" x2="64854" y2="21784"/>
                        <a14:foregroundMark x1="69038" y1="23499" x2="64854" y2="43911"/>
                        <a14:foregroundMark x1="64854" y1="43911" x2="76569" y2="70840"/>
                        <a14:foregroundMark x1="75732" y1="34820" x2="84100" y2="56432"/>
                        <a14:foregroundMark x1="73222" y1="21784" x2="70293" y2="30703"/>
                        <a14:foregroundMark x1="70293" y1="30703" x2="74059" y2="28988"/>
                        <a14:foregroundMark x1="74895" y1="26587" x2="80753" y2="30360"/>
                        <a14:foregroundMark x1="66527" y1="25901" x2="54812" y2="41338"/>
                        <a14:foregroundMark x1="56485" y1="43396" x2="57322" y2="50257"/>
                        <a14:foregroundMark x1="49791" y1="90051" x2="76569" y2="85935"/>
                        <a14:foregroundMark x1="72385" y1="80103" x2="64017" y2="88508"/>
                        <a14:foregroundMark x1="64017" y1="88508" x2="41423" y2="91424"/>
                        <a14:foregroundMark x1="41423" y1="91424" x2="41423" y2="91424"/>
                        <a14:foregroundMark x1="58996" y1="88679" x2="63180" y2="84220"/>
                        <a14:foregroundMark x1="72385" y1="82504" x2="78243" y2="96226"/>
                        <a14:foregroundMark x1="78243" y1="96226" x2="78243" y2="96226"/>
                        <a14:foregroundMark x1="62343" y1="6690" x2="86611" y2="13894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762280" y="2330325"/>
            <a:ext cx="1939836" cy="4731901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33AEFF5D-3901-4963-A07E-66D1686D1A79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9195" b="97893" l="9417" r="89238">
                        <a14:foregroundMark x1="56951" y1="91571" x2="64126" y2="98084"/>
                        <a14:foregroundMark x1="65022" y1="72797" x2="62332" y2="83525"/>
                        <a14:foregroundMark x1="77578" y1="95402" x2="72197" y2="95785"/>
                        <a14:foregroundMark x1="56054" y1="9195" x2="56054" y2="9195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241197" y="2388650"/>
            <a:ext cx="1878606" cy="4397454"/>
          </a:xfrm>
          <a:prstGeom prst="rect">
            <a:avLst/>
          </a:prstGeom>
        </p:spPr>
      </p:pic>
      <p:sp>
        <p:nvSpPr>
          <p:cNvPr id="22" name="Speech Bubble: Rectangle with Corners Rounded 21">
            <a:extLst>
              <a:ext uri="{FF2B5EF4-FFF2-40B4-BE49-F238E27FC236}">
                <a16:creationId xmlns:a16="http://schemas.microsoft.com/office/drawing/2014/main" id="{BF1E7B95-6CBD-4D8D-98CB-D1AABB39A341}"/>
              </a:ext>
            </a:extLst>
          </p:cNvPr>
          <p:cNvSpPr/>
          <p:nvPr/>
        </p:nvSpPr>
        <p:spPr>
          <a:xfrm>
            <a:off x="7024299" y="772427"/>
            <a:ext cx="5998554" cy="1695240"/>
          </a:xfrm>
          <a:prstGeom prst="wedgeRoundRectCallout">
            <a:avLst>
              <a:gd name="adj1" fmla="val 35070"/>
              <a:gd name="adj2" fmla="val -46895"/>
              <a:gd name="adj3" fmla="val 16667"/>
            </a:avLst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SG" sz="3200" dirty="0">
                <a:solidFill>
                  <a:schemeClr val="tx1"/>
                </a:solidFill>
                <a:latin typeface="Comic Sans MS" panose="030F0702030302020204" pitchFamily="66" charset="0"/>
              </a:rPr>
              <a:t>12 years old</a:t>
            </a:r>
          </a:p>
        </p:txBody>
      </p:sp>
    </p:spTree>
    <p:extLst>
      <p:ext uri="{BB962C8B-B14F-4D97-AF65-F5344CB8AC3E}">
        <p14:creationId xmlns:p14="http://schemas.microsoft.com/office/powerpoint/2010/main" val="220533529"/>
      </p:ext>
    </p:extLst>
  </p:cSld>
  <p:clrMapOvr>
    <a:masterClrMapping/>
  </p:clrMapOvr>
  <p:transition spd="slow">
    <p:push dir="u"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24" grpId="0"/>
      <p:bldP spid="28" grpId="0"/>
      <p:bldP spid="2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F419202D-B932-4E9F-9872-DE14F43699F3}"/>
              </a:ext>
            </a:extLst>
          </p:cNvPr>
          <p:cNvSpPr/>
          <p:nvPr/>
        </p:nvSpPr>
        <p:spPr>
          <a:xfrm>
            <a:off x="313488" y="1019519"/>
            <a:ext cx="11463263" cy="5439248"/>
          </a:xfrm>
          <a:prstGeom prst="roundRect">
            <a:avLst/>
          </a:prstGeom>
          <a:solidFill>
            <a:schemeClr val="bg1"/>
          </a:solidFill>
          <a:ln w="57150"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10C1D59-943E-47D5-93E6-0A6CE8B8D7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SG" dirty="0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6713B26B-0276-4726-BA27-262BA68E2418}"/>
              </a:ext>
            </a:extLst>
          </p:cNvPr>
          <p:cNvSpPr/>
          <p:nvPr/>
        </p:nvSpPr>
        <p:spPr>
          <a:xfrm>
            <a:off x="3203927" y="1773280"/>
            <a:ext cx="4192259" cy="2825491"/>
          </a:xfrm>
          <a:prstGeom prst="ellipse">
            <a:avLst/>
          </a:prstGeom>
          <a:noFill/>
          <a:ln w="571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0014B503-CDE3-43FA-A7B2-C15105DB8BC9}"/>
              </a:ext>
            </a:extLst>
          </p:cNvPr>
          <p:cNvSpPr/>
          <p:nvPr/>
        </p:nvSpPr>
        <p:spPr>
          <a:xfrm>
            <a:off x="838200" y="1462403"/>
            <a:ext cx="4231911" cy="3715599"/>
          </a:xfrm>
          <a:prstGeom prst="ellipse">
            <a:avLst/>
          </a:prstGeom>
          <a:noFill/>
          <a:ln w="76200">
            <a:solidFill>
              <a:srgbClr val="E7254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sp>
        <p:nvSpPr>
          <p:cNvPr id="14" name="Speech Bubble: Rectangle with Corners Rounded 13">
            <a:extLst>
              <a:ext uri="{FF2B5EF4-FFF2-40B4-BE49-F238E27FC236}">
                <a16:creationId xmlns:a16="http://schemas.microsoft.com/office/drawing/2014/main" id="{640EB2FE-B1C1-434D-B0A7-F4420106B1ED}"/>
              </a:ext>
            </a:extLst>
          </p:cNvPr>
          <p:cNvSpPr/>
          <p:nvPr/>
        </p:nvSpPr>
        <p:spPr>
          <a:xfrm>
            <a:off x="105824" y="2955659"/>
            <a:ext cx="1374033" cy="622808"/>
          </a:xfrm>
          <a:prstGeom prst="wedgeRoundRectCallout">
            <a:avLst>
              <a:gd name="adj1" fmla="val 35070"/>
              <a:gd name="adj2" fmla="val -46895"/>
              <a:gd name="adj3" fmla="val 16667"/>
            </a:avLst>
          </a:prstGeom>
          <a:solidFill>
            <a:schemeClr val="accent4">
              <a:lumMod val="20000"/>
              <a:lumOff val="80000"/>
            </a:schemeClr>
          </a:solidFill>
          <a:ln w="3810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SG" sz="3700" dirty="0">
                <a:solidFill>
                  <a:srgbClr val="A83D40"/>
                </a:solidFill>
                <a:latin typeface="Comic Sans MS" panose="030F0702030302020204" pitchFamily="66" charset="0"/>
              </a:rPr>
              <a:t>mum</a:t>
            </a:r>
            <a:endParaRPr lang="en-SG" sz="3700" dirty="0">
              <a:solidFill>
                <a:schemeClr val="accent1">
                  <a:lumMod val="75000"/>
                </a:schemeClr>
              </a:solidFill>
              <a:latin typeface="Comic Sans MS" panose="030F0702030302020204" pitchFamily="66" charset="0"/>
            </a:endParaRPr>
          </a:p>
        </p:txBody>
      </p:sp>
      <p:sp>
        <p:nvSpPr>
          <p:cNvPr id="15" name="Speech Bubble: Rectangle with Corners Rounded 14">
            <a:extLst>
              <a:ext uri="{FF2B5EF4-FFF2-40B4-BE49-F238E27FC236}">
                <a16:creationId xmlns:a16="http://schemas.microsoft.com/office/drawing/2014/main" id="{D2047CCB-8C4F-4689-AA85-164473C1F31E}"/>
              </a:ext>
            </a:extLst>
          </p:cNvPr>
          <p:cNvSpPr/>
          <p:nvPr/>
        </p:nvSpPr>
        <p:spPr>
          <a:xfrm>
            <a:off x="4783429" y="1607429"/>
            <a:ext cx="1710660" cy="654180"/>
          </a:xfrm>
          <a:prstGeom prst="wedgeRoundRectCallout">
            <a:avLst>
              <a:gd name="adj1" fmla="val 35070"/>
              <a:gd name="adj2" fmla="val -46895"/>
              <a:gd name="adj3" fmla="val 16667"/>
            </a:avLst>
          </a:prstGeom>
          <a:solidFill>
            <a:schemeClr val="accent4">
              <a:lumMod val="20000"/>
              <a:lumOff val="80000"/>
            </a:schemeClr>
          </a:solidFill>
          <a:ln w="3810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SG" sz="3700" dirty="0">
                <a:solidFill>
                  <a:srgbClr val="A83D40"/>
                </a:solidFill>
                <a:latin typeface="Comic Sans MS" panose="030F0702030302020204" pitchFamily="66" charset="0"/>
              </a:rPr>
              <a:t>sister</a:t>
            </a:r>
            <a:endParaRPr lang="en-SG" sz="3700" dirty="0">
              <a:solidFill>
                <a:schemeClr val="accent1">
                  <a:lumMod val="75000"/>
                </a:schemeClr>
              </a:solidFill>
              <a:latin typeface="Comic Sans MS" panose="030F0702030302020204" pitchFamily="66" charset="0"/>
            </a:endParaRP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B7845E04-3948-4E8C-BCCB-602E9D083A5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4403" y="314361"/>
            <a:ext cx="11207122" cy="1009651"/>
          </a:xfrm>
          <a:prstGeom prst="rect">
            <a:avLst/>
          </a:prstGeom>
          <a:ln w="38100">
            <a:solidFill>
              <a:srgbClr val="FF6600"/>
            </a:solidFill>
          </a:ln>
        </p:spPr>
      </p:pic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71A160CE-A356-4B19-AB9E-59A1856D971D}"/>
              </a:ext>
            </a:extLst>
          </p:cNvPr>
          <p:cNvSpPr/>
          <p:nvPr/>
        </p:nvSpPr>
        <p:spPr>
          <a:xfrm>
            <a:off x="738732" y="2440158"/>
            <a:ext cx="3627990" cy="1221833"/>
          </a:xfrm>
          <a:prstGeom prst="round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SG" sz="4000" dirty="0">
                <a:solidFill>
                  <a:srgbClr val="E7254F"/>
                </a:solidFill>
                <a:latin typeface="Comic Sans MS" panose="030F0702030302020204" pitchFamily="66" charset="0"/>
              </a:rPr>
              <a:t>quiet</a:t>
            </a:r>
          </a:p>
        </p:txBody>
      </p:sp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id="{ECD3A9BA-86CD-4305-A147-572299B061FB}"/>
              </a:ext>
            </a:extLst>
          </p:cNvPr>
          <p:cNvSpPr/>
          <p:nvPr/>
        </p:nvSpPr>
        <p:spPr>
          <a:xfrm>
            <a:off x="3912739" y="2765282"/>
            <a:ext cx="3627990" cy="1221833"/>
          </a:xfrm>
          <a:prstGeom prst="round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SG" sz="4000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loud</a:t>
            </a:r>
          </a:p>
        </p:txBody>
      </p:sp>
      <p:sp>
        <p:nvSpPr>
          <p:cNvPr id="22" name="Rectangle: Rounded Corners 21">
            <a:extLst>
              <a:ext uri="{FF2B5EF4-FFF2-40B4-BE49-F238E27FC236}">
                <a16:creationId xmlns:a16="http://schemas.microsoft.com/office/drawing/2014/main" id="{71901C97-EE40-40AD-8F9E-178CCA871A44}"/>
              </a:ext>
            </a:extLst>
          </p:cNvPr>
          <p:cNvSpPr/>
          <p:nvPr/>
        </p:nvSpPr>
        <p:spPr>
          <a:xfrm>
            <a:off x="2339974" y="2517310"/>
            <a:ext cx="3627990" cy="1221833"/>
          </a:xfrm>
          <a:prstGeom prst="round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SG" sz="4000" dirty="0">
                <a:solidFill>
                  <a:srgbClr val="7030A0"/>
                </a:solidFill>
                <a:latin typeface="Comic Sans MS" panose="030F0702030302020204" pitchFamily="66" charset="0"/>
              </a:rPr>
              <a:t>tall</a:t>
            </a:r>
          </a:p>
        </p:txBody>
      </p:sp>
      <p:pic>
        <p:nvPicPr>
          <p:cNvPr id="25" name="Content Placeholder 22">
            <a:extLst>
              <a:ext uri="{FF2B5EF4-FFF2-40B4-BE49-F238E27FC236}">
                <a16:creationId xmlns:a16="http://schemas.microsoft.com/office/drawing/2014/main" id="{93DF54A8-3B2F-4A34-9B4E-5664C5C1C97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4375" b="94375" l="6875" r="67031">
                        <a14:foregroundMark x1="23281" y1="33281" x2="45469" y2="31563"/>
                        <a14:foregroundMark x1="27656" y1="14531" x2="27656" y2="14531"/>
                        <a14:foregroundMark x1="35156" y1="93125" x2="35156" y2="93125"/>
                        <a14:foregroundMark x1="20469" y1="94063" x2="54688" y2="94375"/>
                        <a14:foregroundMark x1="54688" y1="94375" x2="57344" y2="93750"/>
                        <a14:foregroundMark x1="67031" y1="43125" x2="67031" y2="4312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6344" r="26873"/>
          <a:stretch/>
        </p:blipFill>
        <p:spPr>
          <a:xfrm flipH="1">
            <a:off x="9565777" y="3165898"/>
            <a:ext cx="2978711" cy="3814910"/>
          </a:xfrm>
        </p:spPr>
      </p:pic>
      <p:sp>
        <p:nvSpPr>
          <p:cNvPr id="26" name="Speech Bubble: Rectangle with Corners Rounded 25">
            <a:extLst>
              <a:ext uri="{FF2B5EF4-FFF2-40B4-BE49-F238E27FC236}">
                <a16:creationId xmlns:a16="http://schemas.microsoft.com/office/drawing/2014/main" id="{82A97192-3172-42DC-8742-54FB75910E94}"/>
              </a:ext>
            </a:extLst>
          </p:cNvPr>
          <p:cNvSpPr/>
          <p:nvPr/>
        </p:nvSpPr>
        <p:spPr>
          <a:xfrm>
            <a:off x="6642876" y="2175708"/>
            <a:ext cx="4673985" cy="1489376"/>
          </a:xfrm>
          <a:prstGeom prst="wedgeRoundRectCallout">
            <a:avLst>
              <a:gd name="adj1" fmla="val 29677"/>
              <a:gd name="adj2" fmla="val 75908"/>
              <a:gd name="adj3" fmla="val 16667"/>
            </a:avLst>
          </a:prstGeom>
          <a:solidFill>
            <a:schemeClr val="accent1">
              <a:lumMod val="20000"/>
              <a:lumOff val="80000"/>
            </a:schemeClr>
          </a:solidFill>
          <a:ln w="3810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SG" sz="3500" dirty="0">
                <a:solidFill>
                  <a:srgbClr val="A83D40"/>
                </a:solidFill>
                <a:latin typeface="Comic Sans MS" panose="030F0702030302020204" pitchFamily="66" charset="0"/>
              </a:rPr>
              <a:t>Both </a:t>
            </a:r>
            <a:r>
              <a:rPr lang="en-SG" sz="3500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my mum</a:t>
            </a:r>
            <a:r>
              <a:rPr lang="en-SG" sz="3500" dirty="0">
                <a:solidFill>
                  <a:srgbClr val="A83D40"/>
                </a:solidFill>
                <a:latin typeface="Comic Sans MS" panose="030F0702030302020204" pitchFamily="66" charset="0"/>
              </a:rPr>
              <a:t> and </a:t>
            </a:r>
            <a:r>
              <a:rPr lang="en-SG" sz="3500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my sister</a:t>
            </a:r>
            <a:r>
              <a:rPr lang="en-SG" sz="3500" dirty="0">
                <a:solidFill>
                  <a:srgbClr val="A83D40"/>
                </a:solidFill>
                <a:latin typeface="Comic Sans MS" panose="030F0702030302020204" pitchFamily="66" charset="0"/>
              </a:rPr>
              <a:t> </a:t>
            </a:r>
            <a:r>
              <a:rPr lang="en-SG" sz="3500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are</a:t>
            </a:r>
            <a:r>
              <a:rPr lang="en-SG" sz="3500" dirty="0">
                <a:solidFill>
                  <a:srgbClr val="A83D40"/>
                </a:solidFill>
                <a:latin typeface="Comic Sans MS" panose="030F0702030302020204" pitchFamily="66" charset="0"/>
              </a:rPr>
              <a:t> </a:t>
            </a:r>
            <a:r>
              <a:rPr lang="en-SG" sz="3500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tall.</a:t>
            </a:r>
          </a:p>
        </p:txBody>
      </p:sp>
      <p:pic>
        <p:nvPicPr>
          <p:cNvPr id="27" name="Picture 2" descr="Curved Arrow PNG Free Download | PNG Mart">
            <a:extLst>
              <a:ext uri="{FF2B5EF4-FFF2-40B4-BE49-F238E27FC236}">
                <a16:creationId xmlns:a16="http://schemas.microsoft.com/office/drawing/2014/main" id="{DB3458A5-D972-4683-9B23-665C7A7A35C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52877">
            <a:off x="509905" y="2255345"/>
            <a:ext cx="1052729" cy="7903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9" name="Speech Bubble: Rectangle with Corners Rounded 28">
            <a:extLst>
              <a:ext uri="{FF2B5EF4-FFF2-40B4-BE49-F238E27FC236}">
                <a16:creationId xmlns:a16="http://schemas.microsoft.com/office/drawing/2014/main" id="{6C36966E-2EE3-4973-A94F-25E5134176FE}"/>
              </a:ext>
            </a:extLst>
          </p:cNvPr>
          <p:cNvSpPr/>
          <p:nvPr/>
        </p:nvSpPr>
        <p:spPr>
          <a:xfrm>
            <a:off x="4751925" y="4846085"/>
            <a:ext cx="5418153" cy="1489376"/>
          </a:xfrm>
          <a:prstGeom prst="wedgeRoundRectCallout">
            <a:avLst>
              <a:gd name="adj1" fmla="val 47097"/>
              <a:gd name="adj2" fmla="val -72112"/>
              <a:gd name="adj3" fmla="val 16667"/>
            </a:avLst>
          </a:prstGeom>
          <a:solidFill>
            <a:srgbClr val="FFFF99"/>
          </a:solidFill>
          <a:ln w="3810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SG" sz="3500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My mum is quiet,</a:t>
            </a:r>
            <a:r>
              <a:rPr lang="en-SG" sz="3500" dirty="0">
                <a:solidFill>
                  <a:srgbClr val="A83D40"/>
                </a:solidFill>
                <a:latin typeface="Comic Sans MS" panose="030F0702030302020204" pitchFamily="66" charset="0"/>
              </a:rPr>
              <a:t> but </a:t>
            </a:r>
            <a:r>
              <a:rPr lang="en-SG" sz="3500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my sister</a:t>
            </a:r>
            <a:r>
              <a:rPr lang="en-SG" sz="3500" dirty="0">
                <a:solidFill>
                  <a:srgbClr val="A83D40"/>
                </a:solidFill>
                <a:latin typeface="Comic Sans MS" panose="030F0702030302020204" pitchFamily="66" charset="0"/>
              </a:rPr>
              <a:t> </a:t>
            </a:r>
            <a:r>
              <a:rPr lang="en-SG" sz="3500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is</a:t>
            </a:r>
            <a:r>
              <a:rPr lang="en-SG" sz="3500" dirty="0">
                <a:solidFill>
                  <a:srgbClr val="A83D40"/>
                </a:solidFill>
                <a:latin typeface="Comic Sans MS" panose="030F0702030302020204" pitchFamily="66" charset="0"/>
              </a:rPr>
              <a:t> </a:t>
            </a:r>
            <a:r>
              <a:rPr lang="en-SG" sz="3500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loud.</a:t>
            </a:r>
          </a:p>
        </p:txBody>
      </p:sp>
      <p:pic>
        <p:nvPicPr>
          <p:cNvPr id="30" name="Picture 29">
            <a:extLst>
              <a:ext uri="{FF2B5EF4-FFF2-40B4-BE49-F238E27FC236}">
                <a16:creationId xmlns:a16="http://schemas.microsoft.com/office/drawing/2014/main" id="{DF5DD070-6A7B-4284-BC32-5E8C396F3A9B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 rot="21324306">
            <a:off x="400970" y="4241547"/>
            <a:ext cx="3809989" cy="233690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1905817095"/>
      </p:ext>
    </p:extLst>
  </p:cSld>
  <p:clrMapOvr>
    <a:masterClrMapping/>
  </p:clrMapOvr>
  <p:transition spd="slow">
    <p:push dir="u"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4" grpId="0" animBg="1"/>
      <p:bldP spid="15" grpId="0" animBg="1"/>
      <p:bldP spid="20" grpId="0"/>
      <p:bldP spid="21" grpId="0"/>
      <p:bldP spid="22" grpId="0"/>
      <p:bldP spid="26" grpId="0" animBg="1"/>
      <p:bldP spid="29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" name="Content Placeholder 34">
            <a:extLst>
              <a:ext uri="{FF2B5EF4-FFF2-40B4-BE49-F238E27FC236}">
                <a16:creationId xmlns:a16="http://schemas.microsoft.com/office/drawing/2014/main" id="{4B01A30B-C556-4DE1-845F-2DFF5224470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500" b="90000" l="10000" r="96016">
                        <a14:foregroundMark x1="50000" y1="5703" x2="86094" y2="19453"/>
                        <a14:foregroundMark x1="86094" y1="19453" x2="90625" y2="24453"/>
                        <a14:foregroundMark x1="90625" y1="24453" x2="91797" y2="26797"/>
                        <a14:foregroundMark x1="55391" y1="2578" x2="55391" y2="2578"/>
                        <a14:foregroundMark x1="96016" y1="32031" x2="96016" y2="3203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8671" y="161925"/>
            <a:ext cx="8539207" cy="5939881"/>
          </a:xfrm>
        </p:spPr>
      </p:pic>
      <p:sp>
        <p:nvSpPr>
          <p:cNvPr id="21" name="Google Shape;5944;p39">
            <a:extLst>
              <a:ext uri="{FF2B5EF4-FFF2-40B4-BE49-F238E27FC236}">
                <a16:creationId xmlns:a16="http://schemas.microsoft.com/office/drawing/2014/main" id="{96743673-D95B-4B24-B332-2084DE7170E8}"/>
              </a:ext>
            </a:extLst>
          </p:cNvPr>
          <p:cNvSpPr txBox="1">
            <a:spLocks/>
          </p:cNvSpPr>
          <p:nvPr/>
        </p:nvSpPr>
        <p:spPr>
          <a:xfrm>
            <a:off x="3048147" y="178622"/>
            <a:ext cx="6350885" cy="3250378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" sz="5400" dirty="0">
                <a:solidFill>
                  <a:schemeClr val="accent2">
                    <a:lumMod val="75000"/>
                  </a:schemeClr>
                </a:solidFill>
                <a:latin typeface="Comic Sans MS" panose="030F0702030302020204" pitchFamily="66" charset="0"/>
              </a:rPr>
              <a:t>05 </a:t>
            </a:r>
          </a:p>
          <a:p>
            <a:pPr algn="ctr"/>
            <a:r>
              <a:rPr lang="en" sz="5400">
                <a:solidFill>
                  <a:schemeClr val="accent2">
                    <a:lumMod val="75000"/>
                  </a:schemeClr>
                </a:solidFill>
                <a:latin typeface="Comic Sans MS" panose="030F0702030302020204" pitchFamily="66" charset="0"/>
              </a:rPr>
              <a:t>Wrap-up &amp;</a:t>
            </a:r>
          </a:p>
          <a:p>
            <a:pPr algn="ctr"/>
            <a:r>
              <a:rPr lang="en" sz="5400">
                <a:solidFill>
                  <a:schemeClr val="accent2">
                    <a:lumMod val="75000"/>
                  </a:schemeClr>
                </a:solidFill>
                <a:latin typeface="Comic Sans MS" panose="030F0702030302020204" pitchFamily="66" charset="0"/>
              </a:rPr>
              <a:t>Assessment</a:t>
            </a:r>
            <a:endParaRPr lang="en" sz="5400" dirty="0">
              <a:solidFill>
                <a:schemeClr val="accent2">
                  <a:lumMod val="75000"/>
                </a:schemeClr>
              </a:solidFill>
              <a:latin typeface="Comic Sans MS" panose="030F0702030302020204" pitchFamily="66" charset="0"/>
            </a:endParaRPr>
          </a:p>
        </p:txBody>
      </p:sp>
      <p:pic>
        <p:nvPicPr>
          <p:cNvPr id="37" name="Picture 36">
            <a:extLst>
              <a:ext uri="{FF2B5EF4-FFF2-40B4-BE49-F238E27FC236}">
                <a16:creationId xmlns:a16="http://schemas.microsoft.com/office/drawing/2014/main" id="{2C5B70EF-84CC-4C08-A0B2-6C234E5B6FA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5451" y="3090797"/>
            <a:ext cx="5227187" cy="41082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1648562"/>
      </p:ext>
    </p:extLst>
  </p:cSld>
  <p:clrMapOvr>
    <a:masterClrMapping/>
  </p:clrMapOvr>
  <p:transition spd="slow">
    <p:push dir="u"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E1EF1E4F-11C2-4732-895C-E47A5D8985FC}"/>
              </a:ext>
            </a:extLst>
          </p:cNvPr>
          <p:cNvSpPr/>
          <p:nvPr/>
        </p:nvSpPr>
        <p:spPr>
          <a:xfrm>
            <a:off x="719959" y="740789"/>
            <a:ext cx="9707740" cy="5026523"/>
          </a:xfrm>
          <a:prstGeom prst="roundRect">
            <a:avLst/>
          </a:prstGeom>
          <a:solidFill>
            <a:srgbClr val="FFE4BE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0" dirty="0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Wrap up</a:t>
            </a:r>
          </a:p>
          <a:p>
            <a:pPr algn="ctr"/>
            <a:r>
              <a:rPr lang="en-US" sz="4000" b="1" dirty="0">
                <a:solidFill>
                  <a:srgbClr val="C00000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U</a:t>
            </a:r>
            <a:r>
              <a:rPr lang="en" sz="4000" b="1" dirty="0">
                <a:solidFill>
                  <a:srgbClr val="C00000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nit 1: Family and friends </a:t>
            </a:r>
            <a:br>
              <a:rPr lang="en" sz="4000" b="1" dirty="0">
                <a:solidFill>
                  <a:srgbClr val="C00000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</a:br>
            <a:r>
              <a:rPr lang="en" sz="3600" b="1" dirty="0">
                <a:solidFill>
                  <a:srgbClr val="C00000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Lesson 1 – Part 4,5,6</a:t>
            </a:r>
          </a:p>
          <a:p>
            <a:pPr algn="ctr"/>
            <a:r>
              <a:rPr lang="en" sz="3600">
                <a:solidFill>
                  <a:schemeClr val="tx1"/>
                </a:solidFill>
                <a:latin typeface="Comic Sans MS" panose="030F0702030302020204" pitchFamily="66" charset="0"/>
              </a:rPr>
              <a:t>What have we learnt </a:t>
            </a:r>
            <a:r>
              <a:rPr lang="en" sz="3600" dirty="0">
                <a:solidFill>
                  <a:schemeClr val="tx1"/>
                </a:solidFill>
                <a:latin typeface="Comic Sans MS" panose="030F0702030302020204" pitchFamily="66" charset="0"/>
              </a:rPr>
              <a:t>today?</a:t>
            </a:r>
          </a:p>
          <a:p>
            <a:pPr algn="ctr"/>
            <a:r>
              <a:rPr lang="en" sz="3600" b="1">
                <a:solidFill>
                  <a:srgbClr val="C00000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Structures: </a:t>
            </a:r>
            <a:endParaRPr lang="en" sz="3600" b="1" dirty="0">
              <a:solidFill>
                <a:srgbClr val="C00000"/>
              </a:solidFill>
              <a:latin typeface="Comic Sans MS" panose="030F0702030302020204" pitchFamily="66" charset="0"/>
              <a:cs typeface="Times New Roman" panose="02020603050405020304" pitchFamily="18" charset="0"/>
            </a:endParaRPr>
          </a:p>
          <a:p>
            <a:pPr marL="571500" indent="-571500" algn="ctr">
              <a:buFontTx/>
              <a:buChar char="-"/>
            </a:pPr>
            <a:r>
              <a:rPr lang="en-SG" sz="3600" dirty="0">
                <a:solidFill>
                  <a:srgbClr val="C00000"/>
                </a:solidFill>
                <a:latin typeface="Comic Sans MS" panose="030F0702030302020204" pitchFamily="66" charset="0"/>
              </a:rPr>
              <a:t>Both</a:t>
            </a:r>
            <a:r>
              <a:rPr lang="en-SG" sz="3600" dirty="0">
                <a:solidFill>
                  <a:srgbClr val="A83D40"/>
                </a:solidFill>
                <a:latin typeface="Comic Sans MS" panose="030F0702030302020204" pitchFamily="66" charset="0"/>
              </a:rPr>
              <a:t> </a:t>
            </a:r>
            <a:r>
              <a:rPr lang="en-SG" sz="3600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Becky</a:t>
            </a:r>
            <a:r>
              <a:rPr lang="en-SG" sz="3600" dirty="0">
                <a:solidFill>
                  <a:srgbClr val="A83D40"/>
                </a:solidFill>
                <a:latin typeface="Comic Sans MS" panose="030F0702030302020204" pitchFamily="66" charset="0"/>
              </a:rPr>
              <a:t> </a:t>
            </a:r>
            <a:r>
              <a:rPr lang="en-SG" sz="3600" dirty="0">
                <a:solidFill>
                  <a:srgbClr val="C00000"/>
                </a:solidFill>
                <a:latin typeface="Comic Sans MS" panose="030F0702030302020204" pitchFamily="66" charset="0"/>
              </a:rPr>
              <a:t>and</a:t>
            </a:r>
            <a:r>
              <a:rPr lang="en-SG" sz="3600" dirty="0">
                <a:solidFill>
                  <a:srgbClr val="A83D40"/>
                </a:solidFill>
                <a:latin typeface="Comic Sans MS" panose="030F0702030302020204" pitchFamily="66" charset="0"/>
              </a:rPr>
              <a:t> </a:t>
            </a:r>
            <a:r>
              <a:rPr lang="en-SG" sz="3600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Emma</a:t>
            </a:r>
            <a:r>
              <a:rPr lang="en-SG" sz="3600" dirty="0">
                <a:solidFill>
                  <a:srgbClr val="A83D40"/>
                </a:solidFill>
                <a:latin typeface="Comic Sans MS" panose="030F0702030302020204" pitchFamily="66" charset="0"/>
              </a:rPr>
              <a:t> </a:t>
            </a:r>
            <a:r>
              <a:rPr lang="en-SG" sz="3600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are 12 years old. </a:t>
            </a:r>
          </a:p>
          <a:p>
            <a:pPr marL="571500" indent="-571500" algn="ctr">
              <a:buFontTx/>
              <a:buChar char="-"/>
            </a:pPr>
            <a:r>
              <a:rPr lang="en-SG" sz="3600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Becky is quiet, </a:t>
            </a:r>
            <a:r>
              <a:rPr lang="en-SG" sz="3600" dirty="0">
                <a:solidFill>
                  <a:srgbClr val="C00000"/>
                </a:solidFill>
                <a:latin typeface="Comic Sans MS" panose="030F0702030302020204" pitchFamily="66" charset="0"/>
              </a:rPr>
              <a:t>but</a:t>
            </a:r>
            <a:r>
              <a:rPr lang="en-SG" sz="3600" dirty="0">
                <a:solidFill>
                  <a:srgbClr val="A83D40"/>
                </a:solidFill>
                <a:latin typeface="Comic Sans MS" panose="030F0702030302020204" pitchFamily="66" charset="0"/>
              </a:rPr>
              <a:t> </a:t>
            </a:r>
            <a:r>
              <a:rPr lang="en-SG" sz="3600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Emma</a:t>
            </a:r>
            <a:r>
              <a:rPr lang="en-SG" sz="3600" dirty="0">
                <a:solidFill>
                  <a:srgbClr val="A83D40"/>
                </a:solidFill>
                <a:latin typeface="Comic Sans MS" panose="030F0702030302020204" pitchFamily="66" charset="0"/>
              </a:rPr>
              <a:t> </a:t>
            </a:r>
            <a:r>
              <a:rPr lang="en-SG" sz="3600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is loud.</a:t>
            </a:r>
          </a:p>
        </p:txBody>
      </p:sp>
      <p:pic>
        <p:nvPicPr>
          <p:cNvPr id="10" name="Content Placeholder 22">
            <a:extLst>
              <a:ext uri="{FF2B5EF4-FFF2-40B4-BE49-F238E27FC236}">
                <a16:creationId xmlns:a16="http://schemas.microsoft.com/office/drawing/2014/main" id="{FBEA56F1-49A5-4286-ABB9-BB9F375FF4C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4375" b="94375" l="6875" r="67031">
                        <a14:foregroundMark x1="23281" y1="33281" x2="45469" y2="31563"/>
                        <a14:foregroundMark x1="27656" y1="14531" x2="27656" y2="14531"/>
                        <a14:foregroundMark x1="35156" y1="93125" x2="35156" y2="93125"/>
                        <a14:foregroundMark x1="20469" y1="94063" x2="54688" y2="94375"/>
                        <a14:foregroundMark x1="54688" y1="94375" x2="57344" y2="93750"/>
                        <a14:foregroundMark x1="67031" y1="43125" x2="67031" y2="4312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6344" r="26873"/>
          <a:stretch/>
        </p:blipFill>
        <p:spPr>
          <a:xfrm flipH="1">
            <a:off x="9460514" y="3143168"/>
            <a:ext cx="2978711" cy="38149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8716290"/>
      </p:ext>
    </p:extLst>
  </p:cSld>
  <p:clrMapOvr>
    <a:masterClrMapping/>
  </p:clrMapOvr>
  <p:transition spd="slow">
    <p:push dir="u"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 t="-13000" b="-13000"/>
          </a:stretch>
        </a:blipFill>
        <a:effectLst/>
      </p:bgPr>
    </p:bg>
    <p:spTree>
      <p:nvGrpSpPr>
        <p:cNvPr id="1" name="Shape 2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77288C4A-6247-4C91-B74B-A38CDBD71BEE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94055" y="119888"/>
            <a:ext cx="1429935" cy="68562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05411" y="-731522"/>
            <a:ext cx="12253571" cy="8620601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888608" y="1937887"/>
            <a:ext cx="4227439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GB" sz="6400" b="1" i="0" u="none" strike="noStrike" kern="0" cap="none" spc="0" normalizeH="0" baseline="0" noProof="0" dirty="0">
                <a:ln w="22225">
                  <a:solidFill>
                    <a:srgbClr val="FFBA4B"/>
                  </a:solidFill>
                  <a:prstDash val="solid"/>
                </a:ln>
                <a:solidFill>
                  <a:srgbClr val="FFBA4B">
                    <a:lumMod val="40000"/>
                    <a:lumOff val="6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Arial"/>
                <a:sym typeface="Arial"/>
              </a:rPr>
              <a:t>Thank you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3064731" y="3045883"/>
            <a:ext cx="6054863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GB" sz="8800" b="1" i="0" u="none" strike="noStrike" kern="0" cap="none" spc="0" normalizeH="0" baseline="0" noProof="0" dirty="0">
                <a:ln w="22225">
                  <a:solidFill>
                    <a:srgbClr val="FFBA4B"/>
                  </a:solidFill>
                  <a:prstDash val="solid"/>
                </a:ln>
                <a:solidFill>
                  <a:srgbClr val="FFBA4B">
                    <a:lumMod val="40000"/>
                    <a:lumOff val="6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Arial"/>
                <a:sym typeface="Arial"/>
              </a:rPr>
              <a:t>&amp; goodbye!</a:t>
            </a:r>
          </a:p>
        </p:txBody>
      </p:sp>
    </p:spTree>
    <p:extLst>
      <p:ext uri="{BB962C8B-B14F-4D97-AF65-F5344CB8AC3E}">
        <p14:creationId xmlns:p14="http://schemas.microsoft.com/office/powerpoint/2010/main" val="1447425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  <p:sndAc>
          <p:stSnd>
            <p:snd r:embed="rId3" name="chimes.wav"/>
          </p:stSnd>
        </p:sndAc>
      </p:transition>
    </mc:Choice>
    <mc:Fallback xmlns="">
      <p:transition spd="slow">
        <p:random/>
        <p:sndAc>
          <p:stSnd>
            <p:snd r:embed="rId10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1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32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3" presetID="32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 t="-39000" b="-3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AE4C07CF-3093-4BD4-AA5A-FE7BCAABB123}"/>
              </a:ext>
            </a:extLst>
          </p:cNvPr>
          <p:cNvSpPr/>
          <p:nvPr/>
        </p:nvSpPr>
        <p:spPr>
          <a:xfrm>
            <a:off x="576197" y="681037"/>
            <a:ext cx="10777603" cy="5594503"/>
          </a:xfrm>
          <a:prstGeom prst="roundRect">
            <a:avLst/>
          </a:prstGeom>
          <a:solidFill>
            <a:srgbClr val="C8FFFE"/>
          </a:solidFill>
          <a:ln w="38100">
            <a:solidFill>
              <a:schemeClr val="tx2">
                <a:lumMod val="50000"/>
              </a:schemeClr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F4FA13E-B14F-44A0-842B-17C4C34C8D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B528214-082B-432F-A1DD-884E16349A6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SG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0E1F77A-1FB8-456C-9A27-AF4F4D0CB72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7448" b="89857" l="10000" r="90000">
                        <a14:foregroundMark x1="66642" y1="7448" x2="77226" y2="9192"/>
                        <a14:foregroundMark x1="22701" y1="8399" x2="27518" y2="8082"/>
                        <a14:foregroundMark x1="27518" y1="8082" x2="29051" y2="8082"/>
                        <a14:foregroundMark x1="22920" y1="7290" x2="25401" y2="13946"/>
                        <a14:foregroundMark x1="25401" y1="13946" x2="25766" y2="14580"/>
                        <a14:foregroundMark x1="79489" y1="8558" x2="76058" y2="14105"/>
                        <a14:foregroundMark x1="76058" y1="14105" x2="74672" y2="13471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897063"/>
            <a:ext cx="12192000" cy="561544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E21170B2-E2BF-42B6-8BD2-CEBBC567170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8443" b="93433" l="9023" r="89850">
                        <a14:foregroundMark x1="32331" y1="8818" x2="32331" y2="8818"/>
                        <a14:foregroundMark x1="42481" y1="29644" x2="79699" y2="29831"/>
                        <a14:foregroundMark x1="23684" y1="93058" x2="35714" y2="91932"/>
                        <a14:foregroundMark x1="60526" y1="92495" x2="73308" y2="93433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-90814" y="1927651"/>
            <a:ext cx="2534004" cy="5077534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987A410A-8A8A-4A16-BF51-C807F6255BB6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9013" b="94206" l="9796" r="89796">
                        <a14:foregroundMark x1="43265" y1="9227" x2="43265" y2="9227"/>
                        <a14:foregroundMark x1="31429" y1="94206" x2="31429" y2="94206"/>
                        <a14:foregroundMark x1="68571" y1="93991" x2="68571" y2="93991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977569" y="2818355"/>
            <a:ext cx="2333951" cy="4136725"/>
          </a:xfrm>
          <a:prstGeom prst="rect">
            <a:avLst/>
          </a:prstGeom>
        </p:spPr>
      </p:pic>
      <p:pic>
        <p:nvPicPr>
          <p:cNvPr id="10" name="Picture 2" descr="Curved Arrow PNG Free Download | PNG Mart">
            <a:extLst>
              <a:ext uri="{FF2B5EF4-FFF2-40B4-BE49-F238E27FC236}">
                <a16:creationId xmlns:a16="http://schemas.microsoft.com/office/drawing/2014/main" id="{8B1E6C53-A382-43C0-B985-A9F41F9A4B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9072" flipH="1">
            <a:off x="9565994" y="1700672"/>
            <a:ext cx="1498617" cy="11251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Curved Arrow PNG Free Download | PNG Mart">
            <a:extLst>
              <a:ext uri="{FF2B5EF4-FFF2-40B4-BE49-F238E27FC236}">
                <a16:creationId xmlns:a16="http://schemas.microsoft.com/office/drawing/2014/main" id="{D2A1E694-FFD8-4E42-9071-1A7F6338C3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7967" y="1444032"/>
            <a:ext cx="1222401" cy="9177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7896F430-270C-46C0-9F12-CF7957493237}"/>
              </a:ext>
            </a:extLst>
          </p:cNvPr>
          <p:cNvSpPr/>
          <p:nvPr/>
        </p:nvSpPr>
        <p:spPr>
          <a:xfrm>
            <a:off x="2968668" y="2630466"/>
            <a:ext cx="1553228" cy="588723"/>
          </a:xfrm>
          <a:prstGeom prst="rect">
            <a:avLst/>
          </a:prstGeom>
          <a:solidFill>
            <a:srgbClr val="FFE57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6E4321B9-0E22-4628-8164-B6318DD9678F}"/>
              </a:ext>
            </a:extLst>
          </p:cNvPr>
          <p:cNvSpPr/>
          <p:nvPr/>
        </p:nvSpPr>
        <p:spPr>
          <a:xfrm>
            <a:off x="3072008" y="3162404"/>
            <a:ext cx="1553228" cy="588723"/>
          </a:xfrm>
          <a:prstGeom prst="rect">
            <a:avLst/>
          </a:prstGeom>
          <a:solidFill>
            <a:srgbClr val="FFE57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FE329AA6-8009-4E83-8726-8C601EB84039}"/>
              </a:ext>
            </a:extLst>
          </p:cNvPr>
          <p:cNvSpPr/>
          <p:nvPr/>
        </p:nvSpPr>
        <p:spPr>
          <a:xfrm>
            <a:off x="7795523" y="2523993"/>
            <a:ext cx="1553228" cy="588723"/>
          </a:xfrm>
          <a:prstGeom prst="rect">
            <a:avLst/>
          </a:prstGeom>
          <a:solidFill>
            <a:srgbClr val="F4AC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8BFB1483-BA37-423E-A433-DC9F0CFBC4FE}"/>
              </a:ext>
            </a:extLst>
          </p:cNvPr>
          <p:cNvSpPr/>
          <p:nvPr/>
        </p:nvSpPr>
        <p:spPr>
          <a:xfrm>
            <a:off x="7670106" y="3156562"/>
            <a:ext cx="1553228" cy="588723"/>
          </a:xfrm>
          <a:prstGeom prst="rect">
            <a:avLst/>
          </a:prstGeom>
          <a:solidFill>
            <a:srgbClr val="F4AC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086928FE-3C62-415A-9F27-9A1A4FD3CA75}"/>
              </a:ext>
            </a:extLst>
          </p:cNvPr>
          <p:cNvSpPr/>
          <p:nvPr/>
        </p:nvSpPr>
        <p:spPr>
          <a:xfrm>
            <a:off x="5047374" y="2743200"/>
            <a:ext cx="2114539" cy="801666"/>
          </a:xfrm>
          <a:prstGeom prst="rect">
            <a:avLst/>
          </a:prstGeom>
          <a:solidFill>
            <a:srgbClr val="F49E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4EC32E2E-2F05-47B3-90A7-1DD197B990B8}"/>
              </a:ext>
            </a:extLst>
          </p:cNvPr>
          <p:cNvSpPr/>
          <p:nvPr/>
        </p:nvSpPr>
        <p:spPr>
          <a:xfrm>
            <a:off x="5009298" y="3577526"/>
            <a:ext cx="2431594" cy="801666"/>
          </a:xfrm>
          <a:prstGeom prst="rect">
            <a:avLst/>
          </a:prstGeom>
          <a:solidFill>
            <a:srgbClr val="F49E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E6F32FAC-248F-43C2-9649-21EAD3A4F37F}"/>
              </a:ext>
            </a:extLst>
          </p:cNvPr>
          <p:cNvSpPr/>
          <p:nvPr/>
        </p:nvSpPr>
        <p:spPr>
          <a:xfrm>
            <a:off x="5166001" y="3884926"/>
            <a:ext cx="2114539" cy="801666"/>
          </a:xfrm>
          <a:prstGeom prst="rect">
            <a:avLst/>
          </a:prstGeom>
          <a:solidFill>
            <a:srgbClr val="F49E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76999004"/>
      </p:ext>
    </p:extLst>
  </p:cSld>
  <p:clrMapOvr>
    <a:masterClrMapping/>
  </p:clrMapOvr>
  <p:transition spd="slow">
    <p:push dir="u"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4" grpId="0" animBg="1"/>
      <p:bldP spid="15" grpId="0" animBg="1"/>
      <p:bldP spid="16" grpId="0" animBg="1"/>
      <p:bldP spid="17" grpId="0" animBg="1"/>
      <p:bldP spid="21" grpId="0" animBg="1"/>
      <p:bldP spid="2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7AB189-31D1-4C05-8A4B-E026EC18FD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SG"/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B39034B3-10FD-4FCD-89F0-9E7A964BFF8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4662" y="0"/>
            <a:ext cx="6871995" cy="6871995"/>
          </a:xfr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0AF2AB98-7084-48FC-A70C-79394163577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8443" b="93433" l="9023" r="89850">
                        <a14:foregroundMark x1="32331" y1="8818" x2="32331" y2="8818"/>
                        <a14:foregroundMark x1="42481" y1="29644" x2="79699" y2="29831"/>
                        <a14:foregroundMark x1="23684" y1="93058" x2="35714" y2="91932"/>
                        <a14:foregroundMark x1="60526" y1="92495" x2="73308" y2="93433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88280" y="1825625"/>
            <a:ext cx="2534004" cy="507753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60D484BE-4450-46F5-8C1B-B6CA63C2836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9013" b="94206" l="9796" r="89796">
                        <a14:foregroundMark x1="43265" y1="9227" x2="43265" y2="9227"/>
                        <a14:foregroundMark x1="31429" y1="94206" x2="31429" y2="94206"/>
                        <a14:foregroundMark x1="68571" y1="93991" x2="68571" y2="93991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569718" y="2632108"/>
            <a:ext cx="2333951" cy="4136725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5B7E52CF-E290-4A5C-8328-8D85EB43B69C}"/>
              </a:ext>
            </a:extLst>
          </p:cNvPr>
          <p:cNvSpPr/>
          <p:nvPr/>
        </p:nvSpPr>
        <p:spPr>
          <a:xfrm>
            <a:off x="4208304" y="4161299"/>
            <a:ext cx="3775393" cy="86177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SG" sz="5000" dirty="0">
                <a:solidFill>
                  <a:srgbClr val="A83D40"/>
                </a:solidFill>
                <a:latin typeface="Comic Sans MS" panose="030F0702030302020204" pitchFamily="66" charset="0"/>
              </a:rPr>
              <a:t>Both ….. and</a:t>
            </a:r>
            <a:endParaRPr lang="en-SG" sz="5000" dirty="0">
              <a:solidFill>
                <a:schemeClr val="accent1">
                  <a:lumMod val="75000"/>
                </a:schemeClr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52161683"/>
      </p:ext>
    </p:extLst>
  </p:cSld>
  <p:clrMapOvr>
    <a:masterClrMapping/>
  </p:clrMapOvr>
  <p:transition spd="slow">
    <p:push dir="u"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 t="-39000" b="-3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AE4C07CF-3093-4BD4-AA5A-FE7BCAABB123}"/>
              </a:ext>
            </a:extLst>
          </p:cNvPr>
          <p:cNvSpPr/>
          <p:nvPr/>
        </p:nvSpPr>
        <p:spPr>
          <a:xfrm>
            <a:off x="576197" y="681037"/>
            <a:ext cx="10777603" cy="5594503"/>
          </a:xfrm>
          <a:prstGeom prst="roundRect">
            <a:avLst/>
          </a:prstGeom>
          <a:solidFill>
            <a:srgbClr val="C8FFFE"/>
          </a:solidFill>
          <a:ln w="38100">
            <a:solidFill>
              <a:schemeClr val="tx2">
                <a:lumMod val="50000"/>
              </a:schemeClr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F4FA13E-B14F-44A0-842B-17C4C34C8D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SG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0E1F77A-1FB8-456C-9A27-AF4F4D0CB72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7448" b="89857" l="10000" r="90000">
                        <a14:foregroundMark x1="66642" y1="7448" x2="77226" y2="9192"/>
                        <a14:foregroundMark x1="22701" y1="8399" x2="27518" y2="8082"/>
                        <a14:foregroundMark x1="27518" y1="8082" x2="29051" y2="8082"/>
                        <a14:foregroundMark x1="22920" y1="7290" x2="25401" y2="13946"/>
                        <a14:foregroundMark x1="25401" y1="13946" x2="25766" y2="14580"/>
                        <a14:foregroundMark x1="79489" y1="8558" x2="76058" y2="14105"/>
                        <a14:foregroundMark x1="76058" y1="14105" x2="74672" y2="13471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-1039947" y="-1"/>
            <a:ext cx="10515600" cy="4843317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E21170B2-E2BF-42B6-8BD2-CEBBC567170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8443" b="93433" l="9023" r="89850">
                        <a14:foregroundMark x1="32331" y1="8818" x2="32331" y2="8818"/>
                        <a14:foregroundMark x1="42481" y1="29644" x2="79699" y2="29831"/>
                        <a14:foregroundMark x1="23684" y1="93058" x2="35714" y2="91932"/>
                        <a14:foregroundMark x1="60526" y1="92495" x2="73308" y2="93433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02511" y="2048613"/>
            <a:ext cx="1339300" cy="268363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987A410A-8A8A-4A16-BF51-C807F6255BB6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9013" b="94206" l="9796" r="89796">
                        <a14:foregroundMark x1="43265" y1="9227" x2="43265" y2="9227"/>
                        <a14:foregroundMark x1="31429" y1="94206" x2="31429" y2="94206"/>
                        <a14:foregroundMark x1="68571" y1="93991" x2="68571" y2="93991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802203" y="696399"/>
            <a:ext cx="1191354" cy="2111572"/>
          </a:xfrm>
          <a:prstGeom prst="rect">
            <a:avLst/>
          </a:prstGeom>
        </p:spPr>
      </p:pic>
      <p:pic>
        <p:nvPicPr>
          <p:cNvPr id="23" name="Content Placeholder 22">
            <a:extLst>
              <a:ext uri="{FF2B5EF4-FFF2-40B4-BE49-F238E27FC236}">
                <a16:creationId xmlns:a16="http://schemas.microsoft.com/office/drawing/2014/main" id="{9C32E021-22E5-4A7B-A6A4-A27A64869F2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14375" b="94375" l="6875" r="67031">
                        <a14:foregroundMark x1="23281" y1="33281" x2="45469" y2="31563"/>
                        <a14:foregroundMark x1="27656" y1="14531" x2="27656" y2="14531"/>
                        <a14:foregroundMark x1="35156" y1="93125" x2="35156" y2="93125"/>
                        <a14:foregroundMark x1="20469" y1="94063" x2="54688" y2="94375"/>
                        <a14:foregroundMark x1="54688" y1="94375" x2="57344" y2="93750"/>
                        <a14:foregroundMark x1="67031" y1="43125" x2="67031" y2="4312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6344" r="26873"/>
          <a:stretch/>
        </p:blipFill>
        <p:spPr>
          <a:xfrm flipH="1">
            <a:off x="9397306" y="2823800"/>
            <a:ext cx="3182023" cy="4075297"/>
          </a:xfrm>
        </p:spPr>
      </p:pic>
      <p:sp>
        <p:nvSpPr>
          <p:cNvPr id="24" name="Speech Bubble: Rectangle with Corners Rounded 23">
            <a:extLst>
              <a:ext uri="{FF2B5EF4-FFF2-40B4-BE49-F238E27FC236}">
                <a16:creationId xmlns:a16="http://schemas.microsoft.com/office/drawing/2014/main" id="{ECFF7F22-9845-4BF0-994F-17088FA4613E}"/>
              </a:ext>
            </a:extLst>
          </p:cNvPr>
          <p:cNvSpPr/>
          <p:nvPr/>
        </p:nvSpPr>
        <p:spPr>
          <a:xfrm>
            <a:off x="2093239" y="3807703"/>
            <a:ext cx="6926893" cy="1849089"/>
          </a:xfrm>
          <a:prstGeom prst="wedgeRoundRectCallout">
            <a:avLst>
              <a:gd name="adj1" fmla="val 65115"/>
              <a:gd name="adj2" fmla="val -33015"/>
              <a:gd name="adj3" fmla="val 16667"/>
            </a:avLst>
          </a:prstGeom>
          <a:solidFill>
            <a:schemeClr val="bg1"/>
          </a:solidFill>
          <a:ln w="3810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SG" sz="4000" dirty="0">
                <a:solidFill>
                  <a:srgbClr val="A83D40"/>
                </a:solidFill>
                <a:latin typeface="Comic Sans MS" panose="030F0702030302020204" pitchFamily="66" charset="0"/>
              </a:rPr>
              <a:t>Both </a:t>
            </a:r>
            <a:r>
              <a:rPr lang="en-SG" sz="4000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Becky</a:t>
            </a:r>
            <a:r>
              <a:rPr lang="en-SG" sz="4000" dirty="0">
                <a:solidFill>
                  <a:srgbClr val="A83D40"/>
                </a:solidFill>
                <a:latin typeface="Comic Sans MS" panose="030F0702030302020204" pitchFamily="66" charset="0"/>
              </a:rPr>
              <a:t> and </a:t>
            </a:r>
            <a:r>
              <a:rPr lang="en-SG" sz="4000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Emma</a:t>
            </a:r>
            <a:r>
              <a:rPr lang="en-SG" sz="4000" dirty="0">
                <a:solidFill>
                  <a:srgbClr val="A83D40"/>
                </a:solidFill>
                <a:latin typeface="Comic Sans MS" panose="030F0702030302020204" pitchFamily="66" charset="0"/>
              </a:rPr>
              <a:t> </a:t>
            </a:r>
            <a:r>
              <a:rPr lang="en-SG" sz="4000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are</a:t>
            </a:r>
            <a:r>
              <a:rPr lang="en-SG" sz="4000" dirty="0">
                <a:solidFill>
                  <a:srgbClr val="A83D40"/>
                </a:solidFill>
                <a:latin typeface="Comic Sans MS" panose="030F0702030302020204" pitchFamily="66" charset="0"/>
              </a:rPr>
              <a:t> </a:t>
            </a:r>
            <a:r>
              <a:rPr lang="en-SG" sz="4000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crazy about technology.</a:t>
            </a:r>
          </a:p>
        </p:txBody>
      </p:sp>
    </p:spTree>
    <p:extLst>
      <p:ext uri="{BB962C8B-B14F-4D97-AF65-F5344CB8AC3E}">
        <p14:creationId xmlns:p14="http://schemas.microsoft.com/office/powerpoint/2010/main" val="1346788837"/>
      </p:ext>
    </p:extLst>
  </p:cSld>
  <p:clrMapOvr>
    <a:masterClrMapping/>
  </p:clrMapOvr>
  <p:transition spd="slow">
    <p:push dir="u"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>
            <a:lum/>
          </a:blip>
          <a:srcRect/>
          <a:stretch>
            <a:fillRect t="-39000" b="-3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AE4C07CF-3093-4BD4-AA5A-FE7BCAABB123}"/>
              </a:ext>
            </a:extLst>
          </p:cNvPr>
          <p:cNvSpPr/>
          <p:nvPr/>
        </p:nvSpPr>
        <p:spPr>
          <a:xfrm>
            <a:off x="576197" y="681037"/>
            <a:ext cx="10777603" cy="5594503"/>
          </a:xfrm>
          <a:prstGeom prst="roundRect">
            <a:avLst/>
          </a:prstGeom>
          <a:solidFill>
            <a:srgbClr val="C8FFFE"/>
          </a:solidFill>
          <a:ln w="38100">
            <a:solidFill>
              <a:schemeClr val="tx2">
                <a:lumMod val="50000"/>
              </a:schemeClr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F4FA13E-B14F-44A0-842B-17C4C34C8D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SG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0E1F77A-1FB8-456C-9A27-AF4F4D0CB72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7448" b="89857" l="10000" r="90000">
                        <a14:foregroundMark x1="66642" y1="7448" x2="77226" y2="9192"/>
                        <a14:foregroundMark x1="22701" y1="8399" x2="27518" y2="8082"/>
                        <a14:foregroundMark x1="27518" y1="8082" x2="29051" y2="8082"/>
                        <a14:foregroundMark x1="22920" y1="7290" x2="25401" y2="13946"/>
                        <a14:foregroundMark x1="25401" y1="13946" x2="25766" y2="14580"/>
                        <a14:foregroundMark x1="79489" y1="8558" x2="76058" y2="14105"/>
                        <a14:foregroundMark x1="76058" y1="14105" x2="74672" y2="13471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-1118294" y="5853"/>
            <a:ext cx="10515600" cy="4843317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E21170B2-E2BF-42B6-8BD2-CEBBC567170C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8443" b="93433" l="9023" r="89850">
                        <a14:foregroundMark x1="32331" y1="8818" x2="32331" y2="8818"/>
                        <a14:foregroundMark x1="42481" y1="29644" x2="79699" y2="29831"/>
                        <a14:foregroundMark x1="23684" y1="93058" x2="35714" y2="91932"/>
                        <a14:foregroundMark x1="60526" y1="92495" x2="73308" y2="93433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02511" y="2048613"/>
            <a:ext cx="1339300" cy="268363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987A410A-8A8A-4A16-BF51-C807F6255BB6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9013" b="94206" l="9796" r="89796">
                        <a14:foregroundMark x1="43265" y1="9227" x2="43265" y2="9227"/>
                        <a14:foregroundMark x1="31429" y1="94206" x2="31429" y2="94206"/>
                        <a14:foregroundMark x1="68571" y1="93991" x2="68571" y2="93991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666613" y="550278"/>
            <a:ext cx="1191354" cy="2111572"/>
          </a:xfrm>
          <a:prstGeom prst="rect">
            <a:avLst/>
          </a:prstGeom>
        </p:spPr>
      </p:pic>
      <p:pic>
        <p:nvPicPr>
          <p:cNvPr id="23" name="Content Placeholder 22">
            <a:extLst>
              <a:ext uri="{FF2B5EF4-FFF2-40B4-BE49-F238E27FC236}">
                <a16:creationId xmlns:a16="http://schemas.microsoft.com/office/drawing/2014/main" id="{9C32E021-22E5-4A7B-A6A4-A27A64869F2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14375" b="94375" l="6875" r="67031">
                        <a14:foregroundMark x1="23281" y1="33281" x2="45469" y2="31563"/>
                        <a14:foregroundMark x1="27656" y1="14531" x2="27656" y2="14531"/>
                        <a14:foregroundMark x1="35156" y1="93125" x2="35156" y2="93125"/>
                        <a14:foregroundMark x1="20469" y1="94063" x2="54688" y2="94375"/>
                        <a14:foregroundMark x1="54688" y1="94375" x2="57344" y2="93750"/>
                        <a14:foregroundMark x1="67031" y1="43125" x2="67031" y2="4312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6344" r="26873"/>
          <a:stretch/>
        </p:blipFill>
        <p:spPr>
          <a:xfrm flipH="1">
            <a:off x="9397306" y="2782703"/>
            <a:ext cx="3182023" cy="4075297"/>
          </a:xfrm>
        </p:spPr>
      </p:pic>
      <p:sp>
        <p:nvSpPr>
          <p:cNvPr id="3" name="Oval 2">
            <a:extLst>
              <a:ext uri="{FF2B5EF4-FFF2-40B4-BE49-F238E27FC236}">
                <a16:creationId xmlns:a16="http://schemas.microsoft.com/office/drawing/2014/main" id="{3282B08E-B4EC-4A6B-8668-1C150DA36F50}"/>
              </a:ext>
            </a:extLst>
          </p:cNvPr>
          <p:cNvSpPr/>
          <p:nvPr/>
        </p:nvSpPr>
        <p:spPr>
          <a:xfrm>
            <a:off x="2948521" y="1503947"/>
            <a:ext cx="2538663" cy="867779"/>
          </a:xfrm>
          <a:prstGeom prst="ellipse">
            <a:avLst/>
          </a:prstGeom>
          <a:noFill/>
          <a:ln w="38100">
            <a:solidFill>
              <a:srgbClr val="A83D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sp>
        <p:nvSpPr>
          <p:cNvPr id="25" name="Speech Bubble: Rectangle with Corners Rounded 24">
            <a:extLst>
              <a:ext uri="{FF2B5EF4-FFF2-40B4-BE49-F238E27FC236}">
                <a16:creationId xmlns:a16="http://schemas.microsoft.com/office/drawing/2014/main" id="{5D2EC253-B9AD-44EF-92E1-61519AEF7DE7}"/>
              </a:ext>
            </a:extLst>
          </p:cNvPr>
          <p:cNvSpPr/>
          <p:nvPr/>
        </p:nvSpPr>
        <p:spPr>
          <a:xfrm>
            <a:off x="2094068" y="3484760"/>
            <a:ext cx="7218374" cy="1300291"/>
          </a:xfrm>
          <a:prstGeom prst="wedgeRoundRectCallout">
            <a:avLst>
              <a:gd name="adj1" fmla="val 35070"/>
              <a:gd name="adj2" fmla="val -46895"/>
              <a:gd name="adj3" fmla="val 16667"/>
            </a:avLst>
          </a:prstGeom>
          <a:solidFill>
            <a:schemeClr val="accent4">
              <a:lumMod val="20000"/>
              <a:lumOff val="80000"/>
            </a:schemeClr>
          </a:solidFill>
          <a:ln w="3810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SG" sz="3700" dirty="0">
                <a:solidFill>
                  <a:srgbClr val="A83D40"/>
                </a:solidFill>
                <a:latin typeface="Comic Sans MS" panose="030F0702030302020204" pitchFamily="66" charset="0"/>
              </a:rPr>
              <a:t>Make a sentence, using “both”!</a:t>
            </a:r>
            <a:endParaRPr lang="en-SG" sz="3700" dirty="0">
              <a:solidFill>
                <a:schemeClr val="accent1">
                  <a:lumMod val="75000"/>
                </a:schemeClr>
              </a:solidFill>
              <a:latin typeface="Comic Sans MS" panose="030F0702030302020204" pitchFamily="66" charset="0"/>
            </a:endParaRPr>
          </a:p>
        </p:txBody>
      </p:sp>
      <p:cxnSp>
        <p:nvCxnSpPr>
          <p:cNvPr id="30" name="Connector: Curved 29">
            <a:extLst>
              <a:ext uri="{FF2B5EF4-FFF2-40B4-BE49-F238E27FC236}">
                <a16:creationId xmlns:a16="http://schemas.microsoft.com/office/drawing/2014/main" id="{37D47515-13D0-4A8A-B597-F7026254CA57}"/>
              </a:ext>
            </a:extLst>
          </p:cNvPr>
          <p:cNvCxnSpPr>
            <a:cxnSpLocks/>
          </p:cNvCxnSpPr>
          <p:nvPr/>
        </p:nvCxnSpPr>
        <p:spPr>
          <a:xfrm rot="16200000" flipV="1">
            <a:off x="5364567" y="2297168"/>
            <a:ext cx="1177227" cy="1081428"/>
          </a:xfrm>
          <a:prstGeom prst="curvedConnector3">
            <a:avLst>
              <a:gd name="adj1" fmla="val 50000"/>
            </a:avLst>
          </a:prstGeom>
          <a:ln w="57150">
            <a:solidFill>
              <a:srgbClr val="A83D4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Speech Bubble: Rectangle with Corners Rounded 23">
            <a:extLst>
              <a:ext uri="{FF2B5EF4-FFF2-40B4-BE49-F238E27FC236}">
                <a16:creationId xmlns:a16="http://schemas.microsoft.com/office/drawing/2014/main" id="{ECFF7F22-9845-4BF0-994F-17088FA4613E}"/>
              </a:ext>
            </a:extLst>
          </p:cNvPr>
          <p:cNvSpPr/>
          <p:nvPr/>
        </p:nvSpPr>
        <p:spPr>
          <a:xfrm>
            <a:off x="2543340" y="4669282"/>
            <a:ext cx="6926893" cy="1849089"/>
          </a:xfrm>
          <a:prstGeom prst="wedgeRoundRectCallout">
            <a:avLst>
              <a:gd name="adj1" fmla="val 65115"/>
              <a:gd name="adj2" fmla="val -33015"/>
              <a:gd name="adj3" fmla="val 16667"/>
            </a:avLst>
          </a:prstGeom>
          <a:solidFill>
            <a:schemeClr val="bg1"/>
          </a:solidFill>
          <a:ln w="3810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SG" sz="4000" dirty="0">
                <a:solidFill>
                  <a:srgbClr val="A83D40"/>
                </a:solidFill>
                <a:latin typeface="Comic Sans MS" panose="030F0702030302020204" pitchFamily="66" charset="0"/>
              </a:rPr>
              <a:t>Both </a:t>
            </a:r>
            <a:r>
              <a:rPr lang="en-SG" sz="4000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Becky </a:t>
            </a:r>
            <a:r>
              <a:rPr lang="en-SG" sz="4000" dirty="0">
                <a:solidFill>
                  <a:srgbClr val="A83D40"/>
                </a:solidFill>
                <a:latin typeface="Comic Sans MS" panose="030F0702030302020204" pitchFamily="66" charset="0"/>
              </a:rPr>
              <a:t>and </a:t>
            </a:r>
            <a:r>
              <a:rPr lang="en-SG" sz="4000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Emma are 12 years old.</a:t>
            </a:r>
          </a:p>
        </p:txBody>
      </p:sp>
    </p:spTree>
    <p:extLst>
      <p:ext uri="{BB962C8B-B14F-4D97-AF65-F5344CB8AC3E}">
        <p14:creationId xmlns:p14="http://schemas.microsoft.com/office/powerpoint/2010/main" val="3510025579"/>
      </p:ext>
    </p:extLst>
  </p:cSld>
  <p:clrMapOvr>
    <a:masterClrMapping/>
  </p:clrMapOvr>
  <p:transition spd="slow">
    <p:push dir="u"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25" grpId="0" animBg="1"/>
      <p:bldP spid="2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7AB189-31D1-4C05-8A4B-E026EC18FD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SG"/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B39034B3-10FD-4FCD-89F0-9E7A964BFF8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4662" y="0"/>
            <a:ext cx="6871995" cy="6871995"/>
          </a:xfr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0AF2AB98-7084-48FC-A70C-79394163577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8443" b="93433" l="9023" r="89850">
                        <a14:foregroundMark x1="32331" y1="8818" x2="32331" y2="8818"/>
                        <a14:foregroundMark x1="42481" y1="29644" x2="79699" y2="29831"/>
                        <a14:foregroundMark x1="23684" y1="93058" x2="35714" y2="91932"/>
                        <a14:foregroundMark x1="60526" y1="92495" x2="73308" y2="93433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88280" y="1825625"/>
            <a:ext cx="2534004" cy="507753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60D484BE-4450-46F5-8C1B-B6CA63C2836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9013" b="94206" l="9796" r="89796">
                        <a14:foregroundMark x1="43265" y1="9227" x2="43265" y2="9227"/>
                        <a14:foregroundMark x1="31429" y1="94206" x2="31429" y2="94206"/>
                        <a14:foregroundMark x1="68571" y1="93991" x2="68571" y2="93991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569718" y="2632108"/>
            <a:ext cx="2333951" cy="4136725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5B7E52CF-E290-4A5C-8328-8D85EB43B69C}"/>
              </a:ext>
            </a:extLst>
          </p:cNvPr>
          <p:cNvSpPr/>
          <p:nvPr/>
        </p:nvSpPr>
        <p:spPr>
          <a:xfrm>
            <a:off x="5496317" y="4161299"/>
            <a:ext cx="1199367" cy="86177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SG" sz="5000" dirty="0">
                <a:solidFill>
                  <a:srgbClr val="A83D40"/>
                </a:solidFill>
                <a:latin typeface="Comic Sans MS" panose="030F0702030302020204" pitchFamily="66" charset="0"/>
              </a:rPr>
              <a:t>but</a:t>
            </a:r>
            <a:endParaRPr lang="en-SG" sz="5000" dirty="0">
              <a:solidFill>
                <a:schemeClr val="accent1">
                  <a:lumMod val="75000"/>
                </a:schemeClr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56686"/>
      </p:ext>
    </p:extLst>
  </p:cSld>
  <p:clrMapOvr>
    <a:masterClrMapping/>
  </p:clrMapOvr>
  <p:transition spd="slow">
    <p:push dir="u"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 t="-39000" b="-3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AE4C07CF-3093-4BD4-AA5A-FE7BCAABB123}"/>
              </a:ext>
            </a:extLst>
          </p:cNvPr>
          <p:cNvSpPr/>
          <p:nvPr/>
        </p:nvSpPr>
        <p:spPr>
          <a:xfrm>
            <a:off x="576197" y="681037"/>
            <a:ext cx="10777603" cy="5594503"/>
          </a:xfrm>
          <a:prstGeom prst="roundRect">
            <a:avLst/>
          </a:prstGeom>
          <a:solidFill>
            <a:srgbClr val="C8FFFE"/>
          </a:solidFill>
          <a:ln w="38100">
            <a:solidFill>
              <a:schemeClr val="tx2">
                <a:lumMod val="50000"/>
              </a:schemeClr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F4FA13E-B14F-44A0-842B-17C4C34C8D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SG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0E1F77A-1FB8-456C-9A27-AF4F4D0CB72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7448" b="89857" l="10000" r="90000">
                        <a14:foregroundMark x1="66642" y1="7448" x2="77226" y2="9192"/>
                        <a14:foregroundMark x1="22701" y1="8399" x2="27518" y2="8082"/>
                        <a14:foregroundMark x1="27518" y1="8082" x2="29051" y2="8082"/>
                        <a14:foregroundMark x1="22920" y1="7290" x2="25401" y2="13946"/>
                        <a14:foregroundMark x1="25401" y1="13946" x2="25766" y2="14580"/>
                        <a14:foregroundMark x1="79489" y1="8558" x2="76058" y2="14105"/>
                        <a14:foregroundMark x1="76058" y1="14105" x2="74672" y2="13471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-1039947" y="-1"/>
            <a:ext cx="10515600" cy="4843317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E21170B2-E2BF-42B6-8BD2-CEBBC567170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8443" b="93433" l="9023" r="89850">
                        <a14:foregroundMark x1="32331" y1="8818" x2="32331" y2="8818"/>
                        <a14:foregroundMark x1="42481" y1="29644" x2="79699" y2="29831"/>
                        <a14:foregroundMark x1="23684" y1="93058" x2="35714" y2="91932"/>
                        <a14:foregroundMark x1="60526" y1="92495" x2="73308" y2="93433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02511" y="2048613"/>
            <a:ext cx="1339300" cy="268363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987A410A-8A8A-4A16-BF51-C807F6255BB6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9013" b="94206" l="9796" r="89796">
                        <a14:foregroundMark x1="43265" y1="9227" x2="43265" y2="9227"/>
                        <a14:foregroundMark x1="31429" y1="94206" x2="31429" y2="94206"/>
                        <a14:foregroundMark x1="68571" y1="93991" x2="68571" y2="93991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802203" y="696399"/>
            <a:ext cx="1191354" cy="2111572"/>
          </a:xfrm>
          <a:prstGeom prst="rect">
            <a:avLst/>
          </a:prstGeom>
        </p:spPr>
      </p:pic>
      <p:pic>
        <p:nvPicPr>
          <p:cNvPr id="23" name="Content Placeholder 22">
            <a:extLst>
              <a:ext uri="{FF2B5EF4-FFF2-40B4-BE49-F238E27FC236}">
                <a16:creationId xmlns:a16="http://schemas.microsoft.com/office/drawing/2014/main" id="{9C32E021-22E5-4A7B-A6A4-A27A64869F2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14375" b="94375" l="6875" r="67031">
                        <a14:foregroundMark x1="23281" y1="33281" x2="45469" y2="31563"/>
                        <a14:foregroundMark x1="27656" y1="14531" x2="27656" y2="14531"/>
                        <a14:foregroundMark x1="35156" y1="93125" x2="35156" y2="93125"/>
                        <a14:foregroundMark x1="20469" y1="94063" x2="54688" y2="94375"/>
                        <a14:foregroundMark x1="54688" y1="94375" x2="57344" y2="93750"/>
                        <a14:foregroundMark x1="67031" y1="43125" x2="67031" y2="4312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6344" r="26873"/>
          <a:stretch/>
        </p:blipFill>
        <p:spPr>
          <a:xfrm flipH="1">
            <a:off x="9397306" y="2782703"/>
            <a:ext cx="3182023" cy="4075297"/>
          </a:xfrm>
        </p:spPr>
      </p:pic>
      <p:sp>
        <p:nvSpPr>
          <p:cNvPr id="24" name="Speech Bubble: Rectangle with Corners Rounded 23">
            <a:extLst>
              <a:ext uri="{FF2B5EF4-FFF2-40B4-BE49-F238E27FC236}">
                <a16:creationId xmlns:a16="http://schemas.microsoft.com/office/drawing/2014/main" id="{ECFF7F22-9845-4BF0-994F-17088FA4613E}"/>
              </a:ext>
            </a:extLst>
          </p:cNvPr>
          <p:cNvSpPr/>
          <p:nvPr/>
        </p:nvSpPr>
        <p:spPr>
          <a:xfrm>
            <a:off x="1058780" y="4232973"/>
            <a:ext cx="8074226" cy="1457771"/>
          </a:xfrm>
          <a:prstGeom prst="wedgeRoundRectCallout">
            <a:avLst>
              <a:gd name="adj1" fmla="val 65115"/>
              <a:gd name="adj2" fmla="val -33015"/>
              <a:gd name="adj3" fmla="val 16667"/>
            </a:avLst>
          </a:prstGeom>
          <a:solidFill>
            <a:schemeClr val="bg1"/>
          </a:solidFill>
          <a:ln w="3810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SG" sz="4000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Becky is quiet, </a:t>
            </a:r>
            <a:r>
              <a:rPr lang="en-SG" sz="4000" dirty="0">
                <a:solidFill>
                  <a:srgbClr val="A83D40"/>
                </a:solidFill>
                <a:latin typeface="Comic Sans MS" panose="030F0702030302020204" pitchFamily="66" charset="0"/>
              </a:rPr>
              <a:t>but </a:t>
            </a:r>
            <a:r>
              <a:rPr lang="en-SG" sz="4000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Emma</a:t>
            </a:r>
            <a:r>
              <a:rPr lang="en-SG" sz="4000" dirty="0">
                <a:solidFill>
                  <a:srgbClr val="A83D40"/>
                </a:solidFill>
                <a:latin typeface="Comic Sans MS" panose="030F0702030302020204" pitchFamily="66" charset="0"/>
              </a:rPr>
              <a:t> </a:t>
            </a:r>
            <a:r>
              <a:rPr lang="en-SG" sz="4000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is loud.</a:t>
            </a:r>
          </a:p>
        </p:txBody>
      </p:sp>
    </p:spTree>
    <p:extLst>
      <p:ext uri="{BB962C8B-B14F-4D97-AF65-F5344CB8AC3E}">
        <p14:creationId xmlns:p14="http://schemas.microsoft.com/office/powerpoint/2010/main" val="2797595407"/>
      </p:ext>
    </p:extLst>
  </p:cSld>
  <p:clrMapOvr>
    <a:masterClrMapping/>
  </p:clrMapOvr>
  <p:transition spd="slow">
    <p:push dir="u"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>
            <a:lum/>
          </a:blip>
          <a:srcRect/>
          <a:stretch>
            <a:fillRect t="-39000" b="-3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AE4C07CF-3093-4BD4-AA5A-FE7BCAABB123}"/>
              </a:ext>
            </a:extLst>
          </p:cNvPr>
          <p:cNvSpPr/>
          <p:nvPr/>
        </p:nvSpPr>
        <p:spPr>
          <a:xfrm>
            <a:off x="576197" y="681037"/>
            <a:ext cx="10777603" cy="5594503"/>
          </a:xfrm>
          <a:prstGeom prst="roundRect">
            <a:avLst/>
          </a:prstGeom>
          <a:solidFill>
            <a:srgbClr val="C8FFFE"/>
          </a:solidFill>
          <a:ln w="38100">
            <a:solidFill>
              <a:schemeClr val="tx2">
                <a:lumMod val="50000"/>
              </a:schemeClr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F4FA13E-B14F-44A0-842B-17C4C34C8D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81703" y="1298083"/>
            <a:ext cx="10515600" cy="1325563"/>
          </a:xfrm>
        </p:spPr>
        <p:txBody>
          <a:bodyPr/>
          <a:lstStyle/>
          <a:p>
            <a:endParaRPr lang="en-SG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0E1F77A-1FB8-456C-9A27-AF4F4D0CB72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7448" b="89857" l="10000" r="90000">
                        <a14:foregroundMark x1="66642" y1="7448" x2="77226" y2="9192"/>
                        <a14:foregroundMark x1="22701" y1="8399" x2="27518" y2="8082"/>
                        <a14:foregroundMark x1="27518" y1="8082" x2="29051" y2="8082"/>
                        <a14:foregroundMark x1="22920" y1="7290" x2="25401" y2="13946"/>
                        <a14:foregroundMark x1="25401" y1="13946" x2="25766" y2="14580"/>
                        <a14:foregroundMark x1="79489" y1="8558" x2="76058" y2="14105"/>
                        <a14:foregroundMark x1="76058" y1="14105" x2="74672" y2="13471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-1118294" y="5853"/>
            <a:ext cx="10515600" cy="4843317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E21170B2-E2BF-42B6-8BD2-CEBBC567170C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8443" b="93433" l="9023" r="89850">
                        <a14:foregroundMark x1="32331" y1="8818" x2="32331" y2="8818"/>
                        <a14:foregroundMark x1="42481" y1="29644" x2="79699" y2="29831"/>
                        <a14:foregroundMark x1="23684" y1="93058" x2="35714" y2="91932"/>
                        <a14:foregroundMark x1="60526" y1="92495" x2="73308" y2="93433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20465" y="264246"/>
            <a:ext cx="1339300" cy="268363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987A410A-8A8A-4A16-BF51-C807F6255BB6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9013" b="94206" l="9796" r="89796">
                        <a14:foregroundMark x1="43265" y1="9227" x2="43265" y2="9227"/>
                        <a14:foregroundMark x1="31429" y1="94206" x2="31429" y2="94206"/>
                        <a14:foregroundMark x1="68571" y1="93991" x2="68571" y2="93991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666613" y="550278"/>
            <a:ext cx="1191354" cy="2111572"/>
          </a:xfrm>
          <a:prstGeom prst="rect">
            <a:avLst/>
          </a:prstGeom>
        </p:spPr>
      </p:pic>
      <p:pic>
        <p:nvPicPr>
          <p:cNvPr id="23" name="Content Placeholder 22">
            <a:extLst>
              <a:ext uri="{FF2B5EF4-FFF2-40B4-BE49-F238E27FC236}">
                <a16:creationId xmlns:a16="http://schemas.microsoft.com/office/drawing/2014/main" id="{9C32E021-22E5-4A7B-A6A4-A27A64869F2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14375" b="94375" l="6875" r="67031">
                        <a14:foregroundMark x1="23281" y1="33281" x2="45469" y2="31563"/>
                        <a14:foregroundMark x1="27656" y1="14531" x2="27656" y2="14531"/>
                        <a14:foregroundMark x1="35156" y1="93125" x2="35156" y2="93125"/>
                        <a14:foregroundMark x1="20469" y1="94063" x2="54688" y2="94375"/>
                        <a14:foregroundMark x1="54688" y1="94375" x2="57344" y2="93750"/>
                        <a14:foregroundMark x1="67031" y1="43125" x2="67031" y2="4312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6344" r="26873"/>
          <a:stretch/>
        </p:blipFill>
        <p:spPr>
          <a:xfrm flipH="1">
            <a:off x="9397306" y="2782703"/>
            <a:ext cx="3182023" cy="4075297"/>
          </a:xfrm>
        </p:spPr>
      </p:pic>
      <p:sp>
        <p:nvSpPr>
          <p:cNvPr id="3" name="Oval 2">
            <a:extLst>
              <a:ext uri="{FF2B5EF4-FFF2-40B4-BE49-F238E27FC236}">
                <a16:creationId xmlns:a16="http://schemas.microsoft.com/office/drawing/2014/main" id="{3282B08E-B4EC-4A6B-8668-1C150DA36F50}"/>
              </a:ext>
            </a:extLst>
          </p:cNvPr>
          <p:cNvSpPr/>
          <p:nvPr/>
        </p:nvSpPr>
        <p:spPr>
          <a:xfrm>
            <a:off x="1213744" y="1466153"/>
            <a:ext cx="1339300" cy="491106"/>
          </a:xfrm>
          <a:prstGeom prst="ellipse">
            <a:avLst/>
          </a:prstGeom>
          <a:noFill/>
          <a:ln w="38100">
            <a:solidFill>
              <a:srgbClr val="A83D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sp>
        <p:nvSpPr>
          <p:cNvPr id="25" name="Speech Bubble: Rectangle with Corners Rounded 24">
            <a:extLst>
              <a:ext uri="{FF2B5EF4-FFF2-40B4-BE49-F238E27FC236}">
                <a16:creationId xmlns:a16="http://schemas.microsoft.com/office/drawing/2014/main" id="{5D2EC253-B9AD-44EF-92E1-61519AEF7DE7}"/>
              </a:ext>
            </a:extLst>
          </p:cNvPr>
          <p:cNvSpPr/>
          <p:nvPr/>
        </p:nvSpPr>
        <p:spPr>
          <a:xfrm>
            <a:off x="1624836" y="3487884"/>
            <a:ext cx="7303238" cy="1300291"/>
          </a:xfrm>
          <a:prstGeom prst="wedgeRoundRectCallout">
            <a:avLst>
              <a:gd name="adj1" fmla="val 35070"/>
              <a:gd name="adj2" fmla="val -46895"/>
              <a:gd name="adj3" fmla="val 16667"/>
            </a:avLst>
          </a:prstGeom>
          <a:solidFill>
            <a:schemeClr val="accent4">
              <a:lumMod val="20000"/>
              <a:lumOff val="80000"/>
            </a:schemeClr>
          </a:solidFill>
          <a:ln w="3810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SG" sz="3700" dirty="0">
                <a:solidFill>
                  <a:srgbClr val="A83D40"/>
                </a:solidFill>
                <a:latin typeface="Comic Sans MS" panose="030F0702030302020204" pitchFamily="66" charset="0"/>
              </a:rPr>
              <a:t>Make a sentence, using “but”!</a:t>
            </a:r>
            <a:endParaRPr lang="en-SG" sz="3700" dirty="0">
              <a:solidFill>
                <a:schemeClr val="accent1">
                  <a:lumMod val="75000"/>
                </a:schemeClr>
              </a:solidFill>
              <a:latin typeface="Comic Sans MS" panose="030F0702030302020204" pitchFamily="66" charset="0"/>
            </a:endParaRPr>
          </a:p>
        </p:txBody>
      </p:sp>
      <p:cxnSp>
        <p:nvCxnSpPr>
          <p:cNvPr id="30" name="Connector: Curved 29">
            <a:extLst>
              <a:ext uri="{FF2B5EF4-FFF2-40B4-BE49-F238E27FC236}">
                <a16:creationId xmlns:a16="http://schemas.microsoft.com/office/drawing/2014/main" id="{37D47515-13D0-4A8A-B597-F7026254CA57}"/>
              </a:ext>
            </a:extLst>
          </p:cNvPr>
          <p:cNvCxnSpPr>
            <a:cxnSpLocks/>
          </p:cNvCxnSpPr>
          <p:nvPr/>
        </p:nvCxnSpPr>
        <p:spPr>
          <a:xfrm rot="16200000" flipV="1">
            <a:off x="6660230" y="2000197"/>
            <a:ext cx="1503594" cy="1349790"/>
          </a:xfrm>
          <a:prstGeom prst="curvedConnector3">
            <a:avLst>
              <a:gd name="adj1" fmla="val 50000"/>
            </a:avLst>
          </a:prstGeom>
          <a:ln w="57150">
            <a:solidFill>
              <a:srgbClr val="A83D4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Oval 11">
            <a:extLst>
              <a:ext uri="{FF2B5EF4-FFF2-40B4-BE49-F238E27FC236}">
                <a16:creationId xmlns:a16="http://schemas.microsoft.com/office/drawing/2014/main" id="{301650E5-DF5B-43D0-92F9-A8738AC56E88}"/>
              </a:ext>
            </a:extLst>
          </p:cNvPr>
          <p:cNvSpPr/>
          <p:nvPr/>
        </p:nvSpPr>
        <p:spPr>
          <a:xfrm>
            <a:off x="5525388" y="1483477"/>
            <a:ext cx="1339300" cy="491106"/>
          </a:xfrm>
          <a:prstGeom prst="ellipse">
            <a:avLst/>
          </a:prstGeom>
          <a:noFill/>
          <a:ln w="38100">
            <a:solidFill>
              <a:srgbClr val="A83D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cxnSp>
        <p:nvCxnSpPr>
          <p:cNvPr id="14" name="Connector: Curved 13">
            <a:extLst>
              <a:ext uri="{FF2B5EF4-FFF2-40B4-BE49-F238E27FC236}">
                <a16:creationId xmlns:a16="http://schemas.microsoft.com/office/drawing/2014/main" id="{50B0150D-DD76-4858-AE12-DD55EFFD3489}"/>
              </a:ext>
            </a:extLst>
          </p:cNvPr>
          <p:cNvCxnSpPr>
            <a:cxnSpLocks/>
          </p:cNvCxnSpPr>
          <p:nvPr/>
        </p:nvCxnSpPr>
        <p:spPr>
          <a:xfrm rot="16200000" flipV="1">
            <a:off x="1111347" y="2428204"/>
            <a:ext cx="1592955" cy="578975"/>
          </a:xfrm>
          <a:prstGeom prst="curvedConnector3">
            <a:avLst>
              <a:gd name="adj1" fmla="val 50000"/>
            </a:avLst>
          </a:prstGeom>
          <a:ln w="57150">
            <a:solidFill>
              <a:srgbClr val="A83D4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Speech Bubble: Rectangle with Corners Rounded 15">
            <a:extLst>
              <a:ext uri="{FF2B5EF4-FFF2-40B4-BE49-F238E27FC236}">
                <a16:creationId xmlns:a16="http://schemas.microsoft.com/office/drawing/2014/main" id="{BB97062A-0FF3-4509-8A76-54C5A510D908}"/>
              </a:ext>
            </a:extLst>
          </p:cNvPr>
          <p:cNvSpPr/>
          <p:nvPr/>
        </p:nvSpPr>
        <p:spPr>
          <a:xfrm>
            <a:off x="1145214" y="4615596"/>
            <a:ext cx="8074226" cy="1457771"/>
          </a:xfrm>
          <a:prstGeom prst="wedgeRoundRectCallout">
            <a:avLst>
              <a:gd name="adj1" fmla="val 61688"/>
              <a:gd name="adj2" fmla="val -47871"/>
              <a:gd name="adj3" fmla="val 16667"/>
            </a:avLst>
          </a:prstGeom>
          <a:solidFill>
            <a:schemeClr val="bg1"/>
          </a:solidFill>
          <a:ln w="3810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SG" sz="4000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Becky is tall, </a:t>
            </a:r>
            <a:r>
              <a:rPr lang="en-SG" sz="4000" dirty="0">
                <a:solidFill>
                  <a:srgbClr val="A83D40"/>
                </a:solidFill>
                <a:latin typeface="Comic Sans MS" panose="030F0702030302020204" pitchFamily="66" charset="0"/>
              </a:rPr>
              <a:t>but </a:t>
            </a:r>
            <a:r>
              <a:rPr lang="en-SG" sz="4000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Emma</a:t>
            </a:r>
            <a:r>
              <a:rPr lang="en-SG" sz="4000" dirty="0">
                <a:solidFill>
                  <a:srgbClr val="A83D40"/>
                </a:solidFill>
                <a:latin typeface="Comic Sans MS" panose="030F0702030302020204" pitchFamily="66" charset="0"/>
              </a:rPr>
              <a:t> </a:t>
            </a:r>
            <a:r>
              <a:rPr lang="en-SG" sz="4000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is short.</a:t>
            </a:r>
          </a:p>
        </p:txBody>
      </p:sp>
    </p:spTree>
    <p:extLst>
      <p:ext uri="{BB962C8B-B14F-4D97-AF65-F5344CB8AC3E}">
        <p14:creationId xmlns:p14="http://schemas.microsoft.com/office/powerpoint/2010/main" val="2990646908"/>
      </p:ext>
    </p:extLst>
  </p:cSld>
  <p:clrMapOvr>
    <a:masterClrMapping/>
  </p:clrMapOvr>
  <p:transition spd="slow">
    <p:push dir="u"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25" grpId="0" animBg="1"/>
      <p:bldP spid="12" grpId="0" animBg="1"/>
      <p:bldP spid="1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>
            <a:lum/>
          </a:blip>
          <a:srcRect/>
          <a:stretch>
            <a:fillRect t="-4000" b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AE4C07CF-3093-4BD4-AA5A-FE7BCAABB123}"/>
              </a:ext>
            </a:extLst>
          </p:cNvPr>
          <p:cNvSpPr/>
          <p:nvPr/>
        </p:nvSpPr>
        <p:spPr>
          <a:xfrm>
            <a:off x="576197" y="625642"/>
            <a:ext cx="10777603" cy="5867233"/>
          </a:xfrm>
          <a:prstGeom prst="roundRect">
            <a:avLst/>
          </a:prstGeom>
          <a:solidFill>
            <a:srgbClr val="C8FFFE"/>
          </a:solidFill>
          <a:ln w="38100">
            <a:solidFill>
              <a:schemeClr val="tx2">
                <a:lumMod val="50000"/>
              </a:schemeClr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F4FA13E-B14F-44A0-842B-17C4C34C8D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SG"/>
          </a:p>
        </p:txBody>
      </p:sp>
      <p:graphicFrame>
        <p:nvGraphicFramePr>
          <p:cNvPr id="18" name="Content Placeholder 17">
            <a:extLst>
              <a:ext uri="{FF2B5EF4-FFF2-40B4-BE49-F238E27FC236}">
                <a16:creationId xmlns:a16="http://schemas.microsoft.com/office/drawing/2014/main" id="{D51EFFE0-2C85-45A9-995A-8F7D2006EB4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06082538"/>
              </p:ext>
            </p:extLst>
          </p:nvPr>
        </p:nvGraphicFramePr>
        <p:xfrm>
          <a:off x="838200" y="1588662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  <p:grpSp>
        <p:nvGrpSpPr>
          <p:cNvPr id="8" name="Group 7">
            <a:extLst>
              <a:ext uri="{FF2B5EF4-FFF2-40B4-BE49-F238E27FC236}">
                <a16:creationId xmlns:a16="http://schemas.microsoft.com/office/drawing/2014/main" id="{05BE9692-4B75-4A64-942C-1DB33F56D7A0}"/>
              </a:ext>
            </a:extLst>
          </p:cNvPr>
          <p:cNvGrpSpPr/>
          <p:nvPr/>
        </p:nvGrpSpPr>
        <p:grpSpPr>
          <a:xfrm>
            <a:off x="1827613" y="76341"/>
            <a:ext cx="9012416" cy="4351338"/>
            <a:chOff x="1609521" y="-23362"/>
            <a:chExt cx="9012416" cy="4351338"/>
          </a:xfrm>
        </p:grpSpPr>
        <p:pic>
          <p:nvPicPr>
            <p:cNvPr id="1028" name="Picture 4">
              <a:extLst>
                <a:ext uri="{FF2B5EF4-FFF2-40B4-BE49-F238E27FC236}">
                  <a16:creationId xmlns:a16="http://schemas.microsoft.com/office/drawing/2014/main" id="{AED2A315-C644-4EBF-932B-2F15E2F98F6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BEBA8EAE-BF5A-486C-A8C5-ECC9F3942E4B}">
                  <a14:imgProps xmlns:a14="http://schemas.microsoft.com/office/drawing/2010/main">
                    <a14:imgLayer r:embed="rId12">
                      <a14:imgEffect>
                        <a14:backgroundRemoval t="9701" b="89801" l="8861" r="90127">
                          <a14:foregroundMark x1="8861" y1="55224" x2="8861" y2="55224"/>
                          <a14:foregroundMark x1="90127" y1="54726" x2="90127" y2="54726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09521" y="-23362"/>
              <a:ext cx="9012416" cy="435133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" name="Flowchart: Connector 3">
              <a:extLst>
                <a:ext uri="{FF2B5EF4-FFF2-40B4-BE49-F238E27FC236}">
                  <a16:creationId xmlns:a16="http://schemas.microsoft.com/office/drawing/2014/main" id="{162F73AD-AB46-496B-9C7A-C785385C9951}"/>
                </a:ext>
              </a:extLst>
            </p:cNvPr>
            <p:cNvSpPr/>
            <p:nvPr/>
          </p:nvSpPr>
          <p:spPr>
            <a:xfrm>
              <a:off x="2359803" y="1203164"/>
              <a:ext cx="4986674" cy="2344343"/>
            </a:xfrm>
            <a:prstGeom prst="flowChartConnector">
              <a:avLst/>
            </a:prstGeom>
            <a:noFill/>
            <a:ln w="762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SG"/>
            </a:p>
          </p:txBody>
        </p:sp>
        <p:sp>
          <p:nvSpPr>
            <p:cNvPr id="12" name="Flowchart: Connector 11">
              <a:extLst>
                <a:ext uri="{FF2B5EF4-FFF2-40B4-BE49-F238E27FC236}">
                  <a16:creationId xmlns:a16="http://schemas.microsoft.com/office/drawing/2014/main" id="{CB67FF65-33E0-48AD-85D2-8D65B9FE169E}"/>
                </a:ext>
              </a:extLst>
            </p:cNvPr>
            <p:cNvSpPr/>
            <p:nvPr/>
          </p:nvSpPr>
          <p:spPr>
            <a:xfrm>
              <a:off x="4890035" y="1194449"/>
              <a:ext cx="4986674" cy="2344343"/>
            </a:xfrm>
            <a:prstGeom prst="flowChartConnector">
              <a:avLst/>
            </a:prstGeom>
            <a:noFill/>
            <a:ln w="762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SG"/>
            </a:p>
          </p:txBody>
        </p:sp>
      </p:grpSp>
      <p:pic>
        <p:nvPicPr>
          <p:cNvPr id="20" name="Picture 19">
            <a:extLst>
              <a:ext uri="{FF2B5EF4-FFF2-40B4-BE49-F238E27FC236}">
                <a16:creationId xmlns:a16="http://schemas.microsoft.com/office/drawing/2014/main" id="{F25817B4-BA22-419B-BA98-B323A21B2DED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95687" y="2291655"/>
            <a:ext cx="3678949" cy="3063875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CBCFC695-28F4-4BCF-B41C-28A74921C34D}"/>
              </a:ext>
            </a:extLst>
          </p:cNvPr>
          <p:cNvSpPr/>
          <p:nvPr/>
        </p:nvSpPr>
        <p:spPr>
          <a:xfrm>
            <a:off x="3039393" y="2051177"/>
            <a:ext cx="1973617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SG" sz="3000" dirty="0">
                <a:solidFill>
                  <a:srgbClr val="A83D40"/>
                </a:solidFill>
                <a:latin typeface="Comic Sans MS" panose="030F0702030302020204" pitchFamily="66" charset="0"/>
              </a:rPr>
              <a:t>small ears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0636A011-4150-4C50-8727-DFDB32F0AD0B}"/>
              </a:ext>
            </a:extLst>
          </p:cNvPr>
          <p:cNvSpPr/>
          <p:nvPr/>
        </p:nvSpPr>
        <p:spPr>
          <a:xfrm>
            <a:off x="7774061" y="1790828"/>
            <a:ext cx="1617751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SG" sz="3000" dirty="0">
                <a:solidFill>
                  <a:srgbClr val="A83D40"/>
                </a:solidFill>
                <a:latin typeface="Comic Sans MS" panose="030F0702030302020204" pitchFamily="66" charset="0"/>
              </a:rPr>
              <a:t>big ears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B651DBF5-EF53-4395-A80C-E850EC6C14F9}"/>
              </a:ext>
            </a:extLst>
          </p:cNvPr>
          <p:cNvSpPr/>
          <p:nvPr/>
        </p:nvSpPr>
        <p:spPr>
          <a:xfrm>
            <a:off x="5425834" y="2132065"/>
            <a:ext cx="2161168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SG" sz="3000" dirty="0">
                <a:solidFill>
                  <a:srgbClr val="A83D40"/>
                </a:solidFill>
                <a:latin typeface="Comic Sans MS" panose="030F0702030302020204" pitchFamily="66" charset="0"/>
              </a:rPr>
              <a:t>live on land</a:t>
            </a:r>
          </a:p>
        </p:txBody>
      </p:sp>
      <p:sp>
        <p:nvSpPr>
          <p:cNvPr id="22" name="Rectangle: Rounded Corners 21">
            <a:extLst>
              <a:ext uri="{FF2B5EF4-FFF2-40B4-BE49-F238E27FC236}">
                <a16:creationId xmlns:a16="http://schemas.microsoft.com/office/drawing/2014/main" id="{CAC3A2BB-FD66-478B-8C99-2EB95D8CE174}"/>
              </a:ext>
            </a:extLst>
          </p:cNvPr>
          <p:cNvSpPr/>
          <p:nvPr/>
        </p:nvSpPr>
        <p:spPr>
          <a:xfrm>
            <a:off x="2418046" y="158644"/>
            <a:ext cx="7355907" cy="964504"/>
          </a:xfrm>
          <a:prstGeom prst="roundRect">
            <a:avLst/>
          </a:prstGeom>
          <a:solidFill>
            <a:srgbClr val="FFE4BE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SG" sz="4000" dirty="0">
                <a:solidFill>
                  <a:srgbClr val="A83D40"/>
                </a:solidFill>
                <a:latin typeface="Comic Sans MS" panose="030F0702030302020204" pitchFamily="66" charset="0"/>
              </a:rPr>
              <a:t>Look and write</a:t>
            </a:r>
            <a:endParaRPr lang="en-SG" sz="4000" dirty="0">
              <a:solidFill>
                <a:srgbClr val="A83D40"/>
              </a:solidFill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843A8100-A582-4D37-A5A2-3F53DF078A7D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401" y="557945"/>
            <a:ext cx="3664794" cy="4700337"/>
          </a:xfrm>
          <a:prstGeom prst="rect">
            <a:avLst/>
          </a:prstGeom>
        </p:spPr>
      </p:pic>
      <p:sp>
        <p:nvSpPr>
          <p:cNvPr id="24" name="Speech Bubble: Rectangle with Corners Rounded 23">
            <a:extLst>
              <a:ext uri="{FF2B5EF4-FFF2-40B4-BE49-F238E27FC236}">
                <a16:creationId xmlns:a16="http://schemas.microsoft.com/office/drawing/2014/main" id="{59CEFC39-0E6A-4684-AB13-018780AB1E77}"/>
              </a:ext>
            </a:extLst>
          </p:cNvPr>
          <p:cNvSpPr/>
          <p:nvPr/>
        </p:nvSpPr>
        <p:spPr>
          <a:xfrm>
            <a:off x="1388721" y="4349277"/>
            <a:ext cx="8074226" cy="1111877"/>
          </a:xfrm>
          <a:prstGeom prst="wedgeRoundRectCallout">
            <a:avLst>
              <a:gd name="adj1" fmla="val 61688"/>
              <a:gd name="adj2" fmla="val -47871"/>
              <a:gd name="adj3" fmla="val 16667"/>
            </a:avLst>
          </a:prstGeom>
          <a:solidFill>
            <a:schemeClr val="bg1"/>
          </a:solidFill>
          <a:ln w="3810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SG" sz="3500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The giraffe has small ears, _____ the elephant has big ears.</a:t>
            </a:r>
          </a:p>
        </p:txBody>
      </p:sp>
      <p:sp>
        <p:nvSpPr>
          <p:cNvPr id="25" name="Speech Bubble: Rectangle with Corners Rounded 24">
            <a:extLst>
              <a:ext uri="{FF2B5EF4-FFF2-40B4-BE49-F238E27FC236}">
                <a16:creationId xmlns:a16="http://schemas.microsoft.com/office/drawing/2014/main" id="{D823F273-B815-41EF-A04A-67D67B6E0175}"/>
              </a:ext>
            </a:extLst>
          </p:cNvPr>
          <p:cNvSpPr/>
          <p:nvPr/>
        </p:nvSpPr>
        <p:spPr>
          <a:xfrm>
            <a:off x="2565557" y="5608208"/>
            <a:ext cx="8074226" cy="1111877"/>
          </a:xfrm>
          <a:prstGeom prst="wedgeRoundRectCallout">
            <a:avLst>
              <a:gd name="adj1" fmla="val -66164"/>
              <a:gd name="adj2" fmla="val -41378"/>
              <a:gd name="adj3" fmla="val 16667"/>
            </a:avLst>
          </a:prstGeom>
          <a:solidFill>
            <a:schemeClr val="bg1"/>
          </a:solidFill>
          <a:ln w="3810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SG" sz="3500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_____ the giraffe and the elephant live on land.</a:t>
            </a:r>
          </a:p>
        </p:txBody>
      </p:sp>
      <p:sp>
        <p:nvSpPr>
          <p:cNvPr id="26" name="Rectangle: Rounded Corners 25">
            <a:extLst>
              <a:ext uri="{FF2B5EF4-FFF2-40B4-BE49-F238E27FC236}">
                <a16:creationId xmlns:a16="http://schemas.microsoft.com/office/drawing/2014/main" id="{B21B45A0-9A2F-4CA6-A82B-290A3534C254}"/>
              </a:ext>
            </a:extLst>
          </p:cNvPr>
          <p:cNvSpPr/>
          <p:nvPr/>
        </p:nvSpPr>
        <p:spPr>
          <a:xfrm>
            <a:off x="7118605" y="4140333"/>
            <a:ext cx="2254403" cy="964504"/>
          </a:xfrm>
          <a:prstGeom prst="round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SG" sz="3500" dirty="0">
                <a:solidFill>
                  <a:srgbClr val="FF0000"/>
                </a:solidFill>
                <a:latin typeface="Comic Sans MS" panose="030F0702030302020204" pitchFamily="66" charset="0"/>
              </a:rPr>
              <a:t>but</a:t>
            </a:r>
            <a:endParaRPr lang="en-SG" sz="3500" dirty="0">
              <a:solidFill>
                <a:srgbClr val="FF0000"/>
              </a:solidFill>
            </a:endParaRPr>
          </a:p>
        </p:txBody>
      </p:sp>
      <p:sp>
        <p:nvSpPr>
          <p:cNvPr id="27" name="Rectangle: Rounded Corners 26">
            <a:extLst>
              <a:ext uri="{FF2B5EF4-FFF2-40B4-BE49-F238E27FC236}">
                <a16:creationId xmlns:a16="http://schemas.microsoft.com/office/drawing/2014/main" id="{083CFD79-2FE9-48DF-8F41-EE4F88CEBB2F}"/>
              </a:ext>
            </a:extLst>
          </p:cNvPr>
          <p:cNvSpPr/>
          <p:nvPr/>
        </p:nvSpPr>
        <p:spPr>
          <a:xfrm>
            <a:off x="2418046" y="5393326"/>
            <a:ext cx="2254403" cy="964504"/>
          </a:xfrm>
          <a:prstGeom prst="round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SG" sz="3500" dirty="0">
                <a:solidFill>
                  <a:srgbClr val="FF0000"/>
                </a:solidFill>
                <a:latin typeface="Comic Sans MS" panose="030F0702030302020204" pitchFamily="66" charset="0"/>
              </a:rPr>
              <a:t>Both</a:t>
            </a:r>
            <a:endParaRPr lang="en-SG" sz="35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7926766"/>
      </p:ext>
    </p:extLst>
  </p:cSld>
  <p:clrMapOvr>
    <a:masterClrMapping/>
  </p:clrMapOvr>
  <p:transition spd="slow">
    <p:push dir="u"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suctio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suctio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6" grpId="0"/>
      <p:bldP spid="21" grpId="0"/>
      <p:bldP spid="22" grpId="0" animBg="1"/>
      <p:bldP spid="24" grpId="0" animBg="1"/>
      <p:bldP spid="25" grpId="0" animBg="1"/>
      <p:bldP spid="26" grpId="0"/>
      <p:bldP spid="27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Elementary Activities to Celebrate Japanese Culture Day by Slidesgo">
  <a:themeElements>
    <a:clrScheme name="Simple Light">
      <a:dk1>
        <a:srgbClr val="191919"/>
      </a:dk1>
      <a:lt1>
        <a:srgbClr val="FFFFFF"/>
      </a:lt1>
      <a:dk2>
        <a:srgbClr val="89DFF5"/>
      </a:dk2>
      <a:lt2>
        <a:srgbClr val="99D465"/>
      </a:lt2>
      <a:accent1>
        <a:srgbClr val="FF3A5F"/>
      </a:accent1>
      <a:accent2>
        <a:srgbClr val="FFDB7D"/>
      </a:accent2>
      <a:accent3>
        <a:srgbClr val="779FD1"/>
      </a:accent3>
      <a:accent4>
        <a:srgbClr val="FFAA45"/>
      </a:accent4>
      <a:accent5>
        <a:srgbClr val="FF6997"/>
      </a:accent5>
      <a:accent6>
        <a:srgbClr val="B9694A"/>
      </a:accent6>
      <a:hlink>
        <a:srgbClr val="191919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Italian Father's Day by Slidesgo">
  <a:themeElements>
    <a:clrScheme name="Simple Light">
      <a:dk1>
        <a:srgbClr val="FEF7E5"/>
      </a:dk1>
      <a:lt1>
        <a:srgbClr val="292850"/>
      </a:lt1>
      <a:dk2>
        <a:srgbClr val="8E90FF"/>
      </a:dk2>
      <a:lt2>
        <a:srgbClr val="FF6370"/>
      </a:lt2>
      <a:accent1>
        <a:srgbClr val="FF9187"/>
      </a:accent1>
      <a:accent2>
        <a:srgbClr val="FFBA4B"/>
      </a:accent2>
      <a:accent3>
        <a:srgbClr val="FFE5BA"/>
      </a:accent3>
      <a:accent4>
        <a:srgbClr val="FFB0C5"/>
      </a:accent4>
      <a:accent5>
        <a:srgbClr val="FFD3C8"/>
      </a:accent5>
      <a:accent6>
        <a:srgbClr val="FFFFFF"/>
      </a:accent6>
      <a:hlink>
        <a:srgbClr val="292850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2175</TotalTime>
  <Words>340</Words>
  <Application>Microsoft Office PowerPoint</Application>
  <PresentationFormat>Widescreen</PresentationFormat>
  <Paragraphs>73</Paragraphs>
  <Slides>19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19</vt:i4>
      </vt:variant>
    </vt:vector>
  </HeadingPairs>
  <TitlesOfParts>
    <vt:vector size="30" baseType="lpstr">
      <vt:lpstr>Arial</vt:lpstr>
      <vt:lpstr>Asap</vt:lpstr>
      <vt:lpstr>Baloo 2</vt:lpstr>
      <vt:lpstr>Calibri</vt:lpstr>
      <vt:lpstr>Calibri Light</vt:lpstr>
      <vt:lpstr>Chewy</vt:lpstr>
      <vt:lpstr>Comic Sans MS</vt:lpstr>
      <vt:lpstr>Lilita One</vt:lpstr>
      <vt:lpstr>Office Theme</vt:lpstr>
      <vt:lpstr>Elementary Activities to Celebrate Japanese Culture Day by Slidesgo</vt:lpstr>
      <vt:lpstr>Italian Father's Day by Slidesgo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 PC</dc:creator>
  <cp:lastModifiedBy>Ngọc Khuê Nguyễn</cp:lastModifiedBy>
  <cp:revision>43</cp:revision>
  <dcterms:created xsi:type="dcterms:W3CDTF">2024-04-08T12:04:54Z</dcterms:created>
  <dcterms:modified xsi:type="dcterms:W3CDTF">2024-09-16T09:09:52Z</dcterms:modified>
</cp:coreProperties>
</file>