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18"/>
  </p:notesMasterIdLst>
  <p:handoutMasterIdLst>
    <p:handoutMasterId r:id="rId19"/>
  </p:handoutMasterIdLst>
  <p:sldIdLst>
    <p:sldId id="325" r:id="rId4"/>
    <p:sldId id="327" r:id="rId5"/>
    <p:sldId id="262" r:id="rId6"/>
    <p:sldId id="301" r:id="rId7"/>
    <p:sldId id="302" r:id="rId8"/>
    <p:sldId id="309" r:id="rId9"/>
    <p:sldId id="326" r:id="rId10"/>
    <p:sldId id="311" r:id="rId11"/>
    <p:sldId id="313" r:id="rId12"/>
    <p:sldId id="318" r:id="rId13"/>
    <p:sldId id="319" r:id="rId14"/>
    <p:sldId id="320" r:id="rId15"/>
    <p:sldId id="321" r:id="rId16"/>
    <p:sldId id="323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387"/>
    <a:srgbClr val="47BAB8"/>
    <a:srgbClr val="E96386"/>
    <a:srgbClr val="3B8D86"/>
    <a:srgbClr val="CAA249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1547" autoAdjust="0"/>
  </p:normalViewPr>
  <p:slideViewPr>
    <p:cSldViewPr snapToGrid="0">
      <p:cViewPr varScale="1">
        <p:scale>
          <a:sx n="54" d="100"/>
          <a:sy n="54" d="100"/>
        </p:scale>
        <p:origin x="11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677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Thiết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tương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Assessment (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hỏi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17, 18.)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03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65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70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flashcard of letters E L O L H to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5 seconds.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read the letters they have seen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if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know what word in English built from 5 letter.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on the board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introduce the greeting lesson.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2: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8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6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8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6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9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0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171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1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3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3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1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9/16/2024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5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slideLayout" Target="../slideLayouts/slideLayout37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openxmlformats.org/officeDocument/2006/relationships/image" Target="../media/image17.jpeg"/><Relationship Id="rId45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8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4.wdp"/><Relationship Id="rId39" Type="http://schemas.microsoft.com/office/2007/relationships/hdphoto" Target="../media/hdphoto15.wdp"/><Relationship Id="rId21" Type="http://schemas.openxmlformats.org/officeDocument/2006/relationships/image" Target="../media/image11.png"/><Relationship Id="rId34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7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3.png"/><Relationship Id="rId41" Type="http://schemas.openxmlformats.org/officeDocument/2006/relationships/image" Target="../media/image17.jpe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3.wdp"/><Relationship Id="rId32" Type="http://schemas.microsoft.com/office/2007/relationships/hdphoto" Target="../media/hdphoto11.wdp"/><Relationship Id="rId37" Type="http://schemas.openxmlformats.org/officeDocument/2006/relationships/image" Target="../media/image22.gif"/><Relationship Id="rId40" Type="http://schemas.openxmlformats.org/officeDocument/2006/relationships/image" Target="../media/image24.png"/><Relationship Id="rId45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9.png"/><Relationship Id="rId28" Type="http://schemas.microsoft.com/office/2007/relationships/hdphoto" Target="../media/hdphoto9.wdp"/><Relationship Id="rId36" Type="http://schemas.openxmlformats.org/officeDocument/2006/relationships/image" Target="../media/image16.emf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2.png"/><Relationship Id="rId30" Type="http://schemas.microsoft.com/office/2007/relationships/hdphoto" Target="../media/hdphoto10.wdp"/><Relationship Id="rId35" Type="http://schemas.microsoft.com/office/2007/relationships/hdphoto" Target="../media/hdphoto12.wdp"/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image" Target="../media/image21.png"/><Relationship Id="rId38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1" y="209834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0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6" y="453298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1E0BD3-1A87-E322-A0C1-D73CEBE63565}"/>
              </a:ext>
            </a:extLst>
          </p:cNvPr>
          <p:cNvSpPr/>
          <p:nvPr/>
        </p:nvSpPr>
        <p:spPr>
          <a:xfrm>
            <a:off x="1739536" y="582269"/>
            <a:ext cx="933446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#9Slide03 Maven Pro Black" panose="00000A00000000000000" pitchFamily="2" charset="0"/>
              </a:rPr>
              <a:t>Thanh Am Primary School</a:t>
            </a:r>
            <a:endParaRPr lang="en-US" sz="5400" b="1" dirty="0">
              <a:solidFill>
                <a:srgbClr val="0070C0"/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82DD4D-226A-B830-60C4-AFAE3711BE4E}"/>
              </a:ext>
            </a:extLst>
          </p:cNvPr>
          <p:cNvSpPr/>
          <p:nvPr/>
        </p:nvSpPr>
        <p:spPr>
          <a:xfrm>
            <a:off x="2410691" y="2085479"/>
            <a:ext cx="746170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#9Slide03 Maven Pro Black" panose="00000A00000000000000" pitchFamily="2" charset="0"/>
              </a:rPr>
              <a:t>Welcome to English class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864C37-0077-E4C1-2BF1-EA292F3816C2}"/>
              </a:ext>
            </a:extLst>
          </p:cNvPr>
          <p:cNvSpPr/>
          <p:nvPr/>
        </p:nvSpPr>
        <p:spPr>
          <a:xfrm>
            <a:off x="2675919" y="3141830"/>
            <a:ext cx="746170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95A29-A337-1FC7-F5CB-00DC8717B89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029" y="33200"/>
            <a:ext cx="1759540" cy="1757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2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poken Language Cliparts, Download Free Spoken Language Cliparts png  images, Free ClipArts on Clipart Library">
            <a:extLst>
              <a:ext uri="{FF2B5EF4-FFF2-40B4-BE49-F238E27FC236}">
                <a16:creationId xmlns:a16="http://schemas.microsoft.com/office/drawing/2014/main" id="{9CB4D883-4209-4B80-9541-A2F20E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2" y="697808"/>
            <a:ext cx="11049876" cy="5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9C939-0AF3-4A1A-AB9E-8EB4E18DBD0E}"/>
              </a:ext>
            </a:extLst>
          </p:cNvPr>
          <p:cNvSpPr/>
          <p:nvPr/>
        </p:nvSpPr>
        <p:spPr>
          <a:xfrm>
            <a:off x="4272117" y="1331622"/>
            <a:ext cx="4950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</a:t>
            </a:r>
          </a:p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Long - super man.</a:t>
            </a:r>
          </a:p>
          <a:p>
            <a:pPr algn="ctr"/>
            <a:r>
              <a:rPr lang="en-AU" sz="24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F685C-8387-411B-B995-B261DF7DB15E}"/>
              </a:ext>
            </a:extLst>
          </p:cNvPr>
          <p:cNvSpPr/>
          <p:nvPr/>
        </p:nvSpPr>
        <p:spPr>
          <a:xfrm>
            <a:off x="8795634" y="1055244"/>
            <a:ext cx="24819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Linh </a:t>
            </a:r>
          </a:p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Cinderella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C7355-9C52-4FD5-A128-5244C5A7B69E}"/>
              </a:ext>
            </a:extLst>
          </p:cNvPr>
          <p:cNvSpPr/>
          <p:nvPr/>
        </p:nvSpPr>
        <p:spPr>
          <a:xfrm>
            <a:off x="1292873" y="1055244"/>
            <a:ext cx="314366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I’m… </a:t>
            </a:r>
          </a:p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Nice to meet you.</a:t>
            </a:r>
            <a:endParaRPr lang="en-US" sz="25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77717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9381" y="2468129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78887" y="1107593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117731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508998" y="29093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Choose the correct answer!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……, I’m Nhung.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3. I’m Thanh. 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680448" y="28591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……,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Nhung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3.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5B4F86-D46B-44FD-A1A7-2DF489E1F1D0}"/>
              </a:ext>
            </a:extLst>
          </p:cNvPr>
          <p:cNvSpPr/>
          <p:nvPr/>
        </p:nvSpPr>
        <p:spPr>
          <a:xfrm>
            <a:off x="354333" y="162305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361C1-DF3C-4741-A1C2-2038C86CB9CB}"/>
              </a:ext>
            </a:extLst>
          </p:cNvPr>
          <p:cNvSpPr/>
          <p:nvPr/>
        </p:nvSpPr>
        <p:spPr>
          <a:xfrm>
            <a:off x="4867499" y="3075057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9E2324-DC77-4023-A424-1EEE8A0823B9}"/>
              </a:ext>
            </a:extLst>
          </p:cNvPr>
          <p:cNvSpPr/>
          <p:nvPr/>
        </p:nvSpPr>
        <p:spPr>
          <a:xfrm>
            <a:off x="4867499" y="449804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3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1" y="209834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0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6" y="453298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518333" y="8565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 1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3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7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9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888958" y="168822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Memorization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game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06934" y="1631585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 L O L H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bom 5 s">
            <a:hlinkClick r:id="" action="ppaction://media"/>
            <a:extLst>
              <a:ext uri="{FF2B5EF4-FFF2-40B4-BE49-F238E27FC236}">
                <a16:creationId xmlns:a16="http://schemas.microsoft.com/office/drawing/2014/main" id="{C068B1D3-6608-4A78-A0FA-76EE3F92BD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2649" y="2607884"/>
            <a:ext cx="2816210" cy="158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FAFB4-A1B7-46F1-B69A-7AE40F0A5EAC}"/>
              </a:ext>
            </a:extLst>
          </p:cNvPr>
          <p:cNvSpPr/>
          <p:nvPr/>
        </p:nvSpPr>
        <p:spPr>
          <a:xfrm>
            <a:off x="3006934" y="1883361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HELLO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251187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80697" y="2522725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69218" y="1319301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29593" y="329403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1: Listen and repeat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.2 thêm What's ur n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136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8142" y="0"/>
            <a:ext cx="1072989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8" y="3893502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69" y="262560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40134" y="1258288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519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763156" y="330025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2: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0729B-EFCC-42C7-B790-31627EDB5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287"/>
            <a:ext cx="12056838" cy="5399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5648-5AC3-4EDF-8978-101DE90C8954}"/>
              </a:ext>
            </a:extLst>
          </p:cNvPr>
          <p:cNvSpPr/>
          <p:nvPr/>
        </p:nvSpPr>
        <p:spPr>
          <a:xfrm>
            <a:off x="1953659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6E33-3910-4EAB-A5EA-B175CCCE013A}"/>
              </a:ext>
            </a:extLst>
          </p:cNvPr>
          <p:cNvSpPr/>
          <p:nvPr/>
        </p:nvSpPr>
        <p:spPr>
          <a:xfrm>
            <a:off x="9008121" y="259509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F3118-FFD0-4C18-96F7-C55377A0B558}"/>
              </a:ext>
            </a:extLst>
          </p:cNvPr>
          <p:cNvSpPr/>
          <p:nvPr/>
        </p:nvSpPr>
        <p:spPr>
          <a:xfrm>
            <a:off x="6769065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56357-CB9E-4735-A078-35CCE2B6F960}"/>
              </a:ext>
            </a:extLst>
          </p:cNvPr>
          <p:cNvSpPr/>
          <p:nvPr/>
        </p:nvSpPr>
        <p:spPr>
          <a:xfrm>
            <a:off x="3945426" y="308300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-0.07474 0.1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6028 0.189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9192 0.1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957 0.1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8136089-9066-445C-956A-2B8A48FA245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X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l5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X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5e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OX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5e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OXkdVe8ZnLmYAAABoAAAAHAAAAHVuaXZlcnNhbC9sb2NhbF9zZXR0aW5ncy54bWyzsa/IzVEoSy0qzszPs1Uy1DNQUkjNS85PycxLt1UKDXHTtVBSKC5JzEtJzMnPS7VVystXUrC347LJyU9OzAlOLSkBKixWKMhJrEwtCknNBTJKUv0Sc4EqQzxd/RRcXTxDlPTtuABQSwMEFAACAAgAz15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9eR1WhbY9iTAAAAGsAAAAbAAAAdW5pdmVyc2FsL3VuaXZlcnNhbC5wbmcueG1ss7GvyM1RKEstKs7Mz7NVMtQzULK34+WyKShKLctMLVeoAIoBBSFASaHSVsnECMEtz0wpyQCpMDBBCGakZqZnlNgqWRhZwAX1gWYCAFBLAQIAABQAAgAIAIxeVlE2YVgCRwMAAOEJAAAUAAAAAAAAAAEAAAAAAAAAAAB1bml2ZXJzYWwvcGxheWVyLnhtbFBLAQIAABQAAgAIAM5eR1WcXjIIFAYAADcXAAAdAAAAAAAAAAEAAAAAAHkDAAB1bml2ZXJzYWwvY29tbW9uX21lc3NhZ2VzLmxuZ1BLAQIAABQAAgAIAM5eR1UVHmAbowAAAH8BAAAuAAAAAAAAAAEAAAAAAMgJAAB1bml2ZXJzYWwvcGxheWJhY2tfYW5kX25hdmlnYXRpb25fc2V0dGluZ3MueG1sUEsBAgAAFAACAAgAzl5HVaenV+h8BAAAbxcAACcAAAAAAAAAAQAAAAAAtwoAAHVuaXZlcnNhbC9mbGFzaF9wdWJsaXNoaW5nX3NldHRpbmdzLnhtbFBLAQIAABQAAgAIAM5eR1XlX+THbQMAAKEMAAAhAAAAAAAAAAEAAAAAAHgPAAB1bml2ZXJzYWwvZmxhc2hfc2tpbl9zZXR0aW5ncy54bWxQSwECAAAUAAIACADOXkdVF9vd2HcEAAD5FgAAJgAAAAAAAAABAAAAAAAkEwAAdW5pdmVyc2FsL2h0bWxfcHVibGlzaGluZ19zZXR0aW5ncy54bWxQSwECAAAUAAIACADOXkdVJR/xB6oBAABoBgAAHwAAAAAAAAABAAAAAADfFwAAdW5pdmVyc2FsL2h0bWxfc2tpbl9zZXR0aW5ncy5qc1BLAQIAABQAAgAIAM5eR1V7xmcuZgAAAGgAAAAcAAAAAAAAAAEAAAAAAMYZAAB1bml2ZXJzYWwvbG9jYWxfc2V0dGluZ3MueG1sUEsBAgAAFAACAAgAz15HVRbuq+5BBgAAWxwAABcAAAAAAAAAAAAAAAAAZhoAAHVuaXZlcnNhbC91bml2ZXJzYWwucG5nUEsBAgAAFAACAAgAz15HVaFtj2JMAAAAawAAABsAAAAAAAAAAQAAAAAA3CAAAHVuaXZlcnNhbC91bml2ZXJzYWwucG5nLnhtbFBLBQYAAAAACgAKAAYDAABhIQAAAAA="/>
  <p:tag name="ISPRING_ULTRA_SCORM_COURCE_TITLE" val="1.Unit 0-Lesson 1-Greeting 1-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PRESENTATION_TITLE" val="1.Unit 0-Lesson 1-Greeting 1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32C3EE-52C2-4252-BF41-4EF492B5AD2D}:3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27CC-51F0-424F-B8A5-EC1206451920}:3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08EA4-504D-47BB-B5B9-AA9C4B2B3554}: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72AFB-51F8-4F66-937D-AE139973E13C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AA9BF-8E3D-48BF-9DBC-ECE438667C03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C9E8F-D05D-46F1-AAC4-F56C45F035A5}:313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2472</TotalTime>
  <Words>612</Words>
  <Application>Microsoft Office PowerPoint</Application>
  <PresentationFormat>Widescreen</PresentationFormat>
  <Paragraphs>97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#9Slide03 Maven Pro Black</vt:lpstr>
      <vt:lpstr>Arial</vt:lpstr>
      <vt:lpstr>Bebas Neue</vt:lpstr>
      <vt:lpstr>Calibri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Times New Roman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1.Unit 0-Lesson 1-Greeting 1-2</dc:title>
  <dc:subject>9Slide.vn</dc:subject>
  <dc:creator>Thanh Bui;Chiêm T Thủy</dc:creator>
  <cp:keywords/>
  <dc:description>9Slide.vn</dc:description>
  <cp:lastModifiedBy>Ngọc Khuê Nguyễn</cp:lastModifiedBy>
  <cp:revision>161</cp:revision>
  <dcterms:created xsi:type="dcterms:W3CDTF">2017-08-18T03:02:00Z</dcterms:created>
  <dcterms:modified xsi:type="dcterms:W3CDTF">2024-09-16T08:47:01Z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